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34112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37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D81B9D-9EBE-7F44-84D1-014DECC6FE43}" v="3" dt="2024-02-12T18:26:46.025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>
      <p:cViewPr>
        <p:scale>
          <a:sx n="113" d="100"/>
          <a:sy n="113" d="100"/>
        </p:scale>
        <p:origin x="-1432" y="-1704"/>
      </p:cViewPr>
      <p:guideLst>
        <p:guide orient="horz" pos="2880"/>
        <p:guide pos="372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ryn Johnson" userId="5b537da3-8fe8-412d-8c65-21230afc46da" providerId="ADAL" clId="{3BD81B9D-9EBE-7F44-84D1-014DECC6FE43}"/>
    <pc:docChg chg="modSld modMainMaster">
      <pc:chgData name="Karyn Johnson" userId="5b537da3-8fe8-412d-8c65-21230afc46da" providerId="ADAL" clId="{3BD81B9D-9EBE-7F44-84D1-014DECC6FE43}" dt="2024-02-12T18:28:41.365" v="10" actId="1076"/>
      <pc:docMkLst>
        <pc:docMk/>
      </pc:docMkLst>
      <pc:sldChg chg="modSp mod">
        <pc:chgData name="Karyn Johnson" userId="5b537da3-8fe8-412d-8c65-21230afc46da" providerId="ADAL" clId="{3BD81B9D-9EBE-7F44-84D1-014DECC6FE43}" dt="2024-02-12T18:27:18.744" v="2" actId="1076"/>
        <pc:sldMkLst>
          <pc:docMk/>
          <pc:sldMk cId="0" sldId="256"/>
        </pc:sldMkLst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56"/>
            <ac:spMk id="2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56"/>
            <ac:spMk id="3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56"/>
            <ac:spMk id="5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56"/>
            <ac:spMk id="6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7:18.744" v="2" actId="1076"/>
          <ac:spMkLst>
            <pc:docMk/>
            <pc:sldMk cId="0" sldId="256"/>
            <ac:spMk id="7" creationId="{00000000-0000-0000-0000-000000000000}"/>
          </ac:spMkLst>
        </pc:spChg>
        <pc:picChg chg="mod">
          <ac:chgData name="Karyn Johnson" userId="5b537da3-8fe8-412d-8c65-21230afc46da" providerId="ADAL" clId="{3BD81B9D-9EBE-7F44-84D1-014DECC6FE43}" dt="2024-02-12T18:26:30.007" v="0"/>
          <ac:picMkLst>
            <pc:docMk/>
            <pc:sldMk cId="0" sldId="256"/>
            <ac:picMk id="4" creationId="{00000000-0000-0000-0000-000000000000}"/>
          </ac:picMkLst>
        </pc:picChg>
      </pc:sldChg>
      <pc:sldChg chg="modSp mod">
        <pc:chgData name="Karyn Johnson" userId="5b537da3-8fe8-412d-8c65-21230afc46da" providerId="ADAL" clId="{3BD81B9D-9EBE-7F44-84D1-014DECC6FE43}" dt="2024-02-12T18:27:27.894" v="3" actId="1076"/>
        <pc:sldMkLst>
          <pc:docMk/>
          <pc:sldMk cId="0" sldId="257"/>
        </pc:sldMkLst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57"/>
            <ac:spMk id="2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57"/>
            <ac:spMk id="3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57"/>
            <ac:spMk id="4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57"/>
            <ac:spMk id="5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57"/>
            <ac:spMk id="6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57"/>
            <ac:spMk id="7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57"/>
            <ac:spMk id="8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57"/>
            <ac:spMk id="13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7:27.894" v="3" actId="1076"/>
          <ac:spMkLst>
            <pc:docMk/>
            <pc:sldMk cId="0" sldId="257"/>
            <ac:spMk id="14" creationId="{00000000-0000-0000-0000-000000000000}"/>
          </ac:spMkLst>
        </pc:spChg>
        <pc:picChg chg="mod">
          <ac:chgData name="Karyn Johnson" userId="5b537da3-8fe8-412d-8c65-21230afc46da" providerId="ADAL" clId="{3BD81B9D-9EBE-7F44-84D1-014DECC6FE43}" dt="2024-02-12T18:26:30.007" v="0"/>
          <ac:picMkLst>
            <pc:docMk/>
            <pc:sldMk cId="0" sldId="257"/>
            <ac:picMk id="9" creationId="{00000000-0000-0000-0000-000000000000}"/>
          </ac:picMkLst>
        </pc:picChg>
        <pc:picChg chg="mod">
          <ac:chgData name="Karyn Johnson" userId="5b537da3-8fe8-412d-8c65-21230afc46da" providerId="ADAL" clId="{3BD81B9D-9EBE-7F44-84D1-014DECC6FE43}" dt="2024-02-12T18:26:30.007" v="0"/>
          <ac:picMkLst>
            <pc:docMk/>
            <pc:sldMk cId="0" sldId="257"/>
            <ac:picMk id="10" creationId="{00000000-0000-0000-0000-000000000000}"/>
          </ac:picMkLst>
        </pc:picChg>
        <pc:picChg chg="mod">
          <ac:chgData name="Karyn Johnson" userId="5b537da3-8fe8-412d-8c65-21230afc46da" providerId="ADAL" clId="{3BD81B9D-9EBE-7F44-84D1-014DECC6FE43}" dt="2024-02-12T18:26:30.007" v="0"/>
          <ac:picMkLst>
            <pc:docMk/>
            <pc:sldMk cId="0" sldId="257"/>
            <ac:picMk id="11" creationId="{00000000-0000-0000-0000-000000000000}"/>
          </ac:picMkLst>
        </pc:picChg>
        <pc:picChg chg="mod">
          <ac:chgData name="Karyn Johnson" userId="5b537da3-8fe8-412d-8c65-21230afc46da" providerId="ADAL" clId="{3BD81B9D-9EBE-7F44-84D1-014DECC6FE43}" dt="2024-02-12T18:26:30.007" v="0"/>
          <ac:picMkLst>
            <pc:docMk/>
            <pc:sldMk cId="0" sldId="257"/>
            <ac:picMk id="12" creationId="{00000000-0000-0000-0000-000000000000}"/>
          </ac:picMkLst>
        </pc:picChg>
      </pc:sldChg>
      <pc:sldChg chg="modSp mod">
        <pc:chgData name="Karyn Johnson" userId="5b537da3-8fe8-412d-8c65-21230afc46da" providerId="ADAL" clId="{3BD81B9D-9EBE-7F44-84D1-014DECC6FE43}" dt="2024-02-12T18:27:40.160" v="4" actId="1076"/>
        <pc:sldMkLst>
          <pc:docMk/>
          <pc:sldMk cId="0" sldId="258"/>
        </pc:sldMkLst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58"/>
            <ac:spMk id="2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58"/>
            <ac:spMk id="3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58"/>
            <ac:spMk id="4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58"/>
            <ac:spMk id="5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58"/>
            <ac:spMk id="7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7:40.160" v="4" actId="1076"/>
          <ac:spMkLst>
            <pc:docMk/>
            <pc:sldMk cId="0" sldId="258"/>
            <ac:spMk id="8" creationId="{00000000-0000-0000-0000-000000000000}"/>
          </ac:spMkLst>
        </pc:spChg>
        <pc:picChg chg="mod">
          <ac:chgData name="Karyn Johnson" userId="5b537da3-8fe8-412d-8c65-21230afc46da" providerId="ADAL" clId="{3BD81B9D-9EBE-7F44-84D1-014DECC6FE43}" dt="2024-02-12T18:26:30.007" v="0"/>
          <ac:picMkLst>
            <pc:docMk/>
            <pc:sldMk cId="0" sldId="258"/>
            <ac:picMk id="6" creationId="{00000000-0000-0000-0000-000000000000}"/>
          </ac:picMkLst>
        </pc:picChg>
      </pc:sldChg>
      <pc:sldChg chg="modSp mod">
        <pc:chgData name="Karyn Johnson" userId="5b537da3-8fe8-412d-8c65-21230afc46da" providerId="ADAL" clId="{3BD81B9D-9EBE-7F44-84D1-014DECC6FE43}" dt="2024-02-12T18:27:48.968" v="5" actId="1076"/>
        <pc:sldMkLst>
          <pc:docMk/>
          <pc:sldMk cId="0" sldId="259"/>
        </pc:sldMkLst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59"/>
            <ac:spMk id="2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59"/>
            <ac:spMk id="3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59"/>
            <ac:spMk id="4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59"/>
            <ac:spMk id="6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7:48.968" v="5" actId="1076"/>
          <ac:spMkLst>
            <pc:docMk/>
            <pc:sldMk cId="0" sldId="259"/>
            <ac:spMk id="7" creationId="{00000000-0000-0000-0000-000000000000}"/>
          </ac:spMkLst>
        </pc:spChg>
        <pc:picChg chg="mod">
          <ac:chgData name="Karyn Johnson" userId="5b537da3-8fe8-412d-8c65-21230afc46da" providerId="ADAL" clId="{3BD81B9D-9EBE-7F44-84D1-014DECC6FE43}" dt="2024-02-12T18:26:30.007" v="0"/>
          <ac:picMkLst>
            <pc:docMk/>
            <pc:sldMk cId="0" sldId="259"/>
            <ac:picMk id="5" creationId="{00000000-0000-0000-0000-000000000000}"/>
          </ac:picMkLst>
        </pc:picChg>
      </pc:sldChg>
      <pc:sldChg chg="modSp mod">
        <pc:chgData name="Karyn Johnson" userId="5b537da3-8fe8-412d-8c65-21230afc46da" providerId="ADAL" clId="{3BD81B9D-9EBE-7F44-84D1-014DECC6FE43}" dt="2024-02-12T18:27:58.045" v="6" actId="1076"/>
        <pc:sldMkLst>
          <pc:docMk/>
          <pc:sldMk cId="0" sldId="260"/>
        </pc:sldMkLst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0"/>
            <ac:spMk id="2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0"/>
            <ac:spMk id="3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0"/>
            <ac:spMk id="4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0"/>
            <ac:spMk id="5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0"/>
            <ac:spMk id="6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0"/>
            <ac:spMk id="7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0"/>
            <ac:spMk id="10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7:58.045" v="6" actId="1076"/>
          <ac:spMkLst>
            <pc:docMk/>
            <pc:sldMk cId="0" sldId="260"/>
            <ac:spMk id="11" creationId="{00000000-0000-0000-0000-000000000000}"/>
          </ac:spMkLst>
        </pc:spChg>
        <pc:picChg chg="mod">
          <ac:chgData name="Karyn Johnson" userId="5b537da3-8fe8-412d-8c65-21230afc46da" providerId="ADAL" clId="{3BD81B9D-9EBE-7F44-84D1-014DECC6FE43}" dt="2024-02-12T18:26:30.007" v="0"/>
          <ac:picMkLst>
            <pc:docMk/>
            <pc:sldMk cId="0" sldId="260"/>
            <ac:picMk id="8" creationId="{00000000-0000-0000-0000-000000000000}"/>
          </ac:picMkLst>
        </pc:picChg>
        <pc:picChg chg="mod">
          <ac:chgData name="Karyn Johnson" userId="5b537da3-8fe8-412d-8c65-21230afc46da" providerId="ADAL" clId="{3BD81B9D-9EBE-7F44-84D1-014DECC6FE43}" dt="2024-02-12T18:26:30.007" v="0"/>
          <ac:picMkLst>
            <pc:docMk/>
            <pc:sldMk cId="0" sldId="260"/>
            <ac:picMk id="9" creationId="{00000000-0000-0000-0000-000000000000}"/>
          </ac:picMkLst>
        </pc:picChg>
      </pc:sldChg>
      <pc:sldChg chg="modSp mod">
        <pc:chgData name="Karyn Johnson" userId="5b537da3-8fe8-412d-8c65-21230afc46da" providerId="ADAL" clId="{3BD81B9D-9EBE-7F44-84D1-014DECC6FE43}" dt="2024-02-12T18:28:11.824" v="7" actId="1076"/>
        <pc:sldMkLst>
          <pc:docMk/>
          <pc:sldMk cId="0" sldId="261"/>
        </pc:sldMkLst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1"/>
            <ac:spMk id="2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1"/>
            <ac:spMk id="3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1"/>
            <ac:spMk id="4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1"/>
            <ac:spMk id="5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1"/>
            <ac:spMk id="6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1"/>
            <ac:spMk id="9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8:11.824" v="7" actId="1076"/>
          <ac:spMkLst>
            <pc:docMk/>
            <pc:sldMk cId="0" sldId="261"/>
            <ac:spMk id="10" creationId="{00000000-0000-0000-0000-000000000000}"/>
          </ac:spMkLst>
        </pc:spChg>
        <pc:picChg chg="mod">
          <ac:chgData name="Karyn Johnson" userId="5b537da3-8fe8-412d-8c65-21230afc46da" providerId="ADAL" clId="{3BD81B9D-9EBE-7F44-84D1-014DECC6FE43}" dt="2024-02-12T18:26:30.007" v="0"/>
          <ac:picMkLst>
            <pc:docMk/>
            <pc:sldMk cId="0" sldId="261"/>
            <ac:picMk id="7" creationId="{00000000-0000-0000-0000-000000000000}"/>
          </ac:picMkLst>
        </pc:picChg>
        <pc:picChg chg="mod">
          <ac:chgData name="Karyn Johnson" userId="5b537da3-8fe8-412d-8c65-21230afc46da" providerId="ADAL" clId="{3BD81B9D-9EBE-7F44-84D1-014DECC6FE43}" dt="2024-02-12T18:26:30.007" v="0"/>
          <ac:picMkLst>
            <pc:docMk/>
            <pc:sldMk cId="0" sldId="261"/>
            <ac:picMk id="8" creationId="{00000000-0000-0000-0000-000000000000}"/>
          </ac:picMkLst>
        </pc:picChg>
      </pc:sldChg>
      <pc:sldChg chg="modSp mod">
        <pc:chgData name="Karyn Johnson" userId="5b537da3-8fe8-412d-8c65-21230afc46da" providerId="ADAL" clId="{3BD81B9D-9EBE-7F44-84D1-014DECC6FE43}" dt="2024-02-12T18:28:22.979" v="8" actId="1076"/>
        <pc:sldMkLst>
          <pc:docMk/>
          <pc:sldMk cId="0" sldId="262"/>
        </pc:sldMkLst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2"/>
            <ac:spMk id="2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2"/>
            <ac:spMk id="3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2"/>
            <ac:spMk id="4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2"/>
            <ac:spMk id="5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2"/>
            <ac:spMk id="6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2"/>
            <ac:spMk id="7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2"/>
            <ac:spMk id="10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8:22.979" v="8" actId="1076"/>
          <ac:spMkLst>
            <pc:docMk/>
            <pc:sldMk cId="0" sldId="262"/>
            <ac:spMk id="11" creationId="{00000000-0000-0000-0000-000000000000}"/>
          </ac:spMkLst>
        </pc:spChg>
        <pc:picChg chg="mod">
          <ac:chgData name="Karyn Johnson" userId="5b537da3-8fe8-412d-8c65-21230afc46da" providerId="ADAL" clId="{3BD81B9D-9EBE-7F44-84D1-014DECC6FE43}" dt="2024-02-12T18:26:30.007" v="0"/>
          <ac:picMkLst>
            <pc:docMk/>
            <pc:sldMk cId="0" sldId="262"/>
            <ac:picMk id="8" creationId="{00000000-0000-0000-0000-000000000000}"/>
          </ac:picMkLst>
        </pc:picChg>
        <pc:picChg chg="mod">
          <ac:chgData name="Karyn Johnson" userId="5b537da3-8fe8-412d-8c65-21230afc46da" providerId="ADAL" clId="{3BD81B9D-9EBE-7F44-84D1-014DECC6FE43}" dt="2024-02-12T18:26:30.007" v="0"/>
          <ac:picMkLst>
            <pc:docMk/>
            <pc:sldMk cId="0" sldId="262"/>
            <ac:picMk id="9" creationId="{00000000-0000-0000-0000-000000000000}"/>
          </ac:picMkLst>
        </pc:picChg>
      </pc:sldChg>
      <pc:sldChg chg="modSp mod">
        <pc:chgData name="Karyn Johnson" userId="5b537da3-8fe8-412d-8c65-21230afc46da" providerId="ADAL" clId="{3BD81B9D-9EBE-7F44-84D1-014DECC6FE43}" dt="2024-02-12T18:28:32.665" v="9" actId="1076"/>
        <pc:sldMkLst>
          <pc:docMk/>
          <pc:sldMk cId="0" sldId="263"/>
        </pc:sldMkLst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3"/>
            <ac:spMk id="2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3"/>
            <ac:spMk id="3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3"/>
            <ac:spMk id="4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3"/>
            <ac:spMk id="5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3"/>
            <ac:spMk id="6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3"/>
            <ac:spMk id="9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8:32.665" v="9" actId="1076"/>
          <ac:spMkLst>
            <pc:docMk/>
            <pc:sldMk cId="0" sldId="263"/>
            <ac:spMk id="10" creationId="{00000000-0000-0000-0000-000000000000}"/>
          </ac:spMkLst>
        </pc:spChg>
        <pc:picChg chg="mod">
          <ac:chgData name="Karyn Johnson" userId="5b537da3-8fe8-412d-8c65-21230afc46da" providerId="ADAL" clId="{3BD81B9D-9EBE-7F44-84D1-014DECC6FE43}" dt="2024-02-12T18:26:30.007" v="0"/>
          <ac:picMkLst>
            <pc:docMk/>
            <pc:sldMk cId="0" sldId="263"/>
            <ac:picMk id="7" creationId="{00000000-0000-0000-0000-000000000000}"/>
          </ac:picMkLst>
        </pc:picChg>
        <pc:picChg chg="mod">
          <ac:chgData name="Karyn Johnson" userId="5b537da3-8fe8-412d-8c65-21230afc46da" providerId="ADAL" clId="{3BD81B9D-9EBE-7F44-84D1-014DECC6FE43}" dt="2024-02-12T18:26:30.007" v="0"/>
          <ac:picMkLst>
            <pc:docMk/>
            <pc:sldMk cId="0" sldId="263"/>
            <ac:picMk id="8" creationId="{00000000-0000-0000-0000-000000000000}"/>
          </ac:picMkLst>
        </pc:picChg>
      </pc:sldChg>
      <pc:sldChg chg="modSp mod">
        <pc:chgData name="Karyn Johnson" userId="5b537da3-8fe8-412d-8c65-21230afc46da" providerId="ADAL" clId="{3BD81B9D-9EBE-7F44-84D1-014DECC6FE43}" dt="2024-02-12T18:28:41.365" v="10" actId="1076"/>
        <pc:sldMkLst>
          <pc:docMk/>
          <pc:sldMk cId="0" sldId="264"/>
        </pc:sldMkLst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4"/>
            <ac:spMk id="2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4"/>
            <ac:spMk id="3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4"/>
            <ac:spMk id="4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k cId="0" sldId="264"/>
            <ac:spMk id="6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8:41.365" v="10" actId="1076"/>
          <ac:spMkLst>
            <pc:docMk/>
            <pc:sldMk cId="0" sldId="264"/>
            <ac:spMk id="7" creationId="{00000000-0000-0000-0000-000000000000}"/>
          </ac:spMkLst>
        </pc:spChg>
        <pc:picChg chg="mod">
          <ac:chgData name="Karyn Johnson" userId="5b537da3-8fe8-412d-8c65-21230afc46da" providerId="ADAL" clId="{3BD81B9D-9EBE-7F44-84D1-014DECC6FE43}" dt="2024-02-12T18:26:30.007" v="0"/>
          <ac:picMkLst>
            <pc:docMk/>
            <pc:sldMk cId="0" sldId="264"/>
            <ac:picMk id="5" creationId="{00000000-0000-0000-0000-000000000000}"/>
          </ac:picMkLst>
        </pc:picChg>
      </pc:sldChg>
      <pc:sldMasterChg chg="modSp modSldLayout">
        <pc:chgData name="Karyn Johnson" userId="5b537da3-8fe8-412d-8c65-21230afc46da" providerId="ADAL" clId="{3BD81B9D-9EBE-7F44-84D1-014DECC6FE43}" dt="2024-02-12T18:26:30.007" v="0"/>
        <pc:sldMasterMkLst>
          <pc:docMk/>
          <pc:sldMasterMk cId="0" sldId="2147483648"/>
        </pc:sldMasterMkLst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asterMk cId="0" sldId="2147483648"/>
            <ac:spMk id="3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asterMk cId="0" sldId="2147483648"/>
            <ac:spMk id="4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asterMk cId="0" sldId="2147483648"/>
            <ac:spMk id="5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asterMk cId="0" sldId="2147483648"/>
            <ac:spMk id="6" creationId="{00000000-0000-0000-0000-000000000000}"/>
          </ac:spMkLst>
        </pc:spChg>
        <pc:spChg chg="mod">
          <ac:chgData name="Karyn Johnson" userId="5b537da3-8fe8-412d-8c65-21230afc46da" providerId="ADAL" clId="{3BD81B9D-9EBE-7F44-84D1-014DECC6FE43}" dt="2024-02-12T18:26:30.007" v="0"/>
          <ac:spMkLst>
            <pc:docMk/>
            <pc:sldMasterMk cId="0" sldId="2147483648"/>
            <ac:spMk id="17" creationId="{00000000-0000-0000-0000-000000000000}"/>
          </ac:spMkLst>
        </pc:spChg>
        <pc:picChg chg="mod">
          <ac:chgData name="Karyn Johnson" userId="5b537da3-8fe8-412d-8c65-21230afc46da" providerId="ADAL" clId="{3BD81B9D-9EBE-7F44-84D1-014DECC6FE43}" dt="2024-02-12T18:26:30.007" v="0"/>
          <ac:picMkLst>
            <pc:docMk/>
            <pc:sldMasterMk cId="0" sldId="2147483648"/>
            <ac:picMk id="16" creationId="{00000000-0000-0000-0000-000000000000}"/>
          </ac:picMkLst>
        </pc:picChg>
        <pc:sldLayoutChg chg="modSp">
          <pc:chgData name="Karyn Johnson" userId="5b537da3-8fe8-412d-8c65-21230afc46da" providerId="ADAL" clId="{3BD81B9D-9EBE-7F44-84D1-014DECC6FE43}" dt="2024-02-12T18:26:30.007" v="0"/>
          <pc:sldLayoutMkLst>
            <pc:docMk/>
            <pc:sldMasterMk cId="0" sldId="2147483648"/>
            <pc:sldLayoutMk cId="0" sldId="2147483661"/>
          </pc:sldLayoutMkLst>
          <pc:spChg chg="mod">
            <ac:chgData name="Karyn Johnson" userId="5b537da3-8fe8-412d-8c65-21230afc46da" providerId="ADAL" clId="{3BD81B9D-9EBE-7F44-84D1-014DECC6FE43}" dt="2024-02-12T18:26:30.007" v="0"/>
            <ac:spMkLst>
              <pc:docMk/>
              <pc:sldMasterMk cId="0" sldId="2147483648"/>
              <pc:sldLayoutMk cId="0" sldId="2147483661"/>
              <ac:spMk id="2" creationId="{00000000-0000-0000-0000-000000000000}"/>
            </ac:spMkLst>
          </pc:spChg>
          <pc:spChg chg="mod">
            <ac:chgData name="Karyn Johnson" userId="5b537da3-8fe8-412d-8c65-21230afc46da" providerId="ADAL" clId="{3BD81B9D-9EBE-7F44-84D1-014DECC6FE43}" dt="2024-02-12T18:26:30.007" v="0"/>
            <ac:spMkLst>
              <pc:docMk/>
              <pc:sldMasterMk cId="0" sldId="2147483648"/>
              <pc:sldLayoutMk cId="0" sldId="2147483661"/>
              <ac:spMk id="3" creationId="{00000000-0000-0000-0000-000000000000}"/>
            </ac:spMkLst>
          </pc:spChg>
        </pc:sldLayoutChg>
        <pc:sldLayoutChg chg="modSp">
          <pc:chgData name="Karyn Johnson" userId="5b537da3-8fe8-412d-8c65-21230afc46da" providerId="ADAL" clId="{3BD81B9D-9EBE-7F44-84D1-014DECC6FE43}" dt="2024-02-12T18:26:30.007" v="0"/>
          <pc:sldLayoutMkLst>
            <pc:docMk/>
            <pc:sldMasterMk cId="0" sldId="2147483648"/>
            <pc:sldLayoutMk cId="0" sldId="2147483663"/>
          </pc:sldLayoutMkLst>
          <pc:spChg chg="mod">
            <ac:chgData name="Karyn Johnson" userId="5b537da3-8fe8-412d-8c65-21230afc46da" providerId="ADAL" clId="{3BD81B9D-9EBE-7F44-84D1-014DECC6FE43}" dt="2024-02-12T18:26:30.007" v="0"/>
            <ac:spMkLst>
              <pc:docMk/>
              <pc:sldMasterMk cId="0" sldId="2147483648"/>
              <pc:sldLayoutMk cId="0" sldId="2147483663"/>
              <ac:spMk id="3" creationId="{00000000-0000-0000-0000-000000000000}"/>
            </ac:spMkLst>
          </pc:spChg>
          <pc:spChg chg="mod">
            <ac:chgData name="Karyn Johnson" userId="5b537da3-8fe8-412d-8c65-21230afc46da" providerId="ADAL" clId="{3BD81B9D-9EBE-7F44-84D1-014DECC6FE43}" dt="2024-02-12T18:26:30.007" v="0"/>
            <ac:spMkLst>
              <pc:docMk/>
              <pc:sldMasterMk cId="0" sldId="2147483648"/>
              <pc:sldLayoutMk cId="0" sldId="2147483663"/>
              <ac:spMk id="4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05840" y="3118104"/>
            <a:ext cx="11399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011680" y="5632704"/>
            <a:ext cx="93878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5"/>
              <a:t> </a:t>
            </a:r>
            <a:r>
              <a:rPr lang="en-US" spc="-40"/>
              <a:t>guide:</a:t>
            </a:r>
            <a:r>
              <a:rPr lang="en-US" spc="-20"/>
              <a:t> </a:t>
            </a:r>
            <a:r>
              <a:rPr lang="en-US" spc="-55"/>
              <a:t>Create</a:t>
            </a:r>
            <a:r>
              <a:rPr lang="en-US" spc="-20"/>
              <a:t> </a:t>
            </a:r>
            <a:r>
              <a:rPr lang="en-US" spc="-65"/>
              <a:t>a</a:t>
            </a:r>
            <a:r>
              <a:rPr lang="en-US" spc="-25"/>
              <a:t> </a:t>
            </a:r>
            <a:r>
              <a:rPr lang="en-US" spc="-55"/>
              <a:t>sweep</a:t>
            </a:r>
            <a:r>
              <a:rPr lang="en-US" spc="-20"/>
              <a:t> </a:t>
            </a:r>
            <a:r>
              <a:rPr lang="en-US" spc="-10"/>
              <a:t>feature</a:t>
            </a:r>
            <a:endParaRPr lang="en-US" spc="-1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50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50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5"/>
              <a:t> </a:t>
            </a:r>
            <a:r>
              <a:rPr lang="en-US" spc="-40"/>
              <a:t>guide:</a:t>
            </a:r>
            <a:r>
              <a:rPr lang="en-US" spc="-20"/>
              <a:t> </a:t>
            </a:r>
            <a:r>
              <a:rPr lang="en-US" spc="-55"/>
              <a:t>Create</a:t>
            </a:r>
            <a:r>
              <a:rPr lang="en-US" spc="-20"/>
              <a:t> </a:t>
            </a:r>
            <a:r>
              <a:rPr lang="en-US" spc="-65"/>
              <a:t>a</a:t>
            </a:r>
            <a:r>
              <a:rPr lang="en-US" spc="-25"/>
              <a:t> </a:t>
            </a:r>
            <a:r>
              <a:rPr lang="en-US" spc="-55"/>
              <a:t>sweep</a:t>
            </a:r>
            <a:r>
              <a:rPr lang="en-US" spc="-20"/>
              <a:t> </a:t>
            </a:r>
            <a:r>
              <a:rPr lang="en-US" spc="-10"/>
              <a:t>feature</a:t>
            </a:r>
            <a:endParaRPr lang="en-US" spc="-1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50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50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70560" y="2313432"/>
            <a:ext cx="583387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906768" y="2313432"/>
            <a:ext cx="583387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5"/>
              <a:t> </a:t>
            </a:r>
            <a:r>
              <a:rPr lang="en-US" spc="-40"/>
              <a:t>guide:</a:t>
            </a:r>
            <a:r>
              <a:rPr lang="en-US" spc="-20"/>
              <a:t> </a:t>
            </a:r>
            <a:r>
              <a:rPr lang="en-US" spc="-55"/>
              <a:t>Create</a:t>
            </a:r>
            <a:r>
              <a:rPr lang="en-US" spc="-20"/>
              <a:t> </a:t>
            </a:r>
            <a:r>
              <a:rPr lang="en-US" spc="-65"/>
              <a:t>a</a:t>
            </a:r>
            <a:r>
              <a:rPr lang="en-US" spc="-25"/>
              <a:t> </a:t>
            </a:r>
            <a:r>
              <a:rPr lang="en-US" spc="-55"/>
              <a:t>sweep</a:t>
            </a:r>
            <a:r>
              <a:rPr lang="en-US" spc="-20"/>
              <a:t> </a:t>
            </a:r>
            <a:r>
              <a:rPr lang="en-US" spc="-10"/>
              <a:t>feature</a:t>
            </a:r>
            <a:endParaRPr lang="en-US" spc="-10"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50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50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5"/>
              <a:t> </a:t>
            </a:r>
            <a:r>
              <a:rPr lang="en-US" spc="-40"/>
              <a:t>guide:</a:t>
            </a:r>
            <a:r>
              <a:rPr lang="en-US" spc="-20"/>
              <a:t> </a:t>
            </a:r>
            <a:r>
              <a:rPr lang="en-US" spc="-55"/>
              <a:t>Create</a:t>
            </a:r>
            <a:r>
              <a:rPr lang="en-US" spc="-20"/>
              <a:t> </a:t>
            </a:r>
            <a:r>
              <a:rPr lang="en-US" spc="-65"/>
              <a:t>a</a:t>
            </a:r>
            <a:r>
              <a:rPr lang="en-US" spc="-25"/>
              <a:t> </a:t>
            </a:r>
            <a:r>
              <a:rPr lang="en-US" spc="-55"/>
              <a:t>sweep</a:t>
            </a:r>
            <a:r>
              <a:rPr lang="en-US" spc="-20"/>
              <a:t> </a:t>
            </a:r>
            <a:r>
              <a:rPr lang="en-US" spc="-10"/>
              <a:t>feature</a:t>
            </a:r>
            <a:endParaRPr lang="en-US" spc="-10"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50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50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5"/>
              <a:t> </a:t>
            </a:r>
            <a:r>
              <a:rPr lang="en-US" spc="-40"/>
              <a:t>guide:</a:t>
            </a:r>
            <a:r>
              <a:rPr lang="en-US" spc="-20"/>
              <a:t> </a:t>
            </a:r>
            <a:r>
              <a:rPr lang="en-US" spc="-55"/>
              <a:t>Create</a:t>
            </a:r>
            <a:r>
              <a:rPr lang="en-US" spc="-20"/>
              <a:t> </a:t>
            </a:r>
            <a:r>
              <a:rPr lang="en-US" spc="-65"/>
              <a:t>a</a:t>
            </a:r>
            <a:r>
              <a:rPr lang="en-US" spc="-25"/>
              <a:t> </a:t>
            </a:r>
            <a:r>
              <a:rPr lang="en-US" spc="-55"/>
              <a:t>sweep</a:t>
            </a:r>
            <a:r>
              <a:rPr lang="en-US" spc="-20"/>
              <a:t> </a:t>
            </a:r>
            <a:r>
              <a:rPr lang="en-US" spc="-10"/>
              <a:t>feature</a:t>
            </a:r>
            <a:endParaRPr lang="en-US" spc="-10"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50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50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577788" y="457200"/>
            <a:ext cx="3155576" cy="310896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577788" y="846457"/>
            <a:ext cx="10229327" cy="0"/>
          </a:xfrm>
          <a:custGeom>
            <a:avLst/>
            <a:gdLst/>
            <a:ahLst/>
            <a:cxnLst/>
            <a:rect l="l" t="t" r="r" b="b"/>
            <a:pathLst>
              <a:path w="5928359">
                <a:moveTo>
                  <a:pt x="0" y="0"/>
                </a:moveTo>
                <a:lnTo>
                  <a:pt x="5928360" y="1"/>
                </a:lnTo>
              </a:path>
            </a:pathLst>
          </a:custGeom>
          <a:ln w="25400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70560" y="402336"/>
            <a:ext cx="12070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70560" y="2313432"/>
            <a:ext cx="12070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282068" y="9149035"/>
            <a:ext cx="3514960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5"/>
              <a:t> </a:t>
            </a:r>
            <a:r>
              <a:rPr lang="en-US" spc="-40"/>
              <a:t>guide:</a:t>
            </a:r>
            <a:r>
              <a:rPr lang="en-US" spc="-20"/>
              <a:t> </a:t>
            </a:r>
            <a:r>
              <a:rPr lang="en-US" spc="-55"/>
              <a:t>Create</a:t>
            </a:r>
            <a:r>
              <a:rPr lang="en-US" spc="-20"/>
              <a:t> </a:t>
            </a:r>
            <a:r>
              <a:rPr lang="en-US" spc="-65"/>
              <a:t>a</a:t>
            </a:r>
            <a:r>
              <a:rPr lang="en-US" spc="-25"/>
              <a:t> </a:t>
            </a:r>
            <a:r>
              <a:rPr lang="en-US" spc="-55"/>
              <a:t>sweep</a:t>
            </a:r>
            <a:r>
              <a:rPr lang="en-US" spc="-20"/>
              <a:t> </a:t>
            </a:r>
            <a:r>
              <a:rPr lang="en-US" spc="-10"/>
              <a:t>feature</a:t>
            </a:r>
            <a:endParaRPr lang="en-US" spc="-1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70560" y="9354312"/>
            <a:ext cx="308457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235044" y="9100267"/>
            <a:ext cx="688089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50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50"/>
                </a:spcBef>
              </a:pPr>
              <a:t>‹#›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21101" y="1102869"/>
            <a:ext cx="5741035" cy="2525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b="1" spc="-10" dirty="0">
                <a:latin typeface="Artifakt ElementOfc"/>
                <a:cs typeface="Artifakt ElementOfc"/>
              </a:rPr>
              <a:t>Step-by-</a:t>
            </a:r>
            <a:r>
              <a:rPr sz="1200" b="1" dirty="0">
                <a:latin typeface="Artifakt ElementOfc"/>
                <a:cs typeface="Artifakt ElementOfc"/>
              </a:rPr>
              <a:t>step</a:t>
            </a:r>
            <a:r>
              <a:rPr sz="1200" b="1" spc="25" dirty="0">
                <a:latin typeface="Artifakt ElementOfc"/>
                <a:cs typeface="Artifakt ElementOfc"/>
              </a:rPr>
              <a:t> </a:t>
            </a:r>
            <a:r>
              <a:rPr sz="1200" b="1" spc="-10" dirty="0">
                <a:latin typeface="Artifakt ElementOfc"/>
                <a:cs typeface="Artifakt ElementOfc"/>
              </a:rPr>
              <a:t>guide</a:t>
            </a:r>
            <a:endParaRPr sz="1200">
              <a:latin typeface="Artifakt ElementOfc"/>
              <a:cs typeface="Artifakt ElementOfc"/>
            </a:endParaRPr>
          </a:p>
          <a:p>
            <a:pPr marL="12700">
              <a:spcBef>
                <a:spcPts val="1445"/>
              </a:spcBef>
            </a:pPr>
            <a:r>
              <a:rPr sz="1600" b="1" dirty="0">
                <a:latin typeface="Artifakt ElementOfc"/>
                <a:cs typeface="Artifakt ElementOfc"/>
              </a:rPr>
              <a:t>Create</a:t>
            </a:r>
            <a:r>
              <a:rPr sz="1600" b="1" spc="-20" dirty="0">
                <a:latin typeface="Artifakt ElementOfc"/>
                <a:cs typeface="Artifakt ElementOfc"/>
              </a:rPr>
              <a:t> </a:t>
            </a:r>
            <a:r>
              <a:rPr sz="1600" b="1" dirty="0">
                <a:latin typeface="Artifakt ElementOfc"/>
                <a:cs typeface="Artifakt ElementOfc"/>
              </a:rPr>
              <a:t>a</a:t>
            </a:r>
            <a:r>
              <a:rPr sz="1600" b="1" spc="-20" dirty="0">
                <a:latin typeface="Artifakt ElementOfc"/>
                <a:cs typeface="Artifakt ElementOfc"/>
              </a:rPr>
              <a:t> </a:t>
            </a:r>
            <a:r>
              <a:rPr sz="1600" b="1" dirty="0">
                <a:latin typeface="Artifakt ElementOfc"/>
                <a:cs typeface="Artifakt ElementOfc"/>
              </a:rPr>
              <a:t>sweep</a:t>
            </a:r>
            <a:r>
              <a:rPr sz="1600" b="1" spc="-20" dirty="0">
                <a:latin typeface="Artifakt ElementOfc"/>
                <a:cs typeface="Artifakt ElementOfc"/>
              </a:rPr>
              <a:t> </a:t>
            </a:r>
            <a:r>
              <a:rPr sz="1600" b="1" spc="-10" dirty="0">
                <a:latin typeface="Artifakt ElementOfc"/>
                <a:cs typeface="Artifakt ElementOfc"/>
              </a:rPr>
              <a:t>feature</a:t>
            </a:r>
            <a:endParaRPr sz="1600">
              <a:latin typeface="Artifakt ElementOfc"/>
              <a:cs typeface="Artifakt ElementOfc"/>
            </a:endParaRPr>
          </a:p>
          <a:p>
            <a:pPr marL="12700" marR="5080">
              <a:lnSpc>
                <a:spcPct val="116399"/>
              </a:lnSpc>
              <a:spcBef>
                <a:spcPts val="1295"/>
              </a:spcBef>
            </a:pP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Sweet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tool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extrude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profile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along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path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solid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body.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Learn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to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sweep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drinking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straw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discover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bottom-</a:t>
            </a:r>
            <a:r>
              <a:rPr sz="1100" dirty="0">
                <a:latin typeface="Artifakt ElementOfc"/>
                <a:cs typeface="Artifakt ElementOfc"/>
              </a:rPr>
              <a:t>up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approach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to </a:t>
            </a:r>
            <a:r>
              <a:rPr sz="1100" dirty="0">
                <a:latin typeface="Artifakt ElementOfc"/>
                <a:cs typeface="Artifakt ElementOfc"/>
              </a:rPr>
              <a:t>design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can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used.</a:t>
            </a:r>
            <a:endParaRPr sz="1100">
              <a:latin typeface="Artifakt ElementOfc"/>
              <a:cs typeface="Artifakt ElementOfc"/>
            </a:endParaRPr>
          </a:p>
          <a:p>
            <a:pPr marL="12700">
              <a:spcBef>
                <a:spcPts val="1435"/>
              </a:spcBef>
            </a:pPr>
            <a:r>
              <a:rPr sz="1200" b="1" dirty="0">
                <a:latin typeface="Artifakt ElementOfc"/>
                <a:cs typeface="Artifakt ElementOfc"/>
              </a:rPr>
              <a:t>Learning </a:t>
            </a:r>
            <a:r>
              <a:rPr sz="1200" b="1" spc="-10" dirty="0">
                <a:latin typeface="Artifakt ElementOfc"/>
                <a:cs typeface="Artifakt ElementOfc"/>
              </a:rPr>
              <a:t>objectives:</a:t>
            </a:r>
            <a:endParaRPr sz="12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1420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sweep.</a:t>
            </a:r>
            <a:endParaRPr sz="11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335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Use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Measure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tool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determine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select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dimensions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modeled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parts.</a:t>
            </a:r>
            <a:endParaRPr sz="11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385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Insert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design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assembly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using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bottom-</a:t>
            </a:r>
            <a:r>
              <a:rPr sz="1100" dirty="0">
                <a:latin typeface="Artifakt ElementOfc"/>
                <a:cs typeface="Artifakt ElementOfc"/>
              </a:rPr>
              <a:t>up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approach.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15511" y="8159496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93321" y="3854429"/>
            <a:ext cx="1505962" cy="275027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6110448" y="6997700"/>
            <a:ext cx="129159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3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completed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exercise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xfrm>
            <a:off x="10101468" y="9149036"/>
            <a:ext cx="3514960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5" dirty="0"/>
              <a:t> </a:t>
            </a:r>
            <a:r>
              <a:rPr spc="-40" dirty="0"/>
              <a:t>guide:</a:t>
            </a:r>
            <a:r>
              <a:rPr spc="-20" dirty="0"/>
              <a:t> </a:t>
            </a:r>
            <a:r>
              <a:rPr spc="-55" dirty="0"/>
              <a:t>Create</a:t>
            </a:r>
            <a:r>
              <a:rPr spc="-20" dirty="0"/>
              <a:t> </a:t>
            </a:r>
            <a:r>
              <a:rPr spc="-65" dirty="0"/>
              <a:t>a</a:t>
            </a:r>
            <a:r>
              <a:rPr spc="-25" dirty="0"/>
              <a:t> </a:t>
            </a:r>
            <a:r>
              <a:rPr spc="-55" dirty="0"/>
              <a:t>sweep</a:t>
            </a:r>
            <a:r>
              <a:rPr spc="-20" dirty="0"/>
              <a:t> </a:t>
            </a:r>
            <a:r>
              <a:rPr spc="-10" dirty="0"/>
              <a:t>feature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12268200" y="9099663"/>
            <a:ext cx="688089" cy="196208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12700">
              <a:spcBef>
                <a:spcPts val="450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50"/>
                </a:spcBef>
              </a:pPr>
              <a:t>1</a:t>
            </a:fld>
            <a:endParaRPr spc="-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6" y="1091287"/>
            <a:ext cx="6004560" cy="3160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3019425" indent="-228600">
              <a:lnSpc>
                <a:spcPct val="125499"/>
              </a:lnSpc>
              <a:spcBef>
                <a:spcPts val="95"/>
              </a:spcBef>
            </a:pPr>
            <a:r>
              <a:rPr sz="1100" b="1" dirty="0">
                <a:latin typeface="Artifakt ElementOfc"/>
                <a:cs typeface="Artifakt ElementOfc"/>
              </a:rPr>
              <a:t>1.</a:t>
            </a:r>
            <a:r>
              <a:rPr sz="1100" b="1" spc="175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Open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full,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completed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assembly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that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is </a:t>
            </a:r>
            <a:r>
              <a:rPr sz="1100" dirty="0">
                <a:latin typeface="Artifakt ElementOfc"/>
                <a:cs typeface="Artifakt ElementOfc"/>
              </a:rPr>
              <a:t>included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provided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datasets, </a:t>
            </a:r>
            <a:r>
              <a:rPr sz="1100" b="1" i="1" spc="-10" dirty="0">
                <a:latin typeface="Artifakt ElementOfc"/>
                <a:cs typeface="Artifakt ElementOfc"/>
              </a:rPr>
              <a:t>Autodesk_Tumbler.f3z</a:t>
            </a:r>
            <a:r>
              <a:rPr sz="1100" spc="-10" dirty="0">
                <a:latin typeface="Artifakt ElementOfc"/>
                <a:cs typeface="Artifakt ElementOfc"/>
              </a:rPr>
              <a:t>.</a:t>
            </a:r>
            <a:endParaRPr sz="1100">
              <a:latin typeface="Artifakt ElementOfc"/>
              <a:cs typeface="Artifakt ElementOfc"/>
            </a:endParaRPr>
          </a:p>
          <a:p>
            <a:pPr>
              <a:spcBef>
                <a:spcPts val="140"/>
              </a:spcBef>
            </a:pPr>
            <a:endParaRPr sz="1100">
              <a:latin typeface="Artifakt ElementOfc"/>
              <a:cs typeface="Artifakt ElementOfc"/>
            </a:endParaRPr>
          </a:p>
          <a:p>
            <a:pPr marL="241300" marR="2927985">
              <a:lnSpc>
                <a:spcPct val="125499"/>
              </a:lnSpc>
            </a:pPr>
            <a:r>
              <a:rPr sz="1100" dirty="0">
                <a:latin typeface="Artifakt ElementOfc"/>
                <a:cs typeface="Artifakt ElementOfc"/>
              </a:rPr>
              <a:t>You’ll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reference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to </a:t>
            </a:r>
            <a:r>
              <a:rPr sz="1100" dirty="0">
                <a:latin typeface="Artifakt ElementOfc"/>
                <a:cs typeface="Artifakt ElementOfc"/>
              </a:rPr>
              <a:t>determine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measurement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hole</a:t>
            </a:r>
            <a:r>
              <a:rPr sz="1100" spc="-25" dirty="0">
                <a:latin typeface="Artifakt ElementOfc"/>
                <a:cs typeface="Artifakt ElementOfc"/>
              </a:rPr>
              <a:t> on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that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allows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straw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move </a:t>
            </a:r>
            <a:r>
              <a:rPr sz="1100" dirty="0">
                <a:latin typeface="Artifakt ElementOfc"/>
                <a:cs typeface="Artifakt ElementOfc"/>
              </a:rPr>
              <a:t>through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it.</a:t>
            </a:r>
            <a:endParaRPr sz="1100">
              <a:latin typeface="Artifakt ElementOfc"/>
              <a:cs typeface="Artifakt ElementOfc"/>
            </a:endParaRPr>
          </a:p>
          <a:p>
            <a:pPr marR="5080" algn="r">
              <a:spcBef>
                <a:spcPts val="155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1a.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Accessing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Autodesk_Tumbler</a:t>
            </a:r>
            <a:endParaRPr sz="900">
              <a:latin typeface="Artifakt ElementOfc"/>
              <a:cs typeface="Artifakt ElementOfc"/>
            </a:endParaRPr>
          </a:p>
          <a:p>
            <a:pPr marL="241300" marR="2990215">
              <a:lnSpc>
                <a:spcPct val="125499"/>
              </a:lnSpc>
              <a:spcBef>
                <a:spcPts val="445"/>
              </a:spcBef>
            </a:pPr>
            <a:r>
              <a:rPr sz="1100" dirty="0">
                <a:latin typeface="Artifakt ElementOfc"/>
                <a:cs typeface="Artifakt ElementOfc"/>
              </a:rPr>
              <a:t>Turn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visibility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Tumbler, </a:t>
            </a:r>
            <a:r>
              <a:rPr sz="1100" dirty="0">
                <a:latin typeface="Artifakt ElementOfc"/>
                <a:cs typeface="Artifakt ElementOfc"/>
              </a:rPr>
              <a:t>Gasket,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Autodesk_Tumbler_Straw </a:t>
            </a:r>
            <a:r>
              <a:rPr sz="1100" dirty="0">
                <a:latin typeface="Artifakt ElementOfc"/>
                <a:cs typeface="Artifakt ElementOfc"/>
              </a:rPr>
              <a:t>by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clicking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eye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icons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next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their</a:t>
            </a:r>
            <a:endParaRPr sz="1100">
              <a:latin typeface="Artifakt ElementOfc"/>
              <a:cs typeface="Artifakt ElementOfc"/>
            </a:endParaRPr>
          </a:p>
          <a:p>
            <a:pPr marL="241300">
              <a:lnSpc>
                <a:spcPts val="1180"/>
              </a:lnSpc>
              <a:spcBef>
                <a:spcPts val="385"/>
              </a:spcBef>
            </a:pPr>
            <a:r>
              <a:rPr sz="1100" dirty="0">
                <a:latin typeface="Artifakt ElementOfc"/>
                <a:cs typeface="Artifakt ElementOfc"/>
              </a:rPr>
              <a:t>names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Browser.</a:t>
            </a:r>
            <a:endParaRPr sz="1100">
              <a:latin typeface="Artifakt ElementOfc"/>
              <a:cs typeface="Artifakt ElementOfc"/>
            </a:endParaRPr>
          </a:p>
          <a:p>
            <a:pPr marL="3397885">
              <a:lnSpc>
                <a:spcPts val="940"/>
              </a:lnSpc>
            </a:pPr>
            <a:r>
              <a:rPr sz="900" i="1" dirty="0">
                <a:latin typeface="Artifakt ElementOfc"/>
                <a:cs typeface="Artifakt ElementOfc"/>
              </a:rPr>
              <a:t>assembly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in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Data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Panel.</a:t>
            </a:r>
            <a:endParaRPr sz="900">
              <a:latin typeface="Artifakt ElementOfc"/>
              <a:cs typeface="Artifakt ElementOfc"/>
            </a:endParaRPr>
          </a:p>
          <a:p>
            <a:pPr marR="5080" algn="r">
              <a:spcBef>
                <a:spcPts val="1175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2b.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Turning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off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visibility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of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components.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88157" y="4709261"/>
            <a:ext cx="3070225" cy="15036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1300" marR="5080" indent="-228600">
              <a:lnSpc>
                <a:spcPct val="126099"/>
              </a:lnSpc>
              <a:spcBef>
                <a:spcPts val="90"/>
              </a:spcBef>
            </a:pPr>
            <a:r>
              <a:rPr sz="1100" b="1" dirty="0">
                <a:latin typeface="Artifakt ElementOfc"/>
                <a:cs typeface="Artifakt ElementOfc"/>
              </a:rPr>
              <a:t>2.</a:t>
            </a:r>
            <a:r>
              <a:rPr sz="1100" b="1" spc="145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Inspect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group,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Measure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to </a:t>
            </a:r>
            <a:r>
              <a:rPr sz="1100" dirty="0">
                <a:latin typeface="Artifakt ElementOfc"/>
                <a:cs typeface="Artifakt ElementOfc"/>
              </a:rPr>
              <a:t>measure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hole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Lid.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Note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measurements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Measure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dialog </a:t>
            </a:r>
            <a:r>
              <a:rPr sz="1100" dirty="0">
                <a:latin typeface="Artifakt ElementOfc"/>
                <a:cs typeface="Artifakt ElementOfc"/>
              </a:rPr>
              <a:t>indicates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diameter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.375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Close. </a:t>
            </a:r>
            <a:r>
              <a:rPr sz="1100" dirty="0">
                <a:latin typeface="Artifakt ElementOfc"/>
                <a:cs typeface="Artifakt ElementOfc"/>
              </a:rPr>
              <a:t>Turn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visibility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components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back </a:t>
            </a:r>
            <a:r>
              <a:rPr sz="1100" dirty="0">
                <a:latin typeface="Artifakt ElementOfc"/>
                <a:cs typeface="Artifakt ElementOfc"/>
              </a:rPr>
              <a:t>on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Home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next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ViewCube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to </a:t>
            </a:r>
            <a:r>
              <a:rPr sz="1100" dirty="0">
                <a:latin typeface="Artifakt ElementOfc"/>
                <a:cs typeface="Artifakt ElementOfc"/>
              </a:rPr>
              <a:t>return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default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view.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291723" y="7072681"/>
            <a:ext cx="2501265" cy="348615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R="5080" algn="r">
              <a:spcBef>
                <a:spcPts val="29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2.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Using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Measure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tool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to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determine</a:t>
            </a:r>
            <a:endParaRPr sz="900">
              <a:latin typeface="Artifakt ElementOfc"/>
              <a:cs typeface="Artifakt ElementOfc"/>
            </a:endParaRPr>
          </a:p>
          <a:p>
            <a:pPr marR="5080" algn="r">
              <a:spcBef>
                <a:spcPts val="190"/>
              </a:spcBef>
            </a:pPr>
            <a:r>
              <a:rPr sz="900" i="1" dirty="0">
                <a:latin typeface="Artifakt ElementOfc"/>
                <a:cs typeface="Artifakt ElementOfc"/>
              </a:rPr>
              <a:t>diameter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for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straw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20" dirty="0">
                <a:latin typeface="Artifakt ElementOfc"/>
                <a:cs typeface="Artifakt ElementOfc"/>
              </a:rPr>
              <a:t>hole.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733801" y="4568951"/>
            <a:ext cx="6114415" cy="6350"/>
          </a:xfrm>
          <a:custGeom>
            <a:avLst/>
            <a:gdLst/>
            <a:ahLst/>
            <a:cxnLst/>
            <a:rect l="l" t="t" r="r" b="b"/>
            <a:pathLst>
              <a:path w="6114415" h="6350">
                <a:moveTo>
                  <a:pt x="6114288" y="0"/>
                </a:moveTo>
                <a:lnTo>
                  <a:pt x="3206496" y="0"/>
                </a:lnTo>
                <a:lnTo>
                  <a:pt x="3200400" y="0"/>
                </a:lnTo>
                <a:lnTo>
                  <a:pt x="0" y="0"/>
                </a:lnTo>
                <a:lnTo>
                  <a:pt x="0" y="6096"/>
                </a:lnTo>
                <a:lnTo>
                  <a:pt x="3200400" y="6096"/>
                </a:lnTo>
                <a:lnTo>
                  <a:pt x="3206496" y="6096"/>
                </a:lnTo>
                <a:lnTo>
                  <a:pt x="6114288" y="6096"/>
                </a:lnTo>
                <a:lnTo>
                  <a:pt x="611428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788156" y="7876134"/>
            <a:ext cx="2959100" cy="65976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41300" marR="5080" indent="-228600">
              <a:lnSpc>
                <a:spcPct val="126400"/>
              </a:lnSpc>
              <a:spcBef>
                <a:spcPts val="85"/>
              </a:spcBef>
            </a:pPr>
            <a:r>
              <a:rPr sz="1100" b="1" dirty="0">
                <a:latin typeface="Artifakt ElementOfc"/>
                <a:cs typeface="Artifakt ElementOfc"/>
              </a:rPr>
              <a:t>3.</a:t>
            </a:r>
            <a:r>
              <a:rPr sz="1100" b="1" spc="114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next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steps,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you’ll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straw </a:t>
            </a:r>
            <a:r>
              <a:rPr sz="1100" dirty="0">
                <a:latin typeface="Artifakt ElementOfc"/>
                <a:cs typeface="Artifakt ElementOfc"/>
              </a:rPr>
              <a:t>design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separate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design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then </a:t>
            </a:r>
            <a:r>
              <a:rPr sz="1100" dirty="0">
                <a:latin typeface="Artifakt ElementOfc"/>
                <a:cs typeface="Artifakt ElementOfc"/>
              </a:rPr>
              <a:t>insert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into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MyTumbler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design.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985380" y="8384540"/>
            <a:ext cx="180721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3.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Creating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New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Design..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733801" y="7735823"/>
            <a:ext cx="6114415" cy="6350"/>
          </a:xfrm>
          <a:custGeom>
            <a:avLst/>
            <a:gdLst/>
            <a:ahLst/>
            <a:cxnLst/>
            <a:rect l="l" t="t" r="r" b="b"/>
            <a:pathLst>
              <a:path w="6114415" h="6350">
                <a:moveTo>
                  <a:pt x="6114288" y="0"/>
                </a:moveTo>
                <a:lnTo>
                  <a:pt x="3206496" y="0"/>
                </a:lnTo>
                <a:lnTo>
                  <a:pt x="3200400" y="0"/>
                </a:lnTo>
                <a:lnTo>
                  <a:pt x="0" y="0"/>
                </a:lnTo>
                <a:lnTo>
                  <a:pt x="0" y="6096"/>
                </a:lnTo>
                <a:lnTo>
                  <a:pt x="3200400" y="6096"/>
                </a:lnTo>
                <a:lnTo>
                  <a:pt x="3206496" y="6096"/>
                </a:lnTo>
                <a:lnTo>
                  <a:pt x="6114288" y="6096"/>
                </a:lnTo>
                <a:lnTo>
                  <a:pt x="611428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75625" y="1139953"/>
            <a:ext cx="1605236" cy="1537187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700971" y="2968234"/>
            <a:ext cx="1034594" cy="93779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02778" y="4757929"/>
            <a:ext cx="2801620" cy="2218067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168003" y="7925403"/>
            <a:ext cx="1606924" cy="337819"/>
          </a:xfrm>
          <a:prstGeom prst="rect">
            <a:avLst/>
          </a:prstGeom>
        </p:spPr>
      </p:pic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xfrm>
            <a:off x="10101468" y="9149036"/>
            <a:ext cx="3514960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5" dirty="0"/>
              <a:t> </a:t>
            </a:r>
            <a:r>
              <a:rPr spc="-40" dirty="0"/>
              <a:t>guide:</a:t>
            </a:r>
            <a:r>
              <a:rPr spc="-20" dirty="0"/>
              <a:t> </a:t>
            </a:r>
            <a:r>
              <a:rPr spc="-55" dirty="0"/>
              <a:t>Create</a:t>
            </a:r>
            <a:r>
              <a:rPr spc="-20" dirty="0"/>
              <a:t> </a:t>
            </a:r>
            <a:r>
              <a:rPr spc="-65" dirty="0"/>
              <a:t>a</a:t>
            </a:r>
            <a:r>
              <a:rPr spc="-25" dirty="0"/>
              <a:t> </a:t>
            </a:r>
            <a:r>
              <a:rPr spc="-55" dirty="0"/>
              <a:t>sweep</a:t>
            </a:r>
            <a:r>
              <a:rPr spc="-20" dirty="0"/>
              <a:t> </a:t>
            </a:r>
            <a:r>
              <a:rPr spc="-10" dirty="0"/>
              <a:t>feature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xfrm>
            <a:off x="12268200" y="9099663"/>
            <a:ext cx="688089" cy="196208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12700">
              <a:spcBef>
                <a:spcPts val="450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50"/>
                </a:spcBef>
              </a:pPr>
              <a:t>2</a:t>
            </a:fld>
            <a:endParaRPr spc="-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016757" y="1085188"/>
            <a:ext cx="2818765" cy="66294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5080">
              <a:lnSpc>
                <a:spcPct val="126400"/>
              </a:lnSpc>
              <a:spcBef>
                <a:spcPts val="110"/>
              </a:spcBef>
            </a:pP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new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design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clicking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New </a:t>
            </a:r>
            <a:r>
              <a:rPr sz="1100" dirty="0">
                <a:latin typeface="Artifakt ElementOfc"/>
                <a:cs typeface="Artifakt ElementOfc"/>
              </a:rPr>
              <a:t>Design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(the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+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icon)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Application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Bar. </a:t>
            </a:r>
            <a:r>
              <a:rPr sz="1100" dirty="0">
                <a:latin typeface="Artifakt ElementOfc"/>
                <a:cs typeface="Artifakt ElementOfc"/>
              </a:rPr>
              <a:t>Save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with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name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b="1" spc="-10" dirty="0">
                <a:latin typeface="Artifakt ElementOfc"/>
                <a:cs typeface="Artifakt ElementOfc"/>
              </a:rPr>
              <a:t>MyTumbler_Straw</a:t>
            </a:r>
            <a:r>
              <a:rPr sz="1100" spc="-10" dirty="0">
                <a:latin typeface="Artifakt ElementOfc"/>
                <a:cs typeface="Artifakt ElementOfc"/>
              </a:rPr>
              <a:t>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88156" y="2408021"/>
            <a:ext cx="3028950" cy="15036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1300" marR="5080" indent="-228600">
              <a:lnSpc>
                <a:spcPct val="126099"/>
              </a:lnSpc>
              <a:spcBef>
                <a:spcPts val="90"/>
              </a:spcBef>
            </a:pPr>
            <a:r>
              <a:rPr sz="1100" b="1" dirty="0">
                <a:latin typeface="Artifakt ElementOfc"/>
                <a:cs typeface="Artifakt ElementOfc"/>
              </a:rPr>
              <a:t>4.</a:t>
            </a:r>
            <a:r>
              <a:rPr sz="1100" b="1" spc="114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sketch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draw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.35"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circle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on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origin.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Using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Offset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tool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located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in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Modify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group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sketch </a:t>
            </a:r>
            <a:r>
              <a:rPr sz="1100" dirty="0">
                <a:latin typeface="Artifakt ElementOfc"/>
                <a:cs typeface="Artifakt ElementOfc"/>
              </a:rPr>
              <a:t>environment,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select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.35"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circle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and </a:t>
            </a:r>
            <a:r>
              <a:rPr sz="1100" dirty="0">
                <a:latin typeface="Artifakt ElementOfc"/>
                <a:cs typeface="Artifakt ElementOfc"/>
              </a:rPr>
              <a:t>drag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circle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inside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-</a:t>
            </a:r>
            <a:r>
              <a:rPr sz="1100" dirty="0">
                <a:latin typeface="Artifakt ElementOfc"/>
                <a:cs typeface="Artifakt ElementOfc"/>
              </a:rPr>
              <a:t>.02".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This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be </a:t>
            </a:r>
            <a:r>
              <a:rPr sz="1100" dirty="0">
                <a:latin typeface="Artifakt ElementOfc"/>
                <a:cs typeface="Artifakt ElementOfc"/>
              </a:rPr>
              <a:t>referred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sketch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profile.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Click </a:t>
            </a:r>
            <a:r>
              <a:rPr sz="1100" dirty="0">
                <a:latin typeface="Artifakt ElementOfc"/>
                <a:cs typeface="Artifakt ElementOfc"/>
              </a:rPr>
              <a:t>Finish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Sketch.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805715" y="5370067"/>
            <a:ext cx="1986914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4.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Creating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sketch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profile.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733801" y="2267711"/>
            <a:ext cx="6114415" cy="6350"/>
          </a:xfrm>
          <a:custGeom>
            <a:avLst/>
            <a:gdLst/>
            <a:ahLst/>
            <a:cxnLst/>
            <a:rect l="l" t="t" r="r" b="b"/>
            <a:pathLst>
              <a:path w="6114415" h="6350">
                <a:moveTo>
                  <a:pt x="6114288" y="0"/>
                </a:moveTo>
                <a:lnTo>
                  <a:pt x="3206496" y="0"/>
                </a:lnTo>
                <a:lnTo>
                  <a:pt x="3200400" y="0"/>
                </a:lnTo>
                <a:lnTo>
                  <a:pt x="0" y="0"/>
                </a:lnTo>
                <a:lnTo>
                  <a:pt x="0" y="6096"/>
                </a:lnTo>
                <a:lnTo>
                  <a:pt x="3200400" y="6096"/>
                </a:lnTo>
                <a:lnTo>
                  <a:pt x="3206496" y="6096"/>
                </a:lnTo>
                <a:lnTo>
                  <a:pt x="6114288" y="6096"/>
                </a:lnTo>
                <a:lnTo>
                  <a:pt x="611428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34200" y="2458411"/>
            <a:ext cx="2913888" cy="2633748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xfrm>
            <a:off x="10101468" y="9149036"/>
            <a:ext cx="3514960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5" dirty="0"/>
              <a:t> </a:t>
            </a:r>
            <a:r>
              <a:rPr spc="-40" dirty="0"/>
              <a:t>guide:</a:t>
            </a:r>
            <a:r>
              <a:rPr spc="-20" dirty="0"/>
              <a:t> </a:t>
            </a:r>
            <a:r>
              <a:rPr spc="-55" dirty="0"/>
              <a:t>Create</a:t>
            </a:r>
            <a:r>
              <a:rPr spc="-20" dirty="0"/>
              <a:t> </a:t>
            </a:r>
            <a:r>
              <a:rPr spc="-65" dirty="0"/>
              <a:t>a</a:t>
            </a:r>
            <a:r>
              <a:rPr spc="-25" dirty="0"/>
              <a:t> </a:t>
            </a:r>
            <a:r>
              <a:rPr spc="-55" dirty="0"/>
              <a:t>sweep</a:t>
            </a:r>
            <a:r>
              <a:rPr spc="-20" dirty="0"/>
              <a:t> </a:t>
            </a:r>
            <a:r>
              <a:rPr spc="-10" dirty="0"/>
              <a:t>feature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xfrm>
            <a:off x="12268200" y="9099663"/>
            <a:ext cx="688089" cy="196208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12700">
              <a:spcBef>
                <a:spcPts val="450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50"/>
                </a:spcBef>
              </a:pPr>
              <a:t>3</a:t>
            </a:fld>
            <a:endParaRPr spc="-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6" y="1085189"/>
            <a:ext cx="3069590" cy="3408679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241300" marR="10795" indent="-228600">
              <a:lnSpc>
                <a:spcPct val="126099"/>
              </a:lnSpc>
              <a:spcBef>
                <a:spcPts val="115"/>
              </a:spcBef>
            </a:pPr>
            <a:r>
              <a:rPr sz="1100" b="1" dirty="0">
                <a:latin typeface="Artifakt ElementOfc"/>
                <a:cs typeface="Artifakt ElementOfc"/>
              </a:rPr>
              <a:t>5.</a:t>
            </a:r>
            <a:r>
              <a:rPr sz="1100" b="1" spc="125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Now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you’ll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sketch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path.</a:t>
            </a:r>
            <a:r>
              <a:rPr sz="1100" spc="-25" dirty="0">
                <a:latin typeface="Artifakt ElementOfc"/>
                <a:cs typeface="Artifakt ElementOfc"/>
              </a:rPr>
              <a:t> In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Browser,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eye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icon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next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to </a:t>
            </a:r>
            <a:r>
              <a:rPr sz="1100" dirty="0">
                <a:latin typeface="Artifakt ElementOfc"/>
                <a:cs typeface="Artifakt ElementOfc"/>
              </a:rPr>
              <a:t>Origin.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Select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plane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that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perpendicular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originally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selected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plane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25" dirty="0">
                <a:latin typeface="Artifakt ElementOfc"/>
                <a:cs typeface="Artifakt ElementOfc"/>
              </a:rPr>
              <a:t> the </a:t>
            </a:r>
            <a:r>
              <a:rPr sz="1100" dirty="0">
                <a:latin typeface="Artifakt ElementOfc"/>
                <a:cs typeface="Artifakt ElementOfc"/>
              </a:rPr>
              <a:t>profile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New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Sketch.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can</a:t>
            </a:r>
            <a:r>
              <a:rPr sz="1100" spc="-20" dirty="0">
                <a:latin typeface="Artifakt ElementOfc"/>
                <a:cs typeface="Artifakt ElementOfc"/>
              </a:rPr>
              <a:t> also </a:t>
            </a:r>
            <a:r>
              <a:rPr sz="1100" spc="-10" dirty="0">
                <a:latin typeface="Artifakt ElementOfc"/>
                <a:cs typeface="Artifakt ElementOfc"/>
              </a:rPr>
              <a:t>right-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plane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select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Create Sketch.</a:t>
            </a:r>
            <a:endParaRPr sz="1100">
              <a:latin typeface="Artifakt ElementOfc"/>
              <a:cs typeface="Artifakt ElementOfc"/>
            </a:endParaRPr>
          </a:p>
          <a:p>
            <a:pPr>
              <a:spcBef>
                <a:spcPts val="105"/>
              </a:spcBef>
            </a:pPr>
            <a:endParaRPr sz="1100">
              <a:latin typeface="Artifakt ElementOfc"/>
              <a:cs typeface="Artifakt ElementOfc"/>
            </a:endParaRPr>
          </a:p>
          <a:p>
            <a:pPr marL="241300" marR="5080">
              <a:lnSpc>
                <a:spcPct val="126099"/>
              </a:lnSpc>
            </a:pPr>
            <a:r>
              <a:rPr sz="1100" dirty="0">
                <a:latin typeface="Artifakt ElementOfc"/>
                <a:cs typeface="Artifakt ElementOfc"/>
              </a:rPr>
              <a:t>Use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Line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tool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start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origin.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line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1.25"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going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right </a:t>
            </a:r>
            <a:r>
              <a:rPr sz="1100" dirty="0">
                <a:latin typeface="Artifakt ElementOfc"/>
                <a:cs typeface="Artifakt ElementOfc"/>
              </a:rPr>
              <a:t>direction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from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origin.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Continue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with</a:t>
            </a:r>
            <a:r>
              <a:rPr sz="1100" spc="50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Line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tool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draw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line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upwards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and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right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angle.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Type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length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of </a:t>
            </a:r>
            <a:r>
              <a:rPr sz="1100" b="1" dirty="0">
                <a:latin typeface="Artifakt ElementOfc"/>
                <a:cs typeface="Artifakt ElementOfc"/>
              </a:rPr>
              <a:t>10</a:t>
            </a:r>
            <a:r>
              <a:rPr sz="1100" dirty="0">
                <a:latin typeface="Artifakt ElementOfc"/>
                <a:cs typeface="Artifakt ElementOfc"/>
              </a:rPr>
              <a:t>"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this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line.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Press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Tab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key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and</a:t>
            </a:r>
            <a:r>
              <a:rPr sz="1100" spc="50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type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b="1" dirty="0">
                <a:latin typeface="Artifakt ElementOfc"/>
                <a:cs typeface="Artifakt ElementOfc"/>
              </a:rPr>
              <a:t>60</a:t>
            </a:r>
            <a:r>
              <a:rPr sz="1100" b="1" spc="-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angle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60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degrees.</a:t>
            </a:r>
            <a:endParaRPr sz="1100">
              <a:latin typeface="Artifakt ElementOfc"/>
              <a:cs typeface="Artifakt ElementOfc"/>
            </a:endParaRPr>
          </a:p>
          <a:p>
            <a:pPr marL="241300">
              <a:spcBef>
                <a:spcPts val="360"/>
              </a:spcBef>
            </a:pPr>
            <a:r>
              <a:rPr sz="1100" dirty="0">
                <a:latin typeface="Artifakt ElementOfc"/>
                <a:cs typeface="Artifakt ElementOfc"/>
              </a:rPr>
              <a:t>This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known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pathway.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021731" y="5178044"/>
            <a:ext cx="176974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5.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Create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path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sketch.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733801" y="5971031"/>
            <a:ext cx="6114415" cy="6350"/>
          </a:xfrm>
          <a:custGeom>
            <a:avLst/>
            <a:gdLst/>
            <a:ahLst/>
            <a:cxnLst/>
            <a:rect l="l" t="t" r="r" b="b"/>
            <a:pathLst>
              <a:path w="6114415" h="6350">
                <a:moveTo>
                  <a:pt x="6114288" y="0"/>
                </a:moveTo>
                <a:lnTo>
                  <a:pt x="6114288" y="0"/>
                </a:lnTo>
                <a:lnTo>
                  <a:pt x="0" y="0"/>
                </a:lnTo>
                <a:lnTo>
                  <a:pt x="0" y="6096"/>
                </a:lnTo>
                <a:lnTo>
                  <a:pt x="6114288" y="6096"/>
                </a:lnTo>
                <a:lnTo>
                  <a:pt x="611428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02778" y="1137900"/>
            <a:ext cx="2821304" cy="3922849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xfrm>
            <a:off x="10101468" y="9149036"/>
            <a:ext cx="3514960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5" dirty="0"/>
              <a:t> </a:t>
            </a:r>
            <a:r>
              <a:rPr spc="-40" dirty="0"/>
              <a:t>guide:</a:t>
            </a:r>
            <a:r>
              <a:rPr spc="-20" dirty="0"/>
              <a:t> </a:t>
            </a:r>
            <a:r>
              <a:rPr spc="-55" dirty="0"/>
              <a:t>Create</a:t>
            </a:r>
            <a:r>
              <a:rPr spc="-20" dirty="0"/>
              <a:t> </a:t>
            </a:r>
            <a:r>
              <a:rPr spc="-65" dirty="0"/>
              <a:t>a</a:t>
            </a:r>
            <a:r>
              <a:rPr spc="-25" dirty="0"/>
              <a:t> </a:t>
            </a:r>
            <a:r>
              <a:rPr spc="-55" dirty="0"/>
              <a:t>sweep</a:t>
            </a:r>
            <a:r>
              <a:rPr spc="-20" dirty="0"/>
              <a:t> </a:t>
            </a:r>
            <a:r>
              <a:rPr spc="-10" dirty="0"/>
              <a:t>feature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12268200" y="9099014"/>
            <a:ext cx="688089" cy="196208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12700">
              <a:spcBef>
                <a:spcPts val="450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50"/>
                </a:spcBef>
              </a:pPr>
              <a:t>4</a:t>
            </a:fld>
            <a:endParaRPr spc="-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6" y="1085188"/>
            <a:ext cx="3088640" cy="19304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241300" marR="116205" indent="-228600">
              <a:lnSpc>
                <a:spcPct val="126400"/>
              </a:lnSpc>
              <a:spcBef>
                <a:spcPts val="110"/>
              </a:spcBef>
            </a:pPr>
            <a:r>
              <a:rPr sz="1100" b="1" dirty="0">
                <a:latin typeface="Artifakt ElementOfc"/>
                <a:cs typeface="Artifakt ElementOfc"/>
              </a:rPr>
              <a:t>6.</a:t>
            </a:r>
            <a:r>
              <a:rPr sz="1100" b="1" spc="114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Add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.75"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fillet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where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1.25"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10" </a:t>
            </a:r>
            <a:r>
              <a:rPr sz="1100" dirty="0">
                <a:latin typeface="Artifakt ElementOfc"/>
                <a:cs typeface="Artifakt ElementOfc"/>
              </a:rPr>
              <a:t>lines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together.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(The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angle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25" dirty="0">
                <a:latin typeface="Artifakt ElementOfc"/>
                <a:cs typeface="Artifakt ElementOfc"/>
              </a:rPr>
              <a:t> 120 </a:t>
            </a:r>
            <a:r>
              <a:rPr sz="1100" dirty="0">
                <a:latin typeface="Artifakt ElementOfc"/>
                <a:cs typeface="Artifakt ElementOfc"/>
              </a:rPr>
              <a:t>degrees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intersections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lines.)</a:t>
            </a:r>
            <a:endParaRPr sz="1100">
              <a:latin typeface="Artifakt ElementOfc"/>
              <a:cs typeface="Artifakt ElementOfc"/>
            </a:endParaRPr>
          </a:p>
          <a:p>
            <a:pPr>
              <a:spcBef>
                <a:spcPts val="100"/>
              </a:spcBef>
            </a:pPr>
            <a:endParaRPr sz="1100">
              <a:latin typeface="Artifakt ElementOfc"/>
              <a:cs typeface="Artifakt ElementOfc"/>
            </a:endParaRPr>
          </a:p>
          <a:p>
            <a:pPr marL="241300" marR="5080">
              <a:lnSpc>
                <a:spcPct val="126400"/>
              </a:lnSpc>
              <a:spcBef>
                <a:spcPts val="5"/>
              </a:spcBef>
            </a:pP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Modify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group,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Fillet.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Fusion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will </a:t>
            </a:r>
            <a:r>
              <a:rPr sz="1100" dirty="0">
                <a:latin typeface="Artifakt ElementOfc"/>
                <a:cs typeface="Artifakt ElementOfc"/>
              </a:rPr>
              <a:t>automatically</a:t>
            </a:r>
            <a:r>
              <a:rPr sz="1100" spc="-4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select</a:t>
            </a:r>
            <a:r>
              <a:rPr sz="1100" spc="-4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intersection</a:t>
            </a:r>
            <a:r>
              <a:rPr sz="1100" spc="-4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of</a:t>
            </a:r>
            <a:r>
              <a:rPr sz="1100" spc="50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lines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point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fillet.</a:t>
            </a:r>
            <a:endParaRPr sz="1100">
              <a:latin typeface="Artifakt ElementOfc"/>
              <a:cs typeface="Artifakt ElementOfc"/>
            </a:endParaRPr>
          </a:p>
          <a:p>
            <a:pPr marL="241300" marR="367665">
              <a:lnSpc>
                <a:spcPts val="1680"/>
              </a:lnSpc>
              <a:spcBef>
                <a:spcPts val="75"/>
              </a:spcBef>
            </a:pPr>
            <a:r>
              <a:rPr sz="1100" dirty="0">
                <a:latin typeface="Artifakt ElementOfc"/>
                <a:cs typeface="Artifakt ElementOfc"/>
              </a:rPr>
              <a:t>Type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b="1" dirty="0">
                <a:latin typeface="Artifakt ElementOfc"/>
                <a:cs typeface="Artifakt ElementOfc"/>
              </a:rPr>
              <a:t>.75</a:t>
            </a:r>
            <a:r>
              <a:rPr sz="1100" b="1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fillet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press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Enter.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Finish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Sketch.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632436" y="3303523"/>
            <a:ext cx="216027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6.</a:t>
            </a:r>
            <a:r>
              <a:rPr sz="900" i="1" spc="-1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Adding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fillet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in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sketch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spc="-20" dirty="0">
                <a:latin typeface="Artifakt ElementOfc"/>
                <a:cs typeface="Artifakt ElementOfc"/>
              </a:rPr>
              <a:t>mode.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88156" y="4275835"/>
            <a:ext cx="2875280" cy="98860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100" b="1" dirty="0">
                <a:latin typeface="Artifakt ElementOfc"/>
                <a:cs typeface="Artifakt ElementOfc"/>
              </a:rPr>
              <a:t>7.</a:t>
            </a:r>
            <a:r>
              <a:rPr sz="1100" b="1" spc="16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Now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you’ll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sweep.</a:t>
            </a:r>
            <a:endParaRPr sz="1100">
              <a:latin typeface="Artifakt ElementOfc"/>
              <a:cs typeface="Artifakt ElementOfc"/>
            </a:endParaRPr>
          </a:p>
          <a:p>
            <a:pPr>
              <a:spcBef>
                <a:spcPts val="125"/>
              </a:spcBef>
            </a:pPr>
            <a:endParaRPr sz="1100">
              <a:latin typeface="Artifakt ElementOfc"/>
              <a:cs typeface="Artifakt ElementOfc"/>
            </a:endParaRPr>
          </a:p>
          <a:p>
            <a:pPr marL="241300" marR="5080" algn="just">
              <a:lnSpc>
                <a:spcPct val="126400"/>
              </a:lnSpc>
            </a:pP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Home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icon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ViewCube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to </a:t>
            </a:r>
            <a:r>
              <a:rPr sz="1100" dirty="0">
                <a:latin typeface="Artifakt ElementOfc"/>
                <a:cs typeface="Artifakt ElementOfc"/>
              </a:rPr>
              <a:t>return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default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view.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Create </a:t>
            </a:r>
            <a:r>
              <a:rPr sz="1100" dirty="0">
                <a:latin typeface="Artifakt ElementOfc"/>
                <a:cs typeface="Artifakt ElementOfc"/>
              </a:rPr>
              <a:t>group,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Sweep.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894406" y="6317996"/>
            <a:ext cx="189865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7.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Creating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sweep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feature.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33801" y="4093463"/>
            <a:ext cx="6114415" cy="6350"/>
          </a:xfrm>
          <a:custGeom>
            <a:avLst/>
            <a:gdLst/>
            <a:ahLst/>
            <a:cxnLst/>
            <a:rect l="l" t="t" r="r" b="b"/>
            <a:pathLst>
              <a:path w="6114415" h="6350">
                <a:moveTo>
                  <a:pt x="6114288" y="0"/>
                </a:moveTo>
                <a:lnTo>
                  <a:pt x="3206496" y="0"/>
                </a:lnTo>
                <a:lnTo>
                  <a:pt x="3200400" y="0"/>
                </a:lnTo>
                <a:lnTo>
                  <a:pt x="0" y="0"/>
                </a:lnTo>
                <a:lnTo>
                  <a:pt x="0" y="6096"/>
                </a:lnTo>
                <a:lnTo>
                  <a:pt x="3200400" y="6096"/>
                </a:lnTo>
                <a:lnTo>
                  <a:pt x="3206496" y="6096"/>
                </a:lnTo>
                <a:lnTo>
                  <a:pt x="6114288" y="6096"/>
                </a:lnTo>
                <a:lnTo>
                  <a:pt x="611428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733801" y="6797040"/>
            <a:ext cx="6114415" cy="6350"/>
          </a:xfrm>
          <a:custGeom>
            <a:avLst/>
            <a:gdLst/>
            <a:ahLst/>
            <a:cxnLst/>
            <a:rect l="l" t="t" r="r" b="b"/>
            <a:pathLst>
              <a:path w="6114415" h="6350">
                <a:moveTo>
                  <a:pt x="6114288" y="0"/>
                </a:moveTo>
                <a:lnTo>
                  <a:pt x="6114288" y="0"/>
                </a:lnTo>
                <a:lnTo>
                  <a:pt x="0" y="0"/>
                </a:lnTo>
                <a:lnTo>
                  <a:pt x="0" y="6096"/>
                </a:lnTo>
                <a:lnTo>
                  <a:pt x="6114288" y="6096"/>
                </a:lnTo>
                <a:lnTo>
                  <a:pt x="611428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02779" y="1137900"/>
            <a:ext cx="2845309" cy="2047239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02779" y="4283932"/>
            <a:ext cx="2816859" cy="1854537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xfrm>
            <a:off x="10101468" y="9149036"/>
            <a:ext cx="3514960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5" dirty="0"/>
              <a:t> </a:t>
            </a:r>
            <a:r>
              <a:rPr spc="-40" dirty="0"/>
              <a:t>guide:</a:t>
            </a:r>
            <a:r>
              <a:rPr spc="-20" dirty="0"/>
              <a:t> </a:t>
            </a:r>
            <a:r>
              <a:rPr spc="-55" dirty="0"/>
              <a:t>Create</a:t>
            </a:r>
            <a:r>
              <a:rPr spc="-20" dirty="0"/>
              <a:t> </a:t>
            </a:r>
            <a:r>
              <a:rPr spc="-65" dirty="0"/>
              <a:t>a</a:t>
            </a:r>
            <a:r>
              <a:rPr spc="-25" dirty="0"/>
              <a:t> </a:t>
            </a:r>
            <a:r>
              <a:rPr spc="-55" dirty="0"/>
              <a:t>sweep</a:t>
            </a:r>
            <a:r>
              <a:rPr spc="-20" dirty="0"/>
              <a:t> </a:t>
            </a:r>
            <a:r>
              <a:rPr spc="-10" dirty="0"/>
              <a:t>feature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xfrm>
            <a:off x="12268200" y="9099663"/>
            <a:ext cx="688089" cy="196208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12700">
              <a:spcBef>
                <a:spcPts val="450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50"/>
                </a:spcBef>
              </a:pPr>
              <a:t>5</a:t>
            </a:fld>
            <a:endParaRPr spc="-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6" y="1085188"/>
            <a:ext cx="2882900" cy="8763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marR="5080" indent="-228600">
              <a:lnSpc>
                <a:spcPct val="126699"/>
              </a:lnSpc>
              <a:spcBef>
                <a:spcPts val="105"/>
              </a:spcBef>
            </a:pPr>
            <a:r>
              <a:rPr sz="1100" b="1" dirty="0">
                <a:latin typeface="Artifakt ElementOfc"/>
                <a:cs typeface="Artifakt ElementOfc"/>
              </a:rPr>
              <a:t>8.</a:t>
            </a:r>
            <a:r>
              <a:rPr sz="1100" b="1" spc="484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sure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Profile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selected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Sweep </a:t>
            </a:r>
            <a:r>
              <a:rPr sz="1100" dirty="0">
                <a:latin typeface="Artifakt ElementOfc"/>
                <a:cs typeface="Artifakt ElementOfc"/>
              </a:rPr>
              <a:t>box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space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between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inner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outer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circle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first sketch.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762282" y="2779268"/>
            <a:ext cx="203009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6.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Selecting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profile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sketch.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88157" y="3423006"/>
            <a:ext cx="3052445" cy="129984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241300" marR="135255" indent="-228600">
              <a:lnSpc>
                <a:spcPct val="126400"/>
              </a:lnSpc>
              <a:spcBef>
                <a:spcPts val="110"/>
              </a:spcBef>
            </a:pPr>
            <a:r>
              <a:rPr sz="1100" b="1" dirty="0">
                <a:latin typeface="Artifakt ElementOfc"/>
                <a:cs typeface="Artifakt ElementOfc"/>
              </a:rPr>
              <a:t>9.</a:t>
            </a:r>
            <a:r>
              <a:rPr sz="1100" b="1" spc="12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Path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box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line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made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path.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sweep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has </a:t>
            </a:r>
            <a:r>
              <a:rPr sz="1100" dirty="0">
                <a:latin typeface="Artifakt ElementOfc"/>
                <a:cs typeface="Artifakt ElementOfc"/>
              </a:rPr>
              <a:t>been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created.</a:t>
            </a:r>
            <a:endParaRPr sz="1100">
              <a:latin typeface="Artifakt ElementOfc"/>
              <a:cs typeface="Artifakt ElementOfc"/>
            </a:endParaRPr>
          </a:p>
          <a:p>
            <a:pPr>
              <a:spcBef>
                <a:spcPts val="65"/>
              </a:spcBef>
            </a:pPr>
            <a:endParaRPr sz="1100">
              <a:latin typeface="Artifakt ElementOfc"/>
              <a:cs typeface="Artifakt ElementOfc"/>
            </a:endParaRPr>
          </a:p>
          <a:p>
            <a:pPr marL="241300" marR="5080">
              <a:lnSpc>
                <a:spcPct val="129099"/>
              </a:lnSpc>
            </a:pP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Browser,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turn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visibility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Origin </a:t>
            </a:r>
            <a:r>
              <a:rPr sz="1100" dirty="0">
                <a:latin typeface="Artifakt ElementOfc"/>
                <a:cs typeface="Artifakt ElementOfc"/>
              </a:rPr>
              <a:t>off.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OK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save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file.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231804" y="5031740"/>
            <a:ext cx="156083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7.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Choosing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path..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33801" y="3258311"/>
            <a:ext cx="6114415" cy="6350"/>
          </a:xfrm>
          <a:custGeom>
            <a:avLst/>
            <a:gdLst/>
            <a:ahLst/>
            <a:cxnLst/>
            <a:rect l="l" t="t" r="r" b="b"/>
            <a:pathLst>
              <a:path w="6114415" h="6350">
                <a:moveTo>
                  <a:pt x="6114288" y="0"/>
                </a:moveTo>
                <a:lnTo>
                  <a:pt x="3206496" y="0"/>
                </a:lnTo>
                <a:lnTo>
                  <a:pt x="3200400" y="0"/>
                </a:lnTo>
                <a:lnTo>
                  <a:pt x="0" y="0"/>
                </a:lnTo>
                <a:lnTo>
                  <a:pt x="0" y="6096"/>
                </a:lnTo>
                <a:lnTo>
                  <a:pt x="3200400" y="6096"/>
                </a:lnTo>
                <a:lnTo>
                  <a:pt x="3206496" y="6096"/>
                </a:lnTo>
                <a:lnTo>
                  <a:pt x="6114288" y="6096"/>
                </a:lnTo>
                <a:lnTo>
                  <a:pt x="611428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80039" y="1185857"/>
            <a:ext cx="2768048" cy="116961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42916" y="3554859"/>
            <a:ext cx="2624877" cy="1277270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xfrm>
            <a:off x="10101468" y="9149036"/>
            <a:ext cx="3514960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5" dirty="0"/>
              <a:t> </a:t>
            </a:r>
            <a:r>
              <a:rPr spc="-40" dirty="0"/>
              <a:t>guide:</a:t>
            </a:r>
            <a:r>
              <a:rPr spc="-20" dirty="0"/>
              <a:t> </a:t>
            </a:r>
            <a:r>
              <a:rPr spc="-55" dirty="0"/>
              <a:t>Create</a:t>
            </a:r>
            <a:r>
              <a:rPr spc="-20" dirty="0"/>
              <a:t> </a:t>
            </a:r>
            <a:r>
              <a:rPr spc="-65" dirty="0"/>
              <a:t>a</a:t>
            </a:r>
            <a:r>
              <a:rPr spc="-25" dirty="0"/>
              <a:t> </a:t>
            </a:r>
            <a:r>
              <a:rPr spc="-55" dirty="0"/>
              <a:t>sweep</a:t>
            </a:r>
            <a:r>
              <a:rPr spc="-20" dirty="0"/>
              <a:t> </a:t>
            </a:r>
            <a:r>
              <a:rPr spc="-10" dirty="0"/>
              <a:t>feature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xfrm>
            <a:off x="12192000" y="9087725"/>
            <a:ext cx="688089" cy="196208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12700">
              <a:spcBef>
                <a:spcPts val="450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50"/>
                </a:spcBef>
              </a:pPr>
              <a:t>6</a:t>
            </a:fld>
            <a:endParaRPr spc="-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6" y="1091286"/>
            <a:ext cx="2540000" cy="15011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5080" indent="-228600">
              <a:lnSpc>
                <a:spcPct val="125499"/>
              </a:lnSpc>
              <a:spcBef>
                <a:spcPts val="95"/>
              </a:spcBef>
            </a:pPr>
            <a:r>
              <a:rPr sz="1100" b="1" dirty="0">
                <a:latin typeface="Artifakt ElementOfc"/>
                <a:cs typeface="Artifakt ElementOfc"/>
              </a:rPr>
              <a:t>10.</a:t>
            </a:r>
            <a:r>
              <a:rPr sz="1100" b="1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Now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you’ll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10" dirty="0">
                <a:latin typeface="Artifakt ElementOfc"/>
                <a:cs typeface="Artifakt ElementOfc"/>
              </a:rPr>
              <a:t> bottom-</a:t>
            </a:r>
            <a:r>
              <a:rPr sz="1100" spc="-25" dirty="0">
                <a:latin typeface="Artifakt ElementOfc"/>
                <a:cs typeface="Artifakt ElementOfc"/>
              </a:rPr>
              <a:t>up </a:t>
            </a:r>
            <a:r>
              <a:rPr sz="1100" dirty="0">
                <a:latin typeface="Artifakt ElementOfc"/>
                <a:cs typeface="Artifakt ElementOfc"/>
              </a:rPr>
              <a:t>assembly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insert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straw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into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tumbler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design.</a:t>
            </a:r>
            <a:endParaRPr sz="1100">
              <a:latin typeface="Artifakt ElementOfc"/>
              <a:cs typeface="Artifakt ElementOfc"/>
            </a:endParaRPr>
          </a:p>
          <a:p>
            <a:pPr>
              <a:spcBef>
                <a:spcPts val="140"/>
              </a:spcBef>
            </a:pPr>
            <a:endParaRPr sz="1100">
              <a:latin typeface="Artifakt ElementOfc"/>
              <a:cs typeface="Artifakt ElementOfc"/>
            </a:endParaRPr>
          </a:p>
          <a:p>
            <a:pPr marL="241300" marR="79375">
              <a:lnSpc>
                <a:spcPct val="125499"/>
              </a:lnSpc>
            </a:pP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Data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Panel,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open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latest </a:t>
            </a:r>
            <a:r>
              <a:rPr sz="1100" dirty="0">
                <a:latin typeface="Artifakt ElementOfc"/>
                <a:cs typeface="Artifakt ElementOfc"/>
              </a:rPr>
              <a:t>version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MyTumbler assembly.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016756" y="2779877"/>
            <a:ext cx="2344420" cy="171450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26000"/>
              </a:lnSpc>
              <a:spcBef>
                <a:spcPts val="90"/>
              </a:spcBef>
            </a:pP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should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also</a:t>
            </a:r>
            <a:r>
              <a:rPr sz="1100" spc="-25" dirty="0">
                <a:latin typeface="Artifakt ElementOfc"/>
                <a:cs typeface="Artifakt ElementOfc"/>
              </a:rPr>
              <a:t> see </a:t>
            </a:r>
            <a:r>
              <a:rPr sz="1100" spc="-10" dirty="0">
                <a:latin typeface="Artifakt ElementOfc"/>
                <a:cs typeface="Artifakt ElementOfc"/>
              </a:rPr>
              <a:t>MyTumbler_Straw</a:t>
            </a:r>
            <a:r>
              <a:rPr sz="1100" spc="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file</a:t>
            </a:r>
            <a:r>
              <a:rPr sz="1100" spc="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10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Data </a:t>
            </a:r>
            <a:r>
              <a:rPr sz="1100" dirty="0">
                <a:latin typeface="Artifakt ElementOfc"/>
                <a:cs typeface="Artifakt ElementOfc"/>
              </a:rPr>
              <a:t>Panel.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Windows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computers,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you </a:t>
            </a:r>
            <a:r>
              <a:rPr sz="1100" dirty="0">
                <a:latin typeface="Artifakt ElementOfc"/>
                <a:cs typeface="Artifakt ElementOfc"/>
              </a:rPr>
              <a:t>can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drag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assembly. </a:t>
            </a:r>
            <a:r>
              <a:rPr sz="1100" dirty="0">
                <a:latin typeface="Artifakt ElementOfc"/>
                <a:cs typeface="Artifakt ElementOfc"/>
              </a:rPr>
              <a:t>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Windows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Mac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computers,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can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right-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Straw</a:t>
            </a:r>
            <a:r>
              <a:rPr sz="1100" spc="50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Insert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Current Design.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555127" y="2845105"/>
            <a:ext cx="3182620" cy="348615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R="5080" algn="r">
              <a:spcBef>
                <a:spcPts val="29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8.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Open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your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Tumbler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Assembly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and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Drag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20" dirty="0">
                <a:latin typeface="Artifakt ElementOfc"/>
                <a:cs typeface="Artifakt ElementOfc"/>
              </a:rPr>
              <a:t>Straw</a:t>
            </a:r>
            <a:endParaRPr sz="900">
              <a:latin typeface="Artifakt ElementOfc"/>
              <a:cs typeface="Artifakt ElementOfc"/>
            </a:endParaRPr>
          </a:p>
          <a:p>
            <a:pPr marR="5715" algn="r">
              <a:spcBef>
                <a:spcPts val="190"/>
              </a:spcBef>
            </a:pPr>
            <a:r>
              <a:rPr sz="900" i="1" dirty="0">
                <a:latin typeface="Artifakt ElementOfc"/>
                <a:cs typeface="Artifakt ElementOfc"/>
              </a:rPr>
              <a:t>in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From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Data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Panel.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788156" y="4968342"/>
            <a:ext cx="2557780" cy="87312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41300" marR="5080" indent="-228600">
              <a:lnSpc>
                <a:spcPct val="126699"/>
              </a:lnSpc>
              <a:spcBef>
                <a:spcPts val="80"/>
              </a:spcBef>
            </a:pPr>
            <a:r>
              <a:rPr sz="1100" b="1" dirty="0">
                <a:latin typeface="Artifakt ElementOfc"/>
                <a:cs typeface="Artifakt ElementOfc"/>
              </a:rPr>
              <a:t>11.</a:t>
            </a:r>
            <a:r>
              <a:rPr sz="1100" b="1" spc="1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move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tools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position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straw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order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bottom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of </a:t>
            </a:r>
            <a:r>
              <a:rPr sz="1100" dirty="0">
                <a:latin typeface="Artifakt ElementOfc"/>
                <a:cs typeface="Artifakt ElementOfc"/>
              </a:rPr>
              <a:t>it.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OK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exit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Move/Copy dialog.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683695" y="8168131"/>
            <a:ext cx="205295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9.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Getting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useful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orientation.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733801" y="4800599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2691384" y="0"/>
                </a:lnTo>
                <a:lnTo>
                  <a:pt x="2685288" y="0"/>
                </a:lnTo>
                <a:lnTo>
                  <a:pt x="0" y="0"/>
                </a:lnTo>
                <a:lnTo>
                  <a:pt x="0" y="6096"/>
                </a:lnTo>
                <a:lnTo>
                  <a:pt x="2685288" y="6096"/>
                </a:lnTo>
                <a:lnTo>
                  <a:pt x="2691384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39939" y="1139953"/>
            <a:ext cx="2569835" cy="1605533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628819" y="5100662"/>
            <a:ext cx="3090935" cy="2928309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xfrm>
            <a:off x="10101468" y="9149036"/>
            <a:ext cx="3514960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5" dirty="0"/>
              <a:t> </a:t>
            </a:r>
            <a:r>
              <a:rPr spc="-40" dirty="0"/>
              <a:t>guide:</a:t>
            </a:r>
            <a:r>
              <a:rPr spc="-20" dirty="0"/>
              <a:t> </a:t>
            </a:r>
            <a:r>
              <a:rPr spc="-55" dirty="0"/>
              <a:t>Create</a:t>
            </a:r>
            <a:r>
              <a:rPr spc="-20" dirty="0"/>
              <a:t> </a:t>
            </a:r>
            <a:r>
              <a:rPr spc="-65" dirty="0"/>
              <a:t>a</a:t>
            </a:r>
            <a:r>
              <a:rPr spc="-25" dirty="0"/>
              <a:t> </a:t>
            </a:r>
            <a:r>
              <a:rPr spc="-55" dirty="0"/>
              <a:t>sweep</a:t>
            </a:r>
            <a:r>
              <a:rPr spc="-20" dirty="0"/>
              <a:t> </a:t>
            </a:r>
            <a:r>
              <a:rPr spc="-10" dirty="0"/>
              <a:t>feature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xfrm>
            <a:off x="12192000" y="9099663"/>
            <a:ext cx="688089" cy="196208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12700">
              <a:spcBef>
                <a:spcPts val="450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50"/>
                </a:spcBef>
              </a:pPr>
              <a:t>7</a:t>
            </a:fld>
            <a:endParaRPr spc="-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6" y="1088238"/>
            <a:ext cx="1781810" cy="4256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5080" indent="-228600">
              <a:lnSpc>
                <a:spcPct val="127299"/>
              </a:lnSpc>
              <a:spcBef>
                <a:spcPts val="95"/>
              </a:spcBef>
            </a:pPr>
            <a:r>
              <a:rPr sz="1100" b="1" dirty="0">
                <a:latin typeface="Artifakt ElementOfc"/>
                <a:cs typeface="Artifakt ElementOfc"/>
              </a:rPr>
              <a:t>12.</a:t>
            </a:r>
            <a:r>
              <a:rPr sz="1100" b="1" spc="7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Assemble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group,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Joint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927812" y="3699764"/>
            <a:ext cx="280797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3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10.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Choosing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Joint</a:t>
            </a:r>
            <a:r>
              <a:rPr sz="900" i="1" spc="-3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from</a:t>
            </a:r>
            <a:r>
              <a:rPr sz="900" i="1" spc="-3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3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Assemble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group.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88156" y="4349597"/>
            <a:ext cx="1948814" cy="25615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1300" marR="5080" indent="-228600">
              <a:lnSpc>
                <a:spcPct val="126099"/>
              </a:lnSpc>
              <a:spcBef>
                <a:spcPts val="90"/>
              </a:spcBef>
            </a:pPr>
            <a:r>
              <a:rPr sz="1100" b="1" dirty="0">
                <a:latin typeface="Artifakt ElementOfc"/>
                <a:cs typeface="Artifakt ElementOfc"/>
              </a:rPr>
              <a:t>13.</a:t>
            </a:r>
            <a:r>
              <a:rPr sz="1100" b="1" spc="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Zoom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bottom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of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straw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choose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snap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point.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bottom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straw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and </a:t>
            </a:r>
            <a:r>
              <a:rPr sz="1100" dirty="0">
                <a:latin typeface="Artifakt ElementOfc"/>
                <a:cs typeface="Artifakt ElementOfc"/>
              </a:rPr>
              <a:t>then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hole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on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lid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second </a:t>
            </a:r>
            <a:r>
              <a:rPr sz="1100" dirty="0">
                <a:latin typeface="Artifakt ElementOfc"/>
                <a:cs typeface="Artifakt ElementOfc"/>
              </a:rPr>
              <a:t>snap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point.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might </a:t>
            </a:r>
            <a:r>
              <a:rPr sz="1100" dirty="0">
                <a:latin typeface="Artifakt ElementOfc"/>
                <a:cs typeface="Artifakt ElementOfc"/>
              </a:rPr>
              <a:t>need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Flip </a:t>
            </a:r>
            <a:r>
              <a:rPr sz="1100" dirty="0">
                <a:latin typeface="Artifakt ElementOfc"/>
                <a:cs typeface="Artifakt ElementOfc"/>
              </a:rPr>
              <a:t>button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Position</a:t>
            </a:r>
            <a:r>
              <a:rPr sz="1100" spc="-25" dirty="0">
                <a:latin typeface="Artifakt ElementOfc"/>
                <a:cs typeface="Artifakt ElementOfc"/>
              </a:rPr>
              <a:t> tab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Joint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dialog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straw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goes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upside down.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972596" y="7153147"/>
            <a:ext cx="176276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13. </a:t>
            </a:r>
            <a:r>
              <a:rPr sz="900" i="1" spc="-10" dirty="0">
                <a:latin typeface="Artifakt ElementOfc"/>
                <a:cs typeface="Artifakt ElementOfc"/>
              </a:rPr>
              <a:t>Positioning</a:t>
            </a:r>
            <a:r>
              <a:rPr sz="900" i="1" dirty="0">
                <a:latin typeface="Artifakt ElementOfc"/>
                <a:cs typeface="Artifakt ElementOfc"/>
              </a:rPr>
              <a:t> the</a:t>
            </a:r>
            <a:r>
              <a:rPr sz="900" i="1" spc="-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straw.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33801" y="4181855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2090928" y="0"/>
                </a:lnTo>
                <a:lnTo>
                  <a:pt x="2084832" y="0"/>
                </a:lnTo>
                <a:lnTo>
                  <a:pt x="0" y="0"/>
                </a:lnTo>
                <a:lnTo>
                  <a:pt x="0" y="6096"/>
                </a:lnTo>
                <a:lnTo>
                  <a:pt x="2084832" y="6096"/>
                </a:lnTo>
                <a:lnTo>
                  <a:pt x="2090928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41771" y="1139953"/>
            <a:ext cx="3180730" cy="2401463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91250" y="4282419"/>
            <a:ext cx="3200400" cy="2887979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xfrm>
            <a:off x="10101468" y="9149036"/>
            <a:ext cx="3514960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5" dirty="0"/>
              <a:t> </a:t>
            </a:r>
            <a:r>
              <a:rPr spc="-40" dirty="0"/>
              <a:t>guide:</a:t>
            </a:r>
            <a:r>
              <a:rPr spc="-20" dirty="0"/>
              <a:t> </a:t>
            </a:r>
            <a:r>
              <a:rPr spc="-55" dirty="0"/>
              <a:t>Create</a:t>
            </a:r>
            <a:r>
              <a:rPr spc="-20" dirty="0"/>
              <a:t> </a:t>
            </a:r>
            <a:r>
              <a:rPr spc="-65" dirty="0"/>
              <a:t>a</a:t>
            </a:r>
            <a:r>
              <a:rPr spc="-25" dirty="0"/>
              <a:t> </a:t>
            </a:r>
            <a:r>
              <a:rPr spc="-55" dirty="0"/>
              <a:t>sweep</a:t>
            </a:r>
            <a:r>
              <a:rPr spc="-20" dirty="0"/>
              <a:t> </a:t>
            </a:r>
            <a:r>
              <a:rPr spc="-10" dirty="0"/>
              <a:t>feature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xfrm>
            <a:off x="12192000" y="9099663"/>
            <a:ext cx="688089" cy="196208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12700">
              <a:spcBef>
                <a:spcPts val="450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50"/>
                </a:spcBef>
              </a:pPr>
              <a:t>8</a:t>
            </a:fld>
            <a:endParaRPr spc="-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7" y="1091286"/>
            <a:ext cx="1953895" cy="21348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5080" indent="-228600">
              <a:lnSpc>
                <a:spcPct val="125699"/>
              </a:lnSpc>
              <a:spcBef>
                <a:spcPts val="95"/>
              </a:spcBef>
            </a:pPr>
            <a:r>
              <a:rPr sz="1100" b="1" dirty="0">
                <a:latin typeface="Artifakt ElementOfc"/>
                <a:cs typeface="Artifakt ElementOfc"/>
              </a:rPr>
              <a:t>14.</a:t>
            </a:r>
            <a:r>
              <a:rPr sz="1100" b="1" spc="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add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motion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straw,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Motion </a:t>
            </a:r>
            <a:r>
              <a:rPr sz="1100" dirty="0">
                <a:latin typeface="Artifakt ElementOfc"/>
                <a:cs typeface="Artifakt ElementOfc"/>
              </a:rPr>
              <a:t>tab.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choose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Slider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in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Type</a:t>
            </a:r>
            <a:r>
              <a:rPr sz="1100" spc="-10" dirty="0">
                <a:latin typeface="Artifakt ElementOfc"/>
                <a:cs typeface="Artifakt ElementOfc"/>
              </a:rPr>
              <a:t> drop-</a:t>
            </a:r>
            <a:r>
              <a:rPr sz="1100" dirty="0">
                <a:latin typeface="Artifakt ElementOfc"/>
                <a:cs typeface="Artifakt ElementOfc"/>
              </a:rPr>
              <a:t>down</a:t>
            </a:r>
            <a:r>
              <a:rPr sz="1100" spc="-10" dirty="0">
                <a:latin typeface="Artifakt ElementOfc"/>
                <a:cs typeface="Artifakt ElementOfc"/>
              </a:rPr>
              <a:t> list.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Joint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Motion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Limits, </a:t>
            </a:r>
            <a:r>
              <a:rPr sz="1100" dirty="0">
                <a:latin typeface="Artifakt ElementOfc"/>
                <a:cs typeface="Artifakt ElementOfc"/>
              </a:rPr>
              <a:t>set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Maximum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8.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Play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button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to </a:t>
            </a:r>
            <a:r>
              <a:rPr sz="1100" dirty="0">
                <a:latin typeface="Artifakt ElementOfc"/>
                <a:cs typeface="Artifakt ElementOfc"/>
              </a:rPr>
              <a:t>preview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motion.</a:t>
            </a:r>
            <a:endParaRPr sz="1100">
              <a:latin typeface="Artifakt ElementOfc"/>
              <a:cs typeface="Artifakt ElementOfc"/>
            </a:endParaRPr>
          </a:p>
          <a:p>
            <a:pPr>
              <a:spcBef>
                <a:spcPts val="475"/>
              </a:spcBef>
            </a:pPr>
            <a:endParaRPr sz="1100">
              <a:latin typeface="Artifakt ElementOfc"/>
              <a:cs typeface="Artifakt ElementOfc"/>
            </a:endParaRPr>
          </a:p>
          <a:p>
            <a:pPr marL="241300"/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OK.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Save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file.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904584" y="3379723"/>
            <a:ext cx="183070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14.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Adding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slider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motion.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733801" y="3858767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2090928" y="0"/>
                </a:lnTo>
                <a:lnTo>
                  <a:pt x="2084832" y="0"/>
                </a:lnTo>
                <a:lnTo>
                  <a:pt x="0" y="0"/>
                </a:lnTo>
                <a:lnTo>
                  <a:pt x="0" y="6096"/>
                </a:lnTo>
                <a:lnTo>
                  <a:pt x="2084832" y="6096"/>
                </a:lnTo>
                <a:lnTo>
                  <a:pt x="2090928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83257" y="1175385"/>
            <a:ext cx="3412102" cy="2043283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xfrm>
            <a:off x="10101468" y="9149036"/>
            <a:ext cx="3514960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5" dirty="0"/>
              <a:t> </a:t>
            </a:r>
            <a:r>
              <a:rPr spc="-40" dirty="0"/>
              <a:t>guide:</a:t>
            </a:r>
            <a:r>
              <a:rPr spc="-20" dirty="0"/>
              <a:t> </a:t>
            </a:r>
            <a:r>
              <a:rPr spc="-55" dirty="0"/>
              <a:t>Create</a:t>
            </a:r>
            <a:r>
              <a:rPr spc="-20" dirty="0"/>
              <a:t> </a:t>
            </a:r>
            <a:r>
              <a:rPr spc="-65" dirty="0"/>
              <a:t>a</a:t>
            </a:r>
            <a:r>
              <a:rPr spc="-25" dirty="0"/>
              <a:t> </a:t>
            </a:r>
            <a:r>
              <a:rPr spc="-55" dirty="0"/>
              <a:t>sweep</a:t>
            </a:r>
            <a:r>
              <a:rPr spc="-20" dirty="0"/>
              <a:t> </a:t>
            </a:r>
            <a:r>
              <a:rPr spc="-10" dirty="0"/>
              <a:t>feature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12268200" y="9099663"/>
            <a:ext cx="688089" cy="196208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12700">
              <a:spcBef>
                <a:spcPts val="450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50"/>
                </a:spcBef>
              </a:pPr>
              <a:t>9</a:t>
            </a:fld>
            <a:endParaRPr spc="-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1077</Words>
  <Application>Microsoft Macintosh PowerPoint</Application>
  <PresentationFormat>Custom</PresentationFormat>
  <Paragraphs>78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Artifakt ElementOfc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Karyn Johnson</cp:lastModifiedBy>
  <cp:revision>1</cp:revision>
  <dcterms:created xsi:type="dcterms:W3CDTF">2024-02-12T18:26:19Z</dcterms:created>
  <dcterms:modified xsi:type="dcterms:W3CDTF">2024-02-12T18:28:42Z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2024-01-31T00:00:00Z</vt:filetime>
  </property>
  <property fmtid="{D5CDD505-2E9C-101B-9397-08002B2CF9AE}" pid="3" name="LastSaved">
    <vt:filetime>2024-02-12T00:00:00Z</vt:filetime>
  </property>
  <property fmtid="{D5CDD505-2E9C-101B-9397-08002B2CF9AE}" pid="4" name="Producer">
    <vt:lpwstr>macOS Version 14.1.2 (Build 23B92) Quartz PDFContext</vt:lpwstr>
  </property>
</Properties>
</file>