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4FA6AA-4026-8644-826E-FD5DFF873B75}" v="3" dt="2024-02-12T18:11:44.93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120" d="100"/>
          <a:sy n="120" d="100"/>
        </p:scale>
        <p:origin x="344" y="-2144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684FA6AA-4026-8644-826E-FD5DFF873B75}"/>
    <pc:docChg chg="modSld modMainMaster">
      <pc:chgData name="Karyn Johnson" userId="5b537da3-8fe8-412d-8c65-21230afc46da" providerId="ADAL" clId="{684FA6AA-4026-8644-826E-FD5DFF873B75}" dt="2024-02-12T18:39:34.483" v="4" actId="1076"/>
      <pc:docMkLst>
        <pc:docMk/>
      </pc:docMkLst>
      <pc:sldChg chg="modSp mod">
        <pc:chgData name="Karyn Johnson" userId="5b537da3-8fe8-412d-8c65-21230afc46da" providerId="ADAL" clId="{684FA6AA-4026-8644-826E-FD5DFF873B75}" dt="2024-02-12T18:39:12.429" v="1" actId="1076"/>
        <pc:sldMkLst>
          <pc:docMk/>
          <pc:sldMk cId="0" sldId="256"/>
        </pc:sldMkLst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6"/>
            <ac:spMk id="3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6"/>
            <ac:spMk id="6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39:12.429" v="1" actId="1076"/>
          <ac:spMkLst>
            <pc:docMk/>
            <pc:sldMk cId="0" sldId="256"/>
            <ac:spMk id="7" creationId="{00000000-0000-0000-0000-000000000000}"/>
          </ac:spMkLst>
        </pc:spChg>
        <pc:picChg chg="mod">
          <ac:chgData name="Karyn Johnson" userId="5b537da3-8fe8-412d-8c65-21230afc46da" providerId="ADAL" clId="{684FA6AA-4026-8644-826E-FD5DFF873B75}" dt="2024-02-12T18:11:32.452" v="0"/>
          <ac:picMkLst>
            <pc:docMk/>
            <pc:sldMk cId="0" sldId="256"/>
            <ac:picMk id="4" creationId="{00000000-0000-0000-0000-000000000000}"/>
          </ac:picMkLst>
        </pc:picChg>
      </pc:sldChg>
      <pc:sldChg chg="modSp mod">
        <pc:chgData name="Karyn Johnson" userId="5b537da3-8fe8-412d-8c65-21230afc46da" providerId="ADAL" clId="{684FA6AA-4026-8644-826E-FD5DFF873B75}" dt="2024-02-12T18:39:19.762" v="2" actId="1076"/>
        <pc:sldMkLst>
          <pc:docMk/>
          <pc:sldMk cId="0" sldId="257"/>
        </pc:sldMkLst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7"/>
            <ac:spMk id="9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39:19.762" v="2" actId="1076"/>
          <ac:spMkLst>
            <pc:docMk/>
            <pc:sldMk cId="0" sldId="257"/>
            <ac:spMk id="10" creationId="{00000000-0000-0000-0000-000000000000}"/>
          </ac:spMkLst>
        </pc:spChg>
        <pc:picChg chg="mod">
          <ac:chgData name="Karyn Johnson" userId="5b537da3-8fe8-412d-8c65-21230afc46da" providerId="ADAL" clId="{684FA6AA-4026-8644-826E-FD5DFF873B75}" dt="2024-02-12T18:11:32.452" v="0"/>
          <ac:picMkLst>
            <pc:docMk/>
            <pc:sldMk cId="0" sldId="257"/>
            <ac:picMk id="7" creationId="{00000000-0000-0000-0000-000000000000}"/>
          </ac:picMkLst>
        </pc:picChg>
        <pc:picChg chg="mod">
          <ac:chgData name="Karyn Johnson" userId="5b537da3-8fe8-412d-8c65-21230afc46da" providerId="ADAL" clId="{684FA6AA-4026-8644-826E-FD5DFF873B75}" dt="2024-02-12T18:11:32.452" v="0"/>
          <ac:picMkLst>
            <pc:docMk/>
            <pc:sldMk cId="0" sldId="257"/>
            <ac:picMk id="8" creationId="{00000000-0000-0000-0000-000000000000}"/>
          </ac:picMkLst>
        </pc:picChg>
      </pc:sldChg>
      <pc:sldChg chg="modSp mod">
        <pc:chgData name="Karyn Johnson" userId="5b537da3-8fe8-412d-8c65-21230afc46da" providerId="ADAL" clId="{684FA6AA-4026-8644-826E-FD5DFF873B75}" dt="2024-02-12T18:39:27.504" v="3" actId="1076"/>
        <pc:sldMkLst>
          <pc:docMk/>
          <pc:sldMk cId="0" sldId="258"/>
        </pc:sldMkLst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8"/>
            <ac:spMk id="6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8"/>
            <ac:spMk id="7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8"/>
            <ac:spMk id="10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39:27.504" v="3" actId="1076"/>
          <ac:spMkLst>
            <pc:docMk/>
            <pc:sldMk cId="0" sldId="258"/>
            <ac:spMk id="11" creationId="{00000000-0000-0000-0000-000000000000}"/>
          </ac:spMkLst>
        </pc:spChg>
        <pc:picChg chg="mod">
          <ac:chgData name="Karyn Johnson" userId="5b537da3-8fe8-412d-8c65-21230afc46da" providerId="ADAL" clId="{684FA6AA-4026-8644-826E-FD5DFF873B75}" dt="2024-02-12T18:11:32.452" v="0"/>
          <ac:picMkLst>
            <pc:docMk/>
            <pc:sldMk cId="0" sldId="258"/>
            <ac:picMk id="8" creationId="{00000000-0000-0000-0000-000000000000}"/>
          </ac:picMkLst>
        </pc:picChg>
        <pc:picChg chg="mod">
          <ac:chgData name="Karyn Johnson" userId="5b537da3-8fe8-412d-8c65-21230afc46da" providerId="ADAL" clId="{684FA6AA-4026-8644-826E-FD5DFF873B75}" dt="2024-02-12T18:11:32.452" v="0"/>
          <ac:picMkLst>
            <pc:docMk/>
            <pc:sldMk cId="0" sldId="258"/>
            <ac:picMk id="9" creationId="{00000000-0000-0000-0000-000000000000}"/>
          </ac:picMkLst>
        </pc:picChg>
      </pc:sldChg>
      <pc:sldChg chg="modSp mod">
        <pc:chgData name="Karyn Johnson" userId="5b537da3-8fe8-412d-8c65-21230afc46da" providerId="ADAL" clId="{684FA6AA-4026-8644-826E-FD5DFF873B75}" dt="2024-02-12T18:39:34.483" v="4" actId="1076"/>
        <pc:sldMkLst>
          <pc:docMk/>
          <pc:sldMk cId="0" sldId="259"/>
        </pc:sldMkLst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9"/>
            <ac:spMk id="3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9"/>
            <ac:spMk id="4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9"/>
            <ac:spMk id="5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9"/>
            <ac:spMk id="6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9"/>
            <ac:spMk id="7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9"/>
            <ac:spMk id="8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9"/>
            <ac:spMk id="9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k cId="0" sldId="259"/>
            <ac:spMk id="13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39:34.483" v="4" actId="1076"/>
          <ac:spMkLst>
            <pc:docMk/>
            <pc:sldMk cId="0" sldId="259"/>
            <ac:spMk id="14" creationId="{00000000-0000-0000-0000-000000000000}"/>
          </ac:spMkLst>
        </pc:spChg>
        <pc:picChg chg="mod">
          <ac:chgData name="Karyn Johnson" userId="5b537da3-8fe8-412d-8c65-21230afc46da" providerId="ADAL" clId="{684FA6AA-4026-8644-826E-FD5DFF873B75}" dt="2024-02-12T18:11:32.452" v="0"/>
          <ac:picMkLst>
            <pc:docMk/>
            <pc:sldMk cId="0" sldId="259"/>
            <ac:picMk id="10" creationId="{00000000-0000-0000-0000-000000000000}"/>
          </ac:picMkLst>
        </pc:picChg>
        <pc:picChg chg="mod">
          <ac:chgData name="Karyn Johnson" userId="5b537da3-8fe8-412d-8c65-21230afc46da" providerId="ADAL" clId="{684FA6AA-4026-8644-826E-FD5DFF873B75}" dt="2024-02-12T18:11:32.452" v="0"/>
          <ac:picMkLst>
            <pc:docMk/>
            <pc:sldMk cId="0" sldId="259"/>
            <ac:picMk id="11" creationId="{00000000-0000-0000-0000-000000000000}"/>
          </ac:picMkLst>
        </pc:picChg>
        <pc:picChg chg="mod">
          <ac:chgData name="Karyn Johnson" userId="5b537da3-8fe8-412d-8c65-21230afc46da" providerId="ADAL" clId="{684FA6AA-4026-8644-826E-FD5DFF873B75}" dt="2024-02-12T18:11:32.452" v="0"/>
          <ac:picMkLst>
            <pc:docMk/>
            <pc:sldMk cId="0" sldId="259"/>
            <ac:picMk id="12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684FA6AA-4026-8644-826E-FD5DFF873B75}" dt="2024-02-12T18:11:32.452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684FA6AA-4026-8644-826E-FD5DFF873B75}" dt="2024-02-12T18:11:32.452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684FA6AA-4026-8644-826E-FD5DFF873B75}" dt="2024-02-12T18:11:32.452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684FA6AA-4026-8644-826E-FD5DFF873B75}" dt="2024-02-12T18:11:32.452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684FA6AA-4026-8644-826E-FD5DFF873B75}" dt="2024-02-12T18:11:32.452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684FA6AA-4026-8644-826E-FD5DFF873B75}" dt="2024-02-12T18:11:32.452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684FA6AA-4026-8644-826E-FD5DFF873B75}" dt="2024-02-12T18:11:32.452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684FA6AA-4026-8644-826E-FD5DFF873B75}" dt="2024-02-12T18:11:32.452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684FA6AA-4026-8644-826E-FD5DFF873B75}" dt="2024-02-12T18:11:32.452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features</a:t>
            </a:r>
            <a:r>
              <a:rPr lang="en-US" spc="-20"/>
              <a:t> </a:t>
            </a:r>
            <a:r>
              <a:rPr lang="en-US" spc="-10"/>
              <a:t>from</a:t>
            </a:r>
            <a:r>
              <a:rPr lang="en-US" spc="-25"/>
              <a:t> </a:t>
            </a:r>
            <a:r>
              <a:rPr lang="en-US" spc="-75"/>
              <a:t>2D</a:t>
            </a:r>
            <a:r>
              <a:rPr lang="en-US" spc="-25"/>
              <a:t> sketches</a:t>
            </a:r>
            <a:endParaRPr lang="en-US" spc="-25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features</a:t>
            </a:r>
            <a:r>
              <a:rPr lang="en-US" spc="-20"/>
              <a:t> </a:t>
            </a:r>
            <a:r>
              <a:rPr lang="en-US" spc="-10"/>
              <a:t>from</a:t>
            </a:r>
            <a:r>
              <a:rPr lang="en-US" spc="-25"/>
              <a:t> </a:t>
            </a:r>
            <a:r>
              <a:rPr lang="en-US" spc="-75"/>
              <a:t>2D</a:t>
            </a:r>
            <a:r>
              <a:rPr lang="en-US" spc="-25"/>
              <a:t> sketches</a:t>
            </a:r>
            <a:endParaRPr lang="en-US" spc="-25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features</a:t>
            </a:r>
            <a:r>
              <a:rPr lang="en-US" spc="-20"/>
              <a:t> </a:t>
            </a:r>
            <a:r>
              <a:rPr lang="en-US" spc="-10"/>
              <a:t>from</a:t>
            </a:r>
            <a:r>
              <a:rPr lang="en-US" spc="-25"/>
              <a:t> </a:t>
            </a:r>
            <a:r>
              <a:rPr lang="en-US" spc="-75"/>
              <a:t>2D</a:t>
            </a:r>
            <a:r>
              <a:rPr lang="en-US" spc="-25"/>
              <a:t> sketches</a:t>
            </a:r>
            <a:endParaRPr lang="en-US" spc="-25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features</a:t>
            </a:r>
            <a:r>
              <a:rPr lang="en-US" spc="-20"/>
              <a:t> </a:t>
            </a:r>
            <a:r>
              <a:rPr lang="en-US" spc="-10"/>
              <a:t>from</a:t>
            </a:r>
            <a:r>
              <a:rPr lang="en-US" spc="-25"/>
              <a:t> </a:t>
            </a:r>
            <a:r>
              <a:rPr lang="en-US" spc="-75"/>
              <a:t>2D</a:t>
            </a:r>
            <a:r>
              <a:rPr lang="en-US" spc="-25"/>
              <a:t> sketches</a:t>
            </a:r>
            <a:endParaRPr lang="en-US" spc="-25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features</a:t>
            </a:r>
            <a:r>
              <a:rPr lang="en-US" spc="-20"/>
              <a:t> </a:t>
            </a:r>
            <a:r>
              <a:rPr lang="en-US" spc="-10"/>
              <a:t>from</a:t>
            </a:r>
            <a:r>
              <a:rPr lang="en-US" spc="-25"/>
              <a:t> </a:t>
            </a:r>
            <a:r>
              <a:rPr lang="en-US" spc="-75"/>
              <a:t>2D</a:t>
            </a:r>
            <a:r>
              <a:rPr lang="en-US" spc="-25"/>
              <a:t> sketches</a:t>
            </a:r>
            <a:endParaRPr lang="en-US" spc="-25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467751" y="9307531"/>
            <a:ext cx="4329056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features</a:t>
            </a:r>
            <a:r>
              <a:rPr lang="en-US" spc="-20"/>
              <a:t> </a:t>
            </a:r>
            <a:r>
              <a:rPr lang="en-US" spc="-10"/>
              <a:t>from</a:t>
            </a:r>
            <a:r>
              <a:rPr lang="en-US" spc="-25"/>
              <a:t> </a:t>
            </a:r>
            <a:r>
              <a:rPr lang="en-US" spc="-75"/>
              <a:t>2D</a:t>
            </a:r>
            <a:r>
              <a:rPr lang="en-US" spc="-25"/>
              <a:t> sketches</a:t>
            </a:r>
            <a:endParaRPr lang="en-US" spc="-25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235044" y="9261811"/>
            <a:ext cx="688089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1" y="950469"/>
            <a:ext cx="5865495" cy="2736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10" dirty="0">
                <a:latin typeface="Artifakt ElementOfc"/>
                <a:cs typeface="Artifakt ElementOfc"/>
              </a:rPr>
              <a:t>Step-by-</a:t>
            </a:r>
            <a:r>
              <a:rPr sz="1200" b="1" dirty="0">
                <a:latin typeface="Artifakt ElementOfc"/>
                <a:cs typeface="Artifakt ElementOfc"/>
              </a:rPr>
              <a:t>step</a:t>
            </a:r>
            <a:r>
              <a:rPr sz="1200" b="1" spc="25" dirty="0">
                <a:latin typeface="Artifakt ElementOfc"/>
                <a:cs typeface="Artifakt ElementOfc"/>
              </a:rPr>
              <a:t> </a:t>
            </a:r>
            <a:r>
              <a:rPr sz="1200" b="1" spc="-10" dirty="0">
                <a:latin typeface="Artifakt ElementOfc"/>
                <a:cs typeface="Artifakt ElementOfc"/>
              </a:rPr>
              <a:t>guide</a:t>
            </a:r>
            <a:endParaRPr sz="1200">
              <a:latin typeface="Artifakt ElementOfc"/>
              <a:cs typeface="Artifakt ElementOfc"/>
            </a:endParaRPr>
          </a:p>
          <a:p>
            <a:pPr marL="12700">
              <a:spcBef>
                <a:spcPts val="1445"/>
              </a:spcBef>
            </a:pPr>
            <a:r>
              <a:rPr sz="1600" b="1" dirty="0">
                <a:latin typeface="Artifakt ElementOfc"/>
                <a:cs typeface="Artifakt ElementOfc"/>
              </a:rPr>
              <a:t>Create</a:t>
            </a:r>
            <a:r>
              <a:rPr sz="1600" b="1" spc="-2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features</a:t>
            </a:r>
            <a:r>
              <a:rPr sz="1600" b="1" spc="-2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from</a:t>
            </a:r>
            <a:r>
              <a:rPr sz="1600" b="1" spc="-2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2D</a:t>
            </a:r>
            <a:r>
              <a:rPr sz="1600" b="1" spc="-25" dirty="0">
                <a:latin typeface="Artifakt ElementOfc"/>
                <a:cs typeface="Artifakt ElementOfc"/>
              </a:rPr>
              <a:t> </a:t>
            </a:r>
            <a:r>
              <a:rPr sz="1600" b="1" spc="-10" dirty="0">
                <a:latin typeface="Artifakt ElementOfc"/>
                <a:cs typeface="Artifakt ElementOfc"/>
              </a:rPr>
              <a:t>sketches</a:t>
            </a:r>
            <a:endParaRPr sz="1600">
              <a:latin typeface="Artifakt ElementOfc"/>
              <a:cs typeface="Artifakt ElementOfc"/>
            </a:endParaRPr>
          </a:p>
          <a:p>
            <a:pPr marL="12700" marR="5080">
              <a:lnSpc>
                <a:spcPct val="116399"/>
              </a:lnSpc>
              <a:spcBef>
                <a:spcPts val="1295"/>
              </a:spcBef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3D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body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2D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extrude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revolve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first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hollow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bodies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Shell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command.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Fillet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25" dirty="0">
                <a:latin typeface="Artifakt ElementOfc"/>
                <a:cs typeface="Artifakt ElementOfc"/>
              </a:rPr>
              <a:t> to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rounded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edges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aesthetics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functionality.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1435"/>
              </a:spcBef>
            </a:pPr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features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solid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body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2D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sketches.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35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Extrude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revolve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profile.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Hollow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body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Shell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tool.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round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edges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Fillet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tool.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511" y="869594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6908" y="3930713"/>
            <a:ext cx="1948810" cy="349257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101304" y="7741411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9287151" y="9307532"/>
            <a:ext cx="4329056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35" dirty="0"/>
              <a:t>features</a:t>
            </a:r>
            <a:r>
              <a:rPr spc="-20" dirty="0"/>
              <a:t> </a:t>
            </a:r>
            <a:r>
              <a:rPr spc="-10" dirty="0"/>
              <a:t>from</a:t>
            </a:r>
            <a:r>
              <a:rPr spc="-25" dirty="0"/>
              <a:t> </a:t>
            </a:r>
            <a:r>
              <a:rPr spc="-75" dirty="0"/>
              <a:t>2D</a:t>
            </a:r>
            <a:r>
              <a:rPr spc="-25" dirty="0"/>
              <a:t> sketches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119634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1</a:t>
            </a:fld>
            <a:endParaRPr spc="-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91287"/>
            <a:ext cx="3229610" cy="12934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393700" indent="-228600">
              <a:lnSpc>
                <a:spcPct val="1254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8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Data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Panel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MyTumbler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previous</a:t>
            </a:r>
            <a:r>
              <a:rPr sz="1100" spc="-5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video.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47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>
              <a:spcBef>
                <a:spcPts val="5"/>
              </a:spcBef>
            </a:pPr>
            <a:r>
              <a:rPr sz="1100" dirty="0">
                <a:latin typeface="Artifakt ElementOfc"/>
                <a:cs typeface="Artifakt ElementOfc"/>
              </a:rPr>
              <a:t>NOTE: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supplied</a:t>
            </a:r>
            <a:endParaRPr sz="1100">
              <a:latin typeface="Artifakt ElementOfc"/>
              <a:cs typeface="Artifakt ElementOfc"/>
            </a:endParaRPr>
          </a:p>
          <a:p>
            <a:pPr marL="241300">
              <a:spcBef>
                <a:spcPts val="359"/>
              </a:spcBef>
            </a:pPr>
            <a:r>
              <a:rPr sz="1100" b="1" spc="-10" dirty="0">
                <a:latin typeface="Artifakt ElementOfc"/>
                <a:cs typeface="Artifakt ElementOfc"/>
              </a:rPr>
              <a:t>Module2-</a:t>
            </a:r>
            <a:r>
              <a:rPr sz="1100" b="1" dirty="0">
                <a:latin typeface="Artifakt ElementOfc"/>
                <a:cs typeface="Artifakt ElementOfc"/>
              </a:rPr>
              <a:t>01.f3d</a:t>
            </a:r>
            <a:r>
              <a:rPr sz="1100" b="1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course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downloads.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82686" y="4431284"/>
            <a:ext cx="158750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Tumbler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sketch.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5053686"/>
            <a:ext cx="3126105" cy="659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4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One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most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commonly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3D </a:t>
            </a:r>
            <a:r>
              <a:rPr sz="1100" dirty="0">
                <a:latin typeface="Artifakt ElementOfc"/>
                <a:cs typeface="Artifakt ElementOfc"/>
              </a:rPr>
              <a:t>modeling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Extrude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Create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Extrude.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37211" y="6793483"/>
            <a:ext cx="143319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Extrude</a:t>
            </a:r>
            <a:r>
              <a:rPr sz="900" i="1" spc="-20" dirty="0">
                <a:latin typeface="Artifakt ElementOfc"/>
                <a:cs typeface="Artifakt ElementOfc"/>
              </a:rPr>
              <a:t> tool.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0" y="4913375"/>
            <a:ext cx="6093460" cy="6350"/>
          </a:xfrm>
          <a:custGeom>
            <a:avLst/>
            <a:gdLst/>
            <a:ahLst/>
            <a:cxnLst/>
            <a:rect l="l" t="t" r="r" b="b"/>
            <a:pathLst>
              <a:path w="6093459" h="6350">
                <a:moveTo>
                  <a:pt x="6092952" y="0"/>
                </a:moveTo>
                <a:lnTo>
                  <a:pt x="3398520" y="0"/>
                </a:lnTo>
                <a:lnTo>
                  <a:pt x="3392424" y="0"/>
                </a:lnTo>
                <a:lnTo>
                  <a:pt x="0" y="0"/>
                </a:lnTo>
                <a:lnTo>
                  <a:pt x="0" y="6096"/>
                </a:lnTo>
                <a:lnTo>
                  <a:pt x="3392424" y="6096"/>
                </a:lnTo>
                <a:lnTo>
                  <a:pt x="3398520" y="6096"/>
                </a:lnTo>
                <a:lnTo>
                  <a:pt x="6092952" y="6096"/>
                </a:lnTo>
                <a:lnTo>
                  <a:pt x="609295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93076" y="1139952"/>
            <a:ext cx="1661159" cy="317475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01075" y="5102352"/>
            <a:ext cx="1149350" cy="1570772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9287151" y="9307532"/>
            <a:ext cx="4329056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35" dirty="0"/>
              <a:t>features</a:t>
            </a:r>
            <a:r>
              <a:rPr spc="-20" dirty="0"/>
              <a:t> </a:t>
            </a:r>
            <a:r>
              <a:rPr spc="-10" dirty="0"/>
              <a:t>from</a:t>
            </a:r>
            <a:r>
              <a:rPr spc="-25" dirty="0"/>
              <a:t> </a:t>
            </a:r>
            <a:r>
              <a:rPr spc="-75" dirty="0"/>
              <a:t>2D</a:t>
            </a:r>
            <a:r>
              <a:rPr spc="-25" dirty="0"/>
              <a:t> sketches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119634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5188"/>
            <a:ext cx="3236595" cy="2143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499109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fully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strained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distance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1"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press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Enter.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14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234315">
              <a:lnSpc>
                <a:spcPct val="125499"/>
              </a:lnSpc>
              <a:spcBef>
                <a:spcPts val="5"/>
              </a:spcBef>
            </a:pPr>
            <a:r>
              <a:rPr sz="1100" dirty="0">
                <a:latin typeface="Artifakt ElementOfc"/>
                <a:cs typeface="Artifakt ElementOfc"/>
              </a:rPr>
              <a:t>TIP: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Orbit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move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extrusion.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20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>
              <a:lnSpc>
                <a:spcPct val="126699"/>
              </a:lnSpc>
            </a:pPr>
            <a:r>
              <a:rPr sz="1100" dirty="0">
                <a:latin typeface="Artifakt ElementOfc"/>
                <a:cs typeface="Artifakt ElementOfc"/>
              </a:rPr>
              <a:t>Since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extrusion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does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give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desired </a:t>
            </a:r>
            <a:r>
              <a:rPr sz="1100" dirty="0">
                <a:latin typeface="Artifakt ElementOfc"/>
                <a:cs typeface="Artifakt ElementOfc"/>
              </a:rPr>
              <a:t>result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are </a:t>
            </a:r>
            <a:r>
              <a:rPr sz="1100" dirty="0">
                <a:latin typeface="Artifakt ElementOfc"/>
                <a:cs typeface="Artifakt ElementOfc"/>
              </a:rPr>
              <a:t>building,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Undo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Application </a:t>
            </a:r>
            <a:r>
              <a:rPr sz="1100" spc="-25" dirty="0">
                <a:latin typeface="Artifakt ElementOfc"/>
                <a:cs typeface="Artifakt ElementOfc"/>
              </a:rPr>
              <a:t>Bar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return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original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405473" y="4150867"/>
            <a:ext cx="236474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Setting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Extrude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distance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5" dirty="0">
                <a:latin typeface="Artifakt ElementOfc"/>
                <a:cs typeface="Artifakt ElementOfc"/>
              </a:rPr>
              <a:t> 1”.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4773270"/>
            <a:ext cx="3108325" cy="23450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5800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11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Revolve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tool.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Revolve.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25" dirty="0">
                <a:latin typeface="Artifakt ElementOfc"/>
                <a:cs typeface="Artifakt ElementOfc"/>
              </a:rPr>
              <a:t> be </a:t>
            </a:r>
            <a:r>
              <a:rPr sz="1100" dirty="0">
                <a:latin typeface="Artifakt ElementOfc"/>
                <a:cs typeface="Artifakt ElementOfc"/>
              </a:rPr>
              <a:t>prompted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25" dirty="0">
                <a:latin typeface="Artifakt ElementOfc"/>
                <a:cs typeface="Artifakt ElementOfc"/>
              </a:rPr>
              <a:t> an </a:t>
            </a:r>
            <a:r>
              <a:rPr sz="1100" dirty="0">
                <a:latin typeface="Artifakt ElementOfc"/>
                <a:cs typeface="Artifakt ElementOfc"/>
              </a:rPr>
              <a:t>Axis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revolve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around.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possible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that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already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selected.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so,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blue.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0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22225">
              <a:lnSpc>
                <a:spcPct val="126099"/>
              </a:lnSpc>
            </a:pP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first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vertical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you </a:t>
            </a:r>
            <a:r>
              <a:rPr sz="1100" dirty="0">
                <a:latin typeface="Artifakt ElementOfc"/>
                <a:cs typeface="Artifakt ElementOfc"/>
              </a:rPr>
              <a:t>drew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axis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9” </a:t>
            </a:r>
            <a:r>
              <a:rPr sz="1100" dirty="0">
                <a:latin typeface="Artifakt ElementOfc"/>
                <a:cs typeface="Artifakt ElementOfc"/>
              </a:rPr>
              <a:t>line.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After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axis,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Fusion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will </a:t>
            </a:r>
            <a:r>
              <a:rPr sz="1100" dirty="0">
                <a:latin typeface="Artifakt ElementOfc"/>
                <a:cs typeface="Artifakt ElementOfc"/>
              </a:rPr>
              <a:t>provide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preview.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16757" y="7306158"/>
            <a:ext cx="2884805" cy="659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26400"/>
              </a:lnSpc>
              <a:spcBef>
                <a:spcPts val="85"/>
              </a:spcBef>
            </a:pP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Operation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drop-</a:t>
            </a:r>
            <a:r>
              <a:rPr sz="1100" dirty="0">
                <a:latin typeface="Artifakt ElementOfc"/>
                <a:cs typeface="Artifakt ElementOfc"/>
              </a:rPr>
              <a:t>down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list,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New </a:t>
            </a:r>
            <a:r>
              <a:rPr sz="1100" dirty="0">
                <a:latin typeface="Artifakt ElementOfc"/>
                <a:cs typeface="Artifakt ElementOfc"/>
              </a:rPr>
              <a:t>Component.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outside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shape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3D.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36579" y="7201916"/>
            <a:ext cx="213360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Selecting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profile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and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axis.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33800" y="4632959"/>
            <a:ext cx="6093460" cy="6350"/>
          </a:xfrm>
          <a:custGeom>
            <a:avLst/>
            <a:gdLst/>
            <a:ahLst/>
            <a:cxnLst/>
            <a:rect l="l" t="t" r="r" b="b"/>
            <a:pathLst>
              <a:path w="6093459" h="6350">
                <a:moveTo>
                  <a:pt x="6092952" y="0"/>
                </a:moveTo>
                <a:lnTo>
                  <a:pt x="3398520" y="0"/>
                </a:lnTo>
                <a:lnTo>
                  <a:pt x="3392424" y="0"/>
                </a:lnTo>
                <a:lnTo>
                  <a:pt x="0" y="0"/>
                </a:lnTo>
                <a:lnTo>
                  <a:pt x="0" y="6096"/>
                </a:lnTo>
                <a:lnTo>
                  <a:pt x="3392424" y="6096"/>
                </a:lnTo>
                <a:lnTo>
                  <a:pt x="3398520" y="6096"/>
                </a:lnTo>
                <a:lnTo>
                  <a:pt x="6092952" y="6096"/>
                </a:lnTo>
                <a:lnTo>
                  <a:pt x="609295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46098" y="1174561"/>
            <a:ext cx="1440491" cy="277407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56094" y="4849402"/>
            <a:ext cx="2532203" cy="2201224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9287151" y="9307532"/>
            <a:ext cx="4329056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35" dirty="0"/>
              <a:t>features</a:t>
            </a:r>
            <a:r>
              <a:rPr spc="-20" dirty="0"/>
              <a:t> </a:t>
            </a:r>
            <a:r>
              <a:rPr spc="-10" dirty="0"/>
              <a:t>from</a:t>
            </a:r>
            <a:r>
              <a:rPr spc="-25" dirty="0"/>
              <a:t> </a:t>
            </a:r>
            <a:r>
              <a:rPr spc="-75" dirty="0"/>
              <a:t>2D</a:t>
            </a:r>
            <a:r>
              <a:rPr spc="-25" dirty="0"/>
              <a:t> sketches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xfrm>
            <a:off x="119634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2140"/>
            <a:ext cx="3262629" cy="4322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9099"/>
              </a:lnSpc>
              <a:spcBef>
                <a:spcPts val="100"/>
              </a:spcBef>
            </a:pPr>
            <a:r>
              <a:rPr sz="1100" b="1" dirty="0">
                <a:latin typeface="Artifakt ElementOfc"/>
                <a:cs typeface="Artifakt ElementOfc"/>
              </a:rPr>
              <a:t>5.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rename</a:t>
            </a:r>
            <a:r>
              <a:rPr sz="1100" spc="-25" dirty="0">
                <a:latin typeface="Artifakt ElementOfc"/>
                <a:cs typeface="Artifakt ElementOfc"/>
              </a:rPr>
              <a:t> it. </a:t>
            </a:r>
            <a:r>
              <a:rPr sz="1100" dirty="0">
                <a:latin typeface="Artifakt ElementOfc"/>
                <a:cs typeface="Artifakt ElementOfc"/>
              </a:rPr>
              <a:t>Type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field.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354712" y="2422652"/>
            <a:ext cx="241554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Renaming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component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3045054"/>
            <a:ext cx="3270250" cy="12934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200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6.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hollow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creating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shell.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Modify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Shell.</a:t>
            </a:r>
            <a:r>
              <a:rPr sz="1100" spc="-20" dirty="0">
                <a:latin typeface="Artifakt ElementOfc"/>
                <a:cs typeface="Artifakt ElementOfc"/>
              </a:rPr>
              <a:t> Then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wish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shell.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case,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planar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face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Tumbler.</a:t>
            </a:r>
            <a:r>
              <a:rPr sz="1100" spc="-20" dirty="0">
                <a:latin typeface="Artifakt ElementOfc"/>
                <a:cs typeface="Artifakt ElementOfc"/>
              </a:rPr>
              <a:t> Drag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arrow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shell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distance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.125".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OK.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96962" y="5165852"/>
            <a:ext cx="167322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Shelling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0" y="2901695"/>
            <a:ext cx="6093460" cy="6350"/>
          </a:xfrm>
          <a:custGeom>
            <a:avLst/>
            <a:gdLst/>
            <a:ahLst/>
            <a:cxnLst/>
            <a:rect l="l" t="t" r="r" b="b"/>
            <a:pathLst>
              <a:path w="6093459" h="6350">
                <a:moveTo>
                  <a:pt x="6092952" y="0"/>
                </a:moveTo>
                <a:lnTo>
                  <a:pt x="3398520" y="0"/>
                </a:lnTo>
                <a:lnTo>
                  <a:pt x="3392424" y="0"/>
                </a:lnTo>
                <a:lnTo>
                  <a:pt x="0" y="0"/>
                </a:lnTo>
                <a:lnTo>
                  <a:pt x="0" y="6096"/>
                </a:lnTo>
                <a:lnTo>
                  <a:pt x="3392424" y="6096"/>
                </a:lnTo>
                <a:lnTo>
                  <a:pt x="3398520" y="6096"/>
                </a:lnTo>
                <a:lnTo>
                  <a:pt x="6092952" y="6096"/>
                </a:lnTo>
                <a:lnTo>
                  <a:pt x="609295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88157" y="5785206"/>
            <a:ext cx="3173095" cy="8731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41300" marR="5080" indent="-228600">
              <a:lnSpc>
                <a:spcPct val="126699"/>
              </a:lnSpc>
              <a:spcBef>
                <a:spcPts val="80"/>
              </a:spcBef>
            </a:pPr>
            <a:r>
              <a:rPr sz="1100" b="1" dirty="0">
                <a:latin typeface="Artifakt ElementOfc"/>
                <a:cs typeface="Artifakt ElementOfc"/>
              </a:rPr>
              <a:t>7.</a:t>
            </a:r>
            <a:r>
              <a:rPr sz="1100" b="1" spc="15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Orbit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bottom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edge.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Modify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Fillet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.125" </a:t>
            </a:r>
            <a:r>
              <a:rPr sz="1100" dirty="0">
                <a:latin typeface="Artifakt ElementOfc"/>
                <a:cs typeface="Artifakt ElementOfc"/>
              </a:rPr>
              <a:t>fillet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bottom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tumbler.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OK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file.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82140" y="7898689"/>
            <a:ext cx="2588260" cy="3486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5080" algn="r">
              <a:spcBef>
                <a:spcPts val="29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6.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Applying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fillet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bottom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edge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of</a:t>
            </a:r>
            <a:endParaRPr sz="900">
              <a:latin typeface="Artifakt ElementOfc"/>
              <a:cs typeface="Artifakt ElementOfc"/>
            </a:endParaRPr>
          </a:p>
          <a:p>
            <a:pPr marR="5715" algn="r">
              <a:spcBef>
                <a:spcPts val="19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33800" y="5644895"/>
            <a:ext cx="6093460" cy="6350"/>
          </a:xfrm>
          <a:custGeom>
            <a:avLst/>
            <a:gdLst/>
            <a:ahLst/>
            <a:cxnLst/>
            <a:rect l="l" t="t" r="r" b="b"/>
            <a:pathLst>
              <a:path w="6093459" h="6350">
                <a:moveTo>
                  <a:pt x="6092952" y="0"/>
                </a:moveTo>
                <a:lnTo>
                  <a:pt x="3398520" y="0"/>
                </a:lnTo>
                <a:lnTo>
                  <a:pt x="3392424" y="0"/>
                </a:lnTo>
                <a:lnTo>
                  <a:pt x="0" y="0"/>
                </a:lnTo>
                <a:lnTo>
                  <a:pt x="0" y="6096"/>
                </a:lnTo>
                <a:lnTo>
                  <a:pt x="3392424" y="6096"/>
                </a:lnTo>
                <a:lnTo>
                  <a:pt x="3398520" y="6096"/>
                </a:lnTo>
                <a:lnTo>
                  <a:pt x="6092952" y="6096"/>
                </a:lnTo>
                <a:lnTo>
                  <a:pt x="609295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43242" y="1141971"/>
            <a:ext cx="1576864" cy="110758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29807" y="3093720"/>
            <a:ext cx="2426968" cy="194503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36680" y="5879491"/>
            <a:ext cx="2467025" cy="1879970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xfrm>
            <a:off x="9287151" y="9307532"/>
            <a:ext cx="4329056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35" dirty="0"/>
              <a:t>features</a:t>
            </a:r>
            <a:r>
              <a:rPr spc="-20" dirty="0"/>
              <a:t> </a:t>
            </a:r>
            <a:r>
              <a:rPr spc="-10" dirty="0"/>
              <a:t>from</a:t>
            </a:r>
            <a:r>
              <a:rPr spc="-25" dirty="0"/>
              <a:t> </a:t>
            </a:r>
            <a:r>
              <a:rPr spc="-75" dirty="0"/>
              <a:t>2D</a:t>
            </a:r>
            <a:r>
              <a:rPr spc="-25" dirty="0"/>
              <a:t> sketches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xfrm>
            <a:off x="118872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4</a:t>
            </a:fld>
            <a:endParaRPr spc="-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547</Words>
  <Application>Microsoft Macintosh PowerPoint</Application>
  <PresentationFormat>Custom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2024-02-12T18:11:10Z</dcterms:created>
  <dcterms:modified xsi:type="dcterms:W3CDTF">2024-02-12T18:39:36Z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2024-01-31T00:00:00Z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