
<file path=[Content_Types].xml><?xml version="1.0" encoding="utf-8"?>
<Types xmlns="http://schemas.openxmlformats.org/package/2006/content-types">
  <Default Extension="jpg" ContentType="image/jp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13411200" cy="10058400"/>
  <p:notesSz cx="7772400" cy="10058400"/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2880" userDrawn="1">
          <p15:clr>
            <a:srgbClr val="A4A3A4"/>
          </p15:clr>
        </p15:guide>
        <p15:guide id="2" pos="372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992E028-7588-8344-B4CA-49014DFE17BE}" v="4" dt="2024-02-12T18:33:03.442"/>
  </p1510:revLst>
</p1510:revInfo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/>
    <p:restoredTop sz="94694"/>
  </p:normalViewPr>
  <p:slideViewPr>
    <p:cSldViewPr>
      <p:cViewPr>
        <p:scale>
          <a:sx n="119" d="100"/>
          <a:sy n="119" d="100"/>
        </p:scale>
        <p:origin x="400" y="-760"/>
      </p:cViewPr>
      <p:guideLst>
        <p:guide orient="horz" pos="2880"/>
        <p:guide pos="3727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microsoft.com/office/2015/10/relationships/revisionInfo" Target="revisionInfo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aryn Johnson" userId="5b537da3-8fe8-412d-8c65-21230afc46da" providerId="ADAL" clId="{5992E028-7588-8344-B4CA-49014DFE17BE}"/>
    <pc:docChg chg="modSld modMainMaster">
      <pc:chgData name="Karyn Johnson" userId="5b537da3-8fe8-412d-8c65-21230afc46da" providerId="ADAL" clId="{5992E028-7588-8344-B4CA-49014DFE17BE}" dt="2024-02-12T18:35:30.154" v="43" actId="1076"/>
      <pc:docMkLst>
        <pc:docMk/>
      </pc:docMkLst>
      <pc:sldChg chg="modSp mod">
        <pc:chgData name="Karyn Johnson" userId="5b537da3-8fe8-412d-8c65-21230afc46da" providerId="ADAL" clId="{5992E028-7588-8344-B4CA-49014DFE17BE}" dt="2024-02-12T18:33:10.460" v="36" actId="1038"/>
        <pc:sldMkLst>
          <pc:docMk/>
          <pc:sldMk cId="0" sldId="256"/>
        </pc:sldMkLst>
        <pc:spChg chg="mod">
          <ac:chgData name="Karyn Johnson" userId="5b537da3-8fe8-412d-8c65-21230afc46da" providerId="ADAL" clId="{5992E028-7588-8344-B4CA-49014DFE17BE}" dt="2024-02-12T18:32:12.422" v="0"/>
          <ac:spMkLst>
            <pc:docMk/>
            <pc:sldMk cId="0" sldId="256"/>
            <ac:spMk id="2" creationId="{00000000-0000-0000-0000-000000000000}"/>
          </ac:spMkLst>
        </pc:spChg>
        <pc:spChg chg="mod">
          <ac:chgData name="Karyn Johnson" userId="5b537da3-8fe8-412d-8c65-21230afc46da" providerId="ADAL" clId="{5992E028-7588-8344-B4CA-49014DFE17BE}" dt="2024-02-12T18:32:12.422" v="0"/>
          <ac:spMkLst>
            <pc:docMk/>
            <pc:sldMk cId="0" sldId="256"/>
            <ac:spMk id="4" creationId="{00000000-0000-0000-0000-000000000000}"/>
          </ac:spMkLst>
        </pc:spChg>
        <pc:spChg chg="mod">
          <ac:chgData name="Karyn Johnson" userId="5b537da3-8fe8-412d-8c65-21230afc46da" providerId="ADAL" clId="{5992E028-7588-8344-B4CA-49014DFE17BE}" dt="2024-02-12T18:32:12.422" v="0"/>
          <ac:spMkLst>
            <pc:docMk/>
            <pc:sldMk cId="0" sldId="256"/>
            <ac:spMk id="5" creationId="{00000000-0000-0000-0000-000000000000}"/>
          </ac:spMkLst>
        </pc:spChg>
        <pc:spChg chg="mod">
          <ac:chgData name="Karyn Johnson" userId="5b537da3-8fe8-412d-8c65-21230afc46da" providerId="ADAL" clId="{5992E028-7588-8344-B4CA-49014DFE17BE}" dt="2024-02-12T18:33:10.460" v="36" actId="1038"/>
          <ac:spMkLst>
            <pc:docMk/>
            <pc:sldMk cId="0" sldId="256"/>
            <ac:spMk id="6" creationId="{00000000-0000-0000-0000-000000000000}"/>
          </ac:spMkLst>
        </pc:spChg>
        <pc:picChg chg="mod">
          <ac:chgData name="Karyn Johnson" userId="5b537da3-8fe8-412d-8c65-21230afc46da" providerId="ADAL" clId="{5992E028-7588-8344-B4CA-49014DFE17BE}" dt="2024-02-12T18:32:12.422" v="0"/>
          <ac:picMkLst>
            <pc:docMk/>
            <pc:sldMk cId="0" sldId="256"/>
            <ac:picMk id="3" creationId="{00000000-0000-0000-0000-000000000000}"/>
          </ac:picMkLst>
        </pc:picChg>
      </pc:sldChg>
      <pc:sldChg chg="modSp mod">
        <pc:chgData name="Karyn Johnson" userId="5b537da3-8fe8-412d-8c65-21230afc46da" providerId="ADAL" clId="{5992E028-7588-8344-B4CA-49014DFE17BE}" dt="2024-02-12T18:33:30.625" v="37" actId="1076"/>
        <pc:sldMkLst>
          <pc:docMk/>
          <pc:sldMk cId="0" sldId="257"/>
        </pc:sldMkLst>
        <pc:spChg chg="mod">
          <ac:chgData name="Karyn Johnson" userId="5b537da3-8fe8-412d-8c65-21230afc46da" providerId="ADAL" clId="{5992E028-7588-8344-B4CA-49014DFE17BE}" dt="2024-02-12T18:32:12.422" v="0"/>
          <ac:spMkLst>
            <pc:docMk/>
            <pc:sldMk cId="0" sldId="257"/>
            <ac:spMk id="2" creationId="{00000000-0000-0000-0000-000000000000}"/>
          </ac:spMkLst>
        </pc:spChg>
        <pc:spChg chg="mod">
          <ac:chgData name="Karyn Johnson" userId="5b537da3-8fe8-412d-8c65-21230afc46da" providerId="ADAL" clId="{5992E028-7588-8344-B4CA-49014DFE17BE}" dt="2024-02-12T18:32:12.422" v="0"/>
          <ac:spMkLst>
            <pc:docMk/>
            <pc:sldMk cId="0" sldId="257"/>
            <ac:spMk id="3" creationId="{00000000-0000-0000-0000-000000000000}"/>
          </ac:spMkLst>
        </pc:spChg>
        <pc:spChg chg="mod">
          <ac:chgData name="Karyn Johnson" userId="5b537da3-8fe8-412d-8c65-21230afc46da" providerId="ADAL" clId="{5992E028-7588-8344-B4CA-49014DFE17BE}" dt="2024-02-12T18:32:12.422" v="0"/>
          <ac:spMkLst>
            <pc:docMk/>
            <pc:sldMk cId="0" sldId="257"/>
            <ac:spMk id="4" creationId="{00000000-0000-0000-0000-000000000000}"/>
          </ac:spMkLst>
        </pc:spChg>
        <pc:spChg chg="mod">
          <ac:chgData name="Karyn Johnson" userId="5b537da3-8fe8-412d-8c65-21230afc46da" providerId="ADAL" clId="{5992E028-7588-8344-B4CA-49014DFE17BE}" dt="2024-02-12T18:32:12.422" v="0"/>
          <ac:spMkLst>
            <pc:docMk/>
            <pc:sldMk cId="0" sldId="257"/>
            <ac:spMk id="5" creationId="{00000000-0000-0000-0000-000000000000}"/>
          </ac:spMkLst>
        </pc:spChg>
        <pc:spChg chg="mod">
          <ac:chgData name="Karyn Johnson" userId="5b537da3-8fe8-412d-8c65-21230afc46da" providerId="ADAL" clId="{5992E028-7588-8344-B4CA-49014DFE17BE}" dt="2024-02-12T18:32:12.422" v="0"/>
          <ac:spMkLst>
            <pc:docMk/>
            <pc:sldMk cId="0" sldId="257"/>
            <ac:spMk id="6" creationId="{00000000-0000-0000-0000-000000000000}"/>
          </ac:spMkLst>
        </pc:spChg>
        <pc:spChg chg="mod">
          <ac:chgData name="Karyn Johnson" userId="5b537da3-8fe8-412d-8c65-21230afc46da" providerId="ADAL" clId="{5992E028-7588-8344-B4CA-49014DFE17BE}" dt="2024-02-12T18:32:12.422" v="0"/>
          <ac:spMkLst>
            <pc:docMk/>
            <pc:sldMk cId="0" sldId="257"/>
            <ac:spMk id="9" creationId="{00000000-0000-0000-0000-000000000000}"/>
          </ac:spMkLst>
        </pc:spChg>
        <pc:spChg chg="mod">
          <ac:chgData name="Karyn Johnson" userId="5b537da3-8fe8-412d-8c65-21230afc46da" providerId="ADAL" clId="{5992E028-7588-8344-B4CA-49014DFE17BE}" dt="2024-02-12T18:33:30.625" v="37" actId="1076"/>
          <ac:spMkLst>
            <pc:docMk/>
            <pc:sldMk cId="0" sldId="257"/>
            <ac:spMk id="10" creationId="{00000000-0000-0000-0000-000000000000}"/>
          </ac:spMkLst>
        </pc:spChg>
        <pc:picChg chg="mod">
          <ac:chgData name="Karyn Johnson" userId="5b537da3-8fe8-412d-8c65-21230afc46da" providerId="ADAL" clId="{5992E028-7588-8344-B4CA-49014DFE17BE}" dt="2024-02-12T18:32:12.422" v="0"/>
          <ac:picMkLst>
            <pc:docMk/>
            <pc:sldMk cId="0" sldId="257"/>
            <ac:picMk id="7" creationId="{00000000-0000-0000-0000-000000000000}"/>
          </ac:picMkLst>
        </pc:picChg>
        <pc:picChg chg="mod">
          <ac:chgData name="Karyn Johnson" userId="5b537da3-8fe8-412d-8c65-21230afc46da" providerId="ADAL" clId="{5992E028-7588-8344-B4CA-49014DFE17BE}" dt="2024-02-12T18:32:12.422" v="0"/>
          <ac:picMkLst>
            <pc:docMk/>
            <pc:sldMk cId="0" sldId="257"/>
            <ac:picMk id="8" creationId="{00000000-0000-0000-0000-000000000000}"/>
          </ac:picMkLst>
        </pc:picChg>
      </pc:sldChg>
      <pc:sldChg chg="modSp mod">
        <pc:chgData name="Karyn Johnson" userId="5b537da3-8fe8-412d-8c65-21230afc46da" providerId="ADAL" clId="{5992E028-7588-8344-B4CA-49014DFE17BE}" dt="2024-02-12T18:33:40.202" v="38" actId="1076"/>
        <pc:sldMkLst>
          <pc:docMk/>
          <pc:sldMk cId="0" sldId="258"/>
        </pc:sldMkLst>
        <pc:spChg chg="mod">
          <ac:chgData name="Karyn Johnson" userId="5b537da3-8fe8-412d-8c65-21230afc46da" providerId="ADAL" clId="{5992E028-7588-8344-B4CA-49014DFE17BE}" dt="2024-02-12T18:32:12.422" v="0"/>
          <ac:spMkLst>
            <pc:docMk/>
            <pc:sldMk cId="0" sldId="258"/>
            <ac:spMk id="2" creationId="{00000000-0000-0000-0000-000000000000}"/>
          </ac:spMkLst>
        </pc:spChg>
        <pc:spChg chg="mod">
          <ac:chgData name="Karyn Johnson" userId="5b537da3-8fe8-412d-8c65-21230afc46da" providerId="ADAL" clId="{5992E028-7588-8344-B4CA-49014DFE17BE}" dt="2024-02-12T18:32:12.422" v="0"/>
          <ac:spMkLst>
            <pc:docMk/>
            <pc:sldMk cId="0" sldId="258"/>
            <ac:spMk id="3" creationId="{00000000-0000-0000-0000-000000000000}"/>
          </ac:spMkLst>
        </pc:spChg>
        <pc:spChg chg="mod">
          <ac:chgData name="Karyn Johnson" userId="5b537da3-8fe8-412d-8c65-21230afc46da" providerId="ADAL" clId="{5992E028-7588-8344-B4CA-49014DFE17BE}" dt="2024-02-12T18:32:12.422" v="0"/>
          <ac:spMkLst>
            <pc:docMk/>
            <pc:sldMk cId="0" sldId="258"/>
            <ac:spMk id="4" creationId="{00000000-0000-0000-0000-000000000000}"/>
          </ac:spMkLst>
        </pc:spChg>
        <pc:spChg chg="mod">
          <ac:chgData name="Karyn Johnson" userId="5b537da3-8fe8-412d-8c65-21230afc46da" providerId="ADAL" clId="{5992E028-7588-8344-B4CA-49014DFE17BE}" dt="2024-02-12T18:32:12.422" v="0"/>
          <ac:spMkLst>
            <pc:docMk/>
            <pc:sldMk cId="0" sldId="258"/>
            <ac:spMk id="5" creationId="{00000000-0000-0000-0000-000000000000}"/>
          </ac:spMkLst>
        </pc:spChg>
        <pc:spChg chg="mod">
          <ac:chgData name="Karyn Johnson" userId="5b537da3-8fe8-412d-8c65-21230afc46da" providerId="ADAL" clId="{5992E028-7588-8344-B4CA-49014DFE17BE}" dt="2024-02-12T18:32:12.422" v="0"/>
          <ac:spMkLst>
            <pc:docMk/>
            <pc:sldMk cId="0" sldId="258"/>
            <ac:spMk id="6" creationId="{00000000-0000-0000-0000-000000000000}"/>
          </ac:spMkLst>
        </pc:spChg>
        <pc:spChg chg="mod">
          <ac:chgData name="Karyn Johnson" userId="5b537da3-8fe8-412d-8c65-21230afc46da" providerId="ADAL" clId="{5992E028-7588-8344-B4CA-49014DFE17BE}" dt="2024-02-12T18:32:12.422" v="0"/>
          <ac:spMkLst>
            <pc:docMk/>
            <pc:sldMk cId="0" sldId="258"/>
            <ac:spMk id="7" creationId="{00000000-0000-0000-0000-000000000000}"/>
          </ac:spMkLst>
        </pc:spChg>
        <pc:spChg chg="mod">
          <ac:chgData name="Karyn Johnson" userId="5b537da3-8fe8-412d-8c65-21230afc46da" providerId="ADAL" clId="{5992E028-7588-8344-B4CA-49014DFE17BE}" dt="2024-02-12T18:32:12.422" v="0"/>
          <ac:spMkLst>
            <pc:docMk/>
            <pc:sldMk cId="0" sldId="258"/>
            <ac:spMk id="10" creationId="{00000000-0000-0000-0000-000000000000}"/>
          </ac:spMkLst>
        </pc:spChg>
        <pc:spChg chg="mod">
          <ac:chgData name="Karyn Johnson" userId="5b537da3-8fe8-412d-8c65-21230afc46da" providerId="ADAL" clId="{5992E028-7588-8344-B4CA-49014DFE17BE}" dt="2024-02-12T18:33:40.202" v="38" actId="1076"/>
          <ac:spMkLst>
            <pc:docMk/>
            <pc:sldMk cId="0" sldId="258"/>
            <ac:spMk id="11" creationId="{00000000-0000-0000-0000-000000000000}"/>
          </ac:spMkLst>
        </pc:spChg>
        <pc:picChg chg="mod">
          <ac:chgData name="Karyn Johnson" userId="5b537da3-8fe8-412d-8c65-21230afc46da" providerId="ADAL" clId="{5992E028-7588-8344-B4CA-49014DFE17BE}" dt="2024-02-12T18:32:12.422" v="0"/>
          <ac:picMkLst>
            <pc:docMk/>
            <pc:sldMk cId="0" sldId="258"/>
            <ac:picMk id="8" creationId="{00000000-0000-0000-0000-000000000000}"/>
          </ac:picMkLst>
        </pc:picChg>
        <pc:picChg chg="mod">
          <ac:chgData name="Karyn Johnson" userId="5b537da3-8fe8-412d-8c65-21230afc46da" providerId="ADAL" clId="{5992E028-7588-8344-B4CA-49014DFE17BE}" dt="2024-02-12T18:32:12.422" v="0"/>
          <ac:picMkLst>
            <pc:docMk/>
            <pc:sldMk cId="0" sldId="258"/>
            <ac:picMk id="9" creationId="{00000000-0000-0000-0000-000000000000}"/>
          </ac:picMkLst>
        </pc:picChg>
      </pc:sldChg>
      <pc:sldChg chg="modSp mod">
        <pc:chgData name="Karyn Johnson" userId="5b537da3-8fe8-412d-8c65-21230afc46da" providerId="ADAL" clId="{5992E028-7588-8344-B4CA-49014DFE17BE}" dt="2024-02-12T18:33:49.193" v="39" actId="1076"/>
        <pc:sldMkLst>
          <pc:docMk/>
          <pc:sldMk cId="0" sldId="259"/>
        </pc:sldMkLst>
        <pc:spChg chg="mod">
          <ac:chgData name="Karyn Johnson" userId="5b537da3-8fe8-412d-8c65-21230afc46da" providerId="ADAL" clId="{5992E028-7588-8344-B4CA-49014DFE17BE}" dt="2024-02-12T18:32:12.422" v="0"/>
          <ac:spMkLst>
            <pc:docMk/>
            <pc:sldMk cId="0" sldId="259"/>
            <ac:spMk id="2" creationId="{00000000-0000-0000-0000-000000000000}"/>
          </ac:spMkLst>
        </pc:spChg>
        <pc:spChg chg="mod">
          <ac:chgData name="Karyn Johnson" userId="5b537da3-8fe8-412d-8c65-21230afc46da" providerId="ADAL" clId="{5992E028-7588-8344-B4CA-49014DFE17BE}" dt="2024-02-12T18:32:12.422" v="0"/>
          <ac:spMkLst>
            <pc:docMk/>
            <pc:sldMk cId="0" sldId="259"/>
            <ac:spMk id="3" creationId="{00000000-0000-0000-0000-000000000000}"/>
          </ac:spMkLst>
        </pc:spChg>
        <pc:spChg chg="mod">
          <ac:chgData name="Karyn Johnson" userId="5b537da3-8fe8-412d-8c65-21230afc46da" providerId="ADAL" clId="{5992E028-7588-8344-B4CA-49014DFE17BE}" dt="2024-02-12T18:32:12.422" v="0"/>
          <ac:spMkLst>
            <pc:docMk/>
            <pc:sldMk cId="0" sldId="259"/>
            <ac:spMk id="4" creationId="{00000000-0000-0000-0000-000000000000}"/>
          </ac:spMkLst>
        </pc:spChg>
        <pc:spChg chg="mod">
          <ac:chgData name="Karyn Johnson" userId="5b537da3-8fe8-412d-8c65-21230afc46da" providerId="ADAL" clId="{5992E028-7588-8344-B4CA-49014DFE17BE}" dt="2024-02-12T18:32:12.422" v="0"/>
          <ac:spMkLst>
            <pc:docMk/>
            <pc:sldMk cId="0" sldId="259"/>
            <ac:spMk id="5" creationId="{00000000-0000-0000-0000-000000000000}"/>
          </ac:spMkLst>
        </pc:spChg>
        <pc:spChg chg="mod">
          <ac:chgData name="Karyn Johnson" userId="5b537da3-8fe8-412d-8c65-21230afc46da" providerId="ADAL" clId="{5992E028-7588-8344-B4CA-49014DFE17BE}" dt="2024-02-12T18:32:12.422" v="0"/>
          <ac:spMkLst>
            <pc:docMk/>
            <pc:sldMk cId="0" sldId="259"/>
            <ac:spMk id="6" creationId="{00000000-0000-0000-0000-000000000000}"/>
          </ac:spMkLst>
        </pc:spChg>
        <pc:spChg chg="mod">
          <ac:chgData name="Karyn Johnson" userId="5b537da3-8fe8-412d-8c65-21230afc46da" providerId="ADAL" clId="{5992E028-7588-8344-B4CA-49014DFE17BE}" dt="2024-02-12T18:32:12.422" v="0"/>
          <ac:spMkLst>
            <pc:docMk/>
            <pc:sldMk cId="0" sldId="259"/>
            <ac:spMk id="7" creationId="{00000000-0000-0000-0000-000000000000}"/>
          </ac:spMkLst>
        </pc:spChg>
        <pc:spChg chg="mod">
          <ac:chgData name="Karyn Johnson" userId="5b537da3-8fe8-412d-8c65-21230afc46da" providerId="ADAL" clId="{5992E028-7588-8344-B4CA-49014DFE17BE}" dt="2024-02-12T18:32:12.422" v="0"/>
          <ac:spMkLst>
            <pc:docMk/>
            <pc:sldMk cId="0" sldId="259"/>
            <ac:spMk id="8" creationId="{00000000-0000-0000-0000-000000000000}"/>
          </ac:spMkLst>
        </pc:spChg>
        <pc:spChg chg="mod">
          <ac:chgData name="Karyn Johnson" userId="5b537da3-8fe8-412d-8c65-21230afc46da" providerId="ADAL" clId="{5992E028-7588-8344-B4CA-49014DFE17BE}" dt="2024-02-12T18:32:12.422" v="0"/>
          <ac:spMkLst>
            <pc:docMk/>
            <pc:sldMk cId="0" sldId="259"/>
            <ac:spMk id="11" creationId="{00000000-0000-0000-0000-000000000000}"/>
          </ac:spMkLst>
        </pc:spChg>
        <pc:spChg chg="mod">
          <ac:chgData name="Karyn Johnson" userId="5b537da3-8fe8-412d-8c65-21230afc46da" providerId="ADAL" clId="{5992E028-7588-8344-B4CA-49014DFE17BE}" dt="2024-02-12T18:33:49.193" v="39" actId="1076"/>
          <ac:spMkLst>
            <pc:docMk/>
            <pc:sldMk cId="0" sldId="259"/>
            <ac:spMk id="12" creationId="{00000000-0000-0000-0000-000000000000}"/>
          </ac:spMkLst>
        </pc:spChg>
        <pc:picChg chg="mod">
          <ac:chgData name="Karyn Johnson" userId="5b537da3-8fe8-412d-8c65-21230afc46da" providerId="ADAL" clId="{5992E028-7588-8344-B4CA-49014DFE17BE}" dt="2024-02-12T18:32:12.422" v="0"/>
          <ac:picMkLst>
            <pc:docMk/>
            <pc:sldMk cId="0" sldId="259"/>
            <ac:picMk id="9" creationId="{00000000-0000-0000-0000-000000000000}"/>
          </ac:picMkLst>
        </pc:picChg>
        <pc:picChg chg="mod">
          <ac:chgData name="Karyn Johnson" userId="5b537da3-8fe8-412d-8c65-21230afc46da" providerId="ADAL" clId="{5992E028-7588-8344-B4CA-49014DFE17BE}" dt="2024-02-12T18:32:12.422" v="0"/>
          <ac:picMkLst>
            <pc:docMk/>
            <pc:sldMk cId="0" sldId="259"/>
            <ac:picMk id="10" creationId="{00000000-0000-0000-0000-000000000000}"/>
          </ac:picMkLst>
        </pc:picChg>
      </pc:sldChg>
      <pc:sldChg chg="modSp mod">
        <pc:chgData name="Karyn Johnson" userId="5b537da3-8fe8-412d-8c65-21230afc46da" providerId="ADAL" clId="{5992E028-7588-8344-B4CA-49014DFE17BE}" dt="2024-02-12T18:33:59.042" v="40" actId="1076"/>
        <pc:sldMkLst>
          <pc:docMk/>
          <pc:sldMk cId="0" sldId="260"/>
        </pc:sldMkLst>
        <pc:spChg chg="mod">
          <ac:chgData name="Karyn Johnson" userId="5b537da3-8fe8-412d-8c65-21230afc46da" providerId="ADAL" clId="{5992E028-7588-8344-B4CA-49014DFE17BE}" dt="2024-02-12T18:32:12.422" v="0"/>
          <ac:spMkLst>
            <pc:docMk/>
            <pc:sldMk cId="0" sldId="260"/>
            <ac:spMk id="2" creationId="{00000000-0000-0000-0000-000000000000}"/>
          </ac:spMkLst>
        </pc:spChg>
        <pc:spChg chg="mod">
          <ac:chgData name="Karyn Johnson" userId="5b537da3-8fe8-412d-8c65-21230afc46da" providerId="ADAL" clId="{5992E028-7588-8344-B4CA-49014DFE17BE}" dt="2024-02-12T18:32:12.422" v="0"/>
          <ac:spMkLst>
            <pc:docMk/>
            <pc:sldMk cId="0" sldId="260"/>
            <ac:spMk id="3" creationId="{00000000-0000-0000-0000-000000000000}"/>
          </ac:spMkLst>
        </pc:spChg>
        <pc:spChg chg="mod">
          <ac:chgData name="Karyn Johnson" userId="5b537da3-8fe8-412d-8c65-21230afc46da" providerId="ADAL" clId="{5992E028-7588-8344-B4CA-49014DFE17BE}" dt="2024-02-12T18:32:12.422" v="0"/>
          <ac:spMkLst>
            <pc:docMk/>
            <pc:sldMk cId="0" sldId="260"/>
            <ac:spMk id="4" creationId="{00000000-0000-0000-0000-000000000000}"/>
          </ac:spMkLst>
        </pc:spChg>
        <pc:spChg chg="mod">
          <ac:chgData name="Karyn Johnson" userId="5b537da3-8fe8-412d-8c65-21230afc46da" providerId="ADAL" clId="{5992E028-7588-8344-B4CA-49014DFE17BE}" dt="2024-02-12T18:32:12.422" v="0"/>
          <ac:spMkLst>
            <pc:docMk/>
            <pc:sldMk cId="0" sldId="260"/>
            <ac:spMk id="5" creationId="{00000000-0000-0000-0000-000000000000}"/>
          </ac:spMkLst>
        </pc:spChg>
        <pc:spChg chg="mod">
          <ac:chgData name="Karyn Johnson" userId="5b537da3-8fe8-412d-8c65-21230afc46da" providerId="ADAL" clId="{5992E028-7588-8344-B4CA-49014DFE17BE}" dt="2024-02-12T18:32:12.422" v="0"/>
          <ac:spMkLst>
            <pc:docMk/>
            <pc:sldMk cId="0" sldId="260"/>
            <ac:spMk id="6" creationId="{00000000-0000-0000-0000-000000000000}"/>
          </ac:spMkLst>
        </pc:spChg>
        <pc:spChg chg="mod">
          <ac:chgData name="Karyn Johnson" userId="5b537da3-8fe8-412d-8c65-21230afc46da" providerId="ADAL" clId="{5992E028-7588-8344-B4CA-49014DFE17BE}" dt="2024-02-12T18:32:12.422" v="0"/>
          <ac:spMkLst>
            <pc:docMk/>
            <pc:sldMk cId="0" sldId="260"/>
            <ac:spMk id="7" creationId="{00000000-0000-0000-0000-000000000000}"/>
          </ac:spMkLst>
        </pc:spChg>
        <pc:spChg chg="mod">
          <ac:chgData name="Karyn Johnson" userId="5b537da3-8fe8-412d-8c65-21230afc46da" providerId="ADAL" clId="{5992E028-7588-8344-B4CA-49014DFE17BE}" dt="2024-02-12T18:32:12.422" v="0"/>
          <ac:spMkLst>
            <pc:docMk/>
            <pc:sldMk cId="0" sldId="260"/>
            <ac:spMk id="10" creationId="{00000000-0000-0000-0000-000000000000}"/>
          </ac:spMkLst>
        </pc:spChg>
        <pc:spChg chg="mod">
          <ac:chgData name="Karyn Johnson" userId="5b537da3-8fe8-412d-8c65-21230afc46da" providerId="ADAL" clId="{5992E028-7588-8344-B4CA-49014DFE17BE}" dt="2024-02-12T18:33:59.042" v="40" actId="1076"/>
          <ac:spMkLst>
            <pc:docMk/>
            <pc:sldMk cId="0" sldId="260"/>
            <ac:spMk id="11" creationId="{00000000-0000-0000-0000-000000000000}"/>
          </ac:spMkLst>
        </pc:spChg>
        <pc:picChg chg="mod">
          <ac:chgData name="Karyn Johnson" userId="5b537da3-8fe8-412d-8c65-21230afc46da" providerId="ADAL" clId="{5992E028-7588-8344-B4CA-49014DFE17BE}" dt="2024-02-12T18:32:12.422" v="0"/>
          <ac:picMkLst>
            <pc:docMk/>
            <pc:sldMk cId="0" sldId="260"/>
            <ac:picMk id="8" creationId="{00000000-0000-0000-0000-000000000000}"/>
          </ac:picMkLst>
        </pc:picChg>
        <pc:picChg chg="mod">
          <ac:chgData name="Karyn Johnson" userId="5b537da3-8fe8-412d-8c65-21230afc46da" providerId="ADAL" clId="{5992E028-7588-8344-B4CA-49014DFE17BE}" dt="2024-02-12T18:32:12.422" v="0"/>
          <ac:picMkLst>
            <pc:docMk/>
            <pc:sldMk cId="0" sldId="260"/>
            <ac:picMk id="9" creationId="{00000000-0000-0000-0000-000000000000}"/>
          </ac:picMkLst>
        </pc:picChg>
      </pc:sldChg>
      <pc:sldChg chg="modSp mod">
        <pc:chgData name="Karyn Johnson" userId="5b537da3-8fe8-412d-8c65-21230afc46da" providerId="ADAL" clId="{5992E028-7588-8344-B4CA-49014DFE17BE}" dt="2024-02-12T18:34:06.342" v="41" actId="1076"/>
        <pc:sldMkLst>
          <pc:docMk/>
          <pc:sldMk cId="0" sldId="261"/>
        </pc:sldMkLst>
        <pc:spChg chg="mod">
          <ac:chgData name="Karyn Johnson" userId="5b537da3-8fe8-412d-8c65-21230afc46da" providerId="ADAL" clId="{5992E028-7588-8344-B4CA-49014DFE17BE}" dt="2024-02-12T18:32:12.422" v="0"/>
          <ac:spMkLst>
            <pc:docMk/>
            <pc:sldMk cId="0" sldId="261"/>
            <ac:spMk id="2" creationId="{00000000-0000-0000-0000-000000000000}"/>
          </ac:spMkLst>
        </pc:spChg>
        <pc:spChg chg="mod">
          <ac:chgData name="Karyn Johnson" userId="5b537da3-8fe8-412d-8c65-21230afc46da" providerId="ADAL" clId="{5992E028-7588-8344-B4CA-49014DFE17BE}" dt="2024-02-12T18:32:12.422" v="0"/>
          <ac:spMkLst>
            <pc:docMk/>
            <pc:sldMk cId="0" sldId="261"/>
            <ac:spMk id="3" creationId="{00000000-0000-0000-0000-000000000000}"/>
          </ac:spMkLst>
        </pc:spChg>
        <pc:spChg chg="mod">
          <ac:chgData name="Karyn Johnson" userId="5b537da3-8fe8-412d-8c65-21230afc46da" providerId="ADAL" clId="{5992E028-7588-8344-B4CA-49014DFE17BE}" dt="2024-02-12T18:32:12.422" v="0"/>
          <ac:spMkLst>
            <pc:docMk/>
            <pc:sldMk cId="0" sldId="261"/>
            <ac:spMk id="4" creationId="{00000000-0000-0000-0000-000000000000}"/>
          </ac:spMkLst>
        </pc:spChg>
        <pc:spChg chg="mod">
          <ac:chgData name="Karyn Johnson" userId="5b537da3-8fe8-412d-8c65-21230afc46da" providerId="ADAL" clId="{5992E028-7588-8344-B4CA-49014DFE17BE}" dt="2024-02-12T18:32:12.422" v="0"/>
          <ac:spMkLst>
            <pc:docMk/>
            <pc:sldMk cId="0" sldId="261"/>
            <ac:spMk id="5" creationId="{00000000-0000-0000-0000-000000000000}"/>
          </ac:spMkLst>
        </pc:spChg>
        <pc:spChg chg="mod">
          <ac:chgData name="Karyn Johnson" userId="5b537da3-8fe8-412d-8c65-21230afc46da" providerId="ADAL" clId="{5992E028-7588-8344-B4CA-49014DFE17BE}" dt="2024-02-12T18:32:12.422" v="0"/>
          <ac:spMkLst>
            <pc:docMk/>
            <pc:sldMk cId="0" sldId="261"/>
            <ac:spMk id="6" creationId="{00000000-0000-0000-0000-000000000000}"/>
          </ac:spMkLst>
        </pc:spChg>
        <pc:spChg chg="mod">
          <ac:chgData name="Karyn Johnson" userId="5b537da3-8fe8-412d-8c65-21230afc46da" providerId="ADAL" clId="{5992E028-7588-8344-B4CA-49014DFE17BE}" dt="2024-02-12T18:32:12.422" v="0"/>
          <ac:spMkLst>
            <pc:docMk/>
            <pc:sldMk cId="0" sldId="261"/>
            <ac:spMk id="7" creationId="{00000000-0000-0000-0000-000000000000}"/>
          </ac:spMkLst>
        </pc:spChg>
        <pc:spChg chg="mod">
          <ac:chgData name="Karyn Johnson" userId="5b537da3-8fe8-412d-8c65-21230afc46da" providerId="ADAL" clId="{5992E028-7588-8344-B4CA-49014DFE17BE}" dt="2024-02-12T18:32:12.422" v="0"/>
          <ac:spMkLst>
            <pc:docMk/>
            <pc:sldMk cId="0" sldId="261"/>
            <ac:spMk id="8" creationId="{00000000-0000-0000-0000-000000000000}"/>
          </ac:spMkLst>
        </pc:spChg>
        <pc:spChg chg="mod">
          <ac:chgData name="Karyn Johnson" userId="5b537da3-8fe8-412d-8c65-21230afc46da" providerId="ADAL" clId="{5992E028-7588-8344-B4CA-49014DFE17BE}" dt="2024-02-12T18:32:12.422" v="0"/>
          <ac:spMkLst>
            <pc:docMk/>
            <pc:sldMk cId="0" sldId="261"/>
            <ac:spMk id="9" creationId="{00000000-0000-0000-0000-000000000000}"/>
          </ac:spMkLst>
        </pc:spChg>
        <pc:spChg chg="mod">
          <ac:chgData name="Karyn Johnson" userId="5b537da3-8fe8-412d-8c65-21230afc46da" providerId="ADAL" clId="{5992E028-7588-8344-B4CA-49014DFE17BE}" dt="2024-02-12T18:32:12.422" v="0"/>
          <ac:spMkLst>
            <pc:docMk/>
            <pc:sldMk cId="0" sldId="261"/>
            <ac:spMk id="13" creationId="{00000000-0000-0000-0000-000000000000}"/>
          </ac:spMkLst>
        </pc:spChg>
        <pc:spChg chg="mod">
          <ac:chgData name="Karyn Johnson" userId="5b537da3-8fe8-412d-8c65-21230afc46da" providerId="ADAL" clId="{5992E028-7588-8344-B4CA-49014DFE17BE}" dt="2024-02-12T18:34:06.342" v="41" actId="1076"/>
          <ac:spMkLst>
            <pc:docMk/>
            <pc:sldMk cId="0" sldId="261"/>
            <ac:spMk id="14" creationId="{00000000-0000-0000-0000-000000000000}"/>
          </ac:spMkLst>
        </pc:spChg>
        <pc:picChg chg="mod">
          <ac:chgData name="Karyn Johnson" userId="5b537da3-8fe8-412d-8c65-21230afc46da" providerId="ADAL" clId="{5992E028-7588-8344-B4CA-49014DFE17BE}" dt="2024-02-12T18:32:12.422" v="0"/>
          <ac:picMkLst>
            <pc:docMk/>
            <pc:sldMk cId="0" sldId="261"/>
            <ac:picMk id="10" creationId="{00000000-0000-0000-0000-000000000000}"/>
          </ac:picMkLst>
        </pc:picChg>
        <pc:picChg chg="mod">
          <ac:chgData name="Karyn Johnson" userId="5b537da3-8fe8-412d-8c65-21230afc46da" providerId="ADAL" clId="{5992E028-7588-8344-B4CA-49014DFE17BE}" dt="2024-02-12T18:32:12.422" v="0"/>
          <ac:picMkLst>
            <pc:docMk/>
            <pc:sldMk cId="0" sldId="261"/>
            <ac:picMk id="11" creationId="{00000000-0000-0000-0000-000000000000}"/>
          </ac:picMkLst>
        </pc:picChg>
        <pc:picChg chg="mod">
          <ac:chgData name="Karyn Johnson" userId="5b537da3-8fe8-412d-8c65-21230afc46da" providerId="ADAL" clId="{5992E028-7588-8344-B4CA-49014DFE17BE}" dt="2024-02-12T18:32:12.422" v="0"/>
          <ac:picMkLst>
            <pc:docMk/>
            <pc:sldMk cId="0" sldId="261"/>
            <ac:picMk id="12" creationId="{00000000-0000-0000-0000-000000000000}"/>
          </ac:picMkLst>
        </pc:picChg>
      </pc:sldChg>
      <pc:sldChg chg="modSp mod">
        <pc:chgData name="Karyn Johnson" userId="5b537da3-8fe8-412d-8c65-21230afc46da" providerId="ADAL" clId="{5992E028-7588-8344-B4CA-49014DFE17BE}" dt="2024-02-12T18:34:13.834" v="42" actId="1076"/>
        <pc:sldMkLst>
          <pc:docMk/>
          <pc:sldMk cId="0" sldId="262"/>
        </pc:sldMkLst>
        <pc:spChg chg="mod">
          <ac:chgData name="Karyn Johnson" userId="5b537da3-8fe8-412d-8c65-21230afc46da" providerId="ADAL" clId="{5992E028-7588-8344-B4CA-49014DFE17BE}" dt="2024-02-12T18:32:12.422" v="0"/>
          <ac:spMkLst>
            <pc:docMk/>
            <pc:sldMk cId="0" sldId="262"/>
            <ac:spMk id="2" creationId="{00000000-0000-0000-0000-000000000000}"/>
          </ac:spMkLst>
        </pc:spChg>
        <pc:spChg chg="mod">
          <ac:chgData name="Karyn Johnson" userId="5b537da3-8fe8-412d-8c65-21230afc46da" providerId="ADAL" clId="{5992E028-7588-8344-B4CA-49014DFE17BE}" dt="2024-02-12T18:32:12.422" v="0"/>
          <ac:spMkLst>
            <pc:docMk/>
            <pc:sldMk cId="0" sldId="262"/>
            <ac:spMk id="3" creationId="{00000000-0000-0000-0000-000000000000}"/>
          </ac:spMkLst>
        </pc:spChg>
        <pc:spChg chg="mod">
          <ac:chgData name="Karyn Johnson" userId="5b537da3-8fe8-412d-8c65-21230afc46da" providerId="ADAL" clId="{5992E028-7588-8344-B4CA-49014DFE17BE}" dt="2024-02-12T18:32:12.422" v="0"/>
          <ac:spMkLst>
            <pc:docMk/>
            <pc:sldMk cId="0" sldId="262"/>
            <ac:spMk id="4" creationId="{00000000-0000-0000-0000-000000000000}"/>
          </ac:spMkLst>
        </pc:spChg>
        <pc:spChg chg="mod">
          <ac:chgData name="Karyn Johnson" userId="5b537da3-8fe8-412d-8c65-21230afc46da" providerId="ADAL" clId="{5992E028-7588-8344-B4CA-49014DFE17BE}" dt="2024-02-12T18:32:12.422" v="0"/>
          <ac:spMkLst>
            <pc:docMk/>
            <pc:sldMk cId="0" sldId="262"/>
            <ac:spMk id="5" creationId="{00000000-0000-0000-0000-000000000000}"/>
          </ac:spMkLst>
        </pc:spChg>
        <pc:spChg chg="mod">
          <ac:chgData name="Karyn Johnson" userId="5b537da3-8fe8-412d-8c65-21230afc46da" providerId="ADAL" clId="{5992E028-7588-8344-B4CA-49014DFE17BE}" dt="2024-02-12T18:32:12.422" v="0"/>
          <ac:spMkLst>
            <pc:docMk/>
            <pc:sldMk cId="0" sldId="262"/>
            <ac:spMk id="6" creationId="{00000000-0000-0000-0000-000000000000}"/>
          </ac:spMkLst>
        </pc:spChg>
        <pc:spChg chg="mod">
          <ac:chgData name="Karyn Johnson" userId="5b537da3-8fe8-412d-8c65-21230afc46da" providerId="ADAL" clId="{5992E028-7588-8344-B4CA-49014DFE17BE}" dt="2024-02-12T18:32:12.422" v="0"/>
          <ac:spMkLst>
            <pc:docMk/>
            <pc:sldMk cId="0" sldId="262"/>
            <ac:spMk id="9" creationId="{00000000-0000-0000-0000-000000000000}"/>
          </ac:spMkLst>
        </pc:spChg>
        <pc:spChg chg="mod">
          <ac:chgData name="Karyn Johnson" userId="5b537da3-8fe8-412d-8c65-21230afc46da" providerId="ADAL" clId="{5992E028-7588-8344-B4CA-49014DFE17BE}" dt="2024-02-12T18:34:13.834" v="42" actId="1076"/>
          <ac:spMkLst>
            <pc:docMk/>
            <pc:sldMk cId="0" sldId="262"/>
            <ac:spMk id="10" creationId="{00000000-0000-0000-0000-000000000000}"/>
          </ac:spMkLst>
        </pc:spChg>
        <pc:picChg chg="mod">
          <ac:chgData name="Karyn Johnson" userId="5b537da3-8fe8-412d-8c65-21230afc46da" providerId="ADAL" clId="{5992E028-7588-8344-B4CA-49014DFE17BE}" dt="2024-02-12T18:32:12.422" v="0"/>
          <ac:picMkLst>
            <pc:docMk/>
            <pc:sldMk cId="0" sldId="262"/>
            <ac:picMk id="7" creationId="{00000000-0000-0000-0000-000000000000}"/>
          </ac:picMkLst>
        </pc:picChg>
        <pc:picChg chg="mod">
          <ac:chgData name="Karyn Johnson" userId="5b537da3-8fe8-412d-8c65-21230afc46da" providerId="ADAL" clId="{5992E028-7588-8344-B4CA-49014DFE17BE}" dt="2024-02-12T18:32:12.422" v="0"/>
          <ac:picMkLst>
            <pc:docMk/>
            <pc:sldMk cId="0" sldId="262"/>
            <ac:picMk id="8" creationId="{00000000-0000-0000-0000-000000000000}"/>
          </ac:picMkLst>
        </pc:picChg>
      </pc:sldChg>
      <pc:sldChg chg="modSp mod">
        <pc:chgData name="Karyn Johnson" userId="5b537da3-8fe8-412d-8c65-21230afc46da" providerId="ADAL" clId="{5992E028-7588-8344-B4CA-49014DFE17BE}" dt="2024-02-12T18:35:30.154" v="43" actId="1076"/>
        <pc:sldMkLst>
          <pc:docMk/>
          <pc:sldMk cId="0" sldId="263"/>
        </pc:sldMkLst>
        <pc:spChg chg="mod">
          <ac:chgData name="Karyn Johnson" userId="5b537da3-8fe8-412d-8c65-21230afc46da" providerId="ADAL" clId="{5992E028-7588-8344-B4CA-49014DFE17BE}" dt="2024-02-12T18:32:12.422" v="0"/>
          <ac:spMkLst>
            <pc:docMk/>
            <pc:sldMk cId="0" sldId="263"/>
            <ac:spMk id="2" creationId="{00000000-0000-0000-0000-000000000000}"/>
          </ac:spMkLst>
        </pc:spChg>
        <pc:spChg chg="mod">
          <ac:chgData name="Karyn Johnson" userId="5b537da3-8fe8-412d-8c65-21230afc46da" providerId="ADAL" clId="{5992E028-7588-8344-B4CA-49014DFE17BE}" dt="2024-02-12T18:32:12.422" v="0"/>
          <ac:spMkLst>
            <pc:docMk/>
            <pc:sldMk cId="0" sldId="263"/>
            <ac:spMk id="3" creationId="{00000000-0000-0000-0000-000000000000}"/>
          </ac:spMkLst>
        </pc:spChg>
        <pc:spChg chg="mod">
          <ac:chgData name="Karyn Johnson" userId="5b537da3-8fe8-412d-8c65-21230afc46da" providerId="ADAL" clId="{5992E028-7588-8344-B4CA-49014DFE17BE}" dt="2024-02-12T18:32:12.422" v="0"/>
          <ac:spMkLst>
            <pc:docMk/>
            <pc:sldMk cId="0" sldId="263"/>
            <ac:spMk id="5" creationId="{00000000-0000-0000-0000-000000000000}"/>
          </ac:spMkLst>
        </pc:spChg>
        <pc:spChg chg="mod">
          <ac:chgData name="Karyn Johnson" userId="5b537da3-8fe8-412d-8c65-21230afc46da" providerId="ADAL" clId="{5992E028-7588-8344-B4CA-49014DFE17BE}" dt="2024-02-12T18:35:30.154" v="43" actId="1076"/>
          <ac:spMkLst>
            <pc:docMk/>
            <pc:sldMk cId="0" sldId="263"/>
            <ac:spMk id="6" creationId="{00000000-0000-0000-0000-000000000000}"/>
          </ac:spMkLst>
        </pc:spChg>
        <pc:picChg chg="mod">
          <ac:chgData name="Karyn Johnson" userId="5b537da3-8fe8-412d-8c65-21230afc46da" providerId="ADAL" clId="{5992E028-7588-8344-B4CA-49014DFE17BE}" dt="2024-02-12T18:32:12.422" v="0"/>
          <ac:picMkLst>
            <pc:docMk/>
            <pc:sldMk cId="0" sldId="263"/>
            <ac:picMk id="4" creationId="{00000000-0000-0000-0000-000000000000}"/>
          </ac:picMkLst>
        </pc:picChg>
      </pc:sldChg>
      <pc:sldMasterChg chg="modSp modSldLayout">
        <pc:chgData name="Karyn Johnson" userId="5b537da3-8fe8-412d-8c65-21230afc46da" providerId="ADAL" clId="{5992E028-7588-8344-B4CA-49014DFE17BE}" dt="2024-02-12T18:32:12.422" v="0"/>
        <pc:sldMasterMkLst>
          <pc:docMk/>
          <pc:sldMasterMk cId="0" sldId="2147483648"/>
        </pc:sldMasterMkLst>
        <pc:spChg chg="mod">
          <ac:chgData name="Karyn Johnson" userId="5b537da3-8fe8-412d-8c65-21230afc46da" providerId="ADAL" clId="{5992E028-7588-8344-B4CA-49014DFE17BE}" dt="2024-02-12T18:32:12.422" v="0"/>
          <ac:spMkLst>
            <pc:docMk/>
            <pc:sldMasterMk cId="0" sldId="2147483648"/>
            <ac:spMk id="2" creationId="{00000000-0000-0000-0000-000000000000}"/>
          </ac:spMkLst>
        </pc:spChg>
        <pc:spChg chg="mod">
          <ac:chgData name="Karyn Johnson" userId="5b537da3-8fe8-412d-8c65-21230afc46da" providerId="ADAL" clId="{5992E028-7588-8344-B4CA-49014DFE17BE}" dt="2024-02-12T18:32:12.422" v="0"/>
          <ac:spMkLst>
            <pc:docMk/>
            <pc:sldMasterMk cId="0" sldId="2147483648"/>
            <ac:spMk id="3" creationId="{00000000-0000-0000-0000-000000000000}"/>
          </ac:spMkLst>
        </pc:spChg>
        <pc:spChg chg="mod">
          <ac:chgData name="Karyn Johnson" userId="5b537da3-8fe8-412d-8c65-21230afc46da" providerId="ADAL" clId="{5992E028-7588-8344-B4CA-49014DFE17BE}" dt="2024-02-12T18:32:12.422" v="0"/>
          <ac:spMkLst>
            <pc:docMk/>
            <pc:sldMasterMk cId="0" sldId="2147483648"/>
            <ac:spMk id="4" creationId="{00000000-0000-0000-0000-000000000000}"/>
          </ac:spMkLst>
        </pc:spChg>
        <pc:spChg chg="mod">
          <ac:chgData name="Karyn Johnson" userId="5b537da3-8fe8-412d-8c65-21230afc46da" providerId="ADAL" clId="{5992E028-7588-8344-B4CA-49014DFE17BE}" dt="2024-02-12T18:32:12.422" v="0"/>
          <ac:spMkLst>
            <pc:docMk/>
            <pc:sldMasterMk cId="0" sldId="2147483648"/>
            <ac:spMk id="5" creationId="{00000000-0000-0000-0000-000000000000}"/>
          </ac:spMkLst>
        </pc:spChg>
        <pc:spChg chg="mod">
          <ac:chgData name="Karyn Johnson" userId="5b537da3-8fe8-412d-8c65-21230afc46da" providerId="ADAL" clId="{5992E028-7588-8344-B4CA-49014DFE17BE}" dt="2024-02-12T18:32:12.422" v="0"/>
          <ac:spMkLst>
            <pc:docMk/>
            <pc:sldMasterMk cId="0" sldId="2147483648"/>
            <ac:spMk id="6" creationId="{00000000-0000-0000-0000-000000000000}"/>
          </ac:spMkLst>
        </pc:spChg>
        <pc:spChg chg="mod">
          <ac:chgData name="Karyn Johnson" userId="5b537da3-8fe8-412d-8c65-21230afc46da" providerId="ADAL" clId="{5992E028-7588-8344-B4CA-49014DFE17BE}" dt="2024-02-12T18:32:12.422" v="0"/>
          <ac:spMkLst>
            <pc:docMk/>
            <pc:sldMasterMk cId="0" sldId="2147483648"/>
            <ac:spMk id="17" creationId="{00000000-0000-0000-0000-000000000000}"/>
          </ac:spMkLst>
        </pc:spChg>
        <pc:picChg chg="mod">
          <ac:chgData name="Karyn Johnson" userId="5b537da3-8fe8-412d-8c65-21230afc46da" providerId="ADAL" clId="{5992E028-7588-8344-B4CA-49014DFE17BE}" dt="2024-02-12T18:32:12.422" v="0"/>
          <ac:picMkLst>
            <pc:docMk/>
            <pc:sldMasterMk cId="0" sldId="2147483648"/>
            <ac:picMk id="16" creationId="{00000000-0000-0000-0000-000000000000}"/>
          </ac:picMkLst>
        </pc:picChg>
        <pc:sldLayoutChg chg="modSp">
          <pc:chgData name="Karyn Johnson" userId="5b537da3-8fe8-412d-8c65-21230afc46da" providerId="ADAL" clId="{5992E028-7588-8344-B4CA-49014DFE17BE}" dt="2024-02-12T18:32:12.422" v="0"/>
          <pc:sldLayoutMkLst>
            <pc:docMk/>
            <pc:sldMasterMk cId="0" sldId="2147483648"/>
            <pc:sldLayoutMk cId="0" sldId="2147483661"/>
          </pc:sldLayoutMkLst>
          <pc:spChg chg="mod">
            <ac:chgData name="Karyn Johnson" userId="5b537da3-8fe8-412d-8c65-21230afc46da" providerId="ADAL" clId="{5992E028-7588-8344-B4CA-49014DFE17BE}" dt="2024-02-12T18:32:12.422" v="0"/>
            <ac:spMkLst>
              <pc:docMk/>
              <pc:sldMasterMk cId="0" sldId="2147483648"/>
              <pc:sldLayoutMk cId="0" sldId="2147483661"/>
              <ac:spMk id="2" creationId="{00000000-0000-0000-0000-000000000000}"/>
            </ac:spMkLst>
          </pc:spChg>
          <pc:spChg chg="mod">
            <ac:chgData name="Karyn Johnson" userId="5b537da3-8fe8-412d-8c65-21230afc46da" providerId="ADAL" clId="{5992E028-7588-8344-B4CA-49014DFE17BE}" dt="2024-02-12T18:32:12.422" v="0"/>
            <ac:spMkLst>
              <pc:docMk/>
              <pc:sldMasterMk cId="0" sldId="2147483648"/>
              <pc:sldLayoutMk cId="0" sldId="2147483661"/>
              <ac:spMk id="3" creationId="{00000000-0000-0000-0000-000000000000}"/>
            </ac:spMkLst>
          </pc:spChg>
        </pc:sldLayoutChg>
        <pc:sldLayoutChg chg="modSp">
          <pc:chgData name="Karyn Johnson" userId="5b537da3-8fe8-412d-8c65-21230afc46da" providerId="ADAL" clId="{5992E028-7588-8344-B4CA-49014DFE17BE}" dt="2024-02-12T18:32:12.422" v="0"/>
          <pc:sldLayoutMkLst>
            <pc:docMk/>
            <pc:sldMasterMk cId="0" sldId="2147483648"/>
            <pc:sldLayoutMk cId="0" sldId="2147483663"/>
          </pc:sldLayoutMkLst>
          <pc:spChg chg="mod">
            <ac:chgData name="Karyn Johnson" userId="5b537da3-8fe8-412d-8c65-21230afc46da" providerId="ADAL" clId="{5992E028-7588-8344-B4CA-49014DFE17BE}" dt="2024-02-12T18:32:12.422" v="0"/>
            <ac:spMkLst>
              <pc:docMk/>
              <pc:sldMasterMk cId="0" sldId="2147483648"/>
              <pc:sldLayoutMk cId="0" sldId="2147483663"/>
              <ac:spMk id="3" creationId="{00000000-0000-0000-0000-000000000000}"/>
            </ac:spMkLst>
          </pc:spChg>
          <pc:spChg chg="mod">
            <ac:chgData name="Karyn Johnson" userId="5b537da3-8fe8-412d-8c65-21230afc46da" providerId="ADAL" clId="{5992E028-7588-8344-B4CA-49014DFE17BE}" dt="2024-02-12T18:32:12.422" v="0"/>
            <ac:spMkLst>
              <pc:docMk/>
              <pc:sldMasterMk cId="0" sldId="2147483648"/>
              <pc:sldLayoutMk cId="0" sldId="2147483663"/>
              <ac:spMk id="4" creationId="{00000000-0000-0000-0000-000000000000}"/>
            </ac:spMkLst>
          </pc:spChg>
        </pc:sldLayoutChg>
      </pc:sldMaster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1005840" y="3118104"/>
            <a:ext cx="1139952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2011680" y="5632704"/>
            <a:ext cx="938784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900"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marL="12700">
              <a:spcBef>
                <a:spcPts val="65"/>
              </a:spcBef>
            </a:pPr>
            <a:r>
              <a:rPr lang="en-US" spc="-60"/>
              <a:t>Step-</a:t>
            </a:r>
            <a:r>
              <a:rPr lang="en-US" spc="-45"/>
              <a:t>by-</a:t>
            </a:r>
            <a:r>
              <a:rPr lang="en-US" spc="-40"/>
              <a:t>step</a:t>
            </a:r>
            <a:r>
              <a:rPr lang="en-US" spc="-15"/>
              <a:t> </a:t>
            </a:r>
            <a:r>
              <a:rPr lang="en-US" spc="-40"/>
              <a:t>guide:</a:t>
            </a:r>
            <a:r>
              <a:rPr lang="en-US" spc="-5"/>
              <a:t> </a:t>
            </a:r>
            <a:r>
              <a:rPr lang="en-US" spc="-65"/>
              <a:t>Render</a:t>
            </a:r>
            <a:r>
              <a:rPr lang="en-US" spc="-15"/>
              <a:t> </a:t>
            </a:r>
            <a:r>
              <a:rPr lang="en-US" spc="-65"/>
              <a:t>a</a:t>
            </a:r>
            <a:r>
              <a:rPr lang="en-US" spc="-10"/>
              <a:t> </a:t>
            </a:r>
            <a:r>
              <a:rPr lang="en-US" spc="-25"/>
              <a:t>project</a:t>
            </a:r>
            <a:r>
              <a:rPr lang="en-US" spc="-15"/>
              <a:t> </a:t>
            </a:r>
            <a:r>
              <a:rPr lang="en-US" spc="-10"/>
              <a:t>environment</a:t>
            </a:r>
            <a:endParaRPr lang="en-US" spc="-10" dirty="0"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2/12/24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900"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marL="12700">
              <a:spcBef>
                <a:spcPts val="65"/>
              </a:spcBef>
            </a:pPr>
            <a:r>
              <a:rPr lang="en-US" spc="-60"/>
              <a:t>Page</a:t>
            </a:r>
            <a:r>
              <a:rPr lang="en-US" spc="35"/>
              <a:t> </a:t>
            </a:r>
            <a:fld id="{81D60167-4931-47E6-BA6A-407CBD079E47}" type="slidenum">
              <a:rPr spc="-50" smtClean="0"/>
              <a:pPr marL="12700">
                <a:spcBef>
                  <a:spcPts val="65"/>
                </a:spcBef>
              </a:pPr>
              <a:t>‹#›</a:t>
            </a:fld>
            <a:endParaRPr spc="-5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900"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marL="12700">
              <a:spcBef>
                <a:spcPts val="65"/>
              </a:spcBef>
            </a:pPr>
            <a:r>
              <a:rPr lang="en-US" spc="-60"/>
              <a:t>Step-</a:t>
            </a:r>
            <a:r>
              <a:rPr lang="en-US" spc="-45"/>
              <a:t>by-</a:t>
            </a:r>
            <a:r>
              <a:rPr lang="en-US" spc="-40"/>
              <a:t>step</a:t>
            </a:r>
            <a:r>
              <a:rPr lang="en-US" spc="-15"/>
              <a:t> </a:t>
            </a:r>
            <a:r>
              <a:rPr lang="en-US" spc="-40"/>
              <a:t>guide:</a:t>
            </a:r>
            <a:r>
              <a:rPr lang="en-US" spc="-5"/>
              <a:t> </a:t>
            </a:r>
            <a:r>
              <a:rPr lang="en-US" spc="-65"/>
              <a:t>Render</a:t>
            </a:r>
            <a:r>
              <a:rPr lang="en-US" spc="-15"/>
              <a:t> </a:t>
            </a:r>
            <a:r>
              <a:rPr lang="en-US" spc="-65"/>
              <a:t>a</a:t>
            </a:r>
            <a:r>
              <a:rPr lang="en-US" spc="-10"/>
              <a:t> </a:t>
            </a:r>
            <a:r>
              <a:rPr lang="en-US" spc="-25"/>
              <a:t>project</a:t>
            </a:r>
            <a:r>
              <a:rPr lang="en-US" spc="-15"/>
              <a:t> </a:t>
            </a:r>
            <a:r>
              <a:rPr lang="en-US" spc="-10"/>
              <a:t>environment</a:t>
            </a:r>
            <a:endParaRPr lang="en-US" spc="-10" dirty="0"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2/12/24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900"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marL="12700">
              <a:spcBef>
                <a:spcPts val="65"/>
              </a:spcBef>
            </a:pPr>
            <a:r>
              <a:rPr lang="en-US" spc="-60"/>
              <a:t>Page</a:t>
            </a:r>
            <a:r>
              <a:rPr lang="en-US" spc="35"/>
              <a:t> </a:t>
            </a:r>
            <a:fld id="{81D60167-4931-47E6-BA6A-407CBD079E47}" type="slidenum">
              <a:rPr spc="-50" smtClean="0"/>
              <a:pPr marL="12700">
                <a:spcBef>
                  <a:spcPts val="65"/>
                </a:spcBef>
              </a:pPr>
              <a:t>‹#›</a:t>
            </a:fld>
            <a:endParaRPr spc="-50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670560" y="2313432"/>
            <a:ext cx="5833872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6906768" y="2313432"/>
            <a:ext cx="5833872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900"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marL="12700">
              <a:spcBef>
                <a:spcPts val="65"/>
              </a:spcBef>
            </a:pPr>
            <a:r>
              <a:rPr lang="en-US" spc="-60"/>
              <a:t>Step-</a:t>
            </a:r>
            <a:r>
              <a:rPr lang="en-US" spc="-45"/>
              <a:t>by-</a:t>
            </a:r>
            <a:r>
              <a:rPr lang="en-US" spc="-40"/>
              <a:t>step</a:t>
            </a:r>
            <a:r>
              <a:rPr lang="en-US" spc="-15"/>
              <a:t> </a:t>
            </a:r>
            <a:r>
              <a:rPr lang="en-US" spc="-40"/>
              <a:t>guide:</a:t>
            </a:r>
            <a:r>
              <a:rPr lang="en-US" spc="-5"/>
              <a:t> </a:t>
            </a:r>
            <a:r>
              <a:rPr lang="en-US" spc="-65"/>
              <a:t>Render</a:t>
            </a:r>
            <a:r>
              <a:rPr lang="en-US" spc="-15"/>
              <a:t> </a:t>
            </a:r>
            <a:r>
              <a:rPr lang="en-US" spc="-65"/>
              <a:t>a</a:t>
            </a:r>
            <a:r>
              <a:rPr lang="en-US" spc="-10"/>
              <a:t> </a:t>
            </a:r>
            <a:r>
              <a:rPr lang="en-US" spc="-25"/>
              <a:t>project</a:t>
            </a:r>
            <a:r>
              <a:rPr lang="en-US" spc="-15"/>
              <a:t> </a:t>
            </a:r>
            <a:r>
              <a:rPr lang="en-US" spc="-10"/>
              <a:t>environment</a:t>
            </a:r>
            <a:endParaRPr lang="en-US" spc="-10" dirty="0"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2/12/24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900"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marL="12700">
              <a:spcBef>
                <a:spcPts val="65"/>
              </a:spcBef>
            </a:pPr>
            <a:r>
              <a:rPr lang="en-US" spc="-60"/>
              <a:t>Page</a:t>
            </a:r>
            <a:r>
              <a:rPr lang="en-US" spc="35"/>
              <a:t> </a:t>
            </a:r>
            <a:fld id="{81D60167-4931-47E6-BA6A-407CBD079E47}" type="slidenum">
              <a:rPr spc="-50" smtClean="0"/>
              <a:pPr marL="12700">
                <a:spcBef>
                  <a:spcPts val="65"/>
                </a:spcBef>
              </a:pPr>
              <a:t>‹#›</a:t>
            </a:fld>
            <a:endParaRPr spc="-50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900"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marL="12700">
              <a:spcBef>
                <a:spcPts val="65"/>
              </a:spcBef>
            </a:pPr>
            <a:r>
              <a:rPr lang="en-US" spc="-60"/>
              <a:t>Step-</a:t>
            </a:r>
            <a:r>
              <a:rPr lang="en-US" spc="-45"/>
              <a:t>by-</a:t>
            </a:r>
            <a:r>
              <a:rPr lang="en-US" spc="-40"/>
              <a:t>step</a:t>
            </a:r>
            <a:r>
              <a:rPr lang="en-US" spc="-15"/>
              <a:t> </a:t>
            </a:r>
            <a:r>
              <a:rPr lang="en-US" spc="-40"/>
              <a:t>guide:</a:t>
            </a:r>
            <a:r>
              <a:rPr lang="en-US" spc="-5"/>
              <a:t> </a:t>
            </a:r>
            <a:r>
              <a:rPr lang="en-US" spc="-65"/>
              <a:t>Render</a:t>
            </a:r>
            <a:r>
              <a:rPr lang="en-US" spc="-15"/>
              <a:t> </a:t>
            </a:r>
            <a:r>
              <a:rPr lang="en-US" spc="-65"/>
              <a:t>a</a:t>
            </a:r>
            <a:r>
              <a:rPr lang="en-US" spc="-10"/>
              <a:t> </a:t>
            </a:r>
            <a:r>
              <a:rPr lang="en-US" spc="-25"/>
              <a:t>project</a:t>
            </a:r>
            <a:r>
              <a:rPr lang="en-US" spc="-15"/>
              <a:t> </a:t>
            </a:r>
            <a:r>
              <a:rPr lang="en-US" spc="-10"/>
              <a:t>environment</a:t>
            </a:r>
            <a:endParaRPr lang="en-US" spc="-10" dirty="0"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2/12/24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900"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marL="12700">
              <a:spcBef>
                <a:spcPts val="65"/>
              </a:spcBef>
            </a:pPr>
            <a:r>
              <a:rPr lang="en-US" spc="-60"/>
              <a:t>Page</a:t>
            </a:r>
            <a:r>
              <a:rPr lang="en-US" spc="35"/>
              <a:t> </a:t>
            </a:r>
            <a:fld id="{81D60167-4931-47E6-BA6A-407CBD079E47}" type="slidenum">
              <a:rPr spc="-50" smtClean="0"/>
              <a:pPr marL="12700">
                <a:spcBef>
                  <a:spcPts val="65"/>
                </a:spcBef>
              </a:pPr>
              <a:t>‹#›</a:t>
            </a:fld>
            <a:endParaRPr spc="-50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900"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marL="12700">
              <a:spcBef>
                <a:spcPts val="65"/>
              </a:spcBef>
            </a:pPr>
            <a:r>
              <a:rPr lang="en-US" spc="-60"/>
              <a:t>Step-</a:t>
            </a:r>
            <a:r>
              <a:rPr lang="en-US" spc="-45"/>
              <a:t>by-</a:t>
            </a:r>
            <a:r>
              <a:rPr lang="en-US" spc="-40"/>
              <a:t>step</a:t>
            </a:r>
            <a:r>
              <a:rPr lang="en-US" spc="-15"/>
              <a:t> </a:t>
            </a:r>
            <a:r>
              <a:rPr lang="en-US" spc="-40"/>
              <a:t>guide:</a:t>
            </a:r>
            <a:r>
              <a:rPr lang="en-US" spc="-5"/>
              <a:t> </a:t>
            </a:r>
            <a:r>
              <a:rPr lang="en-US" spc="-65"/>
              <a:t>Render</a:t>
            </a:r>
            <a:r>
              <a:rPr lang="en-US" spc="-15"/>
              <a:t> </a:t>
            </a:r>
            <a:r>
              <a:rPr lang="en-US" spc="-65"/>
              <a:t>a</a:t>
            </a:r>
            <a:r>
              <a:rPr lang="en-US" spc="-10"/>
              <a:t> </a:t>
            </a:r>
            <a:r>
              <a:rPr lang="en-US" spc="-25"/>
              <a:t>project</a:t>
            </a:r>
            <a:r>
              <a:rPr lang="en-US" spc="-15"/>
              <a:t> </a:t>
            </a:r>
            <a:r>
              <a:rPr lang="en-US" spc="-10"/>
              <a:t>environment</a:t>
            </a:r>
            <a:endParaRPr lang="en-US" spc="-10" dirty="0"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2/12/24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900"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marL="12700">
              <a:spcBef>
                <a:spcPts val="65"/>
              </a:spcBef>
            </a:pPr>
            <a:r>
              <a:rPr lang="en-US" spc="-60"/>
              <a:t>Page</a:t>
            </a:r>
            <a:r>
              <a:rPr lang="en-US" spc="35"/>
              <a:t> </a:t>
            </a:r>
            <a:fld id="{81D60167-4931-47E6-BA6A-407CBD079E47}" type="slidenum">
              <a:rPr spc="-50" smtClean="0"/>
              <a:pPr marL="12700">
                <a:spcBef>
                  <a:spcPts val="65"/>
                </a:spcBef>
              </a:pPr>
              <a:t>‹#›</a:t>
            </a:fld>
            <a:endParaRPr spc="-50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g object 16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1577788" y="457200"/>
            <a:ext cx="3155576" cy="310896"/>
          </a:xfrm>
          <a:prstGeom prst="rect">
            <a:avLst/>
          </a:prstGeom>
        </p:spPr>
      </p:pic>
      <p:sp>
        <p:nvSpPr>
          <p:cNvPr id="17" name="bg object 17"/>
          <p:cNvSpPr/>
          <p:nvPr/>
        </p:nvSpPr>
        <p:spPr>
          <a:xfrm>
            <a:off x="1577788" y="846457"/>
            <a:ext cx="10229327" cy="0"/>
          </a:xfrm>
          <a:custGeom>
            <a:avLst/>
            <a:gdLst/>
            <a:ahLst/>
            <a:cxnLst/>
            <a:rect l="l" t="t" r="r" b="b"/>
            <a:pathLst>
              <a:path w="5928359">
                <a:moveTo>
                  <a:pt x="0" y="0"/>
                </a:moveTo>
                <a:lnTo>
                  <a:pt x="5928360" y="1"/>
                </a:lnTo>
              </a:path>
            </a:pathLst>
          </a:custGeom>
          <a:ln w="25400">
            <a:solidFill>
              <a:srgbClr val="A6A6A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670560" y="402336"/>
            <a:ext cx="1207008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670560" y="2313432"/>
            <a:ext cx="1207008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6731804" y="9149035"/>
            <a:ext cx="4063900" cy="1384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900"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marL="12700">
              <a:spcBef>
                <a:spcPts val="65"/>
              </a:spcBef>
            </a:pPr>
            <a:r>
              <a:rPr lang="en-US" spc="-60"/>
              <a:t>Step-</a:t>
            </a:r>
            <a:r>
              <a:rPr lang="en-US" spc="-45"/>
              <a:t>by-</a:t>
            </a:r>
            <a:r>
              <a:rPr lang="en-US" spc="-40"/>
              <a:t>step</a:t>
            </a:r>
            <a:r>
              <a:rPr lang="en-US" spc="-15"/>
              <a:t> </a:t>
            </a:r>
            <a:r>
              <a:rPr lang="en-US" spc="-40"/>
              <a:t>guide:</a:t>
            </a:r>
            <a:r>
              <a:rPr lang="en-US" spc="-5"/>
              <a:t> </a:t>
            </a:r>
            <a:r>
              <a:rPr lang="en-US" spc="-65"/>
              <a:t>Render</a:t>
            </a:r>
            <a:r>
              <a:rPr lang="en-US" spc="-15"/>
              <a:t> </a:t>
            </a:r>
            <a:r>
              <a:rPr lang="en-US" spc="-65"/>
              <a:t>a</a:t>
            </a:r>
            <a:r>
              <a:rPr lang="en-US" spc="-10"/>
              <a:t> </a:t>
            </a:r>
            <a:r>
              <a:rPr lang="en-US" spc="-25"/>
              <a:t>project</a:t>
            </a:r>
            <a:r>
              <a:rPr lang="en-US" spc="-15"/>
              <a:t> </a:t>
            </a:r>
            <a:r>
              <a:rPr lang="en-US" spc="-10"/>
              <a:t>environment</a:t>
            </a:r>
            <a:endParaRPr lang="en-US" spc="-10" dirty="0"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670560" y="9354312"/>
            <a:ext cx="3084576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2/12/24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11235044" y="9149035"/>
            <a:ext cx="688089" cy="1384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900"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marL="12700">
              <a:spcBef>
                <a:spcPts val="65"/>
              </a:spcBef>
            </a:pPr>
            <a:r>
              <a:rPr lang="en-US" spc="-60"/>
              <a:t>Page</a:t>
            </a:r>
            <a:r>
              <a:rPr lang="en-US" spc="35"/>
              <a:t> </a:t>
            </a:r>
            <a:fld id="{81D60167-4931-47E6-BA6A-407CBD079E47}" type="slidenum">
              <a:rPr spc="-50" smtClean="0"/>
              <a:pPr marL="12700">
                <a:spcBef>
                  <a:spcPts val="65"/>
                </a:spcBef>
              </a:pPr>
              <a:t>‹#›</a:t>
            </a:fld>
            <a:endParaRPr spc="-5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3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3721100" y="950468"/>
            <a:ext cx="5905500" cy="27178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spcBef>
                <a:spcPts val="100"/>
              </a:spcBef>
            </a:pPr>
            <a:r>
              <a:rPr sz="1200" b="1" spc="-10" dirty="0">
                <a:latin typeface="Artifakt ElementOfc"/>
                <a:cs typeface="Artifakt ElementOfc"/>
              </a:rPr>
              <a:t>Step-by-</a:t>
            </a:r>
            <a:r>
              <a:rPr sz="1200" b="1" dirty="0">
                <a:latin typeface="Artifakt ElementOfc"/>
                <a:cs typeface="Artifakt ElementOfc"/>
              </a:rPr>
              <a:t>step</a:t>
            </a:r>
            <a:r>
              <a:rPr sz="1200" b="1" spc="25" dirty="0">
                <a:latin typeface="Artifakt ElementOfc"/>
                <a:cs typeface="Artifakt ElementOfc"/>
              </a:rPr>
              <a:t> </a:t>
            </a:r>
            <a:r>
              <a:rPr sz="1200" b="1" spc="-10" dirty="0">
                <a:latin typeface="Artifakt ElementOfc"/>
                <a:cs typeface="Artifakt ElementOfc"/>
              </a:rPr>
              <a:t>guide</a:t>
            </a:r>
            <a:endParaRPr sz="1200">
              <a:latin typeface="Artifakt ElementOfc"/>
              <a:cs typeface="Artifakt ElementOfc"/>
            </a:endParaRPr>
          </a:p>
          <a:p>
            <a:pPr marL="12700">
              <a:spcBef>
                <a:spcPts val="1445"/>
              </a:spcBef>
            </a:pPr>
            <a:r>
              <a:rPr sz="1600" b="1" dirty="0">
                <a:latin typeface="Artifakt ElementOfc"/>
                <a:cs typeface="Artifakt ElementOfc"/>
              </a:rPr>
              <a:t>Render</a:t>
            </a:r>
            <a:r>
              <a:rPr sz="1600" b="1" spc="-30" dirty="0">
                <a:latin typeface="Artifakt ElementOfc"/>
                <a:cs typeface="Artifakt ElementOfc"/>
              </a:rPr>
              <a:t> </a:t>
            </a:r>
            <a:r>
              <a:rPr sz="1600" b="1" dirty="0">
                <a:latin typeface="Artifakt ElementOfc"/>
                <a:cs typeface="Artifakt ElementOfc"/>
              </a:rPr>
              <a:t>a</a:t>
            </a:r>
            <a:r>
              <a:rPr sz="1600" b="1" spc="-30" dirty="0">
                <a:latin typeface="Artifakt ElementOfc"/>
                <a:cs typeface="Artifakt ElementOfc"/>
              </a:rPr>
              <a:t> </a:t>
            </a:r>
            <a:r>
              <a:rPr sz="1600" b="1" dirty="0">
                <a:latin typeface="Artifakt ElementOfc"/>
                <a:cs typeface="Artifakt ElementOfc"/>
              </a:rPr>
              <a:t>project</a:t>
            </a:r>
            <a:r>
              <a:rPr sz="1600" b="1" spc="-25" dirty="0">
                <a:latin typeface="Artifakt ElementOfc"/>
                <a:cs typeface="Artifakt ElementOfc"/>
              </a:rPr>
              <a:t> </a:t>
            </a:r>
            <a:r>
              <a:rPr sz="1600" b="1" spc="-10" dirty="0">
                <a:latin typeface="Artifakt ElementOfc"/>
                <a:cs typeface="Artifakt ElementOfc"/>
              </a:rPr>
              <a:t>environment</a:t>
            </a:r>
            <a:endParaRPr sz="1600">
              <a:latin typeface="Artifakt ElementOfc"/>
              <a:cs typeface="Artifakt ElementOfc"/>
            </a:endParaRPr>
          </a:p>
          <a:p>
            <a:pPr marL="12700" marR="5080">
              <a:lnSpc>
                <a:spcPct val="116399"/>
              </a:lnSpc>
              <a:spcBef>
                <a:spcPts val="1295"/>
              </a:spcBef>
            </a:pPr>
            <a:r>
              <a:rPr sz="1100" dirty="0">
                <a:latin typeface="Artifakt ElementOfc"/>
                <a:cs typeface="Artifakt ElementOfc"/>
              </a:rPr>
              <a:t>Rendering</a:t>
            </a:r>
            <a:r>
              <a:rPr sz="1100" spc="-3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allows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you</a:t>
            </a:r>
            <a:r>
              <a:rPr sz="1100" spc="-3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to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visualize</a:t>
            </a:r>
            <a:r>
              <a:rPr sz="1100" spc="-3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how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products</a:t>
            </a:r>
            <a:r>
              <a:rPr sz="1100" spc="-3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would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look</a:t>
            </a:r>
            <a:r>
              <a:rPr sz="1100" spc="-3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in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an</a:t>
            </a:r>
            <a:r>
              <a:rPr sz="1100" spc="-3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environment.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spc="-10" dirty="0">
                <a:latin typeface="Artifakt ElementOfc"/>
                <a:cs typeface="Artifakt ElementOfc"/>
              </a:rPr>
              <a:t>You’ll</a:t>
            </a:r>
            <a:r>
              <a:rPr sz="1100" spc="50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learn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how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to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apply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different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materials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to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your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tumbler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as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well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as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change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the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lighting.</a:t>
            </a:r>
            <a:r>
              <a:rPr sz="1100" spc="-25" dirty="0">
                <a:latin typeface="Artifakt ElementOfc"/>
                <a:cs typeface="Artifakt ElementOfc"/>
              </a:rPr>
              <a:t> You </a:t>
            </a:r>
            <a:r>
              <a:rPr sz="1100" dirty="0">
                <a:latin typeface="Artifakt ElementOfc"/>
                <a:cs typeface="Artifakt ElementOfc"/>
              </a:rPr>
              <a:t>will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also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change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spc="-10" dirty="0">
                <a:latin typeface="Artifakt ElementOfc"/>
                <a:cs typeface="Artifakt ElementOfc"/>
              </a:rPr>
              <a:t>backgrounds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and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submit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a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render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to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the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cloud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to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save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resources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on</a:t>
            </a:r>
            <a:r>
              <a:rPr sz="1100" spc="-20" dirty="0">
                <a:latin typeface="Artifakt ElementOfc"/>
                <a:cs typeface="Artifakt ElementOfc"/>
              </a:rPr>
              <a:t> your </a:t>
            </a:r>
            <a:r>
              <a:rPr sz="1100" spc="-10" dirty="0">
                <a:latin typeface="Artifakt ElementOfc"/>
                <a:cs typeface="Artifakt ElementOfc"/>
              </a:rPr>
              <a:t>computer.</a:t>
            </a:r>
            <a:endParaRPr sz="1100">
              <a:latin typeface="Artifakt ElementOfc"/>
              <a:cs typeface="Artifakt ElementOfc"/>
            </a:endParaRPr>
          </a:p>
          <a:p>
            <a:pPr marL="12700">
              <a:spcBef>
                <a:spcPts val="1435"/>
              </a:spcBef>
            </a:pPr>
            <a:r>
              <a:rPr sz="1200" b="1" dirty="0">
                <a:latin typeface="Artifakt ElementOfc"/>
                <a:cs typeface="Artifakt ElementOfc"/>
              </a:rPr>
              <a:t>Learning </a:t>
            </a:r>
            <a:r>
              <a:rPr sz="1200" b="1" spc="-10" dirty="0">
                <a:latin typeface="Artifakt ElementOfc"/>
                <a:cs typeface="Artifakt ElementOfc"/>
              </a:rPr>
              <a:t>objectives:</a:t>
            </a:r>
            <a:endParaRPr sz="1200">
              <a:latin typeface="Artifakt ElementOfc"/>
              <a:cs typeface="Artifakt ElementOfc"/>
            </a:endParaRPr>
          </a:p>
          <a:p>
            <a:pPr marL="469265" indent="-227965">
              <a:spcBef>
                <a:spcPts val="1420"/>
              </a:spcBef>
              <a:buFont typeface="Arial"/>
              <a:buChar char="•"/>
              <a:tabLst>
                <a:tab pos="469265" algn="l"/>
              </a:tabLst>
            </a:pPr>
            <a:r>
              <a:rPr sz="1100" dirty="0">
                <a:latin typeface="Artifakt ElementOfc"/>
                <a:cs typeface="Artifakt ElementOfc"/>
              </a:rPr>
              <a:t>Apply</a:t>
            </a:r>
            <a:r>
              <a:rPr sz="1100" spc="-4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visual</a:t>
            </a:r>
            <a:r>
              <a:rPr sz="1100" spc="-40" dirty="0">
                <a:latin typeface="Artifakt ElementOfc"/>
                <a:cs typeface="Artifakt ElementOfc"/>
              </a:rPr>
              <a:t> </a:t>
            </a:r>
            <a:r>
              <a:rPr sz="1100" spc="-10" dirty="0">
                <a:latin typeface="Artifakt ElementOfc"/>
                <a:cs typeface="Artifakt ElementOfc"/>
              </a:rPr>
              <a:t>settings.</a:t>
            </a:r>
            <a:endParaRPr sz="1100">
              <a:latin typeface="Artifakt ElementOfc"/>
              <a:cs typeface="Artifakt ElementOfc"/>
            </a:endParaRPr>
          </a:p>
          <a:p>
            <a:pPr marL="469265" indent="-227965">
              <a:spcBef>
                <a:spcPts val="360"/>
              </a:spcBef>
              <a:buFont typeface="Arial"/>
              <a:buChar char="•"/>
              <a:tabLst>
                <a:tab pos="469265" algn="l"/>
              </a:tabLst>
            </a:pPr>
            <a:r>
              <a:rPr sz="1100" dirty="0">
                <a:latin typeface="Artifakt ElementOfc"/>
                <a:cs typeface="Artifakt ElementOfc"/>
              </a:rPr>
              <a:t>Modify</a:t>
            </a:r>
            <a:r>
              <a:rPr sz="1100" spc="-4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render</a:t>
            </a:r>
            <a:r>
              <a:rPr sz="1100" spc="-40" dirty="0">
                <a:latin typeface="Artifakt ElementOfc"/>
                <a:cs typeface="Artifakt ElementOfc"/>
              </a:rPr>
              <a:t> </a:t>
            </a:r>
            <a:r>
              <a:rPr sz="1100" spc="-10" dirty="0">
                <a:latin typeface="Artifakt ElementOfc"/>
                <a:cs typeface="Artifakt ElementOfc"/>
              </a:rPr>
              <a:t>settings.</a:t>
            </a:r>
            <a:endParaRPr sz="1100">
              <a:latin typeface="Artifakt ElementOfc"/>
              <a:cs typeface="Artifakt ElementOfc"/>
            </a:endParaRPr>
          </a:p>
          <a:p>
            <a:pPr marL="469265" indent="-227965">
              <a:spcBef>
                <a:spcPts val="335"/>
              </a:spcBef>
              <a:buFont typeface="Arial"/>
              <a:buChar char="•"/>
              <a:tabLst>
                <a:tab pos="469265" algn="l"/>
              </a:tabLst>
            </a:pPr>
            <a:r>
              <a:rPr sz="1100" dirty="0">
                <a:latin typeface="Artifakt ElementOfc"/>
                <a:cs typeface="Artifakt ElementOfc"/>
              </a:rPr>
              <a:t>Submit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a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render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to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the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spc="-10" dirty="0">
                <a:latin typeface="Artifakt ElementOfc"/>
                <a:cs typeface="Artifakt ElementOfc"/>
              </a:rPr>
              <a:t>cloud.</a:t>
            </a:r>
            <a:endParaRPr sz="1100">
              <a:latin typeface="Artifakt ElementOfc"/>
              <a:cs typeface="Artifakt ElementOfc"/>
            </a:endParaRP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319396" y="4005071"/>
            <a:ext cx="2772410" cy="3878724"/>
          </a:xfrm>
          <a:prstGeom prst="rect">
            <a:avLst/>
          </a:prstGeom>
        </p:spPr>
      </p:pic>
      <p:sp>
        <p:nvSpPr>
          <p:cNvPr id="4" name="object 4"/>
          <p:cNvSpPr txBox="1"/>
          <p:nvPr/>
        </p:nvSpPr>
        <p:spPr>
          <a:xfrm>
            <a:off x="6058632" y="8195564"/>
            <a:ext cx="1291590" cy="152606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spcBef>
                <a:spcPts val="110"/>
              </a:spcBef>
            </a:pPr>
            <a:r>
              <a:rPr sz="900" i="1" dirty="0">
                <a:latin typeface="Artifakt ElementOfc"/>
                <a:cs typeface="Artifakt ElementOfc"/>
              </a:rPr>
              <a:t>The</a:t>
            </a:r>
            <a:r>
              <a:rPr sz="900" i="1" spc="-35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completed</a:t>
            </a:r>
            <a:r>
              <a:rPr sz="900" i="1" spc="-30" dirty="0">
                <a:latin typeface="Artifakt ElementOfc"/>
                <a:cs typeface="Artifakt ElementOfc"/>
              </a:rPr>
              <a:t> </a:t>
            </a:r>
            <a:r>
              <a:rPr sz="900" i="1" spc="-10" dirty="0">
                <a:latin typeface="Artifakt ElementOfc"/>
                <a:cs typeface="Artifakt ElementOfc"/>
              </a:rPr>
              <a:t>exercise</a:t>
            </a:r>
            <a:endParaRPr sz="900">
              <a:latin typeface="Artifakt ElementOfc"/>
              <a:cs typeface="Artifakt ElementOfc"/>
            </a:endParaRPr>
          </a:p>
        </p:txBody>
      </p:sp>
      <p:sp>
        <p:nvSpPr>
          <p:cNvPr id="5" name="object 5"/>
          <p:cNvSpPr txBox="1">
            <a:spLocks noGrp="1"/>
          </p:cNvSpPr>
          <p:nvPr>
            <p:ph type="ftr" sz="quarter" idx="5"/>
          </p:nvPr>
        </p:nvSpPr>
        <p:spPr>
          <a:xfrm>
            <a:off x="9551204" y="9149035"/>
            <a:ext cx="4063900" cy="260712"/>
          </a:xfrm>
          <a:prstGeom prst="rect">
            <a:avLst/>
          </a:prstGeom>
        </p:spPr>
        <p:txBody>
          <a:bodyPr vert="horz" wrap="square" lIns="0" tIns="121031" rIns="0" bIns="0" rtlCol="0">
            <a:spAutoFit/>
          </a:bodyPr>
          <a:lstStyle/>
          <a:p>
            <a:pPr marL="12700">
              <a:spcBef>
                <a:spcPts val="65"/>
              </a:spcBef>
            </a:pPr>
            <a:r>
              <a:rPr spc="-60" dirty="0"/>
              <a:t>Step-</a:t>
            </a:r>
            <a:r>
              <a:rPr spc="-45" dirty="0"/>
              <a:t>by-</a:t>
            </a:r>
            <a:r>
              <a:rPr spc="-40" dirty="0"/>
              <a:t>step</a:t>
            </a:r>
            <a:r>
              <a:rPr spc="-15" dirty="0"/>
              <a:t> </a:t>
            </a:r>
            <a:r>
              <a:rPr spc="-40" dirty="0"/>
              <a:t>guide:</a:t>
            </a:r>
            <a:r>
              <a:rPr spc="-5" dirty="0"/>
              <a:t> </a:t>
            </a:r>
            <a:r>
              <a:rPr spc="-65" dirty="0"/>
              <a:t>Render</a:t>
            </a:r>
            <a:r>
              <a:rPr spc="-15" dirty="0"/>
              <a:t> </a:t>
            </a:r>
            <a:r>
              <a:rPr spc="-65" dirty="0"/>
              <a:t>a</a:t>
            </a:r>
            <a:r>
              <a:rPr spc="-10" dirty="0"/>
              <a:t> </a:t>
            </a:r>
            <a:r>
              <a:rPr spc="-25" dirty="0"/>
              <a:t>project</a:t>
            </a:r>
            <a:r>
              <a:rPr spc="-15" dirty="0"/>
              <a:t> </a:t>
            </a:r>
            <a:r>
              <a:rPr spc="-10" dirty="0"/>
              <a:t>environment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12059920" y="9261811"/>
            <a:ext cx="360680" cy="146835"/>
          </a:xfrm>
          <a:prstGeom prst="rect">
            <a:avLst/>
          </a:prstGeom>
        </p:spPr>
        <p:txBody>
          <a:bodyPr vert="horz" wrap="square" lIns="0" tIns="8255" rIns="0" bIns="0" rtlCol="0">
            <a:spAutoFit/>
          </a:bodyPr>
          <a:lstStyle/>
          <a:p>
            <a:pPr marL="12700">
              <a:spcBef>
                <a:spcPts val="65"/>
              </a:spcBef>
            </a:pPr>
            <a:r>
              <a:rPr sz="900" spc="-60" dirty="0">
                <a:latin typeface="Arial"/>
                <a:cs typeface="Arial"/>
              </a:rPr>
              <a:t>Page</a:t>
            </a:r>
            <a:r>
              <a:rPr sz="900" spc="35" dirty="0">
                <a:latin typeface="Arial"/>
                <a:cs typeface="Arial"/>
              </a:rPr>
              <a:t> </a:t>
            </a:r>
            <a:r>
              <a:rPr sz="900" spc="-50" dirty="0">
                <a:latin typeface="Arial"/>
                <a:cs typeface="Arial"/>
              </a:rPr>
              <a:t>1</a:t>
            </a:r>
            <a:endParaRPr sz="900" dirty="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3788157" y="1091286"/>
            <a:ext cx="2366645" cy="1083310"/>
          </a:xfrm>
          <a:prstGeom prst="rect">
            <a:avLst/>
          </a:prstGeom>
        </p:spPr>
        <p:txBody>
          <a:bodyPr vert="horz" wrap="square" lIns="0" tIns="10795" rIns="0" bIns="0" rtlCol="0">
            <a:spAutoFit/>
          </a:bodyPr>
          <a:lstStyle/>
          <a:p>
            <a:pPr marL="241300" marR="5080" indent="-228600">
              <a:lnSpc>
                <a:spcPct val="126400"/>
              </a:lnSpc>
              <a:spcBef>
                <a:spcPts val="85"/>
              </a:spcBef>
            </a:pPr>
            <a:r>
              <a:rPr sz="1100" b="1" dirty="0">
                <a:latin typeface="Artifakt ElementOfc"/>
                <a:cs typeface="Artifakt ElementOfc"/>
              </a:rPr>
              <a:t>1.</a:t>
            </a:r>
            <a:r>
              <a:rPr sz="1100" b="1" spc="170" dirty="0">
                <a:latin typeface="Artifakt ElementOfc"/>
                <a:cs typeface="Artifakt ElementOfc"/>
              </a:rPr>
              <a:t>  </a:t>
            </a:r>
            <a:r>
              <a:rPr sz="1100" dirty="0">
                <a:latin typeface="Artifakt ElementOfc"/>
                <a:cs typeface="Artifakt ElementOfc"/>
              </a:rPr>
              <a:t>Open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your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MyTumbler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spc="-10" dirty="0">
                <a:latin typeface="Artifakt ElementOfc"/>
                <a:cs typeface="Artifakt ElementOfc"/>
              </a:rPr>
              <a:t>assembly </a:t>
            </a:r>
            <a:r>
              <a:rPr sz="1100" dirty="0">
                <a:latin typeface="Artifakt ElementOfc"/>
                <a:cs typeface="Artifakt ElementOfc"/>
              </a:rPr>
              <a:t>and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close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the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Data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Panel.</a:t>
            </a:r>
            <a:r>
              <a:rPr sz="1100" spc="-20" dirty="0">
                <a:latin typeface="Artifakt ElementOfc"/>
                <a:cs typeface="Artifakt ElementOfc"/>
              </a:rPr>
              <a:t> From </a:t>
            </a:r>
            <a:r>
              <a:rPr sz="1100" dirty="0">
                <a:latin typeface="Artifakt ElementOfc"/>
                <a:cs typeface="Artifakt ElementOfc"/>
              </a:rPr>
              <a:t>the</a:t>
            </a:r>
            <a:r>
              <a:rPr sz="1100" spc="-3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Workspace</a:t>
            </a:r>
            <a:r>
              <a:rPr sz="1100" spc="-3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menu,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spc="-10" dirty="0">
                <a:latin typeface="Artifakt ElementOfc"/>
                <a:cs typeface="Artifakt ElementOfc"/>
              </a:rPr>
              <a:t>select </a:t>
            </a:r>
            <a:r>
              <a:rPr sz="1100" dirty="0">
                <a:latin typeface="Artifakt ElementOfc"/>
                <a:cs typeface="Artifakt ElementOfc"/>
              </a:rPr>
              <a:t>Render.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Now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you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are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in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spc="-25" dirty="0">
                <a:latin typeface="Artifakt ElementOfc"/>
                <a:cs typeface="Artifakt ElementOfc"/>
              </a:rPr>
              <a:t>the </a:t>
            </a:r>
            <a:r>
              <a:rPr sz="1100" dirty="0">
                <a:latin typeface="Artifakt ElementOfc"/>
                <a:cs typeface="Artifakt ElementOfc"/>
              </a:rPr>
              <a:t>Render</a:t>
            </a:r>
            <a:r>
              <a:rPr sz="1100" spc="-30" dirty="0">
                <a:latin typeface="Artifakt ElementOfc"/>
                <a:cs typeface="Artifakt ElementOfc"/>
              </a:rPr>
              <a:t> </a:t>
            </a:r>
            <a:r>
              <a:rPr sz="1100" spc="-10" dirty="0">
                <a:latin typeface="Artifakt ElementOfc"/>
                <a:cs typeface="Artifakt ElementOfc"/>
              </a:rPr>
              <a:t>workspace.</a:t>
            </a:r>
            <a:endParaRPr sz="1100">
              <a:latin typeface="Artifakt ElementOfc"/>
              <a:cs typeface="Artifakt ElementOfc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7508130" y="4074667"/>
            <a:ext cx="2228850" cy="152606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spcBef>
                <a:spcPts val="110"/>
              </a:spcBef>
            </a:pPr>
            <a:r>
              <a:rPr sz="900" i="1" dirty="0">
                <a:latin typeface="Artifakt ElementOfc"/>
                <a:cs typeface="Artifakt ElementOfc"/>
              </a:rPr>
              <a:t>Figure</a:t>
            </a:r>
            <a:r>
              <a:rPr sz="900" i="1" spc="-30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1.</a:t>
            </a:r>
            <a:r>
              <a:rPr sz="900" i="1" spc="-20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Entering</a:t>
            </a:r>
            <a:r>
              <a:rPr sz="900" i="1" spc="-25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the</a:t>
            </a:r>
            <a:r>
              <a:rPr sz="900" i="1" spc="-25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Render</a:t>
            </a:r>
            <a:r>
              <a:rPr sz="900" i="1" spc="-25" dirty="0">
                <a:latin typeface="Artifakt ElementOfc"/>
                <a:cs typeface="Artifakt ElementOfc"/>
              </a:rPr>
              <a:t> </a:t>
            </a:r>
            <a:r>
              <a:rPr sz="900" i="1" spc="-10" dirty="0">
                <a:latin typeface="Artifakt ElementOfc"/>
                <a:cs typeface="Artifakt ElementOfc"/>
              </a:rPr>
              <a:t>workspace.</a:t>
            </a:r>
            <a:endParaRPr sz="900">
              <a:latin typeface="Artifakt ElementOfc"/>
              <a:cs typeface="Artifakt ElementOfc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3788156" y="4687925"/>
            <a:ext cx="2472690" cy="43229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41300" marR="5080" indent="-228600">
              <a:lnSpc>
                <a:spcPct val="129099"/>
              </a:lnSpc>
              <a:spcBef>
                <a:spcPts val="100"/>
              </a:spcBef>
            </a:pPr>
            <a:r>
              <a:rPr sz="1100" b="1" dirty="0">
                <a:latin typeface="Artifakt ElementOfc"/>
                <a:cs typeface="Artifakt ElementOfc"/>
              </a:rPr>
              <a:t>2.</a:t>
            </a:r>
            <a:r>
              <a:rPr sz="1100" b="1" spc="150" dirty="0">
                <a:latin typeface="Artifakt ElementOfc"/>
                <a:cs typeface="Artifakt ElementOfc"/>
              </a:rPr>
              <a:t>  </a:t>
            </a:r>
            <a:r>
              <a:rPr sz="1100" dirty="0">
                <a:latin typeface="Artifakt ElementOfc"/>
                <a:cs typeface="Artifakt ElementOfc"/>
              </a:rPr>
              <a:t>Choose</a:t>
            </a:r>
            <a:r>
              <a:rPr sz="1100" spc="-1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the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color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wheel</a:t>
            </a:r>
            <a:r>
              <a:rPr sz="1100" spc="-1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to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spc="-10" dirty="0">
                <a:latin typeface="Artifakt ElementOfc"/>
                <a:cs typeface="Artifakt ElementOfc"/>
              </a:rPr>
              <a:t>change </a:t>
            </a:r>
            <a:r>
              <a:rPr sz="1100" dirty="0">
                <a:latin typeface="Artifakt ElementOfc"/>
                <a:cs typeface="Artifakt ElementOfc"/>
              </a:rPr>
              <a:t>the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appearance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of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the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spc="-10" dirty="0">
                <a:latin typeface="Artifakt ElementOfc"/>
                <a:cs typeface="Artifakt ElementOfc"/>
              </a:rPr>
              <a:t>tumbler.</a:t>
            </a:r>
            <a:endParaRPr sz="1100">
              <a:latin typeface="Artifakt ElementOfc"/>
              <a:cs typeface="Artifakt ElementOfc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8009314" y="6830059"/>
            <a:ext cx="1727835" cy="152606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spcBef>
                <a:spcPts val="110"/>
              </a:spcBef>
            </a:pPr>
            <a:r>
              <a:rPr sz="900" i="1" dirty="0">
                <a:latin typeface="Artifakt ElementOfc"/>
                <a:cs typeface="Artifakt ElementOfc"/>
              </a:rPr>
              <a:t>Figure</a:t>
            </a:r>
            <a:r>
              <a:rPr sz="900" i="1" spc="-25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2.</a:t>
            </a:r>
            <a:r>
              <a:rPr sz="900" i="1" spc="-15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Opening</a:t>
            </a:r>
            <a:r>
              <a:rPr sz="900" i="1" spc="-25" dirty="0">
                <a:latin typeface="Artifakt ElementOfc"/>
                <a:cs typeface="Artifakt ElementOfc"/>
              </a:rPr>
              <a:t> </a:t>
            </a:r>
            <a:r>
              <a:rPr sz="900" i="1" spc="-10" dirty="0">
                <a:latin typeface="Artifakt ElementOfc"/>
                <a:cs typeface="Artifakt ElementOfc"/>
              </a:rPr>
              <a:t>Appearances.</a:t>
            </a:r>
            <a:endParaRPr sz="900">
              <a:latin typeface="Artifakt ElementOfc"/>
              <a:cs typeface="Artifakt ElementOfc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3733801" y="4553711"/>
            <a:ext cx="6059805" cy="6350"/>
          </a:xfrm>
          <a:custGeom>
            <a:avLst/>
            <a:gdLst/>
            <a:ahLst/>
            <a:cxnLst/>
            <a:rect l="l" t="t" r="r" b="b"/>
            <a:pathLst>
              <a:path w="6059805" h="6350">
                <a:moveTo>
                  <a:pt x="6059424" y="0"/>
                </a:moveTo>
                <a:lnTo>
                  <a:pt x="2630424" y="0"/>
                </a:lnTo>
                <a:lnTo>
                  <a:pt x="2624328" y="0"/>
                </a:lnTo>
                <a:lnTo>
                  <a:pt x="0" y="0"/>
                </a:lnTo>
                <a:lnTo>
                  <a:pt x="0" y="6096"/>
                </a:lnTo>
                <a:lnTo>
                  <a:pt x="2624328" y="6096"/>
                </a:lnTo>
                <a:lnTo>
                  <a:pt x="2630424" y="6096"/>
                </a:lnTo>
                <a:lnTo>
                  <a:pt x="6059424" y="6096"/>
                </a:lnTo>
                <a:lnTo>
                  <a:pt x="6059424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7" name="object 7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427467" y="1139953"/>
            <a:ext cx="3288030" cy="2785745"/>
          </a:xfrm>
          <a:prstGeom prst="rect">
            <a:avLst/>
          </a:prstGeom>
        </p:spPr>
      </p:pic>
      <p:pic>
        <p:nvPicPr>
          <p:cNvPr id="8" name="object 8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6675118" y="4744060"/>
            <a:ext cx="3042285" cy="1962600"/>
          </a:xfrm>
          <a:prstGeom prst="rect">
            <a:avLst/>
          </a:prstGeom>
        </p:spPr>
      </p:pic>
      <p:sp>
        <p:nvSpPr>
          <p:cNvPr id="9" name="object 9"/>
          <p:cNvSpPr txBox="1">
            <a:spLocks noGrp="1"/>
          </p:cNvSpPr>
          <p:nvPr>
            <p:ph type="ftr" sz="quarter" idx="5"/>
          </p:nvPr>
        </p:nvSpPr>
        <p:spPr>
          <a:xfrm>
            <a:off x="9551204" y="9149036"/>
            <a:ext cx="4063900" cy="146835"/>
          </a:xfrm>
          <a:prstGeom prst="rect">
            <a:avLst/>
          </a:prstGeom>
        </p:spPr>
        <p:txBody>
          <a:bodyPr vert="horz" wrap="square" lIns="0" tIns="8255" rIns="0" bIns="0" rtlCol="0">
            <a:spAutoFit/>
          </a:bodyPr>
          <a:lstStyle/>
          <a:p>
            <a:pPr marL="12700">
              <a:spcBef>
                <a:spcPts val="65"/>
              </a:spcBef>
            </a:pPr>
            <a:r>
              <a:rPr spc="-60" dirty="0"/>
              <a:t>Step-</a:t>
            </a:r>
            <a:r>
              <a:rPr spc="-45" dirty="0"/>
              <a:t>by-</a:t>
            </a:r>
            <a:r>
              <a:rPr spc="-40" dirty="0"/>
              <a:t>step</a:t>
            </a:r>
            <a:r>
              <a:rPr spc="-15" dirty="0"/>
              <a:t> </a:t>
            </a:r>
            <a:r>
              <a:rPr spc="-40" dirty="0"/>
              <a:t>guide:</a:t>
            </a:r>
            <a:r>
              <a:rPr spc="-5" dirty="0"/>
              <a:t> </a:t>
            </a:r>
            <a:r>
              <a:rPr spc="-65" dirty="0"/>
              <a:t>Render</a:t>
            </a:r>
            <a:r>
              <a:rPr spc="-15" dirty="0"/>
              <a:t> </a:t>
            </a:r>
            <a:r>
              <a:rPr spc="-65" dirty="0"/>
              <a:t>a</a:t>
            </a:r>
            <a:r>
              <a:rPr spc="-10" dirty="0"/>
              <a:t> </a:t>
            </a:r>
            <a:r>
              <a:rPr spc="-25" dirty="0"/>
              <a:t>project</a:t>
            </a:r>
            <a:r>
              <a:rPr spc="-15" dirty="0"/>
              <a:t> </a:t>
            </a:r>
            <a:r>
              <a:rPr spc="-10" dirty="0"/>
              <a:t>environment</a:t>
            </a:r>
          </a:p>
        </p:txBody>
      </p:sp>
      <p:sp>
        <p:nvSpPr>
          <p:cNvPr id="10" name="object 10"/>
          <p:cNvSpPr txBox="1">
            <a:spLocks noGrp="1"/>
          </p:cNvSpPr>
          <p:nvPr>
            <p:ph type="sldNum" sz="quarter" idx="7"/>
          </p:nvPr>
        </p:nvSpPr>
        <p:spPr>
          <a:xfrm>
            <a:off x="11963400" y="9149036"/>
            <a:ext cx="688089" cy="146835"/>
          </a:xfrm>
          <a:prstGeom prst="rect">
            <a:avLst/>
          </a:prstGeom>
        </p:spPr>
        <p:txBody>
          <a:bodyPr vert="horz" wrap="square" lIns="0" tIns="8255" rIns="0" bIns="0" rtlCol="0">
            <a:spAutoFit/>
          </a:bodyPr>
          <a:lstStyle/>
          <a:p>
            <a:pPr marL="12700">
              <a:spcBef>
                <a:spcPts val="65"/>
              </a:spcBef>
            </a:pPr>
            <a:r>
              <a:rPr spc="-60" dirty="0"/>
              <a:t>Page</a:t>
            </a:r>
            <a:r>
              <a:rPr spc="35" dirty="0"/>
              <a:t> </a:t>
            </a:r>
            <a:fld id="{81D60167-4931-47E6-BA6A-407CBD079E47}" type="slidenum">
              <a:rPr spc="-50" dirty="0"/>
              <a:pPr marL="12700">
                <a:spcBef>
                  <a:spcPts val="65"/>
                </a:spcBef>
              </a:pPr>
              <a:t>2</a:t>
            </a:fld>
            <a:endParaRPr spc="-5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3788157" y="1085189"/>
            <a:ext cx="2385695" cy="129984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241300" marR="5080" indent="-228600">
              <a:lnSpc>
                <a:spcPct val="126499"/>
              </a:lnSpc>
              <a:spcBef>
                <a:spcPts val="110"/>
              </a:spcBef>
            </a:pPr>
            <a:r>
              <a:rPr sz="1100" b="1" dirty="0">
                <a:latin typeface="Artifakt ElementOfc"/>
                <a:cs typeface="Artifakt ElementOfc"/>
              </a:rPr>
              <a:t>3.</a:t>
            </a:r>
            <a:r>
              <a:rPr sz="1100" b="1" spc="114" dirty="0">
                <a:latin typeface="Artifakt ElementOfc"/>
                <a:cs typeface="Artifakt ElementOfc"/>
              </a:rPr>
              <a:t>  </a:t>
            </a:r>
            <a:r>
              <a:rPr sz="1100" dirty="0">
                <a:latin typeface="Artifakt ElementOfc"/>
                <a:cs typeface="Artifakt ElementOfc"/>
              </a:rPr>
              <a:t>Expand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the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Plastic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folder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spc="-25" dirty="0">
                <a:latin typeface="Artifakt ElementOfc"/>
                <a:cs typeface="Artifakt ElementOfc"/>
              </a:rPr>
              <a:t>and </a:t>
            </a:r>
            <a:r>
              <a:rPr sz="1100" dirty="0">
                <a:latin typeface="Artifakt ElementOfc"/>
                <a:cs typeface="Artifakt ElementOfc"/>
              </a:rPr>
              <a:t>then</a:t>
            </a:r>
            <a:r>
              <a:rPr sz="1100" spc="-4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expand</a:t>
            </a:r>
            <a:r>
              <a:rPr sz="1100" spc="-3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Transparent.</a:t>
            </a:r>
            <a:r>
              <a:rPr sz="1100" spc="-40" dirty="0">
                <a:latin typeface="Artifakt ElementOfc"/>
                <a:cs typeface="Artifakt ElementOfc"/>
              </a:rPr>
              <a:t> </a:t>
            </a:r>
            <a:r>
              <a:rPr sz="1100" spc="-10" dirty="0">
                <a:latin typeface="Artifakt ElementOfc"/>
                <a:cs typeface="Artifakt ElementOfc"/>
              </a:rPr>
              <a:t>Select </a:t>
            </a:r>
            <a:r>
              <a:rPr sz="1100" dirty="0">
                <a:latin typeface="Artifakt ElementOfc"/>
                <a:cs typeface="Artifakt ElementOfc"/>
              </a:rPr>
              <a:t>Acrylic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(Clear)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and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drag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it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to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spc="-25" dirty="0">
                <a:latin typeface="Artifakt ElementOfc"/>
                <a:cs typeface="Artifakt ElementOfc"/>
              </a:rPr>
              <a:t>the </a:t>
            </a:r>
            <a:r>
              <a:rPr sz="1100" dirty="0">
                <a:latin typeface="Artifakt ElementOfc"/>
                <a:cs typeface="Artifakt ElementOfc"/>
              </a:rPr>
              <a:t>tumbler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lid.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While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here,</a:t>
            </a:r>
            <a:r>
              <a:rPr sz="1100" spc="-20" dirty="0">
                <a:latin typeface="Artifakt ElementOfc"/>
                <a:cs typeface="Artifakt ElementOfc"/>
              </a:rPr>
              <a:t> apply </a:t>
            </a:r>
            <a:r>
              <a:rPr sz="1100" dirty="0">
                <a:latin typeface="Artifakt ElementOfc"/>
                <a:cs typeface="Artifakt ElementOfc"/>
              </a:rPr>
              <a:t>Acrylic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(Clear)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to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the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straw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spc="-25" dirty="0">
                <a:latin typeface="Artifakt ElementOfc"/>
                <a:cs typeface="Artifakt ElementOfc"/>
              </a:rPr>
              <a:t>as </a:t>
            </a:r>
            <a:r>
              <a:rPr sz="1100" spc="-10" dirty="0">
                <a:latin typeface="Artifakt ElementOfc"/>
                <a:cs typeface="Artifakt ElementOfc"/>
              </a:rPr>
              <a:t>well.</a:t>
            </a:r>
            <a:endParaRPr sz="1100">
              <a:latin typeface="Artifakt ElementOfc"/>
              <a:cs typeface="Artifakt ElementOfc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7194153" y="3452876"/>
            <a:ext cx="2543175" cy="152606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spcBef>
                <a:spcPts val="110"/>
              </a:spcBef>
            </a:pPr>
            <a:r>
              <a:rPr sz="900" i="1" dirty="0">
                <a:latin typeface="Artifakt ElementOfc"/>
                <a:cs typeface="Artifakt ElementOfc"/>
              </a:rPr>
              <a:t>Figure</a:t>
            </a:r>
            <a:r>
              <a:rPr sz="900" i="1" spc="-20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3.</a:t>
            </a:r>
            <a:r>
              <a:rPr sz="900" i="1" spc="-15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Applying</a:t>
            </a:r>
            <a:r>
              <a:rPr sz="900" i="1" spc="-15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Acrylic</a:t>
            </a:r>
            <a:r>
              <a:rPr sz="900" i="1" spc="-20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to</a:t>
            </a:r>
            <a:r>
              <a:rPr sz="900" i="1" spc="-15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the</a:t>
            </a:r>
            <a:r>
              <a:rPr sz="900" i="1" spc="-20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Lid</a:t>
            </a:r>
            <a:r>
              <a:rPr sz="900" i="1" spc="-15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and</a:t>
            </a:r>
            <a:r>
              <a:rPr sz="900" i="1" spc="-20" dirty="0">
                <a:latin typeface="Artifakt ElementOfc"/>
                <a:cs typeface="Artifakt ElementOfc"/>
              </a:rPr>
              <a:t> </a:t>
            </a:r>
            <a:r>
              <a:rPr sz="900" i="1" spc="-10" dirty="0">
                <a:latin typeface="Artifakt ElementOfc"/>
                <a:cs typeface="Artifakt ElementOfc"/>
              </a:rPr>
              <a:t>Straw.</a:t>
            </a:r>
            <a:endParaRPr sz="900">
              <a:latin typeface="Artifakt ElementOfc"/>
              <a:cs typeface="Artifakt ElementOfc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3788156" y="4072230"/>
            <a:ext cx="2449830" cy="1506855"/>
          </a:xfrm>
          <a:prstGeom prst="rect">
            <a:avLst/>
          </a:prstGeom>
        </p:spPr>
        <p:txBody>
          <a:bodyPr vert="horz" wrap="square" lIns="0" tIns="10795" rIns="0" bIns="0" rtlCol="0">
            <a:spAutoFit/>
          </a:bodyPr>
          <a:lstStyle/>
          <a:p>
            <a:pPr marL="241300" marR="5080" indent="-228600">
              <a:lnSpc>
                <a:spcPct val="126400"/>
              </a:lnSpc>
              <a:spcBef>
                <a:spcPts val="85"/>
              </a:spcBef>
            </a:pPr>
            <a:r>
              <a:rPr sz="1100" b="1" dirty="0">
                <a:latin typeface="Artifakt ElementOfc"/>
                <a:cs typeface="Artifakt ElementOfc"/>
              </a:rPr>
              <a:t>4.</a:t>
            </a:r>
            <a:r>
              <a:rPr sz="1100" b="1" spc="140" dirty="0">
                <a:latin typeface="Artifakt ElementOfc"/>
                <a:cs typeface="Artifakt ElementOfc"/>
              </a:rPr>
              <a:t>  </a:t>
            </a:r>
            <a:r>
              <a:rPr sz="1100" dirty="0">
                <a:latin typeface="Artifakt ElementOfc"/>
                <a:cs typeface="Artifakt ElementOfc"/>
              </a:rPr>
              <a:t>Expand</a:t>
            </a:r>
            <a:r>
              <a:rPr sz="1100" spc="-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the </a:t>
            </a:r>
            <a:r>
              <a:rPr sz="1100" spc="-10" dirty="0">
                <a:latin typeface="Artifakt ElementOfc"/>
                <a:cs typeface="Artifakt ElementOfc"/>
              </a:rPr>
              <a:t>Miscellaneous</a:t>
            </a:r>
            <a:r>
              <a:rPr sz="1100" dirty="0">
                <a:latin typeface="Artifakt ElementOfc"/>
                <a:cs typeface="Artifakt ElementOfc"/>
              </a:rPr>
              <a:t> </a:t>
            </a:r>
            <a:r>
              <a:rPr sz="1100" spc="-10" dirty="0">
                <a:latin typeface="Artifakt ElementOfc"/>
                <a:cs typeface="Artifakt ElementOfc"/>
              </a:rPr>
              <a:t>folder </a:t>
            </a:r>
            <a:r>
              <a:rPr sz="1100" dirty="0">
                <a:latin typeface="Artifakt ElementOfc"/>
                <a:cs typeface="Artifakt ElementOfc"/>
              </a:rPr>
              <a:t>and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then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the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Rubber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spc="-10" dirty="0">
                <a:latin typeface="Artifakt ElementOfc"/>
                <a:cs typeface="Artifakt ElementOfc"/>
              </a:rPr>
              <a:t>folder. </a:t>
            </a:r>
            <a:r>
              <a:rPr sz="1100" dirty="0">
                <a:latin typeface="Artifakt ElementOfc"/>
                <a:cs typeface="Artifakt ElementOfc"/>
              </a:rPr>
              <a:t>Choose</a:t>
            </a:r>
            <a:r>
              <a:rPr sz="1100" spc="-3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Silicone</a:t>
            </a:r>
            <a:r>
              <a:rPr sz="1100" spc="-3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(White)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and</a:t>
            </a:r>
            <a:r>
              <a:rPr sz="1100" spc="-30" dirty="0">
                <a:latin typeface="Artifakt ElementOfc"/>
                <a:cs typeface="Artifakt ElementOfc"/>
              </a:rPr>
              <a:t> </a:t>
            </a:r>
            <a:r>
              <a:rPr sz="1100" spc="-20" dirty="0">
                <a:latin typeface="Artifakt ElementOfc"/>
                <a:cs typeface="Artifakt ElementOfc"/>
              </a:rPr>
              <a:t>drag </a:t>
            </a:r>
            <a:r>
              <a:rPr sz="1100" dirty="0">
                <a:latin typeface="Artifakt ElementOfc"/>
                <a:cs typeface="Artifakt ElementOfc"/>
              </a:rPr>
              <a:t>it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to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the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gasket.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If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you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are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spc="-10" dirty="0">
                <a:latin typeface="Artifakt ElementOfc"/>
                <a:cs typeface="Artifakt ElementOfc"/>
              </a:rPr>
              <a:t>unable </a:t>
            </a:r>
            <a:r>
              <a:rPr sz="1100" dirty="0">
                <a:latin typeface="Artifakt ElementOfc"/>
                <a:cs typeface="Artifakt ElementOfc"/>
              </a:rPr>
              <a:t>to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drag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it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to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the</a:t>
            </a:r>
            <a:r>
              <a:rPr sz="1100" spc="-1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part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in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spc="-25" dirty="0">
                <a:latin typeface="Artifakt ElementOfc"/>
                <a:cs typeface="Artifakt ElementOfc"/>
              </a:rPr>
              <a:t>the </a:t>
            </a:r>
            <a:r>
              <a:rPr sz="1100" dirty="0">
                <a:latin typeface="Artifakt ElementOfc"/>
                <a:cs typeface="Artifakt ElementOfc"/>
              </a:rPr>
              <a:t>Canvas,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drag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it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to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the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spc="-10" dirty="0">
                <a:latin typeface="Artifakt ElementOfc"/>
                <a:cs typeface="Artifakt ElementOfc"/>
              </a:rPr>
              <a:t>Gasket </a:t>
            </a:r>
            <a:r>
              <a:rPr sz="1100" dirty="0">
                <a:latin typeface="Artifakt ElementOfc"/>
                <a:cs typeface="Artifakt ElementOfc"/>
              </a:rPr>
              <a:t>component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in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the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spc="-10" dirty="0">
                <a:latin typeface="Artifakt ElementOfc"/>
                <a:cs typeface="Artifakt ElementOfc"/>
              </a:rPr>
              <a:t>Browser.</a:t>
            </a:r>
            <a:endParaRPr sz="1100">
              <a:latin typeface="Artifakt ElementOfc"/>
              <a:cs typeface="Artifakt ElementOfc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7506531" y="6753859"/>
            <a:ext cx="2230755" cy="152606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spcBef>
                <a:spcPts val="110"/>
              </a:spcBef>
            </a:pPr>
            <a:r>
              <a:rPr sz="900" i="1" dirty="0">
                <a:latin typeface="Artifakt ElementOfc"/>
                <a:cs typeface="Artifakt ElementOfc"/>
              </a:rPr>
              <a:t>Figure</a:t>
            </a:r>
            <a:r>
              <a:rPr sz="900" i="1" spc="-25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4.</a:t>
            </a:r>
            <a:r>
              <a:rPr sz="900" i="1" spc="-20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Applying</a:t>
            </a:r>
            <a:r>
              <a:rPr sz="900" i="1" spc="-25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Silicone</a:t>
            </a:r>
            <a:r>
              <a:rPr sz="900" i="1" spc="-20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to</a:t>
            </a:r>
            <a:r>
              <a:rPr sz="900" i="1" spc="-25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the</a:t>
            </a:r>
            <a:r>
              <a:rPr sz="900" i="1" spc="-20" dirty="0">
                <a:latin typeface="Artifakt ElementOfc"/>
                <a:cs typeface="Artifakt ElementOfc"/>
              </a:rPr>
              <a:t> </a:t>
            </a:r>
            <a:r>
              <a:rPr sz="900" i="1" spc="-10" dirty="0">
                <a:latin typeface="Artifakt ElementOfc"/>
                <a:cs typeface="Artifakt ElementOfc"/>
              </a:rPr>
              <a:t>gasket.</a:t>
            </a:r>
            <a:endParaRPr sz="900">
              <a:latin typeface="Artifakt ElementOfc"/>
              <a:cs typeface="Artifakt ElementOfc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3733801" y="3931919"/>
            <a:ext cx="6059805" cy="6350"/>
          </a:xfrm>
          <a:custGeom>
            <a:avLst/>
            <a:gdLst/>
            <a:ahLst/>
            <a:cxnLst/>
            <a:rect l="l" t="t" r="r" b="b"/>
            <a:pathLst>
              <a:path w="6059805" h="6350">
                <a:moveTo>
                  <a:pt x="6059424" y="0"/>
                </a:moveTo>
                <a:lnTo>
                  <a:pt x="2630424" y="0"/>
                </a:lnTo>
                <a:lnTo>
                  <a:pt x="2624328" y="0"/>
                </a:lnTo>
                <a:lnTo>
                  <a:pt x="0" y="0"/>
                </a:lnTo>
                <a:lnTo>
                  <a:pt x="0" y="6096"/>
                </a:lnTo>
                <a:lnTo>
                  <a:pt x="2624328" y="6096"/>
                </a:lnTo>
                <a:lnTo>
                  <a:pt x="2630424" y="6096"/>
                </a:lnTo>
                <a:lnTo>
                  <a:pt x="6059424" y="6096"/>
                </a:lnTo>
                <a:lnTo>
                  <a:pt x="6059424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3733801" y="7543800"/>
            <a:ext cx="6059805" cy="6350"/>
          </a:xfrm>
          <a:custGeom>
            <a:avLst/>
            <a:gdLst/>
            <a:ahLst/>
            <a:cxnLst/>
            <a:rect l="l" t="t" r="r" b="b"/>
            <a:pathLst>
              <a:path w="6059805" h="6350">
                <a:moveTo>
                  <a:pt x="6059424" y="0"/>
                </a:moveTo>
                <a:lnTo>
                  <a:pt x="6059424" y="0"/>
                </a:lnTo>
                <a:lnTo>
                  <a:pt x="0" y="0"/>
                </a:lnTo>
                <a:lnTo>
                  <a:pt x="0" y="6096"/>
                </a:lnTo>
                <a:lnTo>
                  <a:pt x="6059424" y="6096"/>
                </a:lnTo>
                <a:lnTo>
                  <a:pt x="6059424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8" name="object 8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929118" y="1137901"/>
            <a:ext cx="2788919" cy="2191147"/>
          </a:xfrm>
          <a:prstGeom prst="rect">
            <a:avLst/>
          </a:prstGeom>
        </p:spPr>
      </p:pic>
      <p:pic>
        <p:nvPicPr>
          <p:cNvPr id="9" name="object 9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6990079" y="4121125"/>
            <a:ext cx="2733039" cy="2514155"/>
          </a:xfrm>
          <a:prstGeom prst="rect">
            <a:avLst/>
          </a:prstGeom>
        </p:spPr>
      </p:pic>
      <p:sp>
        <p:nvSpPr>
          <p:cNvPr id="10" name="object 10"/>
          <p:cNvSpPr txBox="1">
            <a:spLocks noGrp="1"/>
          </p:cNvSpPr>
          <p:nvPr>
            <p:ph type="ftr" sz="quarter" idx="5"/>
          </p:nvPr>
        </p:nvSpPr>
        <p:spPr>
          <a:xfrm>
            <a:off x="9551204" y="9149036"/>
            <a:ext cx="4063900" cy="146835"/>
          </a:xfrm>
          <a:prstGeom prst="rect">
            <a:avLst/>
          </a:prstGeom>
        </p:spPr>
        <p:txBody>
          <a:bodyPr vert="horz" wrap="square" lIns="0" tIns="8255" rIns="0" bIns="0" rtlCol="0">
            <a:spAutoFit/>
          </a:bodyPr>
          <a:lstStyle/>
          <a:p>
            <a:pPr marL="12700">
              <a:spcBef>
                <a:spcPts val="65"/>
              </a:spcBef>
            </a:pPr>
            <a:r>
              <a:rPr spc="-60" dirty="0"/>
              <a:t>Step-</a:t>
            </a:r>
            <a:r>
              <a:rPr spc="-45" dirty="0"/>
              <a:t>by-</a:t>
            </a:r>
            <a:r>
              <a:rPr spc="-40" dirty="0"/>
              <a:t>step</a:t>
            </a:r>
            <a:r>
              <a:rPr spc="-15" dirty="0"/>
              <a:t> </a:t>
            </a:r>
            <a:r>
              <a:rPr spc="-40" dirty="0"/>
              <a:t>guide:</a:t>
            </a:r>
            <a:r>
              <a:rPr spc="-5" dirty="0"/>
              <a:t> </a:t>
            </a:r>
            <a:r>
              <a:rPr spc="-65" dirty="0"/>
              <a:t>Render</a:t>
            </a:r>
            <a:r>
              <a:rPr spc="-15" dirty="0"/>
              <a:t> </a:t>
            </a:r>
            <a:r>
              <a:rPr spc="-65" dirty="0"/>
              <a:t>a</a:t>
            </a:r>
            <a:r>
              <a:rPr spc="-10" dirty="0"/>
              <a:t> </a:t>
            </a:r>
            <a:r>
              <a:rPr spc="-25" dirty="0"/>
              <a:t>project</a:t>
            </a:r>
            <a:r>
              <a:rPr spc="-15" dirty="0"/>
              <a:t> </a:t>
            </a:r>
            <a:r>
              <a:rPr spc="-10" dirty="0"/>
              <a:t>environment</a:t>
            </a:r>
          </a:p>
        </p:txBody>
      </p:sp>
      <p:sp>
        <p:nvSpPr>
          <p:cNvPr id="11" name="object 11"/>
          <p:cNvSpPr txBox="1">
            <a:spLocks noGrp="1"/>
          </p:cNvSpPr>
          <p:nvPr>
            <p:ph type="sldNum" sz="quarter" idx="7"/>
          </p:nvPr>
        </p:nvSpPr>
        <p:spPr>
          <a:xfrm>
            <a:off x="12039600" y="9149035"/>
            <a:ext cx="688089" cy="146835"/>
          </a:xfrm>
          <a:prstGeom prst="rect">
            <a:avLst/>
          </a:prstGeom>
        </p:spPr>
        <p:txBody>
          <a:bodyPr vert="horz" wrap="square" lIns="0" tIns="8255" rIns="0" bIns="0" rtlCol="0">
            <a:spAutoFit/>
          </a:bodyPr>
          <a:lstStyle/>
          <a:p>
            <a:pPr marL="12700">
              <a:spcBef>
                <a:spcPts val="65"/>
              </a:spcBef>
            </a:pPr>
            <a:r>
              <a:rPr spc="-60" dirty="0"/>
              <a:t>Page</a:t>
            </a:r>
            <a:r>
              <a:rPr spc="35" dirty="0"/>
              <a:t> </a:t>
            </a:r>
            <a:fld id="{81D60167-4931-47E6-BA6A-407CBD079E47}" type="slidenum">
              <a:rPr spc="-50" dirty="0"/>
              <a:pPr marL="12700">
                <a:spcBef>
                  <a:spcPts val="65"/>
                </a:spcBef>
              </a:pPr>
              <a:t>3</a:t>
            </a:fld>
            <a:endParaRPr spc="-5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3788156" y="1085188"/>
            <a:ext cx="2465070" cy="1930400"/>
          </a:xfrm>
          <a:prstGeom prst="rect">
            <a:avLst/>
          </a:prstGeom>
        </p:spPr>
        <p:txBody>
          <a:bodyPr vert="horz" wrap="square" lIns="0" tIns="14605" rIns="0" bIns="0" rtlCol="0">
            <a:spAutoFit/>
          </a:bodyPr>
          <a:lstStyle/>
          <a:p>
            <a:pPr marL="241300" marR="5080" indent="-228600">
              <a:lnSpc>
                <a:spcPct val="126099"/>
              </a:lnSpc>
              <a:spcBef>
                <a:spcPts val="115"/>
              </a:spcBef>
            </a:pPr>
            <a:r>
              <a:rPr sz="1100" b="1" dirty="0">
                <a:latin typeface="Artifakt ElementOfc"/>
                <a:cs typeface="Artifakt ElementOfc"/>
              </a:rPr>
              <a:t>5.</a:t>
            </a:r>
            <a:r>
              <a:rPr sz="1100" b="1" spc="125" dirty="0">
                <a:latin typeface="Artifakt ElementOfc"/>
                <a:cs typeface="Artifakt ElementOfc"/>
              </a:rPr>
              <a:t>  </a:t>
            </a:r>
            <a:r>
              <a:rPr sz="1100" dirty="0">
                <a:latin typeface="Artifakt ElementOfc"/>
                <a:cs typeface="Artifakt ElementOfc"/>
              </a:rPr>
              <a:t>Expand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Metal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and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then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spc="-10" dirty="0">
                <a:latin typeface="Artifakt ElementOfc"/>
                <a:cs typeface="Artifakt ElementOfc"/>
              </a:rPr>
              <a:t>Stainless. </a:t>
            </a:r>
            <a:r>
              <a:rPr sz="1100" dirty="0">
                <a:latin typeface="Artifakt ElementOfc"/>
                <a:cs typeface="Artifakt ElementOfc"/>
              </a:rPr>
              <a:t>Choose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Stainless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Steel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–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spc="-10" dirty="0">
                <a:latin typeface="Artifakt ElementOfc"/>
                <a:cs typeface="Artifakt ElementOfc"/>
              </a:rPr>
              <a:t>Brushed </a:t>
            </a:r>
            <a:r>
              <a:rPr sz="1100" dirty="0">
                <a:latin typeface="Artifakt ElementOfc"/>
                <a:cs typeface="Artifakt ElementOfc"/>
              </a:rPr>
              <a:t>Radial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and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drag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it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to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the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spc="-10" dirty="0">
                <a:latin typeface="Artifakt ElementOfc"/>
                <a:cs typeface="Artifakt ElementOfc"/>
              </a:rPr>
              <a:t>tumbler </a:t>
            </a:r>
            <a:r>
              <a:rPr sz="1100" dirty="0">
                <a:latin typeface="Artifakt ElementOfc"/>
                <a:cs typeface="Artifakt ElementOfc"/>
              </a:rPr>
              <a:t>cup.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Close</a:t>
            </a:r>
            <a:r>
              <a:rPr sz="1100" spc="-1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the</a:t>
            </a:r>
            <a:r>
              <a:rPr sz="1100" spc="-10" dirty="0">
                <a:latin typeface="Artifakt ElementOfc"/>
                <a:cs typeface="Artifakt ElementOfc"/>
              </a:rPr>
              <a:t> Appearance dialog.</a:t>
            </a:r>
            <a:endParaRPr sz="1100">
              <a:latin typeface="Artifakt ElementOfc"/>
              <a:cs typeface="Artifakt ElementOfc"/>
            </a:endParaRPr>
          </a:p>
          <a:p>
            <a:pPr>
              <a:spcBef>
                <a:spcPts val="130"/>
              </a:spcBef>
            </a:pPr>
            <a:endParaRPr sz="1100">
              <a:latin typeface="Artifakt ElementOfc"/>
              <a:cs typeface="Artifakt ElementOfc"/>
            </a:endParaRPr>
          </a:p>
          <a:p>
            <a:pPr marL="241300" marR="12700">
              <a:lnSpc>
                <a:spcPct val="126099"/>
              </a:lnSpc>
            </a:pPr>
            <a:r>
              <a:rPr sz="1100" dirty="0">
                <a:latin typeface="Artifakt ElementOfc"/>
                <a:cs typeface="Artifakt ElementOfc"/>
              </a:rPr>
              <a:t>NOTE:</a:t>
            </a:r>
            <a:r>
              <a:rPr sz="1100" spc="-3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Experiment</a:t>
            </a:r>
            <a:r>
              <a:rPr sz="1100" spc="-3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with</a:t>
            </a:r>
            <a:r>
              <a:rPr sz="1100" spc="-30" dirty="0">
                <a:latin typeface="Artifakt ElementOfc"/>
                <a:cs typeface="Artifakt ElementOfc"/>
              </a:rPr>
              <a:t> </a:t>
            </a:r>
            <a:r>
              <a:rPr sz="1100" spc="-10" dirty="0">
                <a:latin typeface="Artifakt ElementOfc"/>
                <a:cs typeface="Artifakt ElementOfc"/>
              </a:rPr>
              <a:t>different </a:t>
            </a:r>
            <a:r>
              <a:rPr sz="1100" dirty="0">
                <a:latin typeface="Artifakt ElementOfc"/>
                <a:cs typeface="Artifakt ElementOfc"/>
              </a:rPr>
              <a:t>appearances.</a:t>
            </a:r>
            <a:r>
              <a:rPr sz="1100" spc="-3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This</a:t>
            </a:r>
            <a:r>
              <a:rPr sz="1100" spc="-3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example</a:t>
            </a:r>
            <a:r>
              <a:rPr sz="1100" spc="-3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is</a:t>
            </a:r>
            <a:r>
              <a:rPr sz="1100" spc="-35" dirty="0">
                <a:latin typeface="Artifakt ElementOfc"/>
                <a:cs typeface="Artifakt ElementOfc"/>
              </a:rPr>
              <a:t> </a:t>
            </a:r>
            <a:r>
              <a:rPr sz="1100" spc="-25" dirty="0">
                <a:latin typeface="Artifakt ElementOfc"/>
                <a:cs typeface="Artifakt ElementOfc"/>
              </a:rPr>
              <a:t>one </a:t>
            </a:r>
            <a:r>
              <a:rPr sz="1100" dirty="0">
                <a:latin typeface="Artifakt ElementOfc"/>
                <a:cs typeface="Artifakt ElementOfc"/>
              </a:rPr>
              <a:t>of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many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appearances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you</a:t>
            </a:r>
            <a:r>
              <a:rPr sz="1100" spc="-25" dirty="0">
                <a:latin typeface="Artifakt ElementOfc"/>
                <a:cs typeface="Artifakt ElementOfc"/>
              </a:rPr>
              <a:t> can </a:t>
            </a:r>
            <a:r>
              <a:rPr sz="1100" dirty="0">
                <a:latin typeface="Artifakt ElementOfc"/>
                <a:cs typeface="Artifakt ElementOfc"/>
              </a:rPr>
              <a:t>choose</a:t>
            </a:r>
            <a:r>
              <a:rPr sz="1100" spc="-30" dirty="0">
                <a:latin typeface="Artifakt ElementOfc"/>
                <a:cs typeface="Artifakt ElementOfc"/>
              </a:rPr>
              <a:t> </a:t>
            </a:r>
            <a:r>
              <a:rPr sz="1100" spc="-10" dirty="0">
                <a:latin typeface="Artifakt ElementOfc"/>
                <a:cs typeface="Artifakt ElementOfc"/>
              </a:rPr>
              <a:t>from.</a:t>
            </a:r>
            <a:endParaRPr sz="1100">
              <a:latin typeface="Artifakt ElementOfc"/>
              <a:cs typeface="Artifakt ElementOfc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7165358" y="3337052"/>
            <a:ext cx="2571750" cy="152606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spcBef>
                <a:spcPts val="110"/>
              </a:spcBef>
            </a:pPr>
            <a:r>
              <a:rPr sz="900" i="1" dirty="0">
                <a:latin typeface="Artifakt ElementOfc"/>
                <a:cs typeface="Artifakt ElementOfc"/>
              </a:rPr>
              <a:t>Figure</a:t>
            </a:r>
            <a:r>
              <a:rPr sz="900" i="1" spc="-25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5.</a:t>
            </a:r>
            <a:r>
              <a:rPr sz="900" i="1" spc="-15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Adding</a:t>
            </a:r>
            <a:r>
              <a:rPr sz="900" i="1" spc="-25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Stainless</a:t>
            </a:r>
            <a:r>
              <a:rPr sz="900" i="1" spc="-20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Steel</a:t>
            </a:r>
            <a:r>
              <a:rPr sz="900" i="1" spc="-20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to</a:t>
            </a:r>
            <a:r>
              <a:rPr sz="900" i="1" spc="-20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the</a:t>
            </a:r>
            <a:r>
              <a:rPr sz="900" i="1" spc="-25" dirty="0">
                <a:latin typeface="Artifakt ElementOfc"/>
                <a:cs typeface="Artifakt ElementOfc"/>
              </a:rPr>
              <a:t> </a:t>
            </a:r>
            <a:r>
              <a:rPr sz="900" i="1" spc="-10" dirty="0">
                <a:latin typeface="Artifakt ElementOfc"/>
                <a:cs typeface="Artifakt ElementOfc"/>
              </a:rPr>
              <a:t>tumbler.</a:t>
            </a:r>
            <a:endParaRPr sz="900">
              <a:latin typeface="Artifakt ElementOfc"/>
              <a:cs typeface="Artifakt ElementOfc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3788157" y="4270349"/>
            <a:ext cx="2313305" cy="41973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241300" marR="5080" indent="-228600">
              <a:lnSpc>
                <a:spcPct val="125499"/>
              </a:lnSpc>
              <a:spcBef>
                <a:spcPts val="95"/>
              </a:spcBef>
            </a:pPr>
            <a:r>
              <a:rPr sz="1100" b="1" dirty="0">
                <a:latin typeface="Artifakt ElementOfc"/>
                <a:cs typeface="Artifakt ElementOfc"/>
              </a:rPr>
              <a:t>6.</a:t>
            </a:r>
            <a:r>
              <a:rPr sz="1100" b="1" spc="120" dirty="0">
                <a:latin typeface="Artifakt ElementOfc"/>
                <a:cs typeface="Artifakt ElementOfc"/>
              </a:rPr>
              <a:t>  </a:t>
            </a:r>
            <a:r>
              <a:rPr sz="1100" dirty="0">
                <a:latin typeface="Artifakt ElementOfc"/>
                <a:cs typeface="Artifakt ElementOfc"/>
              </a:rPr>
              <a:t>Click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the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Scene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Settings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icon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spc="-25" dirty="0">
                <a:latin typeface="Artifakt ElementOfc"/>
                <a:cs typeface="Artifakt ElementOfc"/>
              </a:rPr>
              <a:t>in </a:t>
            </a:r>
            <a:r>
              <a:rPr sz="1100" dirty="0">
                <a:latin typeface="Artifakt ElementOfc"/>
                <a:cs typeface="Artifakt ElementOfc"/>
              </a:rPr>
              <a:t>the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Setup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spc="-10" dirty="0">
                <a:latin typeface="Artifakt ElementOfc"/>
                <a:cs typeface="Artifakt ElementOfc"/>
              </a:rPr>
              <a:t>group.</a:t>
            </a:r>
            <a:endParaRPr sz="1100">
              <a:latin typeface="Artifakt ElementOfc"/>
              <a:cs typeface="Artifakt ElementOfc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4016756" y="4904333"/>
            <a:ext cx="2222500" cy="2348230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 marR="5080">
              <a:lnSpc>
                <a:spcPct val="126000"/>
              </a:lnSpc>
              <a:spcBef>
                <a:spcPts val="90"/>
              </a:spcBef>
            </a:pPr>
            <a:r>
              <a:rPr sz="1100" dirty="0">
                <a:latin typeface="Artifakt ElementOfc"/>
                <a:cs typeface="Artifakt ElementOfc"/>
              </a:rPr>
              <a:t>In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the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Scene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Settings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spc="-10" dirty="0">
                <a:latin typeface="Artifakt ElementOfc"/>
                <a:cs typeface="Artifakt ElementOfc"/>
              </a:rPr>
              <a:t>dialog, experiment</a:t>
            </a:r>
            <a:r>
              <a:rPr sz="1100" spc="-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with the</a:t>
            </a:r>
            <a:r>
              <a:rPr sz="1100" spc="-5" dirty="0">
                <a:latin typeface="Artifakt ElementOfc"/>
                <a:cs typeface="Artifakt ElementOfc"/>
              </a:rPr>
              <a:t> </a:t>
            </a:r>
            <a:r>
              <a:rPr sz="1100" spc="-10" dirty="0">
                <a:latin typeface="Artifakt ElementOfc"/>
                <a:cs typeface="Artifakt ElementOfc"/>
              </a:rPr>
              <a:t>settings </a:t>
            </a:r>
            <a:r>
              <a:rPr sz="1100" dirty="0">
                <a:latin typeface="Artifakt ElementOfc"/>
                <a:cs typeface="Artifakt ElementOfc"/>
              </a:rPr>
              <a:t>available.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The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first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area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is</a:t>
            </a:r>
            <a:r>
              <a:rPr sz="1100" spc="-25" dirty="0">
                <a:latin typeface="Artifakt ElementOfc"/>
                <a:cs typeface="Artifakt ElementOfc"/>
              </a:rPr>
              <a:t> the </a:t>
            </a:r>
            <a:r>
              <a:rPr sz="1100" dirty="0">
                <a:latin typeface="Artifakt ElementOfc"/>
                <a:cs typeface="Artifakt ElementOfc"/>
              </a:rPr>
              <a:t>Environment</a:t>
            </a:r>
            <a:r>
              <a:rPr sz="1100" spc="-3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group.</a:t>
            </a:r>
            <a:r>
              <a:rPr sz="1100" spc="-3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You</a:t>
            </a:r>
            <a:r>
              <a:rPr sz="1100" spc="-3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can</a:t>
            </a:r>
            <a:r>
              <a:rPr sz="1100" spc="-30" dirty="0">
                <a:latin typeface="Artifakt ElementOfc"/>
                <a:cs typeface="Artifakt ElementOfc"/>
              </a:rPr>
              <a:t> </a:t>
            </a:r>
            <a:r>
              <a:rPr sz="1100" spc="-20" dirty="0">
                <a:latin typeface="Artifakt ElementOfc"/>
                <a:cs typeface="Artifakt ElementOfc"/>
              </a:rPr>
              <a:t>drag </a:t>
            </a:r>
            <a:r>
              <a:rPr sz="1100" dirty="0">
                <a:latin typeface="Artifakt ElementOfc"/>
                <a:cs typeface="Artifakt ElementOfc"/>
              </a:rPr>
              <a:t>the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slider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and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adjust</a:t>
            </a:r>
            <a:r>
              <a:rPr sz="1100" spc="-25" dirty="0">
                <a:latin typeface="Artifakt ElementOfc"/>
                <a:cs typeface="Artifakt ElementOfc"/>
              </a:rPr>
              <a:t> the </a:t>
            </a:r>
            <a:r>
              <a:rPr sz="1100" dirty="0">
                <a:latin typeface="Artifakt ElementOfc"/>
                <a:cs typeface="Artifakt ElementOfc"/>
              </a:rPr>
              <a:t>Brightness</a:t>
            </a:r>
            <a:r>
              <a:rPr sz="1100" spc="-3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here.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If</a:t>
            </a:r>
            <a:r>
              <a:rPr sz="1100" spc="-3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you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click</a:t>
            </a:r>
            <a:r>
              <a:rPr sz="1100" spc="-25" dirty="0">
                <a:latin typeface="Artifakt ElementOfc"/>
                <a:cs typeface="Artifakt ElementOfc"/>
              </a:rPr>
              <a:t> the </a:t>
            </a:r>
            <a:r>
              <a:rPr sz="1100" dirty="0">
                <a:latin typeface="Artifakt ElementOfc"/>
                <a:cs typeface="Artifakt ElementOfc"/>
              </a:rPr>
              <a:t>Position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icon,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you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are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able</a:t>
            </a:r>
            <a:r>
              <a:rPr sz="1100" spc="-25" dirty="0">
                <a:latin typeface="Artifakt ElementOfc"/>
                <a:cs typeface="Artifakt ElementOfc"/>
              </a:rPr>
              <a:t> to </a:t>
            </a:r>
            <a:r>
              <a:rPr sz="1100" dirty="0">
                <a:latin typeface="Artifakt ElementOfc"/>
                <a:cs typeface="Artifakt ElementOfc"/>
              </a:rPr>
              <a:t>rotate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the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light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source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from</a:t>
            </a:r>
            <a:r>
              <a:rPr sz="1100" spc="-25" dirty="0">
                <a:latin typeface="Artifakt ElementOfc"/>
                <a:cs typeface="Artifakt ElementOfc"/>
              </a:rPr>
              <a:t> the </a:t>
            </a:r>
            <a:r>
              <a:rPr sz="1100" dirty="0">
                <a:latin typeface="Artifakt ElementOfc"/>
                <a:cs typeface="Artifakt ElementOfc"/>
              </a:rPr>
              <a:t>environment</a:t>
            </a:r>
            <a:r>
              <a:rPr sz="1100" spc="-4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while</a:t>
            </a:r>
            <a:r>
              <a:rPr sz="1100" spc="-3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keeping</a:t>
            </a:r>
            <a:r>
              <a:rPr sz="1100" spc="-40" dirty="0">
                <a:latin typeface="Artifakt ElementOfc"/>
                <a:cs typeface="Artifakt ElementOfc"/>
              </a:rPr>
              <a:t> </a:t>
            </a:r>
            <a:r>
              <a:rPr sz="1100" spc="-25" dirty="0">
                <a:latin typeface="Artifakt ElementOfc"/>
                <a:cs typeface="Artifakt ElementOfc"/>
              </a:rPr>
              <a:t>the </a:t>
            </a:r>
            <a:r>
              <a:rPr sz="1100" dirty="0">
                <a:latin typeface="Artifakt ElementOfc"/>
                <a:cs typeface="Artifakt ElementOfc"/>
              </a:rPr>
              <a:t>object</a:t>
            </a:r>
            <a:r>
              <a:rPr sz="1100" spc="-5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stationary.</a:t>
            </a:r>
            <a:r>
              <a:rPr sz="1100" spc="-5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Adjust</a:t>
            </a:r>
            <a:r>
              <a:rPr sz="1100" spc="-55" dirty="0">
                <a:latin typeface="Artifakt ElementOfc"/>
                <a:cs typeface="Artifakt ElementOfc"/>
              </a:rPr>
              <a:t> </a:t>
            </a:r>
            <a:r>
              <a:rPr sz="1100" spc="-25" dirty="0">
                <a:latin typeface="Artifakt ElementOfc"/>
                <a:cs typeface="Artifakt ElementOfc"/>
              </a:rPr>
              <a:t>the </a:t>
            </a:r>
            <a:r>
              <a:rPr sz="1100" dirty="0">
                <a:latin typeface="Artifakt ElementOfc"/>
                <a:cs typeface="Artifakt ElementOfc"/>
              </a:rPr>
              <a:t>Ground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Scale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here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as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spc="-10" dirty="0">
                <a:latin typeface="Artifakt ElementOfc"/>
                <a:cs typeface="Artifakt ElementOfc"/>
              </a:rPr>
              <a:t>well.</a:t>
            </a:r>
            <a:endParaRPr sz="1100">
              <a:latin typeface="Artifakt ElementOfc"/>
              <a:cs typeface="Artifakt ElementOfc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8381123" y="5973572"/>
            <a:ext cx="1356360" cy="152606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spcBef>
                <a:spcPts val="110"/>
              </a:spcBef>
            </a:pPr>
            <a:r>
              <a:rPr sz="900" i="1" dirty="0">
                <a:latin typeface="Artifakt ElementOfc"/>
                <a:cs typeface="Artifakt ElementOfc"/>
              </a:rPr>
              <a:t>Figure</a:t>
            </a:r>
            <a:r>
              <a:rPr sz="900" i="1" spc="-25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6.</a:t>
            </a:r>
            <a:r>
              <a:rPr sz="900" i="1" spc="-15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Scene</a:t>
            </a:r>
            <a:r>
              <a:rPr sz="900" i="1" spc="-25" dirty="0">
                <a:latin typeface="Artifakt ElementOfc"/>
                <a:cs typeface="Artifakt ElementOfc"/>
              </a:rPr>
              <a:t> </a:t>
            </a:r>
            <a:r>
              <a:rPr sz="900" i="1" spc="-10" dirty="0">
                <a:latin typeface="Artifakt ElementOfc"/>
                <a:cs typeface="Artifakt ElementOfc"/>
              </a:rPr>
              <a:t>Settings.</a:t>
            </a:r>
            <a:endParaRPr sz="900">
              <a:latin typeface="Artifakt ElementOfc"/>
              <a:cs typeface="Artifakt ElementOfc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3733801" y="4130039"/>
            <a:ext cx="6059805" cy="6350"/>
          </a:xfrm>
          <a:custGeom>
            <a:avLst/>
            <a:gdLst/>
            <a:ahLst/>
            <a:cxnLst/>
            <a:rect l="l" t="t" r="r" b="b"/>
            <a:pathLst>
              <a:path w="6059805" h="6350">
                <a:moveTo>
                  <a:pt x="6059424" y="0"/>
                </a:moveTo>
                <a:lnTo>
                  <a:pt x="2630424" y="0"/>
                </a:lnTo>
                <a:lnTo>
                  <a:pt x="2624328" y="0"/>
                </a:lnTo>
                <a:lnTo>
                  <a:pt x="0" y="0"/>
                </a:lnTo>
                <a:lnTo>
                  <a:pt x="0" y="6096"/>
                </a:lnTo>
                <a:lnTo>
                  <a:pt x="2624328" y="6096"/>
                </a:lnTo>
                <a:lnTo>
                  <a:pt x="2630424" y="6096"/>
                </a:lnTo>
                <a:lnTo>
                  <a:pt x="6059424" y="6096"/>
                </a:lnTo>
                <a:lnTo>
                  <a:pt x="6059424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3733801" y="7559040"/>
            <a:ext cx="6059805" cy="6350"/>
          </a:xfrm>
          <a:custGeom>
            <a:avLst/>
            <a:gdLst/>
            <a:ahLst/>
            <a:cxnLst/>
            <a:rect l="l" t="t" r="r" b="b"/>
            <a:pathLst>
              <a:path w="6059805" h="6350">
                <a:moveTo>
                  <a:pt x="6059424" y="0"/>
                </a:moveTo>
                <a:lnTo>
                  <a:pt x="6059424" y="0"/>
                </a:lnTo>
                <a:lnTo>
                  <a:pt x="0" y="0"/>
                </a:lnTo>
                <a:lnTo>
                  <a:pt x="0" y="6096"/>
                </a:lnTo>
                <a:lnTo>
                  <a:pt x="6059424" y="6096"/>
                </a:lnTo>
                <a:lnTo>
                  <a:pt x="6059424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9" name="object 9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992618" y="1137900"/>
            <a:ext cx="2729865" cy="2080755"/>
          </a:xfrm>
          <a:prstGeom prst="rect">
            <a:avLst/>
          </a:prstGeom>
        </p:spPr>
      </p:pic>
      <p:pic>
        <p:nvPicPr>
          <p:cNvPr id="10" name="object 10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6887842" y="4319490"/>
            <a:ext cx="2834586" cy="1536700"/>
          </a:xfrm>
          <a:prstGeom prst="rect">
            <a:avLst/>
          </a:prstGeom>
        </p:spPr>
      </p:pic>
      <p:sp>
        <p:nvSpPr>
          <p:cNvPr id="11" name="object 11"/>
          <p:cNvSpPr txBox="1">
            <a:spLocks noGrp="1"/>
          </p:cNvSpPr>
          <p:nvPr>
            <p:ph type="ftr" sz="quarter" idx="5"/>
          </p:nvPr>
        </p:nvSpPr>
        <p:spPr>
          <a:xfrm>
            <a:off x="9551204" y="9149036"/>
            <a:ext cx="4063900" cy="146835"/>
          </a:xfrm>
          <a:prstGeom prst="rect">
            <a:avLst/>
          </a:prstGeom>
        </p:spPr>
        <p:txBody>
          <a:bodyPr vert="horz" wrap="square" lIns="0" tIns="8255" rIns="0" bIns="0" rtlCol="0">
            <a:spAutoFit/>
          </a:bodyPr>
          <a:lstStyle/>
          <a:p>
            <a:pPr marL="12700">
              <a:spcBef>
                <a:spcPts val="65"/>
              </a:spcBef>
            </a:pPr>
            <a:r>
              <a:rPr spc="-60" dirty="0"/>
              <a:t>Step-</a:t>
            </a:r>
            <a:r>
              <a:rPr spc="-45" dirty="0"/>
              <a:t>by-</a:t>
            </a:r>
            <a:r>
              <a:rPr spc="-40" dirty="0"/>
              <a:t>step</a:t>
            </a:r>
            <a:r>
              <a:rPr spc="-15" dirty="0"/>
              <a:t> </a:t>
            </a:r>
            <a:r>
              <a:rPr spc="-40" dirty="0"/>
              <a:t>guide:</a:t>
            </a:r>
            <a:r>
              <a:rPr spc="-5" dirty="0"/>
              <a:t> </a:t>
            </a:r>
            <a:r>
              <a:rPr spc="-65" dirty="0"/>
              <a:t>Render</a:t>
            </a:r>
            <a:r>
              <a:rPr spc="-15" dirty="0"/>
              <a:t> </a:t>
            </a:r>
            <a:r>
              <a:rPr spc="-65" dirty="0"/>
              <a:t>a</a:t>
            </a:r>
            <a:r>
              <a:rPr spc="-10" dirty="0"/>
              <a:t> </a:t>
            </a:r>
            <a:r>
              <a:rPr spc="-25" dirty="0"/>
              <a:t>project</a:t>
            </a:r>
            <a:r>
              <a:rPr spc="-15" dirty="0"/>
              <a:t> </a:t>
            </a:r>
            <a:r>
              <a:rPr spc="-10" dirty="0"/>
              <a:t>environment</a:t>
            </a:r>
          </a:p>
        </p:txBody>
      </p:sp>
      <p:sp>
        <p:nvSpPr>
          <p:cNvPr id="12" name="object 12"/>
          <p:cNvSpPr txBox="1">
            <a:spLocks noGrp="1"/>
          </p:cNvSpPr>
          <p:nvPr>
            <p:ph type="sldNum" sz="quarter" idx="7"/>
          </p:nvPr>
        </p:nvSpPr>
        <p:spPr>
          <a:xfrm>
            <a:off x="12039600" y="9149036"/>
            <a:ext cx="688089" cy="146835"/>
          </a:xfrm>
          <a:prstGeom prst="rect">
            <a:avLst/>
          </a:prstGeom>
        </p:spPr>
        <p:txBody>
          <a:bodyPr vert="horz" wrap="square" lIns="0" tIns="8255" rIns="0" bIns="0" rtlCol="0">
            <a:spAutoFit/>
          </a:bodyPr>
          <a:lstStyle/>
          <a:p>
            <a:pPr marL="12700">
              <a:spcBef>
                <a:spcPts val="65"/>
              </a:spcBef>
            </a:pPr>
            <a:r>
              <a:rPr spc="-60" dirty="0"/>
              <a:t>Page</a:t>
            </a:r>
            <a:r>
              <a:rPr spc="35" dirty="0"/>
              <a:t> </a:t>
            </a:r>
            <a:fld id="{81D60167-4931-47E6-BA6A-407CBD079E47}" type="slidenum">
              <a:rPr spc="-50" dirty="0"/>
              <a:pPr marL="12700">
                <a:spcBef>
                  <a:spcPts val="65"/>
                </a:spcBef>
              </a:pPr>
              <a:t>4</a:t>
            </a:fld>
            <a:endParaRPr spc="-5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3788156" y="1085188"/>
            <a:ext cx="2418080" cy="2561590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241300" marR="52069" indent="-228600">
              <a:lnSpc>
                <a:spcPct val="125899"/>
              </a:lnSpc>
              <a:spcBef>
                <a:spcPts val="114"/>
              </a:spcBef>
            </a:pPr>
            <a:r>
              <a:rPr sz="1100" b="1" dirty="0">
                <a:latin typeface="Artifakt ElementOfc"/>
                <a:cs typeface="Artifakt ElementOfc"/>
              </a:rPr>
              <a:t>7.</a:t>
            </a:r>
            <a:r>
              <a:rPr sz="1100" b="1" spc="150" dirty="0">
                <a:latin typeface="Artifakt ElementOfc"/>
                <a:cs typeface="Artifakt ElementOfc"/>
              </a:rPr>
              <a:t>  </a:t>
            </a:r>
            <a:r>
              <a:rPr sz="1100" dirty="0">
                <a:latin typeface="Artifakt ElementOfc"/>
                <a:cs typeface="Artifakt ElementOfc"/>
              </a:rPr>
              <a:t>Choose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between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Solid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Color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spc="-25" dirty="0">
                <a:latin typeface="Artifakt ElementOfc"/>
                <a:cs typeface="Artifakt ElementOfc"/>
              </a:rPr>
              <a:t>and </a:t>
            </a:r>
            <a:r>
              <a:rPr sz="1100" dirty="0">
                <a:latin typeface="Artifakt ElementOfc"/>
                <a:cs typeface="Artifakt ElementOfc"/>
              </a:rPr>
              <a:t>Environment</a:t>
            </a:r>
            <a:r>
              <a:rPr sz="1100" spc="-3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in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the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spc="-10" dirty="0">
                <a:latin typeface="Artifakt ElementOfc"/>
                <a:cs typeface="Artifakt ElementOfc"/>
              </a:rPr>
              <a:t>Background drop-</a:t>
            </a:r>
            <a:r>
              <a:rPr sz="1100" dirty="0">
                <a:latin typeface="Artifakt ElementOfc"/>
                <a:cs typeface="Artifakt ElementOfc"/>
              </a:rPr>
              <a:t>down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list.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You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can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apply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spc="-50" dirty="0">
                <a:latin typeface="Artifakt ElementOfc"/>
                <a:cs typeface="Artifakt ElementOfc"/>
              </a:rPr>
              <a:t>a </a:t>
            </a:r>
            <a:r>
              <a:rPr sz="1100" dirty="0">
                <a:latin typeface="Artifakt ElementOfc"/>
                <a:cs typeface="Artifakt ElementOfc"/>
              </a:rPr>
              <a:t>new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color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or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create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a</a:t>
            </a:r>
            <a:r>
              <a:rPr sz="1100" spc="-10" dirty="0">
                <a:latin typeface="Artifakt ElementOfc"/>
                <a:cs typeface="Artifakt ElementOfc"/>
              </a:rPr>
              <a:t> custom </a:t>
            </a:r>
            <a:r>
              <a:rPr sz="1100" dirty="0">
                <a:latin typeface="Artifakt ElementOfc"/>
                <a:cs typeface="Artifakt ElementOfc"/>
              </a:rPr>
              <a:t>color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if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Solid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Color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is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spc="-10" dirty="0">
                <a:latin typeface="Artifakt ElementOfc"/>
                <a:cs typeface="Artifakt ElementOfc"/>
              </a:rPr>
              <a:t>selected.</a:t>
            </a:r>
            <a:endParaRPr sz="1100">
              <a:latin typeface="Artifakt ElementOfc"/>
              <a:cs typeface="Artifakt ElementOfc"/>
            </a:endParaRPr>
          </a:p>
          <a:p>
            <a:pPr>
              <a:spcBef>
                <a:spcPts val="135"/>
              </a:spcBef>
            </a:pPr>
            <a:endParaRPr sz="1100">
              <a:latin typeface="Artifakt ElementOfc"/>
              <a:cs typeface="Artifakt ElementOfc"/>
            </a:endParaRPr>
          </a:p>
          <a:p>
            <a:pPr marL="241300" marR="5080">
              <a:lnSpc>
                <a:spcPct val="125800"/>
              </a:lnSpc>
            </a:pPr>
            <a:r>
              <a:rPr sz="1100" dirty="0">
                <a:latin typeface="Artifakt ElementOfc"/>
                <a:cs typeface="Artifakt ElementOfc"/>
              </a:rPr>
              <a:t>If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you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select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the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Ground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spc="-10" dirty="0">
                <a:latin typeface="Artifakt ElementOfc"/>
                <a:cs typeface="Artifakt ElementOfc"/>
              </a:rPr>
              <a:t>Plane </a:t>
            </a:r>
            <a:r>
              <a:rPr sz="1100" dirty="0">
                <a:latin typeface="Artifakt ElementOfc"/>
                <a:cs typeface="Artifakt ElementOfc"/>
              </a:rPr>
              <a:t>checkbox,</a:t>
            </a:r>
            <a:r>
              <a:rPr sz="1100" spc="-4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Flatten</a:t>
            </a:r>
            <a:r>
              <a:rPr sz="1100" spc="-3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Ground</a:t>
            </a:r>
            <a:r>
              <a:rPr sz="1100" spc="-35" dirty="0">
                <a:latin typeface="Artifakt ElementOfc"/>
                <a:cs typeface="Artifakt ElementOfc"/>
              </a:rPr>
              <a:t> </a:t>
            </a:r>
            <a:r>
              <a:rPr sz="1100" spc="-25" dirty="0">
                <a:latin typeface="Artifakt ElementOfc"/>
                <a:cs typeface="Artifakt ElementOfc"/>
              </a:rPr>
              <a:t>and </a:t>
            </a:r>
            <a:r>
              <a:rPr sz="1100" dirty="0">
                <a:latin typeface="Artifakt ElementOfc"/>
                <a:cs typeface="Artifakt ElementOfc"/>
              </a:rPr>
              <a:t>Reflections</a:t>
            </a:r>
            <a:r>
              <a:rPr sz="1100" spc="-3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will</a:t>
            </a:r>
            <a:r>
              <a:rPr sz="1100" spc="-3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appear</a:t>
            </a:r>
            <a:r>
              <a:rPr sz="1100" spc="-35" dirty="0">
                <a:latin typeface="Artifakt ElementOfc"/>
                <a:cs typeface="Artifakt ElementOfc"/>
              </a:rPr>
              <a:t> </a:t>
            </a:r>
            <a:r>
              <a:rPr sz="1100" spc="-25" dirty="0">
                <a:latin typeface="Artifakt ElementOfc"/>
                <a:cs typeface="Artifakt ElementOfc"/>
              </a:rPr>
              <a:t>as </a:t>
            </a:r>
            <a:r>
              <a:rPr sz="1100" dirty="0">
                <a:latin typeface="Artifakt ElementOfc"/>
                <a:cs typeface="Artifakt ElementOfc"/>
              </a:rPr>
              <a:t>options.</a:t>
            </a:r>
            <a:r>
              <a:rPr sz="1100" spc="-3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You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can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also</a:t>
            </a:r>
            <a:r>
              <a:rPr sz="1100" spc="-3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change</a:t>
            </a:r>
            <a:r>
              <a:rPr sz="1100" spc="-25" dirty="0">
                <a:latin typeface="Artifakt ElementOfc"/>
                <a:cs typeface="Artifakt ElementOfc"/>
              </a:rPr>
              <a:t> the </a:t>
            </a:r>
            <a:r>
              <a:rPr sz="1100" dirty="0">
                <a:latin typeface="Artifakt ElementOfc"/>
                <a:cs typeface="Artifakt ElementOfc"/>
              </a:rPr>
              <a:t>Roughness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of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the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spc="-10" dirty="0">
                <a:latin typeface="Artifakt ElementOfc"/>
                <a:cs typeface="Artifakt ElementOfc"/>
              </a:rPr>
              <a:t>Reflections </a:t>
            </a:r>
            <a:r>
              <a:rPr sz="1100" dirty="0">
                <a:latin typeface="Artifakt ElementOfc"/>
                <a:cs typeface="Artifakt ElementOfc"/>
              </a:rPr>
              <a:t>with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the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slider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spc="-20" dirty="0">
                <a:latin typeface="Artifakt ElementOfc"/>
                <a:cs typeface="Artifakt ElementOfc"/>
              </a:rPr>
              <a:t>bar.</a:t>
            </a:r>
            <a:endParaRPr sz="1100">
              <a:latin typeface="Artifakt ElementOfc"/>
              <a:cs typeface="Artifakt ElementOfc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4016757" y="3834486"/>
            <a:ext cx="2101215" cy="631327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>
              <a:lnSpc>
                <a:spcPct val="125499"/>
              </a:lnSpc>
              <a:spcBef>
                <a:spcPts val="95"/>
              </a:spcBef>
            </a:pPr>
            <a:r>
              <a:rPr sz="1100" dirty="0">
                <a:latin typeface="Artifakt ElementOfc"/>
                <a:cs typeface="Artifakt ElementOfc"/>
              </a:rPr>
              <a:t>NOTE: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Flatten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Ground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can</a:t>
            </a:r>
            <a:r>
              <a:rPr sz="1100" spc="-20" dirty="0">
                <a:latin typeface="Artifakt ElementOfc"/>
                <a:cs typeface="Artifakt ElementOfc"/>
              </a:rPr>
              <a:t> often </a:t>
            </a:r>
            <a:r>
              <a:rPr sz="1100" dirty="0">
                <a:latin typeface="Artifakt ElementOfc"/>
                <a:cs typeface="Artifakt ElementOfc"/>
              </a:rPr>
              <a:t>skew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the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image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so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be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spc="-10" dirty="0">
                <a:latin typeface="Artifakt ElementOfc"/>
                <a:cs typeface="Artifakt ElementOfc"/>
              </a:rPr>
              <a:t>careful </a:t>
            </a:r>
            <a:r>
              <a:rPr sz="1100" dirty="0">
                <a:latin typeface="Artifakt ElementOfc"/>
                <a:cs typeface="Artifakt ElementOfc"/>
              </a:rPr>
              <a:t>when</a:t>
            </a:r>
            <a:r>
              <a:rPr sz="1100" spc="-3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selecting</a:t>
            </a:r>
            <a:r>
              <a:rPr sz="1100" spc="-3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this</a:t>
            </a:r>
            <a:r>
              <a:rPr sz="1100" spc="-30" dirty="0">
                <a:latin typeface="Artifakt ElementOfc"/>
                <a:cs typeface="Artifakt ElementOfc"/>
              </a:rPr>
              <a:t> </a:t>
            </a:r>
            <a:r>
              <a:rPr sz="1100" spc="-10" dirty="0">
                <a:latin typeface="Artifakt ElementOfc"/>
                <a:cs typeface="Artifakt ElementOfc"/>
              </a:rPr>
              <a:t>option.</a:t>
            </a:r>
            <a:endParaRPr sz="1100">
              <a:latin typeface="Artifakt ElementOfc"/>
              <a:cs typeface="Artifakt ElementOfc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7189931" y="4172204"/>
            <a:ext cx="2547620" cy="152606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spcBef>
                <a:spcPts val="110"/>
              </a:spcBef>
            </a:pPr>
            <a:r>
              <a:rPr sz="900" i="1" dirty="0">
                <a:latin typeface="Artifakt ElementOfc"/>
                <a:cs typeface="Artifakt ElementOfc"/>
              </a:rPr>
              <a:t>Figure</a:t>
            </a:r>
            <a:r>
              <a:rPr sz="900" i="1" spc="-35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7.</a:t>
            </a:r>
            <a:r>
              <a:rPr sz="900" i="1" spc="-30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Choosing</a:t>
            </a:r>
            <a:r>
              <a:rPr sz="900" i="1" spc="-35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Settings</a:t>
            </a:r>
            <a:r>
              <a:rPr sz="900" i="1" spc="-35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for</a:t>
            </a:r>
            <a:r>
              <a:rPr sz="900" i="1" spc="-30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Scene</a:t>
            </a:r>
            <a:r>
              <a:rPr sz="900" i="1" spc="-35" dirty="0">
                <a:latin typeface="Artifakt ElementOfc"/>
                <a:cs typeface="Artifakt ElementOfc"/>
              </a:rPr>
              <a:t> </a:t>
            </a:r>
            <a:r>
              <a:rPr sz="900" i="1" spc="-10" dirty="0">
                <a:latin typeface="Artifakt ElementOfc"/>
                <a:cs typeface="Artifakt ElementOfc"/>
              </a:rPr>
              <a:t>Settings.</a:t>
            </a:r>
            <a:endParaRPr sz="900">
              <a:latin typeface="Artifakt ElementOfc"/>
              <a:cs typeface="Artifakt ElementOfc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3788156" y="5385917"/>
            <a:ext cx="2495550" cy="1930400"/>
          </a:xfrm>
          <a:prstGeom prst="rect">
            <a:avLst/>
          </a:prstGeom>
        </p:spPr>
        <p:txBody>
          <a:bodyPr vert="horz" wrap="square" lIns="0" tIns="14605" rIns="0" bIns="0" rtlCol="0">
            <a:spAutoFit/>
          </a:bodyPr>
          <a:lstStyle/>
          <a:p>
            <a:pPr marL="241300" marR="5080" indent="-228600">
              <a:lnSpc>
                <a:spcPct val="126099"/>
              </a:lnSpc>
              <a:spcBef>
                <a:spcPts val="115"/>
              </a:spcBef>
            </a:pPr>
            <a:r>
              <a:rPr sz="1100" b="1" dirty="0">
                <a:latin typeface="Artifakt ElementOfc"/>
                <a:cs typeface="Artifakt ElementOfc"/>
              </a:rPr>
              <a:t>8.</a:t>
            </a:r>
            <a:r>
              <a:rPr sz="1100" b="1" spc="49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In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the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Camera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group,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there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spc="-25" dirty="0">
                <a:latin typeface="Artifakt ElementOfc"/>
                <a:cs typeface="Artifakt ElementOfc"/>
              </a:rPr>
              <a:t>are </a:t>
            </a:r>
            <a:r>
              <a:rPr sz="1100" dirty="0">
                <a:latin typeface="Artifakt ElementOfc"/>
                <a:cs typeface="Artifakt ElementOfc"/>
              </a:rPr>
              <a:t>three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options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to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choose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from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spc="-25" dirty="0">
                <a:latin typeface="Artifakt ElementOfc"/>
                <a:cs typeface="Artifakt ElementOfc"/>
              </a:rPr>
              <a:t>in </a:t>
            </a:r>
            <a:r>
              <a:rPr sz="1100" dirty="0">
                <a:latin typeface="Artifakt ElementOfc"/>
                <a:cs typeface="Artifakt ElementOfc"/>
              </a:rPr>
              <a:t>the</a:t>
            </a:r>
            <a:r>
              <a:rPr sz="1100" spc="-10" dirty="0">
                <a:latin typeface="Artifakt ElementOfc"/>
                <a:cs typeface="Artifakt ElementOfc"/>
              </a:rPr>
              <a:t> drop-</a:t>
            </a:r>
            <a:r>
              <a:rPr sz="1100" dirty="0">
                <a:latin typeface="Artifakt ElementOfc"/>
                <a:cs typeface="Artifakt ElementOfc"/>
              </a:rPr>
              <a:t>down</a:t>
            </a:r>
            <a:r>
              <a:rPr sz="1100" spc="-1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list:</a:t>
            </a:r>
            <a:r>
              <a:rPr sz="1100" spc="-10" dirty="0">
                <a:latin typeface="Artifakt ElementOfc"/>
                <a:cs typeface="Artifakt ElementOfc"/>
              </a:rPr>
              <a:t> Perspective, </a:t>
            </a:r>
            <a:r>
              <a:rPr sz="1100" dirty="0">
                <a:latin typeface="Artifakt ElementOfc"/>
                <a:cs typeface="Artifakt ElementOfc"/>
              </a:rPr>
              <a:t>Ortho,</a:t>
            </a:r>
            <a:r>
              <a:rPr sz="1100" spc="-1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and</a:t>
            </a:r>
            <a:r>
              <a:rPr sz="1100" spc="-5" dirty="0">
                <a:latin typeface="Artifakt ElementOfc"/>
                <a:cs typeface="Artifakt ElementOfc"/>
              </a:rPr>
              <a:t> </a:t>
            </a:r>
            <a:r>
              <a:rPr sz="1100" spc="-10" dirty="0">
                <a:latin typeface="Artifakt ElementOfc"/>
                <a:cs typeface="Artifakt ElementOfc"/>
              </a:rPr>
              <a:t>Perspective</a:t>
            </a:r>
            <a:r>
              <a:rPr sz="1100" spc="-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with</a:t>
            </a:r>
            <a:r>
              <a:rPr sz="1100" spc="-5" dirty="0">
                <a:latin typeface="Artifakt ElementOfc"/>
                <a:cs typeface="Artifakt ElementOfc"/>
              </a:rPr>
              <a:t> </a:t>
            </a:r>
            <a:r>
              <a:rPr sz="1100" spc="-20" dirty="0">
                <a:latin typeface="Artifakt ElementOfc"/>
                <a:cs typeface="Artifakt ElementOfc"/>
              </a:rPr>
              <a:t>Ortho </a:t>
            </a:r>
            <a:r>
              <a:rPr sz="1100" dirty="0">
                <a:latin typeface="Artifakt ElementOfc"/>
                <a:cs typeface="Artifakt ElementOfc"/>
              </a:rPr>
              <a:t>Faces.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You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can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adjust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the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spc="-10" dirty="0">
                <a:latin typeface="Artifakt ElementOfc"/>
                <a:cs typeface="Artifakt ElementOfc"/>
              </a:rPr>
              <a:t>Focal </a:t>
            </a:r>
            <a:r>
              <a:rPr sz="1100" dirty="0">
                <a:latin typeface="Artifakt ElementOfc"/>
                <a:cs typeface="Artifakt ElementOfc"/>
              </a:rPr>
              <a:t>Length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and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the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Exposure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as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spc="-20" dirty="0">
                <a:latin typeface="Artifakt ElementOfc"/>
                <a:cs typeface="Artifakt ElementOfc"/>
              </a:rPr>
              <a:t>well </a:t>
            </a:r>
            <a:r>
              <a:rPr sz="1100" dirty="0">
                <a:latin typeface="Artifakt ElementOfc"/>
                <a:cs typeface="Artifakt ElementOfc"/>
              </a:rPr>
              <a:t>as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the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Depth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of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Field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if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you</a:t>
            </a:r>
            <a:r>
              <a:rPr sz="1100" spc="-20" dirty="0">
                <a:latin typeface="Artifakt ElementOfc"/>
                <a:cs typeface="Artifakt ElementOfc"/>
              </a:rPr>
              <a:t> have </a:t>
            </a:r>
            <a:r>
              <a:rPr sz="1100" dirty="0">
                <a:latin typeface="Artifakt ElementOfc"/>
                <a:cs typeface="Artifakt ElementOfc"/>
              </a:rPr>
              <a:t>Ray</a:t>
            </a:r>
            <a:r>
              <a:rPr sz="1100" spc="-3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Tracing</a:t>
            </a:r>
            <a:r>
              <a:rPr sz="1100" spc="-3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enabled</a:t>
            </a:r>
            <a:r>
              <a:rPr sz="1100" spc="-3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and</a:t>
            </a:r>
            <a:r>
              <a:rPr sz="1100" spc="-35" dirty="0">
                <a:latin typeface="Artifakt ElementOfc"/>
                <a:cs typeface="Artifakt ElementOfc"/>
              </a:rPr>
              <a:t> </a:t>
            </a:r>
            <a:r>
              <a:rPr sz="1100" spc="-25" dirty="0">
                <a:latin typeface="Artifakt ElementOfc"/>
                <a:cs typeface="Artifakt ElementOfc"/>
              </a:rPr>
              <a:t>the </a:t>
            </a:r>
            <a:r>
              <a:rPr sz="1100" dirty="0">
                <a:latin typeface="Artifakt ElementOfc"/>
                <a:cs typeface="Artifakt ElementOfc"/>
              </a:rPr>
              <a:t>Aspect</a:t>
            </a:r>
            <a:r>
              <a:rPr sz="1100" spc="-3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Ratio</a:t>
            </a:r>
            <a:r>
              <a:rPr sz="1100" spc="-30" dirty="0">
                <a:latin typeface="Artifakt ElementOfc"/>
                <a:cs typeface="Artifakt ElementOfc"/>
              </a:rPr>
              <a:t> </a:t>
            </a:r>
            <a:r>
              <a:rPr sz="1100" spc="-10" dirty="0">
                <a:latin typeface="Artifakt ElementOfc"/>
                <a:cs typeface="Artifakt ElementOfc"/>
              </a:rPr>
              <a:t>selected.</a:t>
            </a:r>
            <a:endParaRPr sz="1100">
              <a:latin typeface="Artifakt ElementOfc"/>
              <a:cs typeface="Artifakt ElementOfc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8299971" y="8628380"/>
            <a:ext cx="1437005" cy="152606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spcBef>
                <a:spcPts val="110"/>
              </a:spcBef>
            </a:pPr>
            <a:r>
              <a:rPr sz="900" i="1" dirty="0">
                <a:latin typeface="Artifakt ElementOfc"/>
                <a:cs typeface="Artifakt ElementOfc"/>
              </a:rPr>
              <a:t>Figure</a:t>
            </a:r>
            <a:r>
              <a:rPr sz="900" i="1" spc="-30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8.</a:t>
            </a:r>
            <a:r>
              <a:rPr sz="900" i="1" spc="-20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Camera</a:t>
            </a:r>
            <a:r>
              <a:rPr sz="900" i="1" spc="-25" dirty="0">
                <a:latin typeface="Artifakt ElementOfc"/>
                <a:cs typeface="Artifakt ElementOfc"/>
              </a:rPr>
              <a:t> </a:t>
            </a:r>
            <a:r>
              <a:rPr sz="900" i="1" spc="-10" dirty="0">
                <a:latin typeface="Artifakt ElementOfc"/>
                <a:cs typeface="Artifakt ElementOfc"/>
              </a:rPr>
              <a:t>settings.</a:t>
            </a:r>
            <a:endParaRPr sz="900">
              <a:latin typeface="Artifakt ElementOfc"/>
              <a:cs typeface="Artifakt ElementOfc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3733801" y="5221223"/>
            <a:ext cx="6059805" cy="6350"/>
          </a:xfrm>
          <a:custGeom>
            <a:avLst/>
            <a:gdLst/>
            <a:ahLst/>
            <a:cxnLst/>
            <a:rect l="l" t="t" r="r" b="b"/>
            <a:pathLst>
              <a:path w="6059805" h="6350">
                <a:moveTo>
                  <a:pt x="6059424" y="0"/>
                </a:moveTo>
                <a:lnTo>
                  <a:pt x="2630424" y="0"/>
                </a:lnTo>
                <a:lnTo>
                  <a:pt x="2624328" y="0"/>
                </a:lnTo>
                <a:lnTo>
                  <a:pt x="0" y="0"/>
                </a:lnTo>
                <a:lnTo>
                  <a:pt x="0" y="6096"/>
                </a:lnTo>
                <a:lnTo>
                  <a:pt x="2624328" y="6096"/>
                </a:lnTo>
                <a:lnTo>
                  <a:pt x="2630424" y="6096"/>
                </a:lnTo>
                <a:lnTo>
                  <a:pt x="6059424" y="6096"/>
                </a:lnTo>
                <a:lnTo>
                  <a:pt x="6059424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8" name="object 8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066279" y="1137899"/>
            <a:ext cx="2656839" cy="2916544"/>
          </a:xfrm>
          <a:prstGeom prst="rect">
            <a:avLst/>
          </a:prstGeom>
        </p:spPr>
      </p:pic>
      <p:pic>
        <p:nvPicPr>
          <p:cNvPr id="9" name="object 9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8122917" y="5514938"/>
            <a:ext cx="1597660" cy="2994972"/>
          </a:xfrm>
          <a:prstGeom prst="rect">
            <a:avLst/>
          </a:prstGeom>
        </p:spPr>
      </p:pic>
      <p:sp>
        <p:nvSpPr>
          <p:cNvPr id="10" name="object 10"/>
          <p:cNvSpPr txBox="1">
            <a:spLocks noGrp="1"/>
          </p:cNvSpPr>
          <p:nvPr>
            <p:ph type="ftr" sz="quarter" idx="5"/>
          </p:nvPr>
        </p:nvSpPr>
        <p:spPr>
          <a:xfrm>
            <a:off x="9551204" y="9149036"/>
            <a:ext cx="4063900" cy="146835"/>
          </a:xfrm>
          <a:prstGeom prst="rect">
            <a:avLst/>
          </a:prstGeom>
        </p:spPr>
        <p:txBody>
          <a:bodyPr vert="horz" wrap="square" lIns="0" tIns="8255" rIns="0" bIns="0" rtlCol="0">
            <a:spAutoFit/>
          </a:bodyPr>
          <a:lstStyle/>
          <a:p>
            <a:pPr marL="12700">
              <a:spcBef>
                <a:spcPts val="65"/>
              </a:spcBef>
            </a:pPr>
            <a:r>
              <a:rPr spc="-60" dirty="0"/>
              <a:t>Step-</a:t>
            </a:r>
            <a:r>
              <a:rPr spc="-45" dirty="0"/>
              <a:t>by-</a:t>
            </a:r>
            <a:r>
              <a:rPr spc="-40" dirty="0"/>
              <a:t>step</a:t>
            </a:r>
            <a:r>
              <a:rPr spc="-15" dirty="0"/>
              <a:t> </a:t>
            </a:r>
            <a:r>
              <a:rPr spc="-40" dirty="0"/>
              <a:t>guide:</a:t>
            </a:r>
            <a:r>
              <a:rPr spc="-5" dirty="0"/>
              <a:t> </a:t>
            </a:r>
            <a:r>
              <a:rPr spc="-65" dirty="0"/>
              <a:t>Render</a:t>
            </a:r>
            <a:r>
              <a:rPr spc="-15" dirty="0"/>
              <a:t> </a:t>
            </a:r>
            <a:r>
              <a:rPr spc="-65" dirty="0"/>
              <a:t>a</a:t>
            </a:r>
            <a:r>
              <a:rPr spc="-10" dirty="0"/>
              <a:t> </a:t>
            </a:r>
            <a:r>
              <a:rPr spc="-25" dirty="0"/>
              <a:t>project</a:t>
            </a:r>
            <a:r>
              <a:rPr spc="-15" dirty="0"/>
              <a:t> </a:t>
            </a:r>
            <a:r>
              <a:rPr spc="-10" dirty="0"/>
              <a:t>environment</a:t>
            </a:r>
          </a:p>
        </p:txBody>
      </p:sp>
      <p:sp>
        <p:nvSpPr>
          <p:cNvPr id="11" name="object 11"/>
          <p:cNvSpPr txBox="1">
            <a:spLocks noGrp="1"/>
          </p:cNvSpPr>
          <p:nvPr>
            <p:ph type="sldNum" sz="quarter" idx="7"/>
          </p:nvPr>
        </p:nvSpPr>
        <p:spPr>
          <a:xfrm>
            <a:off x="11963400" y="9149035"/>
            <a:ext cx="688089" cy="146835"/>
          </a:xfrm>
          <a:prstGeom prst="rect">
            <a:avLst/>
          </a:prstGeom>
        </p:spPr>
        <p:txBody>
          <a:bodyPr vert="horz" wrap="square" lIns="0" tIns="8255" rIns="0" bIns="0" rtlCol="0">
            <a:spAutoFit/>
          </a:bodyPr>
          <a:lstStyle/>
          <a:p>
            <a:pPr marL="12700">
              <a:spcBef>
                <a:spcPts val="65"/>
              </a:spcBef>
            </a:pPr>
            <a:r>
              <a:rPr spc="-60" dirty="0"/>
              <a:t>Page</a:t>
            </a:r>
            <a:r>
              <a:rPr spc="35" dirty="0"/>
              <a:t> </a:t>
            </a:r>
            <a:fld id="{81D60167-4931-47E6-BA6A-407CBD079E47}" type="slidenum">
              <a:rPr spc="-50" dirty="0"/>
              <a:pPr marL="12700">
                <a:spcBef>
                  <a:spcPts val="65"/>
                </a:spcBef>
              </a:pPr>
              <a:t>5</a:t>
            </a:fld>
            <a:endParaRPr spc="-5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3788157" y="1091286"/>
            <a:ext cx="2740025" cy="2981960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241300" marR="5080" indent="-228600">
              <a:lnSpc>
                <a:spcPct val="126000"/>
              </a:lnSpc>
              <a:spcBef>
                <a:spcPts val="90"/>
              </a:spcBef>
            </a:pPr>
            <a:r>
              <a:rPr sz="1100" b="1" dirty="0">
                <a:latin typeface="Artifakt ElementOfc"/>
                <a:cs typeface="Artifakt ElementOfc"/>
              </a:rPr>
              <a:t>9.</a:t>
            </a:r>
            <a:r>
              <a:rPr sz="1100" b="1" spc="120" dirty="0">
                <a:latin typeface="Artifakt ElementOfc"/>
                <a:cs typeface="Artifakt ElementOfc"/>
              </a:rPr>
              <a:t>  </a:t>
            </a:r>
            <a:r>
              <a:rPr sz="1100" dirty="0">
                <a:latin typeface="Artifakt ElementOfc"/>
                <a:cs typeface="Artifakt ElementOfc"/>
              </a:rPr>
              <a:t>To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use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the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Environment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spc="-10" dirty="0">
                <a:latin typeface="Artifakt ElementOfc"/>
                <a:cs typeface="Artifakt ElementOfc"/>
              </a:rPr>
              <a:t>Library, </a:t>
            </a:r>
            <a:r>
              <a:rPr sz="1100" dirty="0">
                <a:latin typeface="Artifakt ElementOfc"/>
                <a:cs typeface="Artifakt ElementOfc"/>
              </a:rPr>
              <a:t>change</a:t>
            </a:r>
            <a:r>
              <a:rPr sz="1100" spc="-3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the</a:t>
            </a:r>
            <a:r>
              <a:rPr sz="1100" spc="-3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Background</a:t>
            </a:r>
            <a:r>
              <a:rPr sz="1100" spc="-30" dirty="0">
                <a:latin typeface="Artifakt ElementOfc"/>
                <a:cs typeface="Artifakt ElementOfc"/>
              </a:rPr>
              <a:t> </a:t>
            </a:r>
            <a:r>
              <a:rPr sz="1100" spc="-10" dirty="0">
                <a:latin typeface="Artifakt ElementOfc"/>
                <a:cs typeface="Artifakt ElementOfc"/>
              </a:rPr>
              <a:t>drop-</a:t>
            </a:r>
            <a:r>
              <a:rPr sz="1100" spc="-20" dirty="0">
                <a:latin typeface="Artifakt ElementOfc"/>
                <a:cs typeface="Artifakt ElementOfc"/>
              </a:rPr>
              <a:t>down </a:t>
            </a:r>
            <a:r>
              <a:rPr sz="1100" dirty="0">
                <a:latin typeface="Artifakt ElementOfc"/>
                <a:cs typeface="Artifakt ElementOfc"/>
              </a:rPr>
              <a:t>list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from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Solid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Color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to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spc="-10" dirty="0">
                <a:latin typeface="Artifakt ElementOfc"/>
                <a:cs typeface="Artifakt ElementOfc"/>
              </a:rPr>
              <a:t>Environment. </a:t>
            </a:r>
            <a:r>
              <a:rPr sz="1100" dirty="0">
                <a:latin typeface="Artifakt ElementOfc"/>
                <a:cs typeface="Artifakt ElementOfc"/>
              </a:rPr>
              <a:t>In</a:t>
            </a:r>
            <a:r>
              <a:rPr sz="1100" spc="-3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the</a:t>
            </a:r>
            <a:r>
              <a:rPr sz="1100" spc="-3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Environment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Library</a:t>
            </a:r>
            <a:r>
              <a:rPr sz="1100" spc="-3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tab,</a:t>
            </a:r>
            <a:r>
              <a:rPr sz="1100" spc="-30" dirty="0">
                <a:latin typeface="Artifakt ElementOfc"/>
                <a:cs typeface="Artifakt ElementOfc"/>
              </a:rPr>
              <a:t> </a:t>
            </a:r>
            <a:r>
              <a:rPr sz="1100" spc="-25" dirty="0">
                <a:latin typeface="Artifakt ElementOfc"/>
                <a:cs typeface="Artifakt ElementOfc"/>
              </a:rPr>
              <a:t>you </a:t>
            </a:r>
            <a:r>
              <a:rPr sz="1100" dirty="0">
                <a:latin typeface="Artifakt ElementOfc"/>
                <a:cs typeface="Artifakt ElementOfc"/>
              </a:rPr>
              <a:t>can</a:t>
            </a:r>
            <a:r>
              <a:rPr sz="1100" spc="-3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choose</a:t>
            </a:r>
            <a:r>
              <a:rPr sz="1100" spc="-3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different</a:t>
            </a:r>
            <a:r>
              <a:rPr sz="1100" spc="-30" dirty="0">
                <a:latin typeface="Artifakt ElementOfc"/>
                <a:cs typeface="Artifakt ElementOfc"/>
              </a:rPr>
              <a:t> </a:t>
            </a:r>
            <a:r>
              <a:rPr sz="1100" spc="-25" dirty="0">
                <a:latin typeface="Artifakt ElementOfc"/>
                <a:cs typeface="Artifakt ElementOfc"/>
              </a:rPr>
              <a:t>3D</a:t>
            </a:r>
            <a:r>
              <a:rPr sz="1100" spc="50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environments</a:t>
            </a:r>
            <a:r>
              <a:rPr sz="1100" spc="-3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to</a:t>
            </a:r>
            <a:r>
              <a:rPr sz="1100" spc="-3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place</a:t>
            </a:r>
            <a:r>
              <a:rPr sz="1100" spc="-3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your</a:t>
            </a:r>
            <a:r>
              <a:rPr sz="1100" spc="-30" dirty="0">
                <a:latin typeface="Artifakt ElementOfc"/>
                <a:cs typeface="Artifakt ElementOfc"/>
              </a:rPr>
              <a:t> </a:t>
            </a:r>
            <a:r>
              <a:rPr sz="1100" spc="-10" dirty="0">
                <a:latin typeface="Artifakt ElementOfc"/>
                <a:cs typeface="Artifakt ElementOfc"/>
              </a:rPr>
              <a:t>tumbler </a:t>
            </a:r>
            <a:r>
              <a:rPr sz="1100" dirty="0">
                <a:latin typeface="Artifakt ElementOfc"/>
                <a:cs typeface="Artifakt ElementOfc"/>
              </a:rPr>
              <a:t>in.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By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default,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there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are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spc="-10" dirty="0">
                <a:latin typeface="Artifakt ElementOfc"/>
                <a:cs typeface="Artifakt ElementOfc"/>
              </a:rPr>
              <a:t>several </a:t>
            </a:r>
            <a:r>
              <a:rPr sz="1100" dirty="0">
                <a:latin typeface="Artifakt ElementOfc"/>
                <a:cs typeface="Artifakt ElementOfc"/>
              </a:rPr>
              <a:t>environment</a:t>
            </a:r>
            <a:r>
              <a:rPr sz="1100" spc="-4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lighting</a:t>
            </a:r>
            <a:r>
              <a:rPr sz="1100" spc="-4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choices.</a:t>
            </a:r>
            <a:r>
              <a:rPr sz="1100" spc="-40" dirty="0">
                <a:latin typeface="Artifakt ElementOfc"/>
                <a:cs typeface="Artifakt ElementOfc"/>
              </a:rPr>
              <a:t> </a:t>
            </a:r>
            <a:r>
              <a:rPr sz="1100" spc="-20" dirty="0">
                <a:latin typeface="Artifakt ElementOfc"/>
                <a:cs typeface="Artifakt ElementOfc"/>
              </a:rPr>
              <a:t>There </a:t>
            </a:r>
            <a:r>
              <a:rPr sz="1100" dirty="0">
                <a:latin typeface="Artifakt ElementOfc"/>
                <a:cs typeface="Artifakt ElementOfc"/>
              </a:rPr>
              <a:t>are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also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some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scenes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you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will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need</a:t>
            </a:r>
            <a:r>
              <a:rPr sz="1100" spc="-25" dirty="0">
                <a:latin typeface="Artifakt ElementOfc"/>
                <a:cs typeface="Artifakt ElementOfc"/>
              </a:rPr>
              <a:t> to </a:t>
            </a:r>
            <a:r>
              <a:rPr sz="1100" dirty="0">
                <a:latin typeface="Artifakt ElementOfc"/>
                <a:cs typeface="Artifakt ElementOfc"/>
              </a:rPr>
              <a:t>download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before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they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can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be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spc="-10" dirty="0">
                <a:latin typeface="Artifakt ElementOfc"/>
                <a:cs typeface="Artifakt ElementOfc"/>
              </a:rPr>
              <a:t>used. </a:t>
            </a:r>
            <a:r>
              <a:rPr sz="1100" dirty="0">
                <a:latin typeface="Artifakt ElementOfc"/>
                <a:cs typeface="Artifakt ElementOfc"/>
              </a:rPr>
              <a:t>Return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to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the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Settings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tab,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and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spc="-25" dirty="0">
                <a:latin typeface="Artifakt ElementOfc"/>
                <a:cs typeface="Artifakt ElementOfc"/>
              </a:rPr>
              <a:t>if </a:t>
            </a:r>
            <a:r>
              <a:rPr sz="1100" dirty="0">
                <a:latin typeface="Artifakt ElementOfc"/>
                <a:cs typeface="Artifakt ElementOfc"/>
              </a:rPr>
              <a:t>needed,</a:t>
            </a:r>
            <a:r>
              <a:rPr sz="1100" spc="-3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adjust</a:t>
            </a:r>
            <a:r>
              <a:rPr sz="1100" spc="-3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the</a:t>
            </a:r>
            <a:r>
              <a:rPr sz="1100" spc="-3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Focal</a:t>
            </a:r>
            <a:r>
              <a:rPr sz="1100" spc="-3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Length</a:t>
            </a:r>
            <a:r>
              <a:rPr sz="1100" spc="-30" dirty="0">
                <a:latin typeface="Artifakt ElementOfc"/>
                <a:cs typeface="Artifakt ElementOfc"/>
              </a:rPr>
              <a:t> </a:t>
            </a:r>
            <a:r>
              <a:rPr sz="1100" spc="-25" dirty="0">
                <a:latin typeface="Artifakt ElementOfc"/>
                <a:cs typeface="Artifakt ElementOfc"/>
              </a:rPr>
              <a:t>to </a:t>
            </a:r>
            <a:r>
              <a:rPr sz="1100" dirty="0">
                <a:latin typeface="Artifakt ElementOfc"/>
                <a:cs typeface="Artifakt ElementOfc"/>
              </a:rPr>
              <a:t>zoom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in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and</a:t>
            </a:r>
            <a:r>
              <a:rPr sz="1100" spc="-1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out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of</a:t>
            </a:r>
            <a:r>
              <a:rPr sz="1100" spc="-1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the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spc="-10" dirty="0">
                <a:latin typeface="Artifakt ElementOfc"/>
                <a:cs typeface="Artifakt ElementOfc"/>
              </a:rPr>
              <a:t>environment. </a:t>
            </a:r>
            <a:r>
              <a:rPr sz="1100" dirty="0">
                <a:latin typeface="Artifakt ElementOfc"/>
                <a:cs typeface="Artifakt ElementOfc"/>
              </a:rPr>
              <a:t>Once</a:t>
            </a:r>
            <a:r>
              <a:rPr sz="1100" spc="-3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completed,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click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spc="-10" dirty="0">
                <a:latin typeface="Artifakt ElementOfc"/>
                <a:cs typeface="Artifakt ElementOfc"/>
              </a:rPr>
              <a:t>Close.</a:t>
            </a:r>
            <a:endParaRPr sz="1100">
              <a:latin typeface="Artifakt ElementOfc"/>
              <a:cs typeface="Artifakt ElementOfc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7646469" y="4190491"/>
            <a:ext cx="2089150" cy="152606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spcBef>
                <a:spcPts val="110"/>
              </a:spcBef>
            </a:pPr>
            <a:r>
              <a:rPr sz="900" i="1" dirty="0">
                <a:latin typeface="Artifakt ElementOfc"/>
                <a:cs typeface="Artifakt ElementOfc"/>
              </a:rPr>
              <a:t>Figure</a:t>
            </a:r>
            <a:r>
              <a:rPr sz="900" i="1" spc="-15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9.</a:t>
            </a:r>
            <a:r>
              <a:rPr sz="900" i="1" spc="-5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The</a:t>
            </a:r>
            <a:r>
              <a:rPr sz="900" i="1" spc="-10" dirty="0">
                <a:latin typeface="Artifakt ElementOfc"/>
                <a:cs typeface="Artifakt ElementOfc"/>
              </a:rPr>
              <a:t> Environment</a:t>
            </a:r>
            <a:r>
              <a:rPr sz="900" i="1" spc="-5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Library</a:t>
            </a:r>
            <a:r>
              <a:rPr sz="900" i="1" spc="-10" dirty="0">
                <a:latin typeface="Artifakt ElementOfc"/>
                <a:cs typeface="Artifakt ElementOfc"/>
              </a:rPr>
              <a:t> </a:t>
            </a:r>
            <a:r>
              <a:rPr sz="900" i="1" spc="-20" dirty="0">
                <a:latin typeface="Artifakt ElementOfc"/>
                <a:cs typeface="Artifakt ElementOfc"/>
              </a:rPr>
              <a:t>tab.</a:t>
            </a:r>
            <a:endParaRPr sz="900">
              <a:latin typeface="Artifakt ElementOfc"/>
              <a:cs typeface="Artifakt ElementOfc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3788156" y="4809846"/>
            <a:ext cx="2650490" cy="129349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241300" marR="5080" indent="-228600">
              <a:lnSpc>
                <a:spcPct val="126200"/>
              </a:lnSpc>
              <a:spcBef>
                <a:spcPts val="90"/>
              </a:spcBef>
            </a:pPr>
            <a:r>
              <a:rPr sz="1100" b="1" dirty="0">
                <a:latin typeface="Artifakt ElementOfc"/>
                <a:cs typeface="Artifakt ElementOfc"/>
              </a:rPr>
              <a:t>10.</a:t>
            </a:r>
            <a:r>
              <a:rPr sz="1100" b="1" spc="-4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You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can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also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add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decals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to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spc="-20" dirty="0">
                <a:latin typeface="Artifakt ElementOfc"/>
                <a:cs typeface="Artifakt ElementOfc"/>
              </a:rPr>
              <a:t>your </a:t>
            </a:r>
            <a:r>
              <a:rPr sz="1100" dirty="0">
                <a:latin typeface="Artifakt ElementOfc"/>
                <a:cs typeface="Artifakt ElementOfc"/>
              </a:rPr>
              <a:t>design.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In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the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Setup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group,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click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spc="-25" dirty="0">
                <a:latin typeface="Artifakt ElementOfc"/>
                <a:cs typeface="Artifakt ElementOfc"/>
              </a:rPr>
              <a:t>the </a:t>
            </a:r>
            <a:r>
              <a:rPr sz="1100" dirty="0">
                <a:latin typeface="Artifakt ElementOfc"/>
                <a:cs typeface="Artifakt ElementOfc"/>
              </a:rPr>
              <a:t>Decal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icon.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In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the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Insert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dialog,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spc="-10" dirty="0">
                <a:latin typeface="Artifakt ElementOfc"/>
                <a:cs typeface="Artifakt ElementOfc"/>
              </a:rPr>
              <a:t>click </a:t>
            </a:r>
            <a:r>
              <a:rPr sz="1100" dirty="0">
                <a:latin typeface="Artifakt ElementOfc"/>
                <a:cs typeface="Artifakt ElementOfc"/>
              </a:rPr>
              <a:t>Insert</a:t>
            </a:r>
            <a:r>
              <a:rPr sz="1100" spc="-3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From</a:t>
            </a:r>
            <a:r>
              <a:rPr sz="1100" spc="-3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My</a:t>
            </a:r>
            <a:r>
              <a:rPr sz="1100" spc="-3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Computer</a:t>
            </a:r>
            <a:r>
              <a:rPr sz="1100" spc="-30" dirty="0">
                <a:latin typeface="Artifakt ElementOfc"/>
                <a:cs typeface="Artifakt ElementOfc"/>
              </a:rPr>
              <a:t> </a:t>
            </a:r>
            <a:r>
              <a:rPr sz="1100" spc="-25" dirty="0">
                <a:latin typeface="Artifakt ElementOfc"/>
                <a:cs typeface="Artifakt ElementOfc"/>
              </a:rPr>
              <a:t>and </a:t>
            </a:r>
            <a:r>
              <a:rPr sz="1100" dirty="0">
                <a:latin typeface="Artifakt ElementOfc"/>
                <a:cs typeface="Artifakt ElementOfc"/>
              </a:rPr>
              <a:t>navigate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to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image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files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on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spc="-20" dirty="0">
                <a:latin typeface="Artifakt ElementOfc"/>
                <a:cs typeface="Artifakt ElementOfc"/>
              </a:rPr>
              <a:t>your </a:t>
            </a:r>
            <a:r>
              <a:rPr sz="1100" dirty="0">
                <a:latin typeface="Artifakt ElementOfc"/>
                <a:cs typeface="Artifakt ElementOfc"/>
              </a:rPr>
              <a:t>computer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to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use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as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spc="-10" dirty="0">
                <a:latin typeface="Artifakt ElementOfc"/>
                <a:cs typeface="Artifakt ElementOfc"/>
              </a:rPr>
              <a:t>decals.</a:t>
            </a:r>
            <a:endParaRPr sz="1100">
              <a:latin typeface="Artifakt ElementOfc"/>
              <a:cs typeface="Artifakt ElementOfc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7159792" y="6321044"/>
            <a:ext cx="2576830" cy="152606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spcBef>
                <a:spcPts val="110"/>
              </a:spcBef>
            </a:pPr>
            <a:r>
              <a:rPr sz="900" i="1" dirty="0">
                <a:latin typeface="Artifakt ElementOfc"/>
                <a:cs typeface="Artifakt ElementOfc"/>
              </a:rPr>
              <a:t>Figure</a:t>
            </a:r>
            <a:r>
              <a:rPr sz="900" i="1" spc="-20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10.</a:t>
            </a:r>
            <a:r>
              <a:rPr sz="900" i="1" spc="-15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Inserting</a:t>
            </a:r>
            <a:r>
              <a:rPr sz="900" i="1" spc="-20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an</a:t>
            </a:r>
            <a:r>
              <a:rPr sz="900" i="1" spc="-20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image</a:t>
            </a:r>
            <a:r>
              <a:rPr sz="900" i="1" spc="-15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to</a:t>
            </a:r>
            <a:r>
              <a:rPr sz="900" i="1" spc="-20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use</a:t>
            </a:r>
            <a:r>
              <a:rPr sz="900" i="1" spc="-20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as</a:t>
            </a:r>
            <a:r>
              <a:rPr sz="900" i="1" spc="-20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a</a:t>
            </a:r>
            <a:r>
              <a:rPr sz="900" i="1" spc="-15" dirty="0">
                <a:latin typeface="Artifakt ElementOfc"/>
                <a:cs typeface="Artifakt ElementOfc"/>
              </a:rPr>
              <a:t> </a:t>
            </a:r>
            <a:r>
              <a:rPr sz="900" i="1" spc="-10" dirty="0">
                <a:latin typeface="Artifakt ElementOfc"/>
                <a:cs typeface="Artifakt ElementOfc"/>
              </a:rPr>
              <a:t>decal.</a:t>
            </a:r>
            <a:endParaRPr sz="900">
              <a:latin typeface="Artifakt ElementOfc"/>
              <a:cs typeface="Artifakt ElementOfc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3733801" y="4669535"/>
            <a:ext cx="6059805" cy="6350"/>
          </a:xfrm>
          <a:custGeom>
            <a:avLst/>
            <a:gdLst/>
            <a:ahLst/>
            <a:cxnLst/>
            <a:rect l="l" t="t" r="r" b="b"/>
            <a:pathLst>
              <a:path w="6059805" h="6350">
                <a:moveTo>
                  <a:pt x="6059424" y="0"/>
                </a:moveTo>
                <a:lnTo>
                  <a:pt x="2865120" y="0"/>
                </a:lnTo>
                <a:lnTo>
                  <a:pt x="2859024" y="0"/>
                </a:lnTo>
                <a:lnTo>
                  <a:pt x="0" y="0"/>
                </a:lnTo>
                <a:lnTo>
                  <a:pt x="0" y="6096"/>
                </a:lnTo>
                <a:lnTo>
                  <a:pt x="2859024" y="6096"/>
                </a:lnTo>
                <a:lnTo>
                  <a:pt x="2865120" y="6096"/>
                </a:lnTo>
                <a:lnTo>
                  <a:pt x="6059424" y="6096"/>
                </a:lnTo>
                <a:lnTo>
                  <a:pt x="6059424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3788157" y="6943446"/>
            <a:ext cx="2390775" cy="659765"/>
          </a:xfrm>
          <a:prstGeom prst="rect">
            <a:avLst/>
          </a:prstGeom>
        </p:spPr>
        <p:txBody>
          <a:bodyPr vert="horz" wrap="square" lIns="0" tIns="10795" rIns="0" bIns="0" rtlCol="0">
            <a:spAutoFit/>
          </a:bodyPr>
          <a:lstStyle/>
          <a:p>
            <a:pPr marL="241300" marR="5080" indent="-228600">
              <a:lnSpc>
                <a:spcPct val="126400"/>
              </a:lnSpc>
              <a:spcBef>
                <a:spcPts val="85"/>
              </a:spcBef>
            </a:pPr>
            <a:r>
              <a:rPr sz="1100" b="1" dirty="0">
                <a:latin typeface="Artifakt ElementOfc"/>
                <a:cs typeface="Artifakt ElementOfc"/>
              </a:rPr>
              <a:t>11.</a:t>
            </a:r>
            <a:r>
              <a:rPr sz="1100" b="1" spc="13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Select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the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face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you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would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like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spc="-25" dirty="0">
                <a:latin typeface="Artifakt ElementOfc"/>
                <a:cs typeface="Artifakt ElementOfc"/>
              </a:rPr>
              <a:t>to </a:t>
            </a:r>
            <a:r>
              <a:rPr sz="1100" dirty="0">
                <a:latin typeface="Artifakt ElementOfc"/>
                <a:cs typeface="Artifakt ElementOfc"/>
              </a:rPr>
              <a:t>apply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the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decal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to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and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place</a:t>
            </a:r>
            <a:r>
              <a:rPr sz="1100" spc="-25" dirty="0">
                <a:latin typeface="Artifakt ElementOfc"/>
                <a:cs typeface="Artifakt ElementOfc"/>
              </a:rPr>
              <a:t> it </a:t>
            </a:r>
            <a:r>
              <a:rPr sz="1100" dirty="0">
                <a:latin typeface="Artifakt ElementOfc"/>
                <a:cs typeface="Artifakt ElementOfc"/>
              </a:rPr>
              <a:t>according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to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the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spc="-10" dirty="0">
                <a:latin typeface="Artifakt ElementOfc"/>
                <a:cs typeface="Artifakt ElementOfc"/>
              </a:rPr>
              <a:t>design.</a:t>
            </a:r>
            <a:endParaRPr sz="1100">
              <a:latin typeface="Artifakt ElementOfc"/>
              <a:cs typeface="Artifakt ElementOfc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7447591" y="8454643"/>
            <a:ext cx="2289175" cy="152606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spcBef>
                <a:spcPts val="110"/>
              </a:spcBef>
            </a:pPr>
            <a:r>
              <a:rPr sz="900" i="1" dirty="0">
                <a:latin typeface="Artifakt ElementOfc"/>
                <a:cs typeface="Artifakt ElementOfc"/>
              </a:rPr>
              <a:t>Figure</a:t>
            </a:r>
            <a:r>
              <a:rPr sz="900" i="1" spc="-20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11.</a:t>
            </a:r>
            <a:r>
              <a:rPr sz="900" i="1" spc="-10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Applying</a:t>
            </a:r>
            <a:r>
              <a:rPr sz="900" i="1" spc="-20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a</a:t>
            </a:r>
            <a:r>
              <a:rPr sz="900" i="1" spc="-15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decal</a:t>
            </a:r>
            <a:r>
              <a:rPr sz="900" i="1" spc="-15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to</a:t>
            </a:r>
            <a:r>
              <a:rPr sz="900" i="1" spc="-15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the</a:t>
            </a:r>
            <a:r>
              <a:rPr sz="900" i="1" spc="-20" dirty="0">
                <a:latin typeface="Artifakt ElementOfc"/>
                <a:cs typeface="Artifakt ElementOfc"/>
              </a:rPr>
              <a:t> </a:t>
            </a:r>
            <a:r>
              <a:rPr sz="900" i="1" spc="-10" dirty="0">
                <a:latin typeface="Artifakt ElementOfc"/>
                <a:cs typeface="Artifakt ElementOfc"/>
              </a:rPr>
              <a:t>tumbler.</a:t>
            </a:r>
            <a:endParaRPr sz="900">
              <a:latin typeface="Artifakt ElementOfc"/>
              <a:cs typeface="Artifakt ElementOfc"/>
            </a:endParaRPr>
          </a:p>
        </p:txBody>
      </p:sp>
      <p:sp>
        <p:nvSpPr>
          <p:cNvPr id="9" name="object 9"/>
          <p:cNvSpPr/>
          <p:nvPr/>
        </p:nvSpPr>
        <p:spPr>
          <a:xfrm>
            <a:off x="3733801" y="6800088"/>
            <a:ext cx="6059805" cy="6350"/>
          </a:xfrm>
          <a:custGeom>
            <a:avLst/>
            <a:gdLst/>
            <a:ahLst/>
            <a:cxnLst/>
            <a:rect l="l" t="t" r="r" b="b"/>
            <a:pathLst>
              <a:path w="6059805" h="6350">
                <a:moveTo>
                  <a:pt x="6059424" y="0"/>
                </a:moveTo>
                <a:lnTo>
                  <a:pt x="2865120" y="0"/>
                </a:lnTo>
                <a:lnTo>
                  <a:pt x="2859024" y="0"/>
                </a:lnTo>
                <a:lnTo>
                  <a:pt x="0" y="0"/>
                </a:lnTo>
                <a:lnTo>
                  <a:pt x="0" y="6108"/>
                </a:lnTo>
                <a:lnTo>
                  <a:pt x="2859024" y="6108"/>
                </a:lnTo>
                <a:lnTo>
                  <a:pt x="2865120" y="6108"/>
                </a:lnTo>
                <a:lnTo>
                  <a:pt x="6059424" y="6108"/>
                </a:lnTo>
                <a:lnTo>
                  <a:pt x="6059424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0" name="object 10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990714" y="1139953"/>
            <a:ext cx="2731937" cy="2930377"/>
          </a:xfrm>
          <a:prstGeom prst="rect">
            <a:avLst/>
          </a:prstGeom>
        </p:spPr>
      </p:pic>
      <p:pic>
        <p:nvPicPr>
          <p:cNvPr id="11" name="object 11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7132318" y="4866811"/>
            <a:ext cx="2589905" cy="1332034"/>
          </a:xfrm>
          <a:prstGeom prst="rect">
            <a:avLst/>
          </a:prstGeom>
        </p:spPr>
      </p:pic>
      <p:pic>
        <p:nvPicPr>
          <p:cNvPr id="12" name="object 12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8491217" y="6992111"/>
            <a:ext cx="1231188" cy="1339058"/>
          </a:xfrm>
          <a:prstGeom prst="rect">
            <a:avLst/>
          </a:prstGeom>
        </p:spPr>
      </p:pic>
      <p:sp>
        <p:nvSpPr>
          <p:cNvPr id="13" name="object 13"/>
          <p:cNvSpPr txBox="1">
            <a:spLocks noGrp="1"/>
          </p:cNvSpPr>
          <p:nvPr>
            <p:ph type="ftr" sz="quarter" idx="5"/>
          </p:nvPr>
        </p:nvSpPr>
        <p:spPr>
          <a:xfrm>
            <a:off x="9551204" y="9149036"/>
            <a:ext cx="4063900" cy="146835"/>
          </a:xfrm>
          <a:prstGeom prst="rect">
            <a:avLst/>
          </a:prstGeom>
        </p:spPr>
        <p:txBody>
          <a:bodyPr vert="horz" wrap="square" lIns="0" tIns="8255" rIns="0" bIns="0" rtlCol="0">
            <a:spAutoFit/>
          </a:bodyPr>
          <a:lstStyle/>
          <a:p>
            <a:pPr marL="12700">
              <a:spcBef>
                <a:spcPts val="65"/>
              </a:spcBef>
            </a:pPr>
            <a:r>
              <a:rPr spc="-60" dirty="0"/>
              <a:t>Step-</a:t>
            </a:r>
            <a:r>
              <a:rPr spc="-45" dirty="0"/>
              <a:t>by-</a:t>
            </a:r>
            <a:r>
              <a:rPr spc="-40" dirty="0"/>
              <a:t>step</a:t>
            </a:r>
            <a:r>
              <a:rPr spc="-15" dirty="0"/>
              <a:t> </a:t>
            </a:r>
            <a:r>
              <a:rPr spc="-40" dirty="0"/>
              <a:t>guide:</a:t>
            </a:r>
            <a:r>
              <a:rPr spc="-5" dirty="0"/>
              <a:t> </a:t>
            </a:r>
            <a:r>
              <a:rPr spc="-65" dirty="0"/>
              <a:t>Render</a:t>
            </a:r>
            <a:r>
              <a:rPr spc="-15" dirty="0"/>
              <a:t> </a:t>
            </a:r>
            <a:r>
              <a:rPr spc="-65" dirty="0"/>
              <a:t>a</a:t>
            </a:r>
            <a:r>
              <a:rPr spc="-10" dirty="0"/>
              <a:t> </a:t>
            </a:r>
            <a:r>
              <a:rPr spc="-25" dirty="0"/>
              <a:t>project</a:t>
            </a:r>
            <a:r>
              <a:rPr spc="-15" dirty="0"/>
              <a:t> </a:t>
            </a:r>
            <a:r>
              <a:rPr spc="-10" dirty="0"/>
              <a:t>environment</a:t>
            </a:r>
          </a:p>
        </p:txBody>
      </p:sp>
      <p:sp>
        <p:nvSpPr>
          <p:cNvPr id="14" name="object 14"/>
          <p:cNvSpPr txBox="1">
            <a:spLocks noGrp="1"/>
          </p:cNvSpPr>
          <p:nvPr>
            <p:ph type="sldNum" sz="quarter" idx="7"/>
          </p:nvPr>
        </p:nvSpPr>
        <p:spPr>
          <a:xfrm>
            <a:off x="12039600" y="9149036"/>
            <a:ext cx="688089" cy="146835"/>
          </a:xfrm>
          <a:prstGeom prst="rect">
            <a:avLst/>
          </a:prstGeom>
        </p:spPr>
        <p:txBody>
          <a:bodyPr vert="horz" wrap="square" lIns="0" tIns="8255" rIns="0" bIns="0" rtlCol="0">
            <a:spAutoFit/>
          </a:bodyPr>
          <a:lstStyle/>
          <a:p>
            <a:pPr marL="12700">
              <a:spcBef>
                <a:spcPts val="65"/>
              </a:spcBef>
            </a:pPr>
            <a:r>
              <a:rPr spc="-60" dirty="0"/>
              <a:t>Page</a:t>
            </a:r>
            <a:r>
              <a:rPr spc="35" dirty="0"/>
              <a:t> </a:t>
            </a:r>
            <a:fld id="{81D60167-4931-47E6-BA6A-407CBD079E47}" type="slidenum">
              <a:rPr spc="-50" dirty="0"/>
              <a:pPr marL="12700">
                <a:spcBef>
                  <a:spcPts val="65"/>
                </a:spcBef>
              </a:pPr>
              <a:t>6</a:t>
            </a:fld>
            <a:endParaRPr spc="-5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3788157" y="1085188"/>
            <a:ext cx="5948045" cy="1682114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241300" marR="3265804" indent="-228600">
              <a:lnSpc>
                <a:spcPct val="126499"/>
              </a:lnSpc>
              <a:spcBef>
                <a:spcPts val="110"/>
              </a:spcBef>
            </a:pPr>
            <a:r>
              <a:rPr sz="1100" b="1" dirty="0">
                <a:latin typeface="Artifakt ElementOfc"/>
                <a:cs typeface="Artifakt ElementOfc"/>
              </a:rPr>
              <a:t>12.</a:t>
            </a:r>
            <a:r>
              <a:rPr sz="1100" b="1" spc="7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You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can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also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add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a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texture</a:t>
            </a:r>
            <a:r>
              <a:rPr sz="1100" spc="-25" dirty="0">
                <a:latin typeface="Artifakt ElementOfc"/>
                <a:cs typeface="Artifakt ElementOfc"/>
              </a:rPr>
              <a:t> map </a:t>
            </a:r>
            <a:r>
              <a:rPr sz="1100" dirty="0">
                <a:latin typeface="Artifakt ElementOfc"/>
                <a:cs typeface="Artifakt ElementOfc"/>
              </a:rPr>
              <a:t>control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which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allows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you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to</a:t>
            </a:r>
            <a:r>
              <a:rPr sz="1100" spc="-30" dirty="0">
                <a:latin typeface="Artifakt ElementOfc"/>
                <a:cs typeface="Artifakt ElementOfc"/>
              </a:rPr>
              <a:t> </a:t>
            </a:r>
            <a:r>
              <a:rPr sz="1100" spc="-10" dirty="0">
                <a:latin typeface="Artifakt ElementOfc"/>
                <a:cs typeface="Artifakt ElementOfc"/>
              </a:rPr>
              <a:t>rotate </a:t>
            </a:r>
            <a:r>
              <a:rPr sz="1100" dirty="0">
                <a:latin typeface="Artifakt ElementOfc"/>
                <a:cs typeface="Artifakt ElementOfc"/>
              </a:rPr>
              <a:t>and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change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the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look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of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spc="-25" dirty="0">
                <a:latin typeface="Artifakt ElementOfc"/>
                <a:cs typeface="Artifakt ElementOfc"/>
              </a:rPr>
              <a:t>the </a:t>
            </a:r>
            <a:r>
              <a:rPr sz="1100" spc="-10" dirty="0">
                <a:latin typeface="Artifakt ElementOfc"/>
                <a:cs typeface="Artifakt ElementOfc"/>
              </a:rPr>
              <a:t>appearance.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Change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the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Project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spc="-20" dirty="0">
                <a:latin typeface="Artifakt ElementOfc"/>
                <a:cs typeface="Artifakt ElementOfc"/>
              </a:rPr>
              <a:t>Type </a:t>
            </a:r>
            <a:r>
              <a:rPr sz="1100" dirty="0">
                <a:latin typeface="Artifakt ElementOfc"/>
                <a:cs typeface="Artifakt ElementOfc"/>
              </a:rPr>
              <a:t>settings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to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see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the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various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spc="-10" dirty="0">
                <a:latin typeface="Artifakt ElementOfc"/>
                <a:cs typeface="Artifakt ElementOfc"/>
              </a:rPr>
              <a:t>controls. </a:t>
            </a:r>
            <a:r>
              <a:rPr sz="1100" dirty="0">
                <a:latin typeface="Artifakt ElementOfc"/>
                <a:cs typeface="Artifakt ElementOfc"/>
              </a:rPr>
              <a:t>Box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is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used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in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the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example.</a:t>
            </a:r>
            <a:r>
              <a:rPr sz="1100" spc="-1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Click</a:t>
            </a:r>
            <a:r>
              <a:rPr sz="1100" spc="-25" dirty="0">
                <a:latin typeface="Artifakt ElementOfc"/>
                <a:cs typeface="Artifakt ElementOfc"/>
              </a:rPr>
              <a:t> OK.</a:t>
            </a:r>
            <a:endParaRPr sz="1100">
              <a:latin typeface="Artifakt ElementOfc"/>
              <a:cs typeface="Artifakt ElementOfc"/>
            </a:endParaRPr>
          </a:p>
          <a:p>
            <a:pPr>
              <a:spcBef>
                <a:spcPts val="385"/>
              </a:spcBef>
            </a:pPr>
            <a:endParaRPr sz="1100">
              <a:latin typeface="Artifakt ElementOfc"/>
              <a:cs typeface="Artifakt ElementOfc"/>
            </a:endParaRPr>
          </a:p>
          <a:p>
            <a:pPr marL="2978785"/>
            <a:r>
              <a:rPr sz="900" i="1" dirty="0">
                <a:latin typeface="Artifakt ElementOfc"/>
                <a:cs typeface="Artifakt ElementOfc"/>
              </a:rPr>
              <a:t>Figure</a:t>
            </a:r>
            <a:r>
              <a:rPr sz="900" i="1" spc="-25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12.</a:t>
            </a:r>
            <a:r>
              <a:rPr sz="900" i="1" spc="-20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Applying</a:t>
            </a:r>
            <a:r>
              <a:rPr sz="900" i="1" spc="-20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texture</a:t>
            </a:r>
            <a:r>
              <a:rPr sz="900" i="1" spc="-25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map</a:t>
            </a:r>
            <a:r>
              <a:rPr sz="900" i="1" spc="-20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control</a:t>
            </a:r>
            <a:r>
              <a:rPr sz="900" i="1" spc="-20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to</a:t>
            </a:r>
            <a:r>
              <a:rPr sz="900" i="1" spc="-25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the</a:t>
            </a:r>
            <a:r>
              <a:rPr sz="900" i="1" spc="-20" dirty="0">
                <a:latin typeface="Artifakt ElementOfc"/>
                <a:cs typeface="Artifakt ElementOfc"/>
              </a:rPr>
              <a:t> </a:t>
            </a:r>
            <a:r>
              <a:rPr sz="900" i="1" spc="-10" dirty="0">
                <a:latin typeface="Artifakt ElementOfc"/>
                <a:cs typeface="Artifakt ElementOfc"/>
              </a:rPr>
              <a:t>tumbler.</a:t>
            </a:r>
            <a:endParaRPr sz="900">
              <a:latin typeface="Artifakt ElementOfc"/>
              <a:cs typeface="Artifakt ElementOfc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3788157" y="3221837"/>
            <a:ext cx="2737485" cy="192468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241300" marR="5080" indent="-228600">
              <a:lnSpc>
                <a:spcPct val="125899"/>
              </a:lnSpc>
              <a:spcBef>
                <a:spcPts val="90"/>
              </a:spcBef>
            </a:pPr>
            <a:r>
              <a:rPr sz="1100" b="1" dirty="0">
                <a:latin typeface="Artifakt ElementOfc"/>
                <a:cs typeface="Artifakt ElementOfc"/>
              </a:rPr>
              <a:t>13.</a:t>
            </a:r>
            <a:r>
              <a:rPr sz="1100" b="1" spc="1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There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are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a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couple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of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options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spc="-25" dirty="0">
                <a:latin typeface="Artifakt ElementOfc"/>
                <a:cs typeface="Artifakt ElementOfc"/>
              </a:rPr>
              <a:t>for </a:t>
            </a:r>
            <a:r>
              <a:rPr sz="1100" dirty="0">
                <a:latin typeface="Artifakt ElementOfc"/>
                <a:cs typeface="Artifakt ElementOfc"/>
              </a:rPr>
              <a:t>rendering:</a:t>
            </a:r>
            <a:r>
              <a:rPr sz="1100" spc="-30" dirty="0">
                <a:latin typeface="Artifakt ElementOfc"/>
                <a:cs typeface="Artifakt ElementOfc"/>
              </a:rPr>
              <a:t> </a:t>
            </a:r>
            <a:r>
              <a:rPr sz="1100" spc="-10" dirty="0">
                <a:latin typeface="Artifakt ElementOfc"/>
                <a:cs typeface="Artifakt ElementOfc"/>
              </a:rPr>
              <a:t>In-</a:t>
            </a:r>
            <a:r>
              <a:rPr sz="1100" dirty="0">
                <a:latin typeface="Artifakt ElementOfc"/>
                <a:cs typeface="Artifakt ElementOfc"/>
              </a:rPr>
              <a:t>canvas</a:t>
            </a:r>
            <a:r>
              <a:rPr sz="1100" spc="-3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and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spc="-10" dirty="0">
                <a:latin typeface="Artifakt ElementOfc"/>
                <a:cs typeface="Artifakt ElementOfc"/>
              </a:rPr>
              <a:t>Rendering </a:t>
            </a:r>
            <a:r>
              <a:rPr sz="1100" dirty="0">
                <a:latin typeface="Artifakt ElementOfc"/>
                <a:cs typeface="Artifakt ElementOfc"/>
              </a:rPr>
              <a:t>for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the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Web,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Cloud,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and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Mobile.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spc="-25" dirty="0">
                <a:latin typeface="Artifakt ElementOfc"/>
                <a:cs typeface="Artifakt ElementOfc"/>
              </a:rPr>
              <a:t>In- </a:t>
            </a:r>
            <a:r>
              <a:rPr sz="1100" dirty="0">
                <a:latin typeface="Artifakt ElementOfc"/>
                <a:cs typeface="Artifakt ElementOfc"/>
              </a:rPr>
              <a:t>canvas</a:t>
            </a:r>
            <a:r>
              <a:rPr sz="1100" spc="-3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rendering</a:t>
            </a:r>
            <a:r>
              <a:rPr sz="1100" spc="-3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will</a:t>
            </a:r>
            <a:r>
              <a:rPr sz="1100" spc="-3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utilize</a:t>
            </a:r>
            <a:r>
              <a:rPr sz="1100" spc="-30" dirty="0">
                <a:latin typeface="Artifakt ElementOfc"/>
                <a:cs typeface="Artifakt ElementOfc"/>
              </a:rPr>
              <a:t> </a:t>
            </a:r>
            <a:r>
              <a:rPr sz="1100" spc="-20" dirty="0">
                <a:latin typeface="Artifakt ElementOfc"/>
                <a:cs typeface="Artifakt ElementOfc"/>
              </a:rPr>
              <a:t>your </a:t>
            </a:r>
            <a:r>
              <a:rPr sz="1100" dirty="0">
                <a:latin typeface="Artifakt ElementOfc"/>
                <a:cs typeface="Artifakt ElementOfc"/>
              </a:rPr>
              <a:t>computer</a:t>
            </a:r>
            <a:r>
              <a:rPr sz="1100" spc="-3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hardware</a:t>
            </a:r>
            <a:r>
              <a:rPr sz="1100" spc="-3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to</a:t>
            </a:r>
            <a:r>
              <a:rPr sz="1100" spc="-3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create</a:t>
            </a:r>
            <a:r>
              <a:rPr sz="1100" spc="-30" dirty="0">
                <a:latin typeface="Artifakt ElementOfc"/>
                <a:cs typeface="Artifakt ElementOfc"/>
              </a:rPr>
              <a:t> </a:t>
            </a:r>
            <a:r>
              <a:rPr sz="1100" spc="-25" dirty="0">
                <a:latin typeface="Artifakt ElementOfc"/>
                <a:cs typeface="Artifakt ElementOfc"/>
              </a:rPr>
              <a:t>the </a:t>
            </a:r>
            <a:r>
              <a:rPr sz="1100" dirty="0">
                <a:latin typeface="Artifakt ElementOfc"/>
                <a:cs typeface="Artifakt ElementOfc"/>
              </a:rPr>
              <a:t>rendering.</a:t>
            </a:r>
            <a:r>
              <a:rPr sz="1100" spc="-4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Cloud</a:t>
            </a:r>
            <a:r>
              <a:rPr sz="1100" spc="-4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rendering</a:t>
            </a:r>
            <a:r>
              <a:rPr sz="1100" spc="-4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will</a:t>
            </a:r>
            <a:r>
              <a:rPr sz="1100" spc="-40" dirty="0">
                <a:latin typeface="Artifakt ElementOfc"/>
                <a:cs typeface="Artifakt ElementOfc"/>
              </a:rPr>
              <a:t> </a:t>
            </a:r>
            <a:r>
              <a:rPr sz="1100" spc="-10" dirty="0">
                <a:latin typeface="Artifakt ElementOfc"/>
                <a:cs typeface="Artifakt ElementOfc"/>
              </a:rPr>
              <a:t>utilize </a:t>
            </a:r>
            <a:r>
              <a:rPr sz="1100" dirty="0">
                <a:latin typeface="Artifakt ElementOfc"/>
                <a:cs typeface="Artifakt ElementOfc"/>
              </a:rPr>
              <a:t>resources</a:t>
            </a:r>
            <a:r>
              <a:rPr sz="1100" spc="-3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from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the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cloud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to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spc="-10" dirty="0">
                <a:latin typeface="Artifakt ElementOfc"/>
                <a:cs typeface="Artifakt ElementOfc"/>
              </a:rPr>
              <a:t>perform </a:t>
            </a:r>
            <a:r>
              <a:rPr sz="1100" dirty="0">
                <a:latin typeface="Artifakt ElementOfc"/>
                <a:cs typeface="Artifakt ElementOfc"/>
              </a:rPr>
              <a:t>the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rendering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rather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than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using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spc="-20" dirty="0">
                <a:latin typeface="Artifakt ElementOfc"/>
                <a:cs typeface="Artifakt ElementOfc"/>
              </a:rPr>
              <a:t>your </a:t>
            </a:r>
            <a:r>
              <a:rPr sz="1100" dirty="0">
                <a:latin typeface="Artifakt ElementOfc"/>
                <a:cs typeface="Artifakt ElementOfc"/>
              </a:rPr>
              <a:t>computer</a:t>
            </a:r>
            <a:r>
              <a:rPr sz="1100" spc="-40" dirty="0">
                <a:latin typeface="Artifakt ElementOfc"/>
                <a:cs typeface="Artifakt ElementOfc"/>
              </a:rPr>
              <a:t> </a:t>
            </a:r>
            <a:r>
              <a:rPr sz="1100" spc="-10" dirty="0">
                <a:latin typeface="Artifakt ElementOfc"/>
                <a:cs typeface="Artifakt ElementOfc"/>
              </a:rPr>
              <a:t>resources.</a:t>
            </a:r>
            <a:endParaRPr sz="1100">
              <a:latin typeface="Artifakt ElementOfc"/>
              <a:cs typeface="Artifakt ElementOfc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4016756" y="5328005"/>
            <a:ext cx="2491740" cy="2143760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 marR="5080">
              <a:lnSpc>
                <a:spcPct val="126299"/>
              </a:lnSpc>
              <a:spcBef>
                <a:spcPts val="110"/>
              </a:spcBef>
            </a:pPr>
            <a:r>
              <a:rPr sz="1100" dirty="0">
                <a:latin typeface="Artifakt ElementOfc"/>
                <a:cs typeface="Artifakt ElementOfc"/>
              </a:rPr>
              <a:t>Click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the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Render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icon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(it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looks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like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spc="-50" dirty="0">
                <a:latin typeface="Artifakt ElementOfc"/>
                <a:cs typeface="Artifakt ElementOfc"/>
              </a:rPr>
              <a:t>a </a:t>
            </a:r>
            <a:r>
              <a:rPr sz="1100" dirty="0">
                <a:latin typeface="Artifakt ElementOfc"/>
                <a:cs typeface="Artifakt ElementOfc"/>
              </a:rPr>
              <a:t>tea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kettle).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Choose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your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spc="-10" dirty="0">
                <a:latin typeface="Artifakt ElementOfc"/>
                <a:cs typeface="Artifakt ElementOfc"/>
              </a:rPr>
              <a:t>desired </a:t>
            </a:r>
            <a:r>
              <a:rPr sz="1100" dirty="0">
                <a:latin typeface="Artifakt ElementOfc"/>
                <a:cs typeface="Artifakt ElementOfc"/>
              </a:rPr>
              <a:t>settings</a:t>
            </a:r>
            <a:r>
              <a:rPr sz="1100" spc="-3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for</a:t>
            </a:r>
            <a:r>
              <a:rPr sz="1100" spc="-3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web,</a:t>
            </a:r>
            <a:r>
              <a:rPr sz="1100" spc="-3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mobile,</a:t>
            </a:r>
            <a:r>
              <a:rPr sz="1100" spc="-3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print,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spc="-10" dirty="0">
                <a:latin typeface="Artifakt ElementOfc"/>
                <a:cs typeface="Artifakt ElementOfc"/>
              </a:rPr>
              <a:t>video, </a:t>
            </a:r>
            <a:r>
              <a:rPr sz="1100" dirty="0">
                <a:latin typeface="Artifakt ElementOfc"/>
                <a:cs typeface="Artifakt ElementOfc"/>
              </a:rPr>
              <a:t>or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custom,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and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then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whether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spc="-25" dirty="0">
                <a:latin typeface="Artifakt ElementOfc"/>
                <a:cs typeface="Artifakt ElementOfc"/>
              </a:rPr>
              <a:t>you </a:t>
            </a:r>
            <a:r>
              <a:rPr sz="1100" dirty="0">
                <a:latin typeface="Artifakt ElementOfc"/>
                <a:cs typeface="Artifakt ElementOfc"/>
              </a:rPr>
              <a:t>want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to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render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in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the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cloud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or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spc="-10" dirty="0">
                <a:latin typeface="Artifakt ElementOfc"/>
                <a:cs typeface="Artifakt ElementOfc"/>
              </a:rPr>
              <a:t>locally, </a:t>
            </a:r>
            <a:r>
              <a:rPr sz="1100" dirty="0">
                <a:latin typeface="Artifakt ElementOfc"/>
                <a:cs typeface="Artifakt ElementOfc"/>
              </a:rPr>
              <a:t>as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well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as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quality.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Notice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the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spc="-10" dirty="0">
                <a:latin typeface="Artifakt ElementOfc"/>
                <a:cs typeface="Artifakt ElementOfc"/>
              </a:rPr>
              <a:t>number </a:t>
            </a:r>
            <a:r>
              <a:rPr sz="1100" dirty="0">
                <a:latin typeface="Artifakt ElementOfc"/>
                <a:cs typeface="Artifakt ElementOfc"/>
              </a:rPr>
              <a:t>of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cloud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credits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your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setup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will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spc="-10" dirty="0">
                <a:latin typeface="Artifakt ElementOfc"/>
                <a:cs typeface="Artifakt ElementOfc"/>
              </a:rPr>
              <a:t>cost. </a:t>
            </a:r>
            <a:r>
              <a:rPr sz="1100" dirty="0">
                <a:latin typeface="Artifakt ElementOfc"/>
                <a:cs typeface="Artifakt ElementOfc"/>
              </a:rPr>
              <a:t>There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is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no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cost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for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spc="-10" dirty="0">
                <a:latin typeface="Artifakt ElementOfc"/>
                <a:cs typeface="Artifakt ElementOfc"/>
              </a:rPr>
              <a:t>Autodesk </a:t>
            </a:r>
            <a:r>
              <a:rPr sz="1100" dirty="0">
                <a:latin typeface="Artifakt ElementOfc"/>
                <a:cs typeface="Artifakt ElementOfc"/>
              </a:rPr>
              <a:t>Education</a:t>
            </a:r>
            <a:r>
              <a:rPr sz="1100" spc="-3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accounts,</a:t>
            </a:r>
            <a:r>
              <a:rPr sz="1100" spc="-3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but</a:t>
            </a:r>
            <a:r>
              <a:rPr sz="1100" spc="-3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each</a:t>
            </a:r>
            <a:r>
              <a:rPr sz="1100" spc="-30" dirty="0">
                <a:latin typeface="Artifakt ElementOfc"/>
                <a:cs typeface="Artifakt ElementOfc"/>
              </a:rPr>
              <a:t> </a:t>
            </a:r>
            <a:r>
              <a:rPr sz="1100" spc="-10" dirty="0">
                <a:latin typeface="Artifakt ElementOfc"/>
                <a:cs typeface="Artifakt ElementOfc"/>
              </a:rPr>
              <a:t>cloud </a:t>
            </a:r>
            <a:r>
              <a:rPr sz="1100" dirty="0">
                <a:latin typeface="Artifakt ElementOfc"/>
                <a:cs typeface="Artifakt ElementOfc"/>
              </a:rPr>
              <a:t>rendering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job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has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a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limit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of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spc="-25" dirty="0">
                <a:latin typeface="Artifakt ElementOfc"/>
                <a:cs typeface="Artifakt ElementOfc"/>
              </a:rPr>
              <a:t>16.</a:t>
            </a:r>
            <a:endParaRPr sz="1100">
              <a:latin typeface="Artifakt ElementOfc"/>
              <a:cs typeface="Artifakt ElementOfc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6961828" y="4891532"/>
            <a:ext cx="2774950" cy="152606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spcBef>
                <a:spcPts val="110"/>
              </a:spcBef>
            </a:pPr>
            <a:r>
              <a:rPr sz="900" i="1" dirty="0">
                <a:latin typeface="Artifakt ElementOfc"/>
                <a:cs typeface="Artifakt ElementOfc"/>
              </a:rPr>
              <a:t>Figure</a:t>
            </a:r>
            <a:r>
              <a:rPr sz="900" i="1" spc="-35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13.</a:t>
            </a:r>
            <a:r>
              <a:rPr sz="900" i="1" spc="-25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Choosing</a:t>
            </a:r>
            <a:r>
              <a:rPr sz="900" i="1" spc="-30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Render</a:t>
            </a:r>
            <a:r>
              <a:rPr sz="900" i="1" spc="-35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for</a:t>
            </a:r>
            <a:r>
              <a:rPr sz="900" i="1" spc="-30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the</a:t>
            </a:r>
            <a:r>
              <a:rPr sz="900" i="1" spc="-30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Cloud</a:t>
            </a:r>
            <a:r>
              <a:rPr sz="900" i="1" spc="-30" dirty="0">
                <a:latin typeface="Artifakt ElementOfc"/>
                <a:cs typeface="Artifakt ElementOfc"/>
              </a:rPr>
              <a:t> </a:t>
            </a:r>
            <a:r>
              <a:rPr sz="900" i="1" spc="-10" dirty="0">
                <a:latin typeface="Artifakt ElementOfc"/>
                <a:cs typeface="Artifakt ElementOfc"/>
              </a:rPr>
              <a:t>Renderer.</a:t>
            </a:r>
            <a:endParaRPr sz="900">
              <a:latin typeface="Artifakt ElementOfc"/>
              <a:cs typeface="Artifakt ElementOfc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3733801" y="3081527"/>
            <a:ext cx="6059805" cy="6350"/>
          </a:xfrm>
          <a:custGeom>
            <a:avLst/>
            <a:gdLst/>
            <a:ahLst/>
            <a:cxnLst/>
            <a:rect l="l" t="t" r="r" b="b"/>
            <a:pathLst>
              <a:path w="6059805" h="6350">
                <a:moveTo>
                  <a:pt x="6059424" y="0"/>
                </a:moveTo>
                <a:lnTo>
                  <a:pt x="2865120" y="0"/>
                </a:lnTo>
                <a:lnTo>
                  <a:pt x="2859024" y="0"/>
                </a:lnTo>
                <a:lnTo>
                  <a:pt x="0" y="0"/>
                </a:lnTo>
                <a:lnTo>
                  <a:pt x="0" y="6096"/>
                </a:lnTo>
                <a:lnTo>
                  <a:pt x="2859024" y="6096"/>
                </a:lnTo>
                <a:lnTo>
                  <a:pt x="2865120" y="6096"/>
                </a:lnTo>
                <a:lnTo>
                  <a:pt x="6059424" y="6096"/>
                </a:lnTo>
                <a:lnTo>
                  <a:pt x="6059424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7" name="object 7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8537576" y="1137900"/>
            <a:ext cx="1185545" cy="1340335"/>
          </a:xfrm>
          <a:prstGeom prst="rect">
            <a:avLst/>
          </a:prstGeom>
        </p:spPr>
      </p:pic>
      <p:pic>
        <p:nvPicPr>
          <p:cNvPr id="8" name="object 8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7284718" y="3270504"/>
            <a:ext cx="2438399" cy="1504613"/>
          </a:xfrm>
          <a:prstGeom prst="rect">
            <a:avLst/>
          </a:prstGeom>
        </p:spPr>
      </p:pic>
      <p:sp>
        <p:nvSpPr>
          <p:cNvPr id="9" name="object 9"/>
          <p:cNvSpPr txBox="1">
            <a:spLocks noGrp="1"/>
          </p:cNvSpPr>
          <p:nvPr>
            <p:ph type="ftr" sz="quarter" idx="5"/>
          </p:nvPr>
        </p:nvSpPr>
        <p:spPr>
          <a:xfrm>
            <a:off x="9551204" y="9149036"/>
            <a:ext cx="4063900" cy="146835"/>
          </a:xfrm>
          <a:prstGeom prst="rect">
            <a:avLst/>
          </a:prstGeom>
        </p:spPr>
        <p:txBody>
          <a:bodyPr vert="horz" wrap="square" lIns="0" tIns="8255" rIns="0" bIns="0" rtlCol="0">
            <a:spAutoFit/>
          </a:bodyPr>
          <a:lstStyle/>
          <a:p>
            <a:pPr marL="12700">
              <a:spcBef>
                <a:spcPts val="65"/>
              </a:spcBef>
            </a:pPr>
            <a:r>
              <a:rPr spc="-60" dirty="0"/>
              <a:t>Step-</a:t>
            </a:r>
            <a:r>
              <a:rPr spc="-45" dirty="0"/>
              <a:t>by-</a:t>
            </a:r>
            <a:r>
              <a:rPr spc="-40" dirty="0"/>
              <a:t>step</a:t>
            </a:r>
            <a:r>
              <a:rPr spc="-15" dirty="0"/>
              <a:t> </a:t>
            </a:r>
            <a:r>
              <a:rPr spc="-40" dirty="0"/>
              <a:t>guide:</a:t>
            </a:r>
            <a:r>
              <a:rPr spc="-5" dirty="0"/>
              <a:t> </a:t>
            </a:r>
            <a:r>
              <a:rPr spc="-65" dirty="0"/>
              <a:t>Render</a:t>
            </a:r>
            <a:r>
              <a:rPr spc="-15" dirty="0"/>
              <a:t> </a:t>
            </a:r>
            <a:r>
              <a:rPr spc="-65" dirty="0"/>
              <a:t>a</a:t>
            </a:r>
            <a:r>
              <a:rPr spc="-10" dirty="0"/>
              <a:t> </a:t>
            </a:r>
            <a:r>
              <a:rPr spc="-25" dirty="0"/>
              <a:t>project</a:t>
            </a:r>
            <a:r>
              <a:rPr spc="-15" dirty="0"/>
              <a:t> </a:t>
            </a:r>
            <a:r>
              <a:rPr spc="-10" dirty="0"/>
              <a:t>environment</a:t>
            </a:r>
          </a:p>
        </p:txBody>
      </p:sp>
      <p:sp>
        <p:nvSpPr>
          <p:cNvPr id="10" name="object 10"/>
          <p:cNvSpPr txBox="1">
            <a:spLocks noGrp="1"/>
          </p:cNvSpPr>
          <p:nvPr>
            <p:ph type="sldNum" sz="quarter" idx="7"/>
          </p:nvPr>
        </p:nvSpPr>
        <p:spPr>
          <a:xfrm>
            <a:off x="11963400" y="9149036"/>
            <a:ext cx="688089" cy="146835"/>
          </a:xfrm>
          <a:prstGeom prst="rect">
            <a:avLst/>
          </a:prstGeom>
        </p:spPr>
        <p:txBody>
          <a:bodyPr vert="horz" wrap="square" lIns="0" tIns="8255" rIns="0" bIns="0" rtlCol="0">
            <a:spAutoFit/>
          </a:bodyPr>
          <a:lstStyle/>
          <a:p>
            <a:pPr marL="12700">
              <a:spcBef>
                <a:spcPts val="65"/>
              </a:spcBef>
            </a:pPr>
            <a:r>
              <a:rPr spc="-60" dirty="0"/>
              <a:t>Page</a:t>
            </a:r>
            <a:r>
              <a:rPr spc="35" dirty="0"/>
              <a:t> </a:t>
            </a:r>
            <a:fld id="{81D60167-4931-47E6-BA6A-407CBD079E47}" type="slidenum">
              <a:rPr spc="-50" dirty="0"/>
              <a:pPr marL="12700">
                <a:spcBef>
                  <a:spcPts val="65"/>
                </a:spcBef>
              </a:pPr>
              <a:t>7</a:t>
            </a:fld>
            <a:endParaRPr spc="-5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3788156" y="1085189"/>
            <a:ext cx="2738120" cy="108648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241300" marR="5080" indent="-228600">
              <a:lnSpc>
                <a:spcPct val="126400"/>
              </a:lnSpc>
              <a:spcBef>
                <a:spcPts val="110"/>
              </a:spcBef>
            </a:pPr>
            <a:r>
              <a:rPr sz="1100" b="1" dirty="0">
                <a:latin typeface="Artifakt ElementOfc"/>
                <a:cs typeface="Artifakt ElementOfc"/>
              </a:rPr>
              <a:t>14.</a:t>
            </a:r>
            <a:r>
              <a:rPr sz="1100" b="1" spc="-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When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you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are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comfortable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with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spc="-25" dirty="0">
                <a:latin typeface="Artifakt ElementOfc"/>
                <a:cs typeface="Artifakt ElementOfc"/>
              </a:rPr>
              <a:t>the </a:t>
            </a:r>
            <a:r>
              <a:rPr sz="1100" dirty="0">
                <a:latin typeface="Artifakt ElementOfc"/>
                <a:cs typeface="Artifakt ElementOfc"/>
              </a:rPr>
              <a:t>settings,</a:t>
            </a:r>
            <a:r>
              <a:rPr sz="1100" spc="-3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click</a:t>
            </a:r>
            <a:r>
              <a:rPr sz="1100" spc="-3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Render.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The</a:t>
            </a:r>
            <a:r>
              <a:rPr sz="1100" spc="-30" dirty="0">
                <a:latin typeface="Artifakt ElementOfc"/>
                <a:cs typeface="Artifakt ElementOfc"/>
              </a:rPr>
              <a:t> </a:t>
            </a:r>
            <a:r>
              <a:rPr sz="1100" spc="-10" dirty="0">
                <a:latin typeface="Artifakt ElementOfc"/>
                <a:cs typeface="Artifakt ElementOfc"/>
              </a:rPr>
              <a:t>rendering </a:t>
            </a:r>
            <a:r>
              <a:rPr sz="1100" dirty="0">
                <a:latin typeface="Artifakt ElementOfc"/>
                <a:cs typeface="Artifakt ElementOfc"/>
              </a:rPr>
              <a:t>will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appear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in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the</a:t>
            </a:r>
            <a:r>
              <a:rPr sz="1100" spc="-1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bottom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of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spc="-25" dirty="0">
                <a:latin typeface="Artifakt ElementOfc"/>
                <a:cs typeface="Artifakt ElementOfc"/>
              </a:rPr>
              <a:t>the </a:t>
            </a:r>
            <a:r>
              <a:rPr sz="1100" dirty="0">
                <a:latin typeface="Artifakt ElementOfc"/>
                <a:cs typeface="Artifakt ElementOfc"/>
              </a:rPr>
              <a:t>screen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and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when</a:t>
            </a:r>
            <a:r>
              <a:rPr sz="1100" spc="-2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finished,</a:t>
            </a:r>
            <a:r>
              <a:rPr sz="1100" spc="-30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will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spc="-10" dirty="0">
                <a:latin typeface="Artifakt ElementOfc"/>
                <a:cs typeface="Artifakt ElementOfc"/>
              </a:rPr>
              <a:t>appear </a:t>
            </a:r>
            <a:r>
              <a:rPr sz="1100" dirty="0">
                <a:latin typeface="Artifakt ElementOfc"/>
                <a:cs typeface="Artifakt ElementOfc"/>
              </a:rPr>
              <a:t>in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the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dirty="0">
                <a:latin typeface="Artifakt ElementOfc"/>
                <a:cs typeface="Artifakt ElementOfc"/>
              </a:rPr>
              <a:t>Rendering</a:t>
            </a:r>
            <a:r>
              <a:rPr sz="1100" spc="-25" dirty="0">
                <a:latin typeface="Artifakt ElementOfc"/>
                <a:cs typeface="Artifakt ElementOfc"/>
              </a:rPr>
              <a:t> </a:t>
            </a:r>
            <a:r>
              <a:rPr sz="1100" spc="-10" dirty="0">
                <a:latin typeface="Artifakt ElementOfc"/>
                <a:cs typeface="Artifakt ElementOfc"/>
              </a:rPr>
              <a:t>Gallery.</a:t>
            </a:r>
            <a:endParaRPr sz="1100">
              <a:latin typeface="Artifakt ElementOfc"/>
              <a:cs typeface="Artifakt ElementOfc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7112708" y="2677464"/>
            <a:ext cx="2624455" cy="342900"/>
          </a:xfrm>
          <a:prstGeom prst="rect">
            <a:avLst/>
          </a:prstGeom>
        </p:spPr>
        <p:txBody>
          <a:bodyPr vert="horz" wrap="square" lIns="0" tIns="33655" rIns="0" bIns="0" rtlCol="0">
            <a:spAutoFit/>
          </a:bodyPr>
          <a:lstStyle/>
          <a:p>
            <a:pPr marR="5080" algn="r">
              <a:spcBef>
                <a:spcPts val="265"/>
              </a:spcBef>
            </a:pPr>
            <a:r>
              <a:rPr sz="900" i="1" dirty="0">
                <a:latin typeface="Artifakt ElementOfc"/>
                <a:cs typeface="Artifakt ElementOfc"/>
              </a:rPr>
              <a:t>Figure</a:t>
            </a:r>
            <a:r>
              <a:rPr sz="900" i="1" spc="-25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14.</a:t>
            </a:r>
            <a:r>
              <a:rPr sz="900" i="1" spc="-15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The</a:t>
            </a:r>
            <a:r>
              <a:rPr sz="900" i="1" spc="-25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rendered</a:t>
            </a:r>
            <a:r>
              <a:rPr sz="900" i="1" spc="-20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image</a:t>
            </a:r>
            <a:r>
              <a:rPr sz="900" i="1" spc="-25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will</a:t>
            </a:r>
            <a:r>
              <a:rPr sz="900" i="1" spc="-15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appear</a:t>
            </a:r>
            <a:r>
              <a:rPr sz="900" i="1" spc="-20" dirty="0">
                <a:latin typeface="Artifakt ElementOfc"/>
                <a:cs typeface="Artifakt ElementOfc"/>
              </a:rPr>
              <a:t> </a:t>
            </a:r>
            <a:r>
              <a:rPr sz="900" i="1" dirty="0">
                <a:latin typeface="Artifakt ElementOfc"/>
                <a:cs typeface="Artifakt ElementOfc"/>
              </a:rPr>
              <a:t>in</a:t>
            </a:r>
            <a:r>
              <a:rPr sz="900" i="1" spc="-20" dirty="0">
                <a:latin typeface="Artifakt ElementOfc"/>
                <a:cs typeface="Artifakt ElementOfc"/>
              </a:rPr>
              <a:t> </a:t>
            </a:r>
            <a:r>
              <a:rPr sz="900" i="1" spc="-25" dirty="0">
                <a:latin typeface="Artifakt ElementOfc"/>
                <a:cs typeface="Artifakt ElementOfc"/>
              </a:rPr>
              <a:t>the</a:t>
            </a:r>
            <a:endParaRPr sz="900">
              <a:latin typeface="Artifakt ElementOfc"/>
              <a:cs typeface="Artifakt ElementOfc"/>
            </a:endParaRPr>
          </a:p>
          <a:p>
            <a:pPr marR="5080" algn="r">
              <a:spcBef>
                <a:spcPts val="165"/>
              </a:spcBef>
            </a:pPr>
            <a:r>
              <a:rPr sz="900" i="1" dirty="0">
                <a:latin typeface="Artifakt ElementOfc"/>
                <a:cs typeface="Artifakt ElementOfc"/>
              </a:rPr>
              <a:t>Rendering</a:t>
            </a:r>
            <a:r>
              <a:rPr sz="900" i="1" spc="-45" dirty="0">
                <a:latin typeface="Artifakt ElementOfc"/>
                <a:cs typeface="Artifakt ElementOfc"/>
              </a:rPr>
              <a:t> </a:t>
            </a:r>
            <a:r>
              <a:rPr sz="900" i="1" spc="-10" dirty="0">
                <a:latin typeface="Artifakt ElementOfc"/>
                <a:cs typeface="Artifakt ElementOfc"/>
              </a:rPr>
              <a:t>Gallery.</a:t>
            </a:r>
            <a:endParaRPr sz="900">
              <a:latin typeface="Artifakt ElementOfc"/>
              <a:cs typeface="Artifakt ElementOfc"/>
            </a:endParaRPr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8008617" y="1137900"/>
            <a:ext cx="1712594" cy="1440367"/>
          </a:xfrm>
          <a:prstGeom prst="rect">
            <a:avLst/>
          </a:prstGeom>
        </p:spPr>
      </p:pic>
      <p:sp>
        <p:nvSpPr>
          <p:cNvPr id="5" name="object 5"/>
          <p:cNvSpPr txBox="1">
            <a:spLocks noGrp="1"/>
          </p:cNvSpPr>
          <p:nvPr>
            <p:ph type="ftr" sz="quarter" idx="5"/>
          </p:nvPr>
        </p:nvSpPr>
        <p:spPr>
          <a:xfrm>
            <a:off x="9551204" y="9149036"/>
            <a:ext cx="4063900" cy="146835"/>
          </a:xfrm>
          <a:prstGeom prst="rect">
            <a:avLst/>
          </a:prstGeom>
        </p:spPr>
        <p:txBody>
          <a:bodyPr vert="horz" wrap="square" lIns="0" tIns="8255" rIns="0" bIns="0" rtlCol="0">
            <a:spAutoFit/>
          </a:bodyPr>
          <a:lstStyle/>
          <a:p>
            <a:pPr marL="12700">
              <a:spcBef>
                <a:spcPts val="65"/>
              </a:spcBef>
            </a:pPr>
            <a:r>
              <a:rPr spc="-60" dirty="0"/>
              <a:t>Step-</a:t>
            </a:r>
            <a:r>
              <a:rPr spc="-45" dirty="0"/>
              <a:t>by-</a:t>
            </a:r>
            <a:r>
              <a:rPr spc="-40" dirty="0"/>
              <a:t>step</a:t>
            </a:r>
            <a:r>
              <a:rPr spc="-15" dirty="0"/>
              <a:t> </a:t>
            </a:r>
            <a:r>
              <a:rPr spc="-40" dirty="0"/>
              <a:t>guide:</a:t>
            </a:r>
            <a:r>
              <a:rPr spc="-5" dirty="0"/>
              <a:t> </a:t>
            </a:r>
            <a:r>
              <a:rPr spc="-65" dirty="0"/>
              <a:t>Render</a:t>
            </a:r>
            <a:r>
              <a:rPr spc="-15" dirty="0"/>
              <a:t> </a:t>
            </a:r>
            <a:r>
              <a:rPr spc="-65" dirty="0"/>
              <a:t>a</a:t>
            </a:r>
            <a:r>
              <a:rPr spc="-10" dirty="0"/>
              <a:t> </a:t>
            </a:r>
            <a:r>
              <a:rPr spc="-25" dirty="0"/>
              <a:t>project</a:t>
            </a:r>
            <a:r>
              <a:rPr spc="-15" dirty="0"/>
              <a:t> </a:t>
            </a:r>
            <a:r>
              <a:rPr spc="-10" dirty="0"/>
              <a:t>environment</a:t>
            </a:r>
          </a:p>
        </p:txBody>
      </p:sp>
      <p:sp>
        <p:nvSpPr>
          <p:cNvPr id="6" name="object 6"/>
          <p:cNvSpPr txBox="1">
            <a:spLocks noGrp="1"/>
          </p:cNvSpPr>
          <p:nvPr>
            <p:ph type="sldNum" sz="quarter" idx="7"/>
          </p:nvPr>
        </p:nvSpPr>
        <p:spPr>
          <a:xfrm>
            <a:off x="11963400" y="9149036"/>
            <a:ext cx="688089" cy="146835"/>
          </a:xfrm>
          <a:prstGeom prst="rect">
            <a:avLst/>
          </a:prstGeom>
        </p:spPr>
        <p:txBody>
          <a:bodyPr vert="horz" wrap="square" lIns="0" tIns="8255" rIns="0" bIns="0" rtlCol="0">
            <a:spAutoFit/>
          </a:bodyPr>
          <a:lstStyle/>
          <a:p>
            <a:pPr marL="12700">
              <a:spcBef>
                <a:spcPts val="65"/>
              </a:spcBef>
            </a:pPr>
            <a:r>
              <a:rPr spc="-60" dirty="0"/>
              <a:t>Page</a:t>
            </a:r>
            <a:r>
              <a:rPr spc="35" dirty="0"/>
              <a:t> </a:t>
            </a:r>
            <a:fld id="{81D60167-4931-47E6-BA6A-407CBD079E47}" type="slidenum">
              <a:rPr spc="-50" dirty="0"/>
              <a:pPr marL="12700">
                <a:spcBef>
                  <a:spcPts val="65"/>
                </a:spcBef>
              </a:pPr>
              <a:t>8</a:t>
            </a:fld>
            <a:endParaRPr spc="-5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</TotalTime>
  <Words>1029</Words>
  <Application>Microsoft Macintosh PowerPoint</Application>
  <PresentationFormat>Custom</PresentationFormat>
  <Paragraphs>61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Arial</vt:lpstr>
      <vt:lpstr>Artifakt ElementOfc</vt:lpstr>
      <vt:lpstr>Calibri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Karyn Johnson</cp:lastModifiedBy>
  <cp:revision>1</cp:revision>
  <dcterms:created xsi:type="dcterms:W3CDTF">2024-02-12T18:31:44Z</dcterms:created>
  <dcterms:modified xsi:type="dcterms:W3CDTF">2024-02-12T18:35:40Z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2024-01-30T00:00:00Z</vt:filetime>
  </property>
  <property fmtid="{D5CDD505-2E9C-101B-9397-08002B2CF9AE}" pid="3" name="LastSaved">
    <vt:filetime>2024-02-12T00:00:00Z</vt:filetime>
  </property>
  <property fmtid="{D5CDD505-2E9C-101B-9397-08002B2CF9AE}" pid="4" name="Producer">
    <vt:lpwstr>macOS Version 14.1.2 (Build 23B92) Quartz PDFContext</vt:lpwstr>
  </property>
</Properties>
</file>