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34112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7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CEAC9B-6FCF-764B-862A-D454B3624582}" v="3" dt="2024-02-12T18:10:08.666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>
      <p:cViewPr varScale="1">
        <p:scale>
          <a:sx n="82" d="100"/>
          <a:sy n="82" d="100"/>
        </p:scale>
        <p:origin x="720" y="192"/>
      </p:cViewPr>
      <p:guideLst>
        <p:guide orient="horz" pos="2880"/>
        <p:guide pos="372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yn Johnson" userId="5b537da3-8fe8-412d-8c65-21230afc46da" providerId="ADAL" clId="{11CEAC9B-6FCF-764B-862A-D454B3624582}"/>
    <pc:docChg chg="modSld modMainMaster">
      <pc:chgData name="Karyn Johnson" userId="5b537da3-8fe8-412d-8c65-21230afc46da" providerId="ADAL" clId="{11CEAC9B-6FCF-764B-862A-D454B3624582}" dt="2024-02-12T18:09:39.795" v="0"/>
      <pc:docMkLst>
        <pc:docMk/>
      </pc:docMkLst>
      <pc:sldChg chg="modSp">
        <pc:chgData name="Karyn Johnson" userId="5b537da3-8fe8-412d-8c65-21230afc46da" providerId="ADAL" clId="{11CEAC9B-6FCF-764B-862A-D454B3624582}" dt="2024-02-12T18:09:39.795" v="0"/>
        <pc:sldMkLst>
          <pc:docMk/>
          <pc:sldMk cId="0" sldId="256"/>
        </pc:sldMkLst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6"/>
            <ac:spMk id="2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6"/>
            <ac:spMk id="3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6"/>
            <ac:spMk id="5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6"/>
            <ac:spMk id="6" creationId="{00000000-0000-0000-0000-000000000000}"/>
          </ac:spMkLst>
        </pc:spChg>
        <pc:picChg chg="mod">
          <ac:chgData name="Karyn Johnson" userId="5b537da3-8fe8-412d-8c65-21230afc46da" providerId="ADAL" clId="{11CEAC9B-6FCF-764B-862A-D454B3624582}" dt="2024-02-12T18:09:39.795" v="0"/>
          <ac:picMkLst>
            <pc:docMk/>
            <pc:sldMk cId="0" sldId="256"/>
            <ac:picMk id="4" creationId="{00000000-0000-0000-0000-000000000000}"/>
          </ac:picMkLst>
        </pc:picChg>
      </pc:sldChg>
      <pc:sldChg chg="modSp">
        <pc:chgData name="Karyn Johnson" userId="5b537da3-8fe8-412d-8c65-21230afc46da" providerId="ADAL" clId="{11CEAC9B-6FCF-764B-862A-D454B3624582}" dt="2024-02-12T18:09:39.795" v="0"/>
        <pc:sldMkLst>
          <pc:docMk/>
          <pc:sldMk cId="0" sldId="257"/>
        </pc:sldMkLst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7"/>
            <ac:spMk id="2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7"/>
            <ac:spMk id="3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7"/>
            <ac:spMk id="4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7"/>
            <ac:spMk id="5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7"/>
            <ac:spMk id="6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7"/>
            <ac:spMk id="7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7"/>
            <ac:spMk id="10" creationId="{00000000-0000-0000-0000-000000000000}"/>
          </ac:spMkLst>
        </pc:spChg>
        <pc:picChg chg="mod">
          <ac:chgData name="Karyn Johnson" userId="5b537da3-8fe8-412d-8c65-21230afc46da" providerId="ADAL" clId="{11CEAC9B-6FCF-764B-862A-D454B3624582}" dt="2024-02-12T18:09:39.795" v="0"/>
          <ac:picMkLst>
            <pc:docMk/>
            <pc:sldMk cId="0" sldId="257"/>
            <ac:picMk id="8" creationId="{00000000-0000-0000-0000-000000000000}"/>
          </ac:picMkLst>
        </pc:picChg>
        <pc:picChg chg="mod">
          <ac:chgData name="Karyn Johnson" userId="5b537da3-8fe8-412d-8c65-21230afc46da" providerId="ADAL" clId="{11CEAC9B-6FCF-764B-862A-D454B3624582}" dt="2024-02-12T18:09:39.795" v="0"/>
          <ac:picMkLst>
            <pc:docMk/>
            <pc:sldMk cId="0" sldId="257"/>
            <ac:picMk id="9" creationId="{00000000-0000-0000-0000-000000000000}"/>
          </ac:picMkLst>
        </pc:picChg>
      </pc:sldChg>
      <pc:sldChg chg="modSp">
        <pc:chgData name="Karyn Johnson" userId="5b537da3-8fe8-412d-8c65-21230afc46da" providerId="ADAL" clId="{11CEAC9B-6FCF-764B-862A-D454B3624582}" dt="2024-02-12T18:09:39.795" v="0"/>
        <pc:sldMkLst>
          <pc:docMk/>
          <pc:sldMk cId="0" sldId="258"/>
        </pc:sldMkLst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8"/>
            <ac:spMk id="2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8"/>
            <ac:spMk id="3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8"/>
            <ac:spMk id="4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8"/>
            <ac:spMk id="5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8"/>
            <ac:spMk id="6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8"/>
            <ac:spMk id="7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8"/>
            <ac:spMk id="10" creationId="{00000000-0000-0000-0000-000000000000}"/>
          </ac:spMkLst>
        </pc:spChg>
        <pc:picChg chg="mod">
          <ac:chgData name="Karyn Johnson" userId="5b537da3-8fe8-412d-8c65-21230afc46da" providerId="ADAL" clId="{11CEAC9B-6FCF-764B-862A-D454B3624582}" dt="2024-02-12T18:09:39.795" v="0"/>
          <ac:picMkLst>
            <pc:docMk/>
            <pc:sldMk cId="0" sldId="258"/>
            <ac:picMk id="8" creationId="{00000000-0000-0000-0000-000000000000}"/>
          </ac:picMkLst>
        </pc:picChg>
        <pc:picChg chg="mod">
          <ac:chgData name="Karyn Johnson" userId="5b537da3-8fe8-412d-8c65-21230afc46da" providerId="ADAL" clId="{11CEAC9B-6FCF-764B-862A-D454B3624582}" dt="2024-02-12T18:09:39.795" v="0"/>
          <ac:picMkLst>
            <pc:docMk/>
            <pc:sldMk cId="0" sldId="258"/>
            <ac:picMk id="9" creationId="{00000000-0000-0000-0000-000000000000}"/>
          </ac:picMkLst>
        </pc:picChg>
      </pc:sldChg>
      <pc:sldChg chg="modSp">
        <pc:chgData name="Karyn Johnson" userId="5b537da3-8fe8-412d-8c65-21230afc46da" providerId="ADAL" clId="{11CEAC9B-6FCF-764B-862A-D454B3624582}" dt="2024-02-12T18:09:39.795" v="0"/>
        <pc:sldMkLst>
          <pc:docMk/>
          <pc:sldMk cId="0" sldId="259"/>
        </pc:sldMkLst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9"/>
            <ac:spMk id="2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9"/>
            <ac:spMk id="3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9"/>
            <ac:spMk id="4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9"/>
            <ac:spMk id="5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9"/>
            <ac:spMk id="6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9"/>
            <ac:spMk id="7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59"/>
            <ac:spMk id="10" creationId="{00000000-0000-0000-0000-000000000000}"/>
          </ac:spMkLst>
        </pc:spChg>
        <pc:picChg chg="mod">
          <ac:chgData name="Karyn Johnson" userId="5b537da3-8fe8-412d-8c65-21230afc46da" providerId="ADAL" clId="{11CEAC9B-6FCF-764B-862A-D454B3624582}" dt="2024-02-12T18:09:39.795" v="0"/>
          <ac:picMkLst>
            <pc:docMk/>
            <pc:sldMk cId="0" sldId="259"/>
            <ac:picMk id="8" creationId="{00000000-0000-0000-0000-000000000000}"/>
          </ac:picMkLst>
        </pc:picChg>
        <pc:picChg chg="mod">
          <ac:chgData name="Karyn Johnson" userId="5b537da3-8fe8-412d-8c65-21230afc46da" providerId="ADAL" clId="{11CEAC9B-6FCF-764B-862A-D454B3624582}" dt="2024-02-12T18:09:39.795" v="0"/>
          <ac:picMkLst>
            <pc:docMk/>
            <pc:sldMk cId="0" sldId="259"/>
            <ac:picMk id="9" creationId="{00000000-0000-0000-0000-000000000000}"/>
          </ac:picMkLst>
        </pc:picChg>
      </pc:sldChg>
      <pc:sldChg chg="modSp">
        <pc:chgData name="Karyn Johnson" userId="5b537da3-8fe8-412d-8c65-21230afc46da" providerId="ADAL" clId="{11CEAC9B-6FCF-764B-862A-D454B3624582}" dt="2024-02-12T18:09:39.795" v="0"/>
        <pc:sldMkLst>
          <pc:docMk/>
          <pc:sldMk cId="0" sldId="260"/>
        </pc:sldMkLst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60"/>
            <ac:spMk id="2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60"/>
            <ac:spMk id="3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60"/>
            <ac:spMk id="4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60"/>
            <ac:spMk id="5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60"/>
            <ac:spMk id="6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60"/>
            <ac:spMk id="9" creationId="{00000000-0000-0000-0000-000000000000}"/>
          </ac:spMkLst>
        </pc:spChg>
        <pc:picChg chg="mod">
          <ac:chgData name="Karyn Johnson" userId="5b537da3-8fe8-412d-8c65-21230afc46da" providerId="ADAL" clId="{11CEAC9B-6FCF-764B-862A-D454B3624582}" dt="2024-02-12T18:09:39.795" v="0"/>
          <ac:picMkLst>
            <pc:docMk/>
            <pc:sldMk cId="0" sldId="260"/>
            <ac:picMk id="7" creationId="{00000000-0000-0000-0000-000000000000}"/>
          </ac:picMkLst>
        </pc:picChg>
        <pc:picChg chg="mod">
          <ac:chgData name="Karyn Johnson" userId="5b537da3-8fe8-412d-8c65-21230afc46da" providerId="ADAL" clId="{11CEAC9B-6FCF-764B-862A-D454B3624582}" dt="2024-02-12T18:09:39.795" v="0"/>
          <ac:picMkLst>
            <pc:docMk/>
            <pc:sldMk cId="0" sldId="260"/>
            <ac:picMk id="8" creationId="{00000000-0000-0000-0000-000000000000}"/>
          </ac:picMkLst>
        </pc:picChg>
      </pc:sldChg>
      <pc:sldChg chg="modSp">
        <pc:chgData name="Karyn Johnson" userId="5b537da3-8fe8-412d-8c65-21230afc46da" providerId="ADAL" clId="{11CEAC9B-6FCF-764B-862A-D454B3624582}" dt="2024-02-12T18:09:39.795" v="0"/>
        <pc:sldMkLst>
          <pc:docMk/>
          <pc:sldMk cId="0" sldId="261"/>
        </pc:sldMkLst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61"/>
            <ac:spMk id="2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61"/>
            <ac:spMk id="3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61"/>
            <ac:spMk id="4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61"/>
            <ac:spMk id="5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61"/>
            <ac:spMk id="6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k cId="0" sldId="261"/>
            <ac:spMk id="9" creationId="{00000000-0000-0000-0000-000000000000}"/>
          </ac:spMkLst>
        </pc:spChg>
        <pc:picChg chg="mod">
          <ac:chgData name="Karyn Johnson" userId="5b537da3-8fe8-412d-8c65-21230afc46da" providerId="ADAL" clId="{11CEAC9B-6FCF-764B-862A-D454B3624582}" dt="2024-02-12T18:09:39.795" v="0"/>
          <ac:picMkLst>
            <pc:docMk/>
            <pc:sldMk cId="0" sldId="261"/>
            <ac:picMk id="7" creationId="{00000000-0000-0000-0000-000000000000}"/>
          </ac:picMkLst>
        </pc:picChg>
        <pc:picChg chg="mod">
          <ac:chgData name="Karyn Johnson" userId="5b537da3-8fe8-412d-8c65-21230afc46da" providerId="ADAL" clId="{11CEAC9B-6FCF-764B-862A-D454B3624582}" dt="2024-02-12T18:09:39.795" v="0"/>
          <ac:picMkLst>
            <pc:docMk/>
            <pc:sldMk cId="0" sldId="261"/>
            <ac:picMk id="8" creationId="{00000000-0000-0000-0000-000000000000}"/>
          </ac:picMkLst>
        </pc:picChg>
      </pc:sldChg>
      <pc:sldMasterChg chg="modSp modSldLayout">
        <pc:chgData name="Karyn Johnson" userId="5b537da3-8fe8-412d-8c65-21230afc46da" providerId="ADAL" clId="{11CEAC9B-6FCF-764B-862A-D454B3624582}" dt="2024-02-12T18:09:39.795" v="0"/>
        <pc:sldMasterMkLst>
          <pc:docMk/>
          <pc:sldMasterMk cId="0" sldId="2147483648"/>
        </pc:sldMasterMkLst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asterMk cId="0" sldId="2147483648"/>
            <ac:spMk id="3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asterMk cId="0" sldId="2147483648"/>
            <ac:spMk id="4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asterMk cId="0" sldId="2147483648"/>
            <ac:spMk id="5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asterMk cId="0" sldId="2147483648"/>
            <ac:spMk id="6" creationId="{00000000-0000-0000-0000-000000000000}"/>
          </ac:spMkLst>
        </pc:spChg>
        <pc:spChg chg="mod">
          <ac:chgData name="Karyn Johnson" userId="5b537da3-8fe8-412d-8c65-21230afc46da" providerId="ADAL" clId="{11CEAC9B-6FCF-764B-862A-D454B3624582}" dt="2024-02-12T18:09:39.795" v="0"/>
          <ac:spMkLst>
            <pc:docMk/>
            <pc:sldMasterMk cId="0" sldId="2147483648"/>
            <ac:spMk id="17" creationId="{00000000-0000-0000-0000-000000000000}"/>
          </ac:spMkLst>
        </pc:spChg>
        <pc:picChg chg="mod">
          <ac:chgData name="Karyn Johnson" userId="5b537da3-8fe8-412d-8c65-21230afc46da" providerId="ADAL" clId="{11CEAC9B-6FCF-764B-862A-D454B3624582}" dt="2024-02-12T18:09:39.795" v="0"/>
          <ac:picMkLst>
            <pc:docMk/>
            <pc:sldMasterMk cId="0" sldId="2147483648"/>
            <ac:picMk id="16" creationId="{00000000-0000-0000-0000-000000000000}"/>
          </ac:picMkLst>
        </pc:picChg>
        <pc:sldLayoutChg chg="modSp">
          <pc:chgData name="Karyn Johnson" userId="5b537da3-8fe8-412d-8c65-21230afc46da" providerId="ADAL" clId="{11CEAC9B-6FCF-764B-862A-D454B3624582}" dt="2024-02-12T18:09:39.795" v="0"/>
          <pc:sldLayoutMkLst>
            <pc:docMk/>
            <pc:sldMasterMk cId="0" sldId="2147483648"/>
            <pc:sldLayoutMk cId="0" sldId="2147483661"/>
          </pc:sldLayoutMkLst>
          <pc:spChg chg="mod">
            <ac:chgData name="Karyn Johnson" userId="5b537da3-8fe8-412d-8c65-21230afc46da" providerId="ADAL" clId="{11CEAC9B-6FCF-764B-862A-D454B3624582}" dt="2024-02-12T18:09:39.795" v="0"/>
            <ac:spMkLst>
              <pc:docMk/>
              <pc:sldMasterMk cId="0" sldId="2147483648"/>
              <pc:sldLayoutMk cId="0" sldId="2147483661"/>
              <ac:spMk id="2" creationId="{00000000-0000-0000-0000-000000000000}"/>
            </ac:spMkLst>
          </pc:spChg>
          <pc:spChg chg="mod">
            <ac:chgData name="Karyn Johnson" userId="5b537da3-8fe8-412d-8c65-21230afc46da" providerId="ADAL" clId="{11CEAC9B-6FCF-764B-862A-D454B3624582}" dt="2024-02-12T18:09:39.795" v="0"/>
            <ac:spMkLst>
              <pc:docMk/>
              <pc:sldMasterMk cId="0" sldId="2147483648"/>
              <pc:sldLayoutMk cId="0" sldId="2147483661"/>
              <ac:spMk id="3" creationId="{00000000-0000-0000-0000-000000000000}"/>
            </ac:spMkLst>
          </pc:spChg>
        </pc:sldLayoutChg>
        <pc:sldLayoutChg chg="modSp">
          <pc:chgData name="Karyn Johnson" userId="5b537da3-8fe8-412d-8c65-21230afc46da" providerId="ADAL" clId="{11CEAC9B-6FCF-764B-862A-D454B3624582}" dt="2024-02-12T18:09:39.795" v="0"/>
          <pc:sldLayoutMkLst>
            <pc:docMk/>
            <pc:sldMasterMk cId="0" sldId="2147483648"/>
            <pc:sldLayoutMk cId="0" sldId="2147483663"/>
          </pc:sldLayoutMkLst>
          <pc:spChg chg="mod">
            <ac:chgData name="Karyn Johnson" userId="5b537da3-8fe8-412d-8c65-21230afc46da" providerId="ADAL" clId="{11CEAC9B-6FCF-764B-862A-D454B3624582}" dt="2024-02-12T18:09:39.795" v="0"/>
            <ac:spMkLst>
              <pc:docMk/>
              <pc:sldMasterMk cId="0" sldId="2147483648"/>
              <pc:sldLayoutMk cId="0" sldId="2147483663"/>
              <ac:spMk id="3" creationId="{00000000-0000-0000-0000-000000000000}"/>
            </ac:spMkLst>
          </pc:spChg>
          <pc:spChg chg="mod">
            <ac:chgData name="Karyn Johnson" userId="5b537da3-8fe8-412d-8c65-21230afc46da" providerId="ADAL" clId="{11CEAC9B-6FCF-764B-862A-D454B3624582}" dt="2024-02-12T18:09:39.795" v="0"/>
            <ac:spMkLst>
              <pc:docMk/>
              <pc:sldMasterMk cId="0" sldId="2147483648"/>
              <pc:sldLayoutMk cId="0" sldId="2147483663"/>
              <ac:spMk id="4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05840" y="3118104"/>
            <a:ext cx="11399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11680" y="5632704"/>
            <a:ext cx="93878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  <a:tabLst>
                <a:tab pos="2606675" algn="l"/>
              </a:tabLst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65"/>
              <a:t>a</a:t>
            </a:r>
            <a:r>
              <a:rPr lang="en-US" spc="-20"/>
              <a:t> </a:t>
            </a:r>
            <a:r>
              <a:rPr lang="en-US" spc="-10"/>
              <a:t>fully</a:t>
            </a:r>
            <a:r>
              <a:rPr lang="en-US" spc="-20"/>
              <a:t> </a:t>
            </a:r>
            <a:r>
              <a:rPr lang="en-US" spc="-40"/>
              <a:t>constrained</a:t>
            </a:r>
            <a:r>
              <a:rPr lang="en-US" spc="-20"/>
              <a:t> </a:t>
            </a:r>
            <a:r>
              <a:rPr lang="en-US" spc="-10"/>
              <a:t>sketch</a:t>
            </a:r>
            <a:r>
              <a:rPr lang="en-US"/>
              <a:t>	</a:t>
            </a: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  <a:tabLst>
                  <a:tab pos="2606675" algn="l"/>
                </a:tabLst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  <a:tabLst>
                <a:tab pos="2606675" algn="l"/>
              </a:tabLst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65"/>
              <a:t>a</a:t>
            </a:r>
            <a:r>
              <a:rPr lang="en-US" spc="-20"/>
              <a:t> </a:t>
            </a:r>
            <a:r>
              <a:rPr lang="en-US" spc="-10"/>
              <a:t>fully</a:t>
            </a:r>
            <a:r>
              <a:rPr lang="en-US" spc="-20"/>
              <a:t> </a:t>
            </a:r>
            <a:r>
              <a:rPr lang="en-US" spc="-40"/>
              <a:t>constrained</a:t>
            </a:r>
            <a:r>
              <a:rPr lang="en-US" spc="-20"/>
              <a:t> </a:t>
            </a:r>
            <a:r>
              <a:rPr lang="en-US" spc="-10"/>
              <a:t>sketch</a:t>
            </a:r>
            <a:r>
              <a:rPr lang="en-US"/>
              <a:t>	</a:t>
            </a: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  <a:tabLst>
                  <a:tab pos="2606675" algn="l"/>
                </a:tabLst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70560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906768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  <a:tabLst>
                <a:tab pos="2606675" algn="l"/>
              </a:tabLst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65"/>
              <a:t>a</a:t>
            </a:r>
            <a:r>
              <a:rPr lang="en-US" spc="-20"/>
              <a:t> </a:t>
            </a:r>
            <a:r>
              <a:rPr lang="en-US" spc="-10"/>
              <a:t>fully</a:t>
            </a:r>
            <a:r>
              <a:rPr lang="en-US" spc="-20"/>
              <a:t> </a:t>
            </a:r>
            <a:r>
              <a:rPr lang="en-US" spc="-40"/>
              <a:t>constrained</a:t>
            </a:r>
            <a:r>
              <a:rPr lang="en-US" spc="-20"/>
              <a:t> </a:t>
            </a:r>
            <a:r>
              <a:rPr lang="en-US" spc="-10"/>
              <a:t>sketch</a:t>
            </a:r>
            <a:r>
              <a:rPr lang="en-US"/>
              <a:t>	</a:t>
            </a: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  <a:tabLst>
                  <a:tab pos="2606675" algn="l"/>
                </a:tabLst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  <a:tabLst>
                <a:tab pos="2606675" algn="l"/>
              </a:tabLst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65"/>
              <a:t>a</a:t>
            </a:r>
            <a:r>
              <a:rPr lang="en-US" spc="-20"/>
              <a:t> </a:t>
            </a:r>
            <a:r>
              <a:rPr lang="en-US" spc="-10"/>
              <a:t>fully</a:t>
            </a:r>
            <a:r>
              <a:rPr lang="en-US" spc="-20"/>
              <a:t> </a:t>
            </a:r>
            <a:r>
              <a:rPr lang="en-US" spc="-40"/>
              <a:t>constrained</a:t>
            </a:r>
            <a:r>
              <a:rPr lang="en-US" spc="-20"/>
              <a:t> </a:t>
            </a:r>
            <a:r>
              <a:rPr lang="en-US" spc="-10"/>
              <a:t>sketch</a:t>
            </a:r>
            <a:r>
              <a:rPr lang="en-US"/>
              <a:t>	</a:t>
            </a: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  <a:tabLst>
                  <a:tab pos="2606675" algn="l"/>
                </a:tabLst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  <a:tabLst>
                <a:tab pos="2606675" algn="l"/>
              </a:tabLst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65"/>
              <a:t>a</a:t>
            </a:r>
            <a:r>
              <a:rPr lang="en-US" spc="-20"/>
              <a:t> </a:t>
            </a:r>
            <a:r>
              <a:rPr lang="en-US" spc="-10"/>
              <a:t>fully</a:t>
            </a:r>
            <a:r>
              <a:rPr lang="en-US" spc="-20"/>
              <a:t> </a:t>
            </a:r>
            <a:r>
              <a:rPr lang="en-US" spc="-40"/>
              <a:t>constrained</a:t>
            </a:r>
            <a:r>
              <a:rPr lang="en-US" spc="-20"/>
              <a:t> </a:t>
            </a:r>
            <a:r>
              <a:rPr lang="en-US" spc="-10"/>
              <a:t>sketch</a:t>
            </a:r>
            <a:r>
              <a:rPr lang="en-US"/>
              <a:t>	</a:t>
            </a: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  <a:tabLst>
                  <a:tab pos="2606675" algn="l"/>
                </a:tabLst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77788" y="457200"/>
            <a:ext cx="3155576" cy="310896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577788" y="846457"/>
            <a:ext cx="10229327" cy="0"/>
          </a:xfrm>
          <a:custGeom>
            <a:avLst/>
            <a:gdLst/>
            <a:ahLst/>
            <a:cxnLst/>
            <a:rect l="l" t="t" r="r" b="b"/>
            <a:pathLst>
              <a:path w="5928359">
                <a:moveTo>
                  <a:pt x="0" y="0"/>
                </a:moveTo>
                <a:lnTo>
                  <a:pt x="5928360" y="1"/>
                </a:lnTo>
              </a:path>
            </a:pathLst>
          </a:custGeom>
          <a:ln w="2540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70560" y="402336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0560" y="2313432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559808" y="9354312"/>
            <a:ext cx="429158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70560" y="9354312"/>
            <a:ext cx="308457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758093" y="9261811"/>
            <a:ext cx="5165065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  <a:tabLst>
                <a:tab pos="2606675" algn="l"/>
              </a:tabLst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65"/>
              <a:t>a</a:t>
            </a:r>
            <a:r>
              <a:rPr lang="en-US" spc="-20"/>
              <a:t> </a:t>
            </a:r>
            <a:r>
              <a:rPr lang="en-US" spc="-10"/>
              <a:t>fully</a:t>
            </a:r>
            <a:r>
              <a:rPr lang="en-US" spc="-20"/>
              <a:t> </a:t>
            </a:r>
            <a:r>
              <a:rPr lang="en-US" spc="-40"/>
              <a:t>constrained</a:t>
            </a:r>
            <a:r>
              <a:rPr lang="en-US" spc="-20"/>
              <a:t> </a:t>
            </a:r>
            <a:r>
              <a:rPr lang="en-US" spc="-10"/>
              <a:t>sketch</a:t>
            </a:r>
            <a:r>
              <a:rPr lang="en-US"/>
              <a:t>	</a:t>
            </a: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  <a:tabLst>
                  <a:tab pos="2606675" algn="l"/>
                </a:tabLst>
              </a:pPr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21101" y="1102869"/>
            <a:ext cx="5832475" cy="2736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spc="-10" dirty="0">
                <a:latin typeface="Artifakt ElementOfc"/>
                <a:cs typeface="Artifakt ElementOfc"/>
              </a:rPr>
              <a:t>Step-by-</a:t>
            </a:r>
            <a:r>
              <a:rPr sz="1200" b="1" dirty="0">
                <a:latin typeface="Artifakt ElementOfc"/>
                <a:cs typeface="Artifakt ElementOfc"/>
              </a:rPr>
              <a:t>step</a:t>
            </a:r>
            <a:r>
              <a:rPr sz="1200" b="1" spc="25" dirty="0">
                <a:latin typeface="Artifakt ElementOfc"/>
                <a:cs typeface="Artifakt ElementOfc"/>
              </a:rPr>
              <a:t> </a:t>
            </a:r>
            <a:r>
              <a:rPr sz="1200" b="1" spc="-10" dirty="0">
                <a:latin typeface="Artifakt ElementOfc"/>
                <a:cs typeface="Artifakt ElementOfc"/>
              </a:rPr>
              <a:t>guide</a:t>
            </a:r>
            <a:endParaRPr sz="1200">
              <a:latin typeface="Artifakt ElementOfc"/>
              <a:cs typeface="Artifakt ElementOfc"/>
            </a:endParaRPr>
          </a:p>
          <a:p>
            <a:pPr marL="12700">
              <a:spcBef>
                <a:spcPts val="1445"/>
              </a:spcBef>
            </a:pPr>
            <a:r>
              <a:rPr sz="1600" b="1" dirty="0">
                <a:latin typeface="Artifakt ElementOfc"/>
                <a:cs typeface="Artifakt ElementOfc"/>
              </a:rPr>
              <a:t>Create</a:t>
            </a:r>
            <a:r>
              <a:rPr sz="1600" b="1" spc="-20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a</a:t>
            </a:r>
            <a:r>
              <a:rPr sz="1600" b="1" spc="-25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fully</a:t>
            </a:r>
            <a:r>
              <a:rPr sz="1600" b="1" spc="-20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constrained</a:t>
            </a:r>
            <a:r>
              <a:rPr sz="1600" b="1" spc="-20" dirty="0">
                <a:latin typeface="Artifakt ElementOfc"/>
                <a:cs typeface="Artifakt ElementOfc"/>
              </a:rPr>
              <a:t> </a:t>
            </a:r>
            <a:r>
              <a:rPr sz="1600" b="1" spc="-10" dirty="0">
                <a:latin typeface="Artifakt ElementOfc"/>
                <a:cs typeface="Artifakt ElementOfc"/>
              </a:rPr>
              <a:t>sketch</a:t>
            </a:r>
            <a:endParaRPr sz="1600">
              <a:latin typeface="Artifakt ElementOfc"/>
              <a:cs typeface="Artifakt ElementOfc"/>
            </a:endParaRPr>
          </a:p>
          <a:p>
            <a:pPr marL="12700" marR="5080">
              <a:lnSpc>
                <a:spcPct val="116399"/>
              </a:lnSpc>
              <a:spcBef>
                <a:spcPts val="1295"/>
              </a:spcBef>
            </a:pPr>
            <a:r>
              <a:rPr sz="1100" dirty="0">
                <a:latin typeface="Artifakt ElementOfc"/>
                <a:cs typeface="Artifakt ElementOfc"/>
              </a:rPr>
              <a:t>Begin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design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sketching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cup.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You’ll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sketch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learn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about </a:t>
            </a:r>
            <a:r>
              <a:rPr sz="1100" dirty="0">
                <a:latin typeface="Artifakt ElementOfc"/>
                <a:cs typeface="Artifakt ElementOfc"/>
              </a:rPr>
              <a:t>geometric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constraints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make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process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easier.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Add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edit </a:t>
            </a:r>
            <a:r>
              <a:rPr sz="1100" dirty="0">
                <a:latin typeface="Artifakt ElementOfc"/>
                <a:cs typeface="Artifakt ElementOfc"/>
              </a:rPr>
              <a:t>dimensions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sketch.</a:t>
            </a:r>
            <a:endParaRPr sz="1100">
              <a:latin typeface="Artifakt ElementOfc"/>
              <a:cs typeface="Artifakt ElementOfc"/>
            </a:endParaRPr>
          </a:p>
          <a:p>
            <a:pPr marL="12700">
              <a:spcBef>
                <a:spcPts val="1435"/>
              </a:spcBef>
            </a:pPr>
            <a:r>
              <a:rPr sz="1200" b="1" dirty="0">
                <a:latin typeface="Artifakt ElementOfc"/>
                <a:cs typeface="Artifakt ElementOfc"/>
              </a:rPr>
              <a:t>Learning </a:t>
            </a:r>
            <a:r>
              <a:rPr sz="1200" b="1" spc="-10" dirty="0">
                <a:latin typeface="Artifakt ElementOfc"/>
                <a:cs typeface="Artifakt ElementOfc"/>
              </a:rPr>
              <a:t>objectives:</a:t>
            </a:r>
            <a:endParaRPr sz="12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142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2-</a:t>
            </a:r>
            <a:r>
              <a:rPr sz="1100" dirty="0">
                <a:latin typeface="Artifakt ElementOfc"/>
                <a:cs typeface="Artifakt ElementOfc"/>
              </a:rPr>
              <a:t>dimensional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sketch.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35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Apply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dimensions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constraints.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6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Add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geometric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constraints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sketch.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6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fully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constrained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sketch.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15511" y="8634984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46751" y="3960834"/>
            <a:ext cx="1914525" cy="392477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964144" y="8104123"/>
            <a:ext cx="129159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completed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exercise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xfrm>
            <a:off x="9577494" y="9261811"/>
            <a:ext cx="5165065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  <a:tabLst>
                <a:tab pos="2606675" algn="l"/>
              </a:tabLst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0" dirty="0"/>
              <a:t> </a:t>
            </a:r>
            <a:r>
              <a:rPr spc="-40" dirty="0"/>
              <a:t>guide:</a:t>
            </a:r>
            <a:r>
              <a:rPr spc="-15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65" dirty="0"/>
              <a:t>a</a:t>
            </a:r>
            <a:r>
              <a:rPr spc="-20" dirty="0"/>
              <a:t> </a:t>
            </a:r>
            <a:r>
              <a:rPr spc="-10" dirty="0"/>
              <a:t>fully</a:t>
            </a:r>
            <a:r>
              <a:rPr spc="-20" dirty="0"/>
              <a:t> </a:t>
            </a:r>
            <a:r>
              <a:rPr spc="-40" dirty="0"/>
              <a:t>constrained</a:t>
            </a:r>
            <a:r>
              <a:rPr spc="-20" dirty="0"/>
              <a:t> </a:t>
            </a:r>
            <a:r>
              <a:rPr spc="-10" dirty="0"/>
              <a:t>sketch</a:t>
            </a:r>
            <a:r>
              <a:rPr dirty="0"/>
              <a:t>	</a:t>
            </a: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  <a:tabLst>
                  <a:tab pos="2606675" algn="l"/>
                </a:tabLst>
              </a:pPr>
              <a:t>1</a:t>
            </a:fld>
            <a:endParaRPr spc="-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6" y="1091287"/>
            <a:ext cx="2682240" cy="10801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5899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1.</a:t>
            </a:r>
            <a:r>
              <a:rPr sz="1100" b="1" spc="17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Before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begin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sketching,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your </a:t>
            </a:r>
            <a:r>
              <a:rPr sz="1100" dirty="0">
                <a:latin typeface="Artifakt ElementOfc"/>
                <a:cs typeface="Artifakt ElementOfc"/>
              </a:rPr>
              <a:t>units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measure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inches.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From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Browser,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expand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Document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Settings.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Change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Active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Units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select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desired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units.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16757" y="2356205"/>
            <a:ext cx="2328545" cy="66294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27299"/>
              </a:lnSpc>
              <a:spcBef>
                <a:spcPts val="75"/>
              </a:spcBef>
            </a:pPr>
            <a:r>
              <a:rPr sz="1100" dirty="0">
                <a:latin typeface="Artifakt ElementOfc"/>
                <a:cs typeface="Artifakt ElementOfc"/>
              </a:rPr>
              <a:t>Save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design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Save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in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Application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Bar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name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design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b="1" spc="-10" dirty="0">
                <a:latin typeface="Artifakt ElementOfc"/>
                <a:cs typeface="Artifakt ElementOfc"/>
              </a:rPr>
              <a:t>MyTumbler</a:t>
            </a:r>
            <a:r>
              <a:rPr sz="1100" spc="-10" dirty="0">
                <a:latin typeface="Artifakt ElementOfc"/>
                <a:cs typeface="Artifakt ElementOfc"/>
              </a:rPr>
              <a:t>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719978" y="2674416"/>
            <a:ext cx="3017520" cy="34290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algn="r">
              <a:spcBef>
                <a:spcPts val="265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1.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Expanding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Document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Settings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adjust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active</a:t>
            </a:r>
            <a:endParaRPr sz="900">
              <a:latin typeface="Artifakt ElementOfc"/>
              <a:cs typeface="Artifakt ElementOfc"/>
            </a:endParaRPr>
          </a:p>
          <a:p>
            <a:pPr marR="6350" algn="r">
              <a:spcBef>
                <a:spcPts val="165"/>
              </a:spcBef>
            </a:pPr>
            <a:r>
              <a:rPr sz="900" i="1" dirty="0">
                <a:latin typeface="Artifakt ElementOfc"/>
                <a:cs typeface="Artifakt ElementOfc"/>
              </a:rPr>
              <a:t>units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in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sketch.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88156" y="3773525"/>
            <a:ext cx="2705100" cy="4256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72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2.</a:t>
            </a:r>
            <a:r>
              <a:rPr sz="1100" b="1" spc="14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2-</a:t>
            </a:r>
            <a:r>
              <a:rPr sz="1100" dirty="0">
                <a:latin typeface="Artifakt ElementOfc"/>
                <a:cs typeface="Artifakt ElementOfc"/>
              </a:rPr>
              <a:t>dimensional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sketch,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in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Sketch.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899539" y="7270801"/>
            <a:ext cx="2837180" cy="34861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R="5080" algn="r">
              <a:spcBef>
                <a:spcPts val="29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2.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Clicking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Create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Sketch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access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sketch</a:t>
            </a:r>
            <a:endParaRPr sz="900">
              <a:latin typeface="Artifakt ElementOfc"/>
              <a:cs typeface="Artifakt ElementOfc"/>
            </a:endParaRPr>
          </a:p>
          <a:p>
            <a:pPr marR="5080" algn="r">
              <a:spcBef>
                <a:spcPts val="190"/>
              </a:spcBef>
            </a:pPr>
            <a:r>
              <a:rPr sz="900" i="1" spc="-10" dirty="0">
                <a:latin typeface="Artifakt ElementOfc"/>
                <a:cs typeface="Artifakt ElementOfc"/>
              </a:rPr>
              <a:t>tools.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33801" y="3636263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865120" y="0"/>
                </a:lnTo>
                <a:lnTo>
                  <a:pt x="2859024" y="0"/>
                </a:lnTo>
                <a:lnTo>
                  <a:pt x="0" y="0"/>
                </a:lnTo>
                <a:lnTo>
                  <a:pt x="0" y="6096"/>
                </a:lnTo>
                <a:lnTo>
                  <a:pt x="2859024" y="6096"/>
                </a:lnTo>
                <a:lnTo>
                  <a:pt x="2865120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41818" y="1149464"/>
            <a:ext cx="2780071" cy="141719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03718" y="3825241"/>
            <a:ext cx="2814955" cy="3294055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xfrm>
            <a:off x="9577494" y="9261811"/>
            <a:ext cx="5165065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  <a:tabLst>
                <a:tab pos="2606675" algn="l"/>
              </a:tabLst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0" dirty="0"/>
              <a:t> </a:t>
            </a:r>
            <a:r>
              <a:rPr spc="-40" dirty="0"/>
              <a:t>guide:</a:t>
            </a:r>
            <a:r>
              <a:rPr spc="-15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65" dirty="0"/>
              <a:t>a</a:t>
            </a:r>
            <a:r>
              <a:rPr spc="-20" dirty="0"/>
              <a:t> </a:t>
            </a:r>
            <a:r>
              <a:rPr spc="-10" dirty="0"/>
              <a:t>fully</a:t>
            </a:r>
            <a:r>
              <a:rPr spc="-20" dirty="0"/>
              <a:t> </a:t>
            </a:r>
            <a:r>
              <a:rPr spc="-40" dirty="0"/>
              <a:t>constrained</a:t>
            </a:r>
            <a:r>
              <a:rPr spc="-20" dirty="0"/>
              <a:t> </a:t>
            </a:r>
            <a:r>
              <a:rPr spc="-10" dirty="0"/>
              <a:t>sketch</a:t>
            </a:r>
            <a:r>
              <a:rPr dirty="0"/>
              <a:t>	</a:t>
            </a: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  <a:tabLst>
                  <a:tab pos="2606675" algn="l"/>
                </a:tabLst>
              </a:pPr>
              <a:t>2</a:t>
            </a:fld>
            <a:endParaRPr spc="-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7" y="1085189"/>
            <a:ext cx="2657475" cy="10864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41300" marR="5080" indent="-228600">
              <a:lnSpc>
                <a:spcPct val="126400"/>
              </a:lnSpc>
              <a:spcBef>
                <a:spcPts val="110"/>
              </a:spcBef>
            </a:pPr>
            <a:r>
              <a:rPr sz="1100" b="1" dirty="0">
                <a:latin typeface="Artifakt ElementOfc"/>
                <a:cs typeface="Artifakt ElementOfc"/>
              </a:rPr>
              <a:t>3.</a:t>
            </a:r>
            <a:r>
              <a:rPr sz="1100" b="1" spc="114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enter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sketching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mode,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50" dirty="0">
                <a:latin typeface="Artifakt ElementOfc"/>
                <a:cs typeface="Artifakt ElementOfc"/>
              </a:rPr>
              <a:t>a </a:t>
            </a:r>
            <a:r>
              <a:rPr sz="1100" dirty="0">
                <a:latin typeface="Artifakt ElementOfc"/>
                <a:cs typeface="Artifakt ElementOfc"/>
              </a:rPr>
              <a:t>plane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begin.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There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3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planes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to </a:t>
            </a:r>
            <a:r>
              <a:rPr sz="1100" dirty="0">
                <a:latin typeface="Artifakt ElementOfc"/>
                <a:cs typeface="Artifakt ElementOfc"/>
              </a:rPr>
              <a:t>choose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from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canvas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area.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To </a:t>
            </a:r>
            <a:r>
              <a:rPr sz="1100" dirty="0">
                <a:latin typeface="Artifakt ElementOfc"/>
                <a:cs typeface="Artifakt ElementOfc"/>
              </a:rPr>
              <a:t>begin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creating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profile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cup,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choose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X-</a:t>
            </a:r>
            <a:r>
              <a:rPr sz="1100" dirty="0">
                <a:latin typeface="Artifakt ElementOfc"/>
                <a:cs typeface="Artifakt ElementOfc"/>
              </a:rPr>
              <a:t>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plane.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36782" y="2835961"/>
            <a:ext cx="3001010" cy="34290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algn="r">
              <a:spcBef>
                <a:spcPts val="265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3.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Selecting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work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plane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will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allow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you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20" dirty="0">
                <a:latin typeface="Artifakt ElementOfc"/>
                <a:cs typeface="Artifakt ElementOfc"/>
              </a:rPr>
              <a:t> begin</a:t>
            </a:r>
            <a:endParaRPr sz="900">
              <a:latin typeface="Artifakt ElementOfc"/>
              <a:cs typeface="Artifakt ElementOfc"/>
            </a:endParaRPr>
          </a:p>
          <a:p>
            <a:pPr marR="5715" algn="r">
              <a:spcBef>
                <a:spcPts val="165"/>
              </a:spcBef>
            </a:pPr>
            <a:r>
              <a:rPr sz="900" i="1" spc="-10" dirty="0">
                <a:latin typeface="Artifakt ElementOfc"/>
                <a:cs typeface="Artifakt ElementOfc"/>
              </a:rPr>
              <a:t>sketching.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6" y="3636365"/>
            <a:ext cx="2721610" cy="19278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47625" indent="-228600">
              <a:lnSpc>
                <a:spcPct val="1254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4.</a:t>
            </a:r>
            <a:r>
              <a:rPr sz="1100" b="1" spc="114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Sketch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now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available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spc="-10" dirty="0">
                <a:latin typeface="Artifakt ElementOfc"/>
                <a:cs typeface="Artifakt ElementOfc"/>
              </a:rPr>
              <a:t>toolbar.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105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 marR="5080">
              <a:lnSpc>
                <a:spcPct val="126499"/>
              </a:lnSpc>
            </a:pP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press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begin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profile.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Once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2-dimensional </a:t>
            </a:r>
            <a:r>
              <a:rPr sz="1100" dirty="0">
                <a:latin typeface="Artifakt ElementOfc"/>
                <a:cs typeface="Artifakt ElementOfc"/>
              </a:rPr>
              <a:t>sketch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fully-</a:t>
            </a:r>
            <a:r>
              <a:rPr sz="1100" dirty="0">
                <a:latin typeface="Artifakt ElementOfc"/>
                <a:cs typeface="Artifakt ElementOfc"/>
              </a:rPr>
              <a:t>defined,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you’ll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50" dirty="0">
                <a:latin typeface="Artifakt ElementOfc"/>
                <a:cs typeface="Artifakt ElementOfc"/>
              </a:rPr>
              <a:t>a </a:t>
            </a:r>
            <a:r>
              <a:rPr sz="1100" dirty="0">
                <a:latin typeface="Artifakt ElementOfc"/>
                <a:cs typeface="Artifakt ElementOfc"/>
              </a:rPr>
              <a:t>revolve.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This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object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symmetrical,</a:t>
            </a:r>
            <a:r>
              <a:rPr sz="1100" spc="50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only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need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sketch</a:t>
            </a:r>
            <a:r>
              <a:rPr sz="1100" spc="-20" dirty="0">
                <a:latin typeface="Artifakt ElementOfc"/>
                <a:cs typeface="Artifakt ElementOfc"/>
              </a:rPr>
              <a:t> half</a:t>
            </a:r>
            <a:r>
              <a:rPr sz="1100" spc="50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object.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752790" y="6164377"/>
            <a:ext cx="2984500" cy="34290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algn="r">
              <a:spcBef>
                <a:spcPts val="265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4.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Selecting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Line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tool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will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allow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you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20" dirty="0">
                <a:latin typeface="Artifakt ElementOfc"/>
                <a:cs typeface="Artifakt ElementOfc"/>
              </a:rPr>
              <a:t> begin</a:t>
            </a:r>
            <a:endParaRPr sz="900">
              <a:latin typeface="Artifakt ElementOfc"/>
              <a:cs typeface="Artifakt ElementOfc"/>
            </a:endParaRPr>
          </a:p>
          <a:p>
            <a:pPr marR="5080" algn="r">
              <a:spcBef>
                <a:spcPts val="165"/>
              </a:spcBef>
            </a:pPr>
            <a:r>
              <a:rPr sz="900" i="1" dirty="0">
                <a:latin typeface="Artifakt ElementOfc"/>
                <a:cs typeface="Artifakt ElementOfc"/>
              </a:rPr>
              <a:t>creating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profile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of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tumbler.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3496055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865120" y="0"/>
                </a:lnTo>
                <a:lnTo>
                  <a:pt x="2859024" y="0"/>
                </a:lnTo>
                <a:lnTo>
                  <a:pt x="0" y="0"/>
                </a:lnTo>
                <a:lnTo>
                  <a:pt x="0" y="6096"/>
                </a:lnTo>
                <a:lnTo>
                  <a:pt x="2859024" y="6096"/>
                </a:lnTo>
                <a:lnTo>
                  <a:pt x="2865120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33801" y="7135367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6059424" y="0"/>
                </a:lnTo>
                <a:lnTo>
                  <a:pt x="0" y="0"/>
                </a:lnTo>
                <a:lnTo>
                  <a:pt x="0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59879" y="1137900"/>
            <a:ext cx="3133345" cy="159829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98943" y="3685033"/>
            <a:ext cx="2923743" cy="2374111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xfrm>
            <a:off x="9577494" y="9261811"/>
            <a:ext cx="5165065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  <a:tabLst>
                <a:tab pos="2606675" algn="l"/>
              </a:tabLst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0" dirty="0"/>
              <a:t> </a:t>
            </a:r>
            <a:r>
              <a:rPr spc="-40" dirty="0"/>
              <a:t>guide:</a:t>
            </a:r>
            <a:r>
              <a:rPr spc="-15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65" dirty="0"/>
              <a:t>a</a:t>
            </a:r>
            <a:r>
              <a:rPr spc="-20" dirty="0"/>
              <a:t> </a:t>
            </a:r>
            <a:r>
              <a:rPr spc="-10" dirty="0"/>
              <a:t>fully</a:t>
            </a:r>
            <a:r>
              <a:rPr spc="-20" dirty="0"/>
              <a:t> </a:t>
            </a:r>
            <a:r>
              <a:rPr spc="-40" dirty="0"/>
              <a:t>constrained</a:t>
            </a:r>
            <a:r>
              <a:rPr spc="-20" dirty="0"/>
              <a:t> </a:t>
            </a:r>
            <a:r>
              <a:rPr spc="-10" dirty="0"/>
              <a:t>sketch</a:t>
            </a:r>
            <a:r>
              <a:rPr dirty="0"/>
              <a:t>	</a:t>
            </a: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  <a:tabLst>
                  <a:tab pos="2606675" algn="l"/>
                </a:tabLst>
              </a:pPr>
              <a:t>3</a:t>
            </a:fld>
            <a:endParaRPr spc="-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7" y="1085188"/>
            <a:ext cx="2737485" cy="876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5080" indent="-228600">
              <a:lnSpc>
                <a:spcPct val="126699"/>
              </a:lnSpc>
              <a:spcBef>
                <a:spcPts val="105"/>
              </a:spcBef>
            </a:pPr>
            <a:r>
              <a:rPr sz="1100" b="1" dirty="0">
                <a:latin typeface="Artifakt ElementOfc"/>
                <a:cs typeface="Artifakt ElementOfc"/>
              </a:rPr>
              <a:t>5.</a:t>
            </a:r>
            <a:r>
              <a:rPr sz="1100" b="1" spc="12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It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best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practice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begin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sketch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at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origin.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This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assist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later </a:t>
            </a:r>
            <a:r>
              <a:rPr sz="1100" dirty="0">
                <a:latin typeface="Artifakt ElementOfc"/>
                <a:cs typeface="Artifakt ElementOfc"/>
              </a:rPr>
              <a:t>when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apply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dimensional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and </a:t>
            </a:r>
            <a:r>
              <a:rPr sz="1100" dirty="0">
                <a:latin typeface="Artifakt ElementOfc"/>
                <a:cs typeface="Artifakt ElementOfc"/>
              </a:rPr>
              <a:t>geometrical</a:t>
            </a:r>
            <a:r>
              <a:rPr sz="1100" spc="-5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constraints.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807773" y="2927402"/>
            <a:ext cx="2929255" cy="34861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R="5080" algn="r">
              <a:spcBef>
                <a:spcPts val="29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5.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Starting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at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origin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makes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it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easier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20" dirty="0">
                <a:latin typeface="Artifakt ElementOfc"/>
                <a:cs typeface="Artifakt ElementOfc"/>
              </a:rPr>
              <a:t> fully</a:t>
            </a:r>
            <a:endParaRPr sz="900">
              <a:latin typeface="Artifakt ElementOfc"/>
              <a:cs typeface="Artifakt ElementOfc"/>
            </a:endParaRPr>
          </a:p>
          <a:p>
            <a:pPr marR="5715" algn="r">
              <a:spcBef>
                <a:spcPts val="190"/>
              </a:spcBef>
            </a:pPr>
            <a:r>
              <a:rPr sz="900" i="1" dirty="0">
                <a:latin typeface="Artifakt ElementOfc"/>
                <a:cs typeface="Artifakt ElementOfc"/>
              </a:rPr>
              <a:t>define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sketch.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7" y="4044798"/>
            <a:ext cx="2700655" cy="12934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6200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6.</a:t>
            </a:r>
            <a:r>
              <a:rPr sz="1100" b="1" spc="114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origin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point.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do, </a:t>
            </a:r>
            <a:r>
              <a:rPr sz="1100" dirty="0">
                <a:latin typeface="Artifakt ElementOfc"/>
                <a:cs typeface="Artifakt ElementOfc"/>
              </a:rPr>
              <a:t>notice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start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snaps</a:t>
            </a:r>
            <a:r>
              <a:rPr sz="1100" spc="-20" dirty="0">
                <a:latin typeface="Artifakt ElementOfc"/>
                <a:cs typeface="Artifakt ElementOfc"/>
              </a:rPr>
              <a:t> into </a:t>
            </a:r>
            <a:r>
              <a:rPr sz="1100" dirty="0">
                <a:latin typeface="Artifakt ElementOfc"/>
                <a:cs typeface="Artifakt ElementOfc"/>
              </a:rPr>
              <a:t>place.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Moving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pointer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away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from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origin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allow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to </a:t>
            </a:r>
            <a:r>
              <a:rPr sz="1100" dirty="0">
                <a:latin typeface="Artifakt ElementOfc"/>
                <a:cs typeface="Artifakt ElementOfc"/>
              </a:rPr>
              <a:t>extend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notice</a:t>
            </a:r>
            <a:r>
              <a:rPr sz="1100" spc="-20" dirty="0">
                <a:latin typeface="Artifakt ElementOfc"/>
                <a:cs typeface="Artifakt ElementOfc"/>
              </a:rPr>
              <a:t> two- </a:t>
            </a:r>
            <a:r>
              <a:rPr sz="1100" dirty="0">
                <a:latin typeface="Artifakt ElementOfc"/>
                <a:cs typeface="Artifakt ElementOfc"/>
              </a:rPr>
              <a:t>dimension</a:t>
            </a:r>
            <a:r>
              <a:rPr sz="1100" spc="-4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inputs.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761483" y="6417362"/>
            <a:ext cx="2975610" cy="5073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51460" algn="r">
              <a:lnSpc>
                <a:spcPct val="117800"/>
              </a:lnSpc>
              <a:spcBef>
                <a:spcPts val="95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6.</a:t>
            </a:r>
            <a:r>
              <a:rPr sz="900" i="1" spc="-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Two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options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for</a:t>
            </a:r>
            <a:r>
              <a:rPr sz="900" i="1" spc="-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dimensioning:</a:t>
            </a:r>
            <a:r>
              <a:rPr sz="900" i="1" spc="-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one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is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spc="-25" dirty="0">
                <a:latin typeface="Artifakt ElementOfc"/>
                <a:cs typeface="Artifakt ElementOfc"/>
              </a:rPr>
              <a:t>the </a:t>
            </a:r>
            <a:r>
              <a:rPr sz="900" i="1" dirty="0">
                <a:latin typeface="Artifakt ElementOfc"/>
                <a:cs typeface="Artifakt ElementOfc"/>
              </a:rPr>
              <a:t>length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of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line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and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other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is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angle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from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50" dirty="0">
                <a:latin typeface="Artifakt ElementOfc"/>
                <a:cs typeface="Artifakt ElementOfc"/>
              </a:rPr>
              <a:t>X</a:t>
            </a:r>
            <a:endParaRPr sz="900">
              <a:latin typeface="Artifakt ElementOfc"/>
              <a:cs typeface="Artifakt ElementOfc"/>
            </a:endParaRPr>
          </a:p>
          <a:p>
            <a:pPr marR="5715" algn="r">
              <a:spcBef>
                <a:spcPts val="170"/>
              </a:spcBef>
            </a:pPr>
            <a:r>
              <a:rPr sz="900" i="1" spc="-10" dirty="0">
                <a:latin typeface="Artifakt ElementOfc"/>
                <a:cs typeface="Artifakt ElementOfc"/>
              </a:rPr>
              <a:t>axis.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3904487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865120" y="0"/>
                </a:lnTo>
                <a:lnTo>
                  <a:pt x="2859024" y="0"/>
                </a:lnTo>
                <a:lnTo>
                  <a:pt x="0" y="0"/>
                </a:lnTo>
                <a:lnTo>
                  <a:pt x="0" y="6096"/>
                </a:lnTo>
                <a:lnTo>
                  <a:pt x="2859024" y="6096"/>
                </a:lnTo>
                <a:lnTo>
                  <a:pt x="2865120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33801" y="7239000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6059424" y="0"/>
                </a:lnTo>
                <a:lnTo>
                  <a:pt x="0" y="0"/>
                </a:lnTo>
                <a:lnTo>
                  <a:pt x="0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59879" y="1137899"/>
            <a:ext cx="3133345" cy="169608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59879" y="4093464"/>
            <a:ext cx="3133345" cy="2229450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xfrm>
            <a:off x="9577494" y="9261811"/>
            <a:ext cx="5165065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  <a:tabLst>
                <a:tab pos="2606675" algn="l"/>
              </a:tabLst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0" dirty="0"/>
              <a:t> </a:t>
            </a:r>
            <a:r>
              <a:rPr spc="-40" dirty="0"/>
              <a:t>guide:</a:t>
            </a:r>
            <a:r>
              <a:rPr spc="-15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65" dirty="0"/>
              <a:t>a</a:t>
            </a:r>
            <a:r>
              <a:rPr spc="-20" dirty="0"/>
              <a:t> </a:t>
            </a:r>
            <a:r>
              <a:rPr spc="-10" dirty="0"/>
              <a:t>fully</a:t>
            </a:r>
            <a:r>
              <a:rPr spc="-20" dirty="0"/>
              <a:t> </a:t>
            </a:r>
            <a:r>
              <a:rPr spc="-40" dirty="0"/>
              <a:t>constrained</a:t>
            </a:r>
            <a:r>
              <a:rPr spc="-20" dirty="0"/>
              <a:t> </a:t>
            </a:r>
            <a:r>
              <a:rPr spc="-10" dirty="0"/>
              <a:t>sketch</a:t>
            </a:r>
            <a:r>
              <a:rPr dirty="0"/>
              <a:t>	</a:t>
            </a: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  <a:tabLst>
                  <a:tab pos="2606675" algn="l"/>
                </a:tabLst>
              </a:pPr>
              <a:t>4</a:t>
            </a:fld>
            <a:endParaRPr spc="-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7" y="1085188"/>
            <a:ext cx="2662555" cy="1930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21590" indent="-228600">
              <a:lnSpc>
                <a:spcPct val="1272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7.</a:t>
            </a:r>
            <a:r>
              <a:rPr sz="1100" b="1" spc="16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define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height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tumbler </a:t>
            </a:r>
            <a:r>
              <a:rPr sz="1100" dirty="0">
                <a:latin typeface="Artifakt ElementOfc"/>
                <a:cs typeface="Artifakt ElementOfc"/>
              </a:rPr>
              <a:t>cup,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vertical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9"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typing</a:t>
            </a:r>
            <a:endParaRPr sz="1100">
              <a:latin typeface="Artifakt ElementOfc"/>
              <a:cs typeface="Artifakt ElementOfc"/>
            </a:endParaRPr>
          </a:p>
          <a:p>
            <a:pPr marL="241300" marR="5080">
              <a:lnSpc>
                <a:spcPct val="125499"/>
              </a:lnSpc>
            </a:pPr>
            <a:r>
              <a:rPr sz="1100" b="1" dirty="0">
                <a:latin typeface="Artifakt ElementOfc"/>
                <a:cs typeface="Artifakt ElementOfc"/>
              </a:rPr>
              <a:t>9</a:t>
            </a:r>
            <a:r>
              <a:rPr sz="1100" dirty="0">
                <a:latin typeface="Artifakt ElementOfc"/>
                <a:cs typeface="Artifakt ElementOfc"/>
              </a:rPr>
              <a:t>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Make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sure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angle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90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degrees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press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Enter.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130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 marR="97155">
              <a:lnSpc>
                <a:spcPct val="126099"/>
              </a:lnSpc>
              <a:spcBef>
                <a:spcPts val="5"/>
              </a:spcBef>
            </a:pPr>
            <a:r>
              <a:rPr sz="1100" dirty="0">
                <a:latin typeface="Artifakt ElementOfc"/>
                <a:cs typeface="Artifakt ElementOfc"/>
              </a:rPr>
              <a:t>NOTE: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Typing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measurements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box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pressing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Tab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allows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to </a:t>
            </a:r>
            <a:r>
              <a:rPr sz="1100" dirty="0">
                <a:latin typeface="Artifakt ElementOfc"/>
                <a:cs typeface="Artifakt ElementOfc"/>
              </a:rPr>
              <a:t>toggle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between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length</a:t>
            </a:r>
            <a:r>
              <a:rPr sz="1100" spc="-25" dirty="0">
                <a:latin typeface="Artifakt ElementOfc"/>
                <a:cs typeface="Artifakt ElementOfc"/>
              </a:rPr>
              <a:t> and </a:t>
            </a:r>
            <a:r>
              <a:rPr sz="1100" dirty="0">
                <a:latin typeface="Artifakt ElementOfc"/>
                <a:cs typeface="Artifakt ElementOfc"/>
              </a:rPr>
              <a:t>angular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dimensions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343249" y="4278884"/>
            <a:ext cx="239331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7.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Defining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height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of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tumbler.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7" y="4925670"/>
            <a:ext cx="2654935" cy="87312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41300" marR="5080" indent="-228600">
              <a:lnSpc>
                <a:spcPct val="126699"/>
              </a:lnSpc>
              <a:spcBef>
                <a:spcPts val="80"/>
              </a:spcBef>
            </a:pPr>
            <a:r>
              <a:rPr sz="1100" b="1" dirty="0">
                <a:latin typeface="Artifakt ElementOfc"/>
                <a:cs typeface="Artifakt ElementOfc"/>
              </a:rPr>
              <a:t>8.</a:t>
            </a:r>
            <a:r>
              <a:rPr sz="1100" b="1" spc="47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After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placing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press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Escape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key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begin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another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</a:t>
            </a:r>
            <a:r>
              <a:rPr sz="1100" spc="-25" dirty="0">
                <a:latin typeface="Artifakt ElementOfc"/>
                <a:cs typeface="Artifakt ElementOfc"/>
              </a:rPr>
              <a:t> at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origin.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2"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extending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right.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773589" y="8297977"/>
            <a:ext cx="2962910" cy="34290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algn="r">
              <a:spcBef>
                <a:spcPts val="265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8.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Beginning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line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from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origin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that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extends</a:t>
            </a:r>
            <a:endParaRPr sz="900">
              <a:latin typeface="Artifakt ElementOfc"/>
              <a:cs typeface="Artifakt ElementOfc"/>
            </a:endParaRPr>
          </a:p>
          <a:p>
            <a:pPr marR="5080" algn="r">
              <a:spcBef>
                <a:spcPts val="165"/>
              </a:spcBef>
            </a:pP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right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distance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of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spc="-25" dirty="0">
                <a:latin typeface="Artifakt ElementOfc"/>
                <a:cs typeface="Artifakt ElementOfc"/>
              </a:rPr>
              <a:t>2".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4757927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865120" y="0"/>
                </a:lnTo>
                <a:lnTo>
                  <a:pt x="2859024" y="0"/>
                </a:lnTo>
                <a:lnTo>
                  <a:pt x="0" y="0"/>
                </a:lnTo>
                <a:lnTo>
                  <a:pt x="0" y="6096"/>
                </a:lnTo>
                <a:lnTo>
                  <a:pt x="2859024" y="6096"/>
                </a:lnTo>
                <a:lnTo>
                  <a:pt x="2865120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59879" y="1137899"/>
            <a:ext cx="3133345" cy="3149578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59879" y="5050764"/>
            <a:ext cx="3133345" cy="3148330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xfrm>
            <a:off x="9577494" y="9261811"/>
            <a:ext cx="5165065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  <a:tabLst>
                <a:tab pos="2606675" algn="l"/>
              </a:tabLst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0" dirty="0"/>
              <a:t> </a:t>
            </a:r>
            <a:r>
              <a:rPr spc="-40" dirty="0"/>
              <a:t>guide:</a:t>
            </a:r>
            <a:r>
              <a:rPr spc="-15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65" dirty="0"/>
              <a:t>a</a:t>
            </a:r>
            <a:r>
              <a:rPr spc="-20" dirty="0"/>
              <a:t> </a:t>
            </a:r>
            <a:r>
              <a:rPr spc="-10" dirty="0"/>
              <a:t>fully</a:t>
            </a:r>
            <a:r>
              <a:rPr spc="-20" dirty="0"/>
              <a:t> </a:t>
            </a:r>
            <a:r>
              <a:rPr spc="-40" dirty="0"/>
              <a:t>constrained</a:t>
            </a:r>
            <a:r>
              <a:rPr spc="-20" dirty="0"/>
              <a:t> </a:t>
            </a:r>
            <a:r>
              <a:rPr spc="-10" dirty="0"/>
              <a:t>sketch</a:t>
            </a:r>
            <a:r>
              <a:rPr dirty="0"/>
              <a:t>	</a:t>
            </a: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  <a:tabLst>
                  <a:tab pos="2606675" algn="l"/>
                </a:tabLst>
              </a:pPr>
              <a:t>5</a:t>
            </a:fld>
            <a:endParaRPr spc="-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15511" y="4050792"/>
            <a:ext cx="5980430" cy="9525"/>
          </a:xfrm>
          <a:custGeom>
            <a:avLst/>
            <a:gdLst/>
            <a:ahLst/>
            <a:cxnLst/>
            <a:rect l="l" t="t" r="r" b="b"/>
            <a:pathLst>
              <a:path w="5980430" h="9525">
                <a:moveTo>
                  <a:pt x="5980176" y="0"/>
                </a:moveTo>
                <a:lnTo>
                  <a:pt x="0" y="0"/>
                </a:lnTo>
                <a:lnTo>
                  <a:pt x="0" y="9144"/>
                </a:lnTo>
                <a:lnTo>
                  <a:pt x="5980176" y="9144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788156" y="908405"/>
            <a:ext cx="2628900" cy="8699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6099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9.</a:t>
            </a:r>
            <a:r>
              <a:rPr sz="1100" b="1" spc="12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coming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from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top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of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9"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vertical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right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3". </a:t>
            </a:r>
            <a:r>
              <a:rPr sz="1100" dirty="0">
                <a:latin typeface="Artifakt ElementOfc"/>
                <a:cs typeface="Artifakt ElementOfc"/>
              </a:rPr>
              <a:t>Then,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at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end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3"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line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draw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down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1".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20315" y="3553460"/>
            <a:ext cx="291465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9.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Creating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lines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for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top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of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tumbler.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88157" y="4197197"/>
            <a:ext cx="2663825" cy="108331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41300" marR="5080" indent="-228600">
              <a:lnSpc>
                <a:spcPct val="126400"/>
              </a:lnSpc>
              <a:spcBef>
                <a:spcPts val="85"/>
              </a:spcBef>
            </a:pPr>
            <a:r>
              <a:rPr sz="1100" b="1" dirty="0">
                <a:latin typeface="Artifakt ElementOfc"/>
                <a:cs typeface="Artifakt ElementOfc"/>
              </a:rPr>
              <a:t>10.</a:t>
            </a:r>
            <a:r>
              <a:rPr sz="1100" b="1" spc="-4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Connect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points.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will </a:t>
            </a:r>
            <a:r>
              <a:rPr sz="1100" dirty="0">
                <a:latin typeface="Artifakt ElementOfc"/>
                <a:cs typeface="Artifakt ElementOfc"/>
              </a:rPr>
              <a:t>notice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shape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turns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blue.</a:t>
            </a:r>
            <a:r>
              <a:rPr sz="1100" spc="-25" dirty="0">
                <a:latin typeface="Artifakt ElementOfc"/>
                <a:cs typeface="Artifakt ElementOfc"/>
              </a:rPr>
              <a:t> The</a:t>
            </a:r>
            <a:r>
              <a:rPr sz="1100" spc="50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blue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shading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indicates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shape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is </a:t>
            </a:r>
            <a:r>
              <a:rPr sz="1100" dirty="0">
                <a:latin typeface="Artifakt ElementOfc"/>
                <a:cs typeface="Artifakt ElementOfc"/>
              </a:rPr>
              <a:t>fully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constrained.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Finish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Sketch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save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file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035124" y="8536940"/>
            <a:ext cx="169989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10.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Finishing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profile.</a:t>
            </a:r>
            <a:endParaRPr sz="900">
              <a:latin typeface="Artifakt ElementOfc"/>
              <a:cs typeface="Artifakt ElementOfc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46618" y="957073"/>
            <a:ext cx="2468237" cy="2480163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37729" y="4246184"/>
            <a:ext cx="2485389" cy="4171904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xfrm>
            <a:off x="9577494" y="9261811"/>
            <a:ext cx="5165065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  <a:tabLst>
                <a:tab pos="2606675" algn="l"/>
              </a:tabLst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0" dirty="0"/>
              <a:t> </a:t>
            </a:r>
            <a:r>
              <a:rPr spc="-40" dirty="0"/>
              <a:t>guide:</a:t>
            </a:r>
            <a:r>
              <a:rPr spc="-15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65" dirty="0"/>
              <a:t>a</a:t>
            </a:r>
            <a:r>
              <a:rPr spc="-20" dirty="0"/>
              <a:t> </a:t>
            </a:r>
            <a:r>
              <a:rPr spc="-10" dirty="0"/>
              <a:t>fully</a:t>
            </a:r>
            <a:r>
              <a:rPr spc="-20" dirty="0"/>
              <a:t> </a:t>
            </a:r>
            <a:r>
              <a:rPr spc="-40" dirty="0"/>
              <a:t>constrained</a:t>
            </a:r>
            <a:r>
              <a:rPr spc="-20" dirty="0"/>
              <a:t> </a:t>
            </a:r>
            <a:r>
              <a:rPr spc="-10" dirty="0"/>
              <a:t>sketch</a:t>
            </a:r>
            <a:r>
              <a:rPr dirty="0"/>
              <a:t>	</a:t>
            </a: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  <a:tabLst>
                  <a:tab pos="2606675" algn="l"/>
                </a:tabLst>
              </a:pPr>
              <a:t>6</a:t>
            </a:fld>
            <a:endParaRPr spc="-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669</Words>
  <Application>Microsoft Macintosh PowerPoint</Application>
  <PresentationFormat>Custom</PresentationFormat>
  <Paragraphs>48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Artifakt ElementOfc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Karyn Johnson</cp:lastModifiedBy>
  <cp:revision>1</cp:revision>
  <dcterms:created xsi:type="dcterms:W3CDTF">2024-02-12T18:09:25Z</dcterms:created>
  <dcterms:modified xsi:type="dcterms:W3CDTF">2024-02-12T18:10:13Z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2024-01-30T00:00:00Z</vt:filetime>
  </property>
  <property fmtid="{D5CDD505-2E9C-101B-9397-08002B2CF9AE}" pid="3" name="LastSaved">
    <vt:filetime>2024-02-12T00:00:00Z</vt:filetime>
  </property>
  <property fmtid="{D5CDD505-2E9C-101B-9397-08002B2CF9AE}" pid="4" name="Producer">
    <vt:lpwstr>macOS Version 14.1.2 (Build 23B92) Quartz PDFContext</vt:lpwstr>
  </property>
</Properties>
</file>