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40"/>
  </p:notesMasterIdLst>
  <p:handoutMasterIdLst>
    <p:handoutMasterId r:id="rId41"/>
  </p:handoutMasterIdLst>
  <p:sldIdLst>
    <p:sldId id="340" r:id="rId6"/>
    <p:sldId id="421" r:id="rId7"/>
    <p:sldId id="426" r:id="rId8"/>
    <p:sldId id="357" r:id="rId9"/>
    <p:sldId id="409" r:id="rId10"/>
    <p:sldId id="410" r:id="rId11"/>
    <p:sldId id="411" r:id="rId12"/>
    <p:sldId id="346" r:id="rId13"/>
    <p:sldId id="341" r:id="rId14"/>
    <p:sldId id="342" r:id="rId15"/>
    <p:sldId id="427" r:id="rId16"/>
    <p:sldId id="428" r:id="rId17"/>
    <p:sldId id="429" r:id="rId18"/>
    <p:sldId id="343" r:id="rId19"/>
    <p:sldId id="430" r:id="rId20"/>
    <p:sldId id="431" r:id="rId21"/>
    <p:sldId id="432" r:id="rId22"/>
    <p:sldId id="347" r:id="rId23"/>
    <p:sldId id="412" r:id="rId24"/>
    <p:sldId id="413" r:id="rId25"/>
    <p:sldId id="414" r:id="rId26"/>
    <p:sldId id="415" r:id="rId27"/>
    <p:sldId id="417" r:id="rId28"/>
    <p:sldId id="350" r:id="rId29"/>
    <p:sldId id="351" r:id="rId30"/>
    <p:sldId id="395" r:id="rId31"/>
    <p:sldId id="404" r:id="rId32"/>
    <p:sldId id="352" r:id="rId33"/>
    <p:sldId id="416" r:id="rId34"/>
    <p:sldId id="353" r:id="rId35"/>
    <p:sldId id="354" r:id="rId36"/>
    <p:sldId id="355" r:id="rId37"/>
    <p:sldId id="356" r:id="rId38"/>
    <p:sldId id="268" r:id="rId39"/>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421"/>
            <p14:sldId id="426"/>
            <p14:sldId id="357"/>
            <p14:sldId id="409"/>
            <p14:sldId id="410"/>
            <p14:sldId id="411"/>
            <p14:sldId id="346"/>
            <p14:sldId id="341"/>
            <p14:sldId id="342"/>
            <p14:sldId id="427"/>
            <p14:sldId id="428"/>
            <p14:sldId id="429"/>
            <p14:sldId id="343"/>
            <p14:sldId id="430"/>
            <p14:sldId id="431"/>
            <p14:sldId id="432"/>
            <p14:sldId id="347"/>
            <p14:sldId id="412"/>
            <p14:sldId id="413"/>
            <p14:sldId id="414"/>
            <p14:sldId id="415"/>
            <p14:sldId id="417"/>
            <p14:sldId id="350"/>
            <p14:sldId id="351"/>
            <p14:sldId id="395"/>
            <p14:sldId id="404"/>
            <p14:sldId id="352"/>
            <p14:sldId id="416"/>
            <p14:sldId id="353"/>
            <p14:sldId id="354"/>
            <p14:sldId id="355"/>
            <p14:sldId id="356"/>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68" autoAdjust="0"/>
    <p:restoredTop sz="89320" autoAdjust="0"/>
  </p:normalViewPr>
  <p:slideViewPr>
    <p:cSldViewPr snapToGrid="0" showGuides="1">
      <p:cViewPr>
        <p:scale>
          <a:sx n="71" d="100"/>
          <a:sy n="71" d="100"/>
        </p:scale>
        <p:origin x="1248" y="328"/>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CBB3A374-D0B3-8845-BCBD-0812A4C92824}"/>
    <pc:docChg chg="undo custSel addSld delSld modSld sldOrd modSection">
      <pc:chgData name="Karyn Johnson" userId="5b537da3-8fe8-412d-8c65-21230afc46da" providerId="ADAL" clId="{CBB3A374-D0B3-8845-BCBD-0812A4C92824}" dt="2024-01-29T07:24:30.052" v="1204" actId="20577"/>
      <pc:docMkLst>
        <pc:docMk/>
      </pc:docMkLst>
      <pc:sldChg chg="del">
        <pc:chgData name="Karyn Johnson" userId="5b537da3-8fe8-412d-8c65-21230afc46da" providerId="ADAL" clId="{CBB3A374-D0B3-8845-BCBD-0812A4C92824}" dt="2024-01-29T06:30:45.281" v="271" actId="2696"/>
        <pc:sldMkLst>
          <pc:docMk/>
          <pc:sldMk cId="4004373610" sldId="260"/>
        </pc:sldMkLst>
      </pc:sldChg>
      <pc:sldChg chg="modSp mod">
        <pc:chgData name="Karyn Johnson" userId="5b537da3-8fe8-412d-8c65-21230afc46da" providerId="ADAL" clId="{CBB3A374-D0B3-8845-BCBD-0812A4C92824}" dt="2024-01-27T19:22:12.052" v="61" actId="1076"/>
        <pc:sldMkLst>
          <pc:docMk/>
          <pc:sldMk cId="2771190949" sldId="340"/>
        </pc:sldMkLst>
        <pc:spChg chg="mod">
          <ac:chgData name="Karyn Johnson" userId="5b537da3-8fe8-412d-8c65-21230afc46da" providerId="ADAL" clId="{CBB3A374-D0B3-8845-BCBD-0812A4C92824}" dt="2024-01-27T19:22:12.052" v="61" actId="1076"/>
          <ac:spMkLst>
            <pc:docMk/>
            <pc:sldMk cId="2771190949" sldId="340"/>
            <ac:spMk id="3" creationId="{AB0A2D4E-8AE8-4E40-953E-EF679CEACA2A}"/>
          </ac:spMkLst>
        </pc:spChg>
      </pc:sldChg>
      <pc:sldChg chg="add del">
        <pc:chgData name="Karyn Johnson" userId="5b537da3-8fe8-412d-8c65-21230afc46da" providerId="ADAL" clId="{CBB3A374-D0B3-8845-BCBD-0812A4C92824}" dt="2024-01-29T06:29:27.332" v="208"/>
        <pc:sldMkLst>
          <pc:docMk/>
          <pc:sldMk cId="996757795" sldId="341"/>
        </pc:sldMkLst>
      </pc:sldChg>
      <pc:sldChg chg="add del">
        <pc:chgData name="Karyn Johnson" userId="5b537da3-8fe8-412d-8c65-21230afc46da" providerId="ADAL" clId="{CBB3A374-D0B3-8845-BCBD-0812A4C92824}" dt="2024-01-29T06:29:27.332" v="208"/>
        <pc:sldMkLst>
          <pc:docMk/>
          <pc:sldMk cId="3501450890" sldId="342"/>
        </pc:sldMkLst>
      </pc:sldChg>
      <pc:sldChg chg="modSp mod ord">
        <pc:chgData name="Karyn Johnson" userId="5b537da3-8fe8-412d-8c65-21230afc46da" providerId="ADAL" clId="{CBB3A374-D0B3-8845-BCBD-0812A4C92824}" dt="2024-01-29T06:36:50.224" v="286" actId="14100"/>
        <pc:sldMkLst>
          <pc:docMk/>
          <pc:sldMk cId="249762287" sldId="343"/>
        </pc:sldMkLst>
        <pc:spChg chg="mod">
          <ac:chgData name="Karyn Johnson" userId="5b537da3-8fe8-412d-8c65-21230afc46da" providerId="ADAL" clId="{CBB3A374-D0B3-8845-BCBD-0812A4C92824}" dt="2024-01-29T06:36:50.224" v="286" actId="14100"/>
          <ac:spMkLst>
            <pc:docMk/>
            <pc:sldMk cId="249762287" sldId="343"/>
            <ac:spMk id="2" creationId="{0C5EE34D-0FE2-3BDB-2968-1D58B2307CC4}"/>
          </ac:spMkLst>
        </pc:spChg>
      </pc:sldChg>
      <pc:sldChg chg="del">
        <pc:chgData name="Karyn Johnson" userId="5b537da3-8fe8-412d-8c65-21230afc46da" providerId="ADAL" clId="{CBB3A374-D0B3-8845-BCBD-0812A4C92824}" dt="2024-01-29T06:38:58.641" v="290" actId="2696"/>
        <pc:sldMkLst>
          <pc:docMk/>
          <pc:sldMk cId="1830680413" sldId="344"/>
        </pc:sldMkLst>
      </pc:sldChg>
      <pc:sldChg chg="del">
        <pc:chgData name="Karyn Johnson" userId="5b537da3-8fe8-412d-8c65-21230afc46da" providerId="ADAL" clId="{CBB3A374-D0B3-8845-BCBD-0812A4C92824}" dt="2024-01-29T06:37:13.414" v="287" actId="2696"/>
        <pc:sldMkLst>
          <pc:docMk/>
          <pc:sldMk cId="1898303284" sldId="345"/>
        </pc:sldMkLst>
      </pc:sldChg>
      <pc:sldChg chg="modSp mod ord">
        <pc:chgData name="Karyn Johnson" userId="5b537da3-8fe8-412d-8c65-21230afc46da" providerId="ADAL" clId="{CBB3A374-D0B3-8845-BCBD-0812A4C92824}" dt="2024-01-29T06:38:13.903" v="289" actId="120"/>
        <pc:sldMkLst>
          <pc:docMk/>
          <pc:sldMk cId="2736484453" sldId="346"/>
        </pc:sldMkLst>
        <pc:spChg chg="mod">
          <ac:chgData name="Karyn Johnson" userId="5b537da3-8fe8-412d-8c65-21230afc46da" providerId="ADAL" clId="{CBB3A374-D0B3-8845-BCBD-0812A4C92824}" dt="2024-01-29T06:38:13.903" v="289" actId="120"/>
          <ac:spMkLst>
            <pc:docMk/>
            <pc:sldMk cId="2736484453" sldId="346"/>
            <ac:spMk id="4" creationId="{38A2A14F-23C6-F51A-5F50-2542A19B5369}"/>
          </ac:spMkLst>
        </pc:spChg>
      </pc:sldChg>
      <pc:sldChg chg="del">
        <pc:chgData name="Karyn Johnson" userId="5b537da3-8fe8-412d-8c65-21230afc46da" providerId="ADAL" clId="{CBB3A374-D0B3-8845-BCBD-0812A4C92824}" dt="2024-01-29T06:45:42.173" v="314" actId="2696"/>
        <pc:sldMkLst>
          <pc:docMk/>
          <pc:sldMk cId="258561007" sldId="349"/>
        </pc:sldMkLst>
      </pc:sldChg>
      <pc:sldChg chg="modSp mod">
        <pc:chgData name="Karyn Johnson" userId="5b537da3-8fe8-412d-8c65-21230afc46da" providerId="ADAL" clId="{CBB3A374-D0B3-8845-BCBD-0812A4C92824}" dt="2024-01-29T06:48:56.039" v="347" actId="20577"/>
        <pc:sldMkLst>
          <pc:docMk/>
          <pc:sldMk cId="1675196725" sldId="350"/>
        </pc:sldMkLst>
        <pc:spChg chg="mod">
          <ac:chgData name="Karyn Johnson" userId="5b537da3-8fe8-412d-8c65-21230afc46da" providerId="ADAL" clId="{CBB3A374-D0B3-8845-BCBD-0812A4C92824}" dt="2024-01-29T06:48:56.039" v="347" actId="20577"/>
          <ac:spMkLst>
            <pc:docMk/>
            <pc:sldMk cId="1675196725" sldId="350"/>
            <ac:spMk id="2" creationId="{BC7ABB8F-4854-050B-A27F-8348C6192FD3}"/>
          </ac:spMkLst>
        </pc:spChg>
        <pc:spChg chg="mod">
          <ac:chgData name="Karyn Johnson" userId="5b537da3-8fe8-412d-8c65-21230afc46da" providerId="ADAL" clId="{CBB3A374-D0B3-8845-BCBD-0812A4C92824}" dt="2024-01-29T06:47:26.813" v="315" actId="120"/>
          <ac:spMkLst>
            <pc:docMk/>
            <pc:sldMk cId="1675196725" sldId="350"/>
            <ac:spMk id="4" creationId="{816AB42A-F6F9-65D7-D29F-478E5ABCFC34}"/>
          </ac:spMkLst>
        </pc:spChg>
      </pc:sldChg>
      <pc:sldChg chg="modSp mod">
        <pc:chgData name="Karyn Johnson" userId="5b537da3-8fe8-412d-8c65-21230afc46da" providerId="ADAL" clId="{CBB3A374-D0B3-8845-BCBD-0812A4C92824}" dt="2024-01-29T06:49:56.451" v="361" actId="20577"/>
        <pc:sldMkLst>
          <pc:docMk/>
          <pc:sldMk cId="142482309" sldId="351"/>
        </pc:sldMkLst>
        <pc:spChg chg="mod">
          <ac:chgData name="Karyn Johnson" userId="5b537da3-8fe8-412d-8c65-21230afc46da" providerId="ADAL" clId="{CBB3A374-D0B3-8845-BCBD-0812A4C92824}" dt="2024-01-29T06:49:56.451" v="361" actId="20577"/>
          <ac:spMkLst>
            <pc:docMk/>
            <pc:sldMk cId="142482309" sldId="351"/>
            <ac:spMk id="2" creationId="{BC7ABB8F-4854-050B-A27F-8348C6192FD3}"/>
          </ac:spMkLst>
        </pc:spChg>
        <pc:spChg chg="mod">
          <ac:chgData name="Karyn Johnson" userId="5b537da3-8fe8-412d-8c65-21230afc46da" providerId="ADAL" clId="{CBB3A374-D0B3-8845-BCBD-0812A4C92824}" dt="2024-01-29T06:49:09.367" v="348" actId="120"/>
          <ac:spMkLst>
            <pc:docMk/>
            <pc:sldMk cId="142482309" sldId="351"/>
            <ac:spMk id="4" creationId="{816AB42A-F6F9-65D7-D29F-478E5ABCFC34}"/>
          </ac:spMkLst>
        </pc:spChg>
      </pc:sldChg>
      <pc:sldChg chg="modSp mod ord">
        <pc:chgData name="Karyn Johnson" userId="5b537da3-8fe8-412d-8c65-21230afc46da" providerId="ADAL" clId="{CBB3A374-D0B3-8845-BCBD-0812A4C92824}" dt="2024-01-29T06:51:03.623" v="365" actId="20577"/>
        <pc:sldMkLst>
          <pc:docMk/>
          <pc:sldMk cId="1665736409" sldId="352"/>
        </pc:sldMkLst>
        <pc:spChg chg="mod">
          <ac:chgData name="Karyn Johnson" userId="5b537da3-8fe8-412d-8c65-21230afc46da" providerId="ADAL" clId="{CBB3A374-D0B3-8845-BCBD-0812A4C92824}" dt="2024-01-29T06:51:03.623" v="365" actId="20577"/>
          <ac:spMkLst>
            <pc:docMk/>
            <pc:sldMk cId="1665736409" sldId="352"/>
            <ac:spMk id="2" creationId="{BC7ABB8F-4854-050B-A27F-8348C6192FD3}"/>
          </ac:spMkLst>
        </pc:spChg>
        <pc:spChg chg="mod">
          <ac:chgData name="Karyn Johnson" userId="5b537da3-8fe8-412d-8c65-21230afc46da" providerId="ADAL" clId="{CBB3A374-D0B3-8845-BCBD-0812A4C92824}" dt="2024-01-29T06:50:44.418" v="364" actId="120"/>
          <ac:spMkLst>
            <pc:docMk/>
            <pc:sldMk cId="1665736409" sldId="352"/>
            <ac:spMk id="4" creationId="{816AB42A-F6F9-65D7-D29F-478E5ABCFC34}"/>
          </ac:spMkLst>
        </pc:spChg>
      </pc:sldChg>
      <pc:sldChg chg="modSp mod">
        <pc:chgData name="Karyn Johnson" userId="5b537da3-8fe8-412d-8c65-21230afc46da" providerId="ADAL" clId="{CBB3A374-D0B3-8845-BCBD-0812A4C92824}" dt="2024-01-29T06:56:16.945" v="451" actId="2711"/>
        <pc:sldMkLst>
          <pc:docMk/>
          <pc:sldMk cId="1959871706" sldId="353"/>
        </pc:sldMkLst>
        <pc:spChg chg="mod">
          <ac:chgData name="Karyn Johnson" userId="5b537da3-8fe8-412d-8c65-21230afc46da" providerId="ADAL" clId="{CBB3A374-D0B3-8845-BCBD-0812A4C92824}" dt="2024-01-29T06:55:26.400" v="448" actId="20577"/>
          <ac:spMkLst>
            <pc:docMk/>
            <pc:sldMk cId="1959871706" sldId="353"/>
            <ac:spMk id="2" creationId="{BC7ABB8F-4854-050B-A27F-8348C6192FD3}"/>
          </ac:spMkLst>
        </pc:spChg>
        <pc:spChg chg="mod">
          <ac:chgData name="Karyn Johnson" userId="5b537da3-8fe8-412d-8c65-21230afc46da" providerId="ADAL" clId="{CBB3A374-D0B3-8845-BCBD-0812A4C92824}" dt="2024-01-29T06:56:16.945" v="451" actId="2711"/>
          <ac:spMkLst>
            <pc:docMk/>
            <pc:sldMk cId="1959871706" sldId="353"/>
            <ac:spMk id="4" creationId="{816AB42A-F6F9-65D7-D29F-478E5ABCFC34}"/>
          </ac:spMkLst>
        </pc:spChg>
      </pc:sldChg>
      <pc:sldChg chg="modSp mod">
        <pc:chgData name="Karyn Johnson" userId="5b537da3-8fe8-412d-8c65-21230afc46da" providerId="ADAL" clId="{CBB3A374-D0B3-8845-BCBD-0812A4C92824}" dt="2024-01-29T06:57:49.550" v="477" actId="20577"/>
        <pc:sldMkLst>
          <pc:docMk/>
          <pc:sldMk cId="972206391" sldId="354"/>
        </pc:sldMkLst>
        <pc:spChg chg="mod">
          <ac:chgData name="Karyn Johnson" userId="5b537da3-8fe8-412d-8c65-21230afc46da" providerId="ADAL" clId="{CBB3A374-D0B3-8845-BCBD-0812A4C92824}" dt="2024-01-29T06:57:49.550" v="477" actId="20577"/>
          <ac:spMkLst>
            <pc:docMk/>
            <pc:sldMk cId="972206391" sldId="354"/>
            <ac:spMk id="2" creationId="{BC7ABB8F-4854-050B-A27F-8348C6192FD3}"/>
          </ac:spMkLst>
        </pc:spChg>
        <pc:spChg chg="mod">
          <ac:chgData name="Karyn Johnson" userId="5b537da3-8fe8-412d-8c65-21230afc46da" providerId="ADAL" clId="{CBB3A374-D0B3-8845-BCBD-0812A4C92824}" dt="2024-01-29T06:57:15.160" v="468" actId="20577"/>
          <ac:spMkLst>
            <pc:docMk/>
            <pc:sldMk cId="972206391" sldId="354"/>
            <ac:spMk id="4" creationId="{816AB42A-F6F9-65D7-D29F-478E5ABCFC34}"/>
          </ac:spMkLst>
        </pc:spChg>
      </pc:sldChg>
      <pc:sldChg chg="modSp mod">
        <pc:chgData name="Karyn Johnson" userId="5b537da3-8fe8-412d-8c65-21230afc46da" providerId="ADAL" clId="{CBB3A374-D0B3-8845-BCBD-0812A4C92824}" dt="2024-01-29T06:58:24.423" v="479" actId="2711"/>
        <pc:sldMkLst>
          <pc:docMk/>
          <pc:sldMk cId="902695720" sldId="355"/>
        </pc:sldMkLst>
        <pc:spChg chg="mod">
          <ac:chgData name="Karyn Johnson" userId="5b537da3-8fe8-412d-8c65-21230afc46da" providerId="ADAL" clId="{CBB3A374-D0B3-8845-BCBD-0812A4C92824}" dt="2024-01-29T06:58:24.423" v="479" actId="2711"/>
          <ac:spMkLst>
            <pc:docMk/>
            <pc:sldMk cId="902695720" sldId="355"/>
            <ac:spMk id="2" creationId="{BC7ABB8F-4854-050B-A27F-8348C6192FD3}"/>
          </ac:spMkLst>
        </pc:spChg>
        <pc:spChg chg="mod">
          <ac:chgData name="Karyn Johnson" userId="5b537da3-8fe8-412d-8c65-21230afc46da" providerId="ADAL" clId="{CBB3A374-D0B3-8845-BCBD-0812A4C92824}" dt="2024-01-29T06:58:16.373" v="478" actId="2711"/>
          <ac:spMkLst>
            <pc:docMk/>
            <pc:sldMk cId="902695720" sldId="355"/>
            <ac:spMk id="4" creationId="{816AB42A-F6F9-65D7-D29F-478E5ABCFC34}"/>
          </ac:spMkLst>
        </pc:spChg>
      </pc:sldChg>
      <pc:sldChg chg="modSp mod">
        <pc:chgData name="Karyn Johnson" userId="5b537da3-8fe8-412d-8c65-21230afc46da" providerId="ADAL" clId="{CBB3A374-D0B3-8845-BCBD-0812A4C92824}" dt="2024-01-29T07:07:45.951" v="828" actId="20577"/>
        <pc:sldMkLst>
          <pc:docMk/>
          <pc:sldMk cId="3753208534" sldId="356"/>
        </pc:sldMkLst>
        <pc:spChg chg="mod">
          <ac:chgData name="Karyn Johnson" userId="5b537da3-8fe8-412d-8c65-21230afc46da" providerId="ADAL" clId="{CBB3A374-D0B3-8845-BCBD-0812A4C92824}" dt="2024-01-29T07:07:45.951" v="828" actId="20577"/>
          <ac:spMkLst>
            <pc:docMk/>
            <pc:sldMk cId="3753208534" sldId="356"/>
            <ac:spMk id="2" creationId="{BC7ABB8F-4854-050B-A27F-8348C6192FD3}"/>
          </ac:spMkLst>
        </pc:spChg>
        <pc:spChg chg="mod">
          <ac:chgData name="Karyn Johnson" userId="5b537da3-8fe8-412d-8c65-21230afc46da" providerId="ADAL" clId="{CBB3A374-D0B3-8845-BCBD-0812A4C92824}" dt="2024-01-29T06:58:37.560" v="480" actId="2711"/>
          <ac:spMkLst>
            <pc:docMk/>
            <pc:sldMk cId="3753208534" sldId="356"/>
            <ac:spMk id="4" creationId="{816AB42A-F6F9-65D7-D29F-478E5ABCFC34}"/>
          </ac:spMkLst>
        </pc:spChg>
      </pc:sldChg>
      <pc:sldChg chg="addSp modSp add mod ord">
        <pc:chgData name="Karyn Johnson" userId="5b537da3-8fe8-412d-8c65-21230afc46da" providerId="ADAL" clId="{CBB3A374-D0B3-8845-BCBD-0812A4C92824}" dt="2024-01-29T06:32:27.849" v="278" actId="1076"/>
        <pc:sldMkLst>
          <pc:docMk/>
          <pc:sldMk cId="2178889223" sldId="357"/>
        </pc:sldMkLst>
        <pc:spChg chg="mod">
          <ac:chgData name="Karyn Johnson" userId="5b537da3-8fe8-412d-8c65-21230afc46da" providerId="ADAL" clId="{CBB3A374-D0B3-8845-BCBD-0812A4C92824}" dt="2024-01-29T06:32:27.849" v="278" actId="1076"/>
          <ac:spMkLst>
            <pc:docMk/>
            <pc:sldMk cId="2178889223" sldId="357"/>
            <ac:spMk id="2" creationId="{44D191B3-1210-6D92-3468-6FBDB3D44D02}"/>
          </ac:spMkLst>
        </pc:spChg>
        <pc:spChg chg="mod">
          <ac:chgData name="Karyn Johnson" userId="5b537da3-8fe8-412d-8c65-21230afc46da" providerId="ADAL" clId="{CBB3A374-D0B3-8845-BCBD-0812A4C92824}" dt="2024-01-29T06:00:44.814" v="81" actId="20577"/>
          <ac:spMkLst>
            <pc:docMk/>
            <pc:sldMk cId="2178889223" sldId="357"/>
            <ac:spMk id="4" creationId="{2EE0C8D2-B791-F7CA-DC06-47D6BA7439DB}"/>
          </ac:spMkLst>
        </pc:spChg>
        <pc:spChg chg="add mod">
          <ac:chgData name="Karyn Johnson" userId="5b537da3-8fe8-412d-8c65-21230afc46da" providerId="ADAL" clId="{CBB3A374-D0B3-8845-BCBD-0812A4C92824}" dt="2024-01-29T06:17:09.367" v="163" actId="14100"/>
          <ac:spMkLst>
            <pc:docMk/>
            <pc:sldMk cId="2178889223" sldId="357"/>
            <ac:spMk id="23" creationId="{D4AC81D1-A5D4-DFFF-DBEF-4482F7EC1E6C}"/>
          </ac:spMkLst>
        </pc:spChg>
        <pc:spChg chg="add mod">
          <ac:chgData name="Karyn Johnson" userId="5b537da3-8fe8-412d-8c65-21230afc46da" providerId="ADAL" clId="{CBB3A374-D0B3-8845-BCBD-0812A4C92824}" dt="2024-01-29T06:17:36.528" v="168" actId="14100"/>
          <ac:spMkLst>
            <pc:docMk/>
            <pc:sldMk cId="2178889223" sldId="357"/>
            <ac:spMk id="24" creationId="{C3E5529E-A5B3-0A0A-6781-C789A1FC64AE}"/>
          </ac:spMkLst>
        </pc:spChg>
        <pc:spChg chg="add mod">
          <ac:chgData name="Karyn Johnson" userId="5b537da3-8fe8-412d-8c65-21230afc46da" providerId="ADAL" clId="{CBB3A374-D0B3-8845-BCBD-0812A4C92824}" dt="2024-01-29T06:18:18.072" v="172" actId="14100"/>
          <ac:spMkLst>
            <pc:docMk/>
            <pc:sldMk cId="2178889223" sldId="357"/>
            <ac:spMk id="25" creationId="{122EC623-DFCD-99A6-0AB7-CE23861493F1}"/>
          </ac:spMkLst>
        </pc:spChg>
        <pc:spChg chg="add mod">
          <ac:chgData name="Karyn Johnson" userId="5b537da3-8fe8-412d-8c65-21230afc46da" providerId="ADAL" clId="{CBB3A374-D0B3-8845-BCBD-0812A4C92824}" dt="2024-01-29T06:19:09.263" v="179" actId="14100"/>
          <ac:spMkLst>
            <pc:docMk/>
            <pc:sldMk cId="2178889223" sldId="357"/>
            <ac:spMk id="26" creationId="{88150B7A-52B2-44CA-A69C-0A0CF975EBDA}"/>
          </ac:spMkLst>
        </pc:spChg>
        <pc:spChg chg="add mod">
          <ac:chgData name="Karyn Johnson" userId="5b537da3-8fe8-412d-8c65-21230afc46da" providerId="ADAL" clId="{CBB3A374-D0B3-8845-BCBD-0812A4C92824}" dt="2024-01-29T06:19:42.147" v="184" actId="14100"/>
          <ac:spMkLst>
            <pc:docMk/>
            <pc:sldMk cId="2178889223" sldId="357"/>
            <ac:spMk id="27" creationId="{4EDAAA0A-7B34-D931-FE3C-D6A3FC969365}"/>
          </ac:spMkLst>
        </pc:spChg>
        <pc:spChg chg="add mod">
          <ac:chgData name="Karyn Johnson" userId="5b537da3-8fe8-412d-8c65-21230afc46da" providerId="ADAL" clId="{CBB3A374-D0B3-8845-BCBD-0812A4C92824}" dt="2024-01-29T06:20:19.402" v="189" actId="14100"/>
          <ac:spMkLst>
            <pc:docMk/>
            <pc:sldMk cId="2178889223" sldId="357"/>
            <ac:spMk id="28" creationId="{C7F149FD-9790-FB25-22A6-524E46B00211}"/>
          </ac:spMkLst>
        </pc:spChg>
        <pc:spChg chg="add mod">
          <ac:chgData name="Karyn Johnson" userId="5b537da3-8fe8-412d-8c65-21230afc46da" providerId="ADAL" clId="{CBB3A374-D0B3-8845-BCBD-0812A4C92824}" dt="2024-01-29T06:21:15.934" v="195" actId="14100"/>
          <ac:spMkLst>
            <pc:docMk/>
            <pc:sldMk cId="2178889223" sldId="357"/>
            <ac:spMk id="29" creationId="{3EC7AE03-41A7-92DF-6911-A6528A7804E6}"/>
          </ac:spMkLst>
        </pc:spChg>
        <pc:spChg chg="add mod">
          <ac:chgData name="Karyn Johnson" userId="5b537da3-8fe8-412d-8c65-21230afc46da" providerId="ADAL" clId="{CBB3A374-D0B3-8845-BCBD-0812A4C92824}" dt="2024-01-29T06:21:28.567" v="198" actId="14100"/>
          <ac:spMkLst>
            <pc:docMk/>
            <pc:sldMk cId="2178889223" sldId="357"/>
            <ac:spMk id="30" creationId="{155EA5DD-8EE2-9DC7-0EAA-01DA989013F6}"/>
          </ac:spMkLst>
        </pc:spChg>
        <pc:picChg chg="add mod">
          <ac:chgData name="Karyn Johnson" userId="5b537da3-8fe8-412d-8c65-21230afc46da" providerId="ADAL" clId="{CBB3A374-D0B3-8845-BCBD-0812A4C92824}" dt="2024-01-29T06:18:32.816" v="173" actId="1076"/>
          <ac:picMkLst>
            <pc:docMk/>
            <pc:sldMk cId="2178889223" sldId="357"/>
            <ac:picMk id="5" creationId="{94DE5C76-D9AA-0CC1-E385-138BF5B8D58B}"/>
          </ac:picMkLst>
        </pc:picChg>
        <pc:picChg chg="add mod">
          <ac:chgData name="Karyn Johnson" userId="5b537da3-8fe8-412d-8c65-21230afc46da" providerId="ADAL" clId="{CBB3A374-D0B3-8845-BCBD-0812A4C92824}" dt="2024-01-29T06:20:49.017" v="190" actId="1076"/>
          <ac:picMkLst>
            <pc:docMk/>
            <pc:sldMk cId="2178889223" sldId="357"/>
            <ac:picMk id="7" creationId="{C4416B65-CB58-DE1F-3DE8-D3E5E2585B5B}"/>
          </ac:picMkLst>
        </pc:picChg>
        <pc:picChg chg="mod">
          <ac:chgData name="Karyn Johnson" userId="5b537da3-8fe8-412d-8c65-21230afc46da" providerId="ADAL" clId="{CBB3A374-D0B3-8845-BCBD-0812A4C92824}" dt="2024-01-29T06:20:58.343" v="191" actId="14100"/>
          <ac:picMkLst>
            <pc:docMk/>
            <pc:sldMk cId="2178889223" sldId="357"/>
            <ac:picMk id="9" creationId="{D1B0BBE9-716F-7355-2AB3-5AA8AC664E75}"/>
          </ac:picMkLst>
        </pc:picChg>
        <pc:picChg chg="add mod">
          <ac:chgData name="Karyn Johnson" userId="5b537da3-8fe8-412d-8c65-21230afc46da" providerId="ADAL" clId="{CBB3A374-D0B3-8845-BCBD-0812A4C92824}" dt="2024-01-29T06:18:48.958" v="175" actId="1076"/>
          <ac:picMkLst>
            <pc:docMk/>
            <pc:sldMk cId="2178889223" sldId="357"/>
            <ac:picMk id="10" creationId="{4C10593D-CC8C-E363-645A-6574AD77B30E}"/>
          </ac:picMkLst>
        </pc:picChg>
        <pc:picChg chg="add mod">
          <ac:chgData name="Karyn Johnson" userId="5b537da3-8fe8-412d-8c65-21230afc46da" providerId="ADAL" clId="{CBB3A374-D0B3-8845-BCBD-0812A4C92824}" dt="2024-01-29T06:19:16.703" v="180" actId="1076"/>
          <ac:picMkLst>
            <pc:docMk/>
            <pc:sldMk cId="2178889223" sldId="357"/>
            <ac:picMk id="12" creationId="{F7EEAABA-8190-8B28-51D0-45AEBDF668A1}"/>
          </ac:picMkLst>
        </pc:picChg>
        <pc:picChg chg="add mod">
          <ac:chgData name="Karyn Johnson" userId="5b537da3-8fe8-412d-8c65-21230afc46da" providerId="ADAL" clId="{CBB3A374-D0B3-8845-BCBD-0812A4C92824}" dt="2024-01-29T06:16:40.775" v="161" actId="1076"/>
          <ac:picMkLst>
            <pc:docMk/>
            <pc:sldMk cId="2178889223" sldId="357"/>
            <ac:picMk id="14" creationId="{89B0BF81-8E2E-1CF6-0B9F-0FD5DEF35AA9}"/>
          </ac:picMkLst>
        </pc:picChg>
        <pc:picChg chg="add mod">
          <ac:chgData name="Karyn Johnson" userId="5b537da3-8fe8-412d-8c65-21230afc46da" providerId="ADAL" clId="{CBB3A374-D0B3-8845-BCBD-0812A4C92824}" dt="2024-01-29T06:14:39.725" v="150" actId="1076"/>
          <ac:picMkLst>
            <pc:docMk/>
            <pc:sldMk cId="2178889223" sldId="357"/>
            <ac:picMk id="16" creationId="{05F29CE6-1B12-2AE9-C6CB-22861B65BC30}"/>
          </ac:picMkLst>
        </pc:picChg>
        <pc:picChg chg="add mod">
          <ac:chgData name="Karyn Johnson" userId="5b537da3-8fe8-412d-8c65-21230afc46da" providerId="ADAL" clId="{CBB3A374-D0B3-8845-BCBD-0812A4C92824}" dt="2024-01-29T06:16:17.065" v="156" actId="1076"/>
          <ac:picMkLst>
            <pc:docMk/>
            <pc:sldMk cId="2178889223" sldId="357"/>
            <ac:picMk id="18" creationId="{0951D540-DCBC-8CA8-2624-6184B1748227}"/>
          </ac:picMkLst>
        </pc:picChg>
        <pc:picChg chg="add mod">
          <ac:chgData name="Karyn Johnson" userId="5b537da3-8fe8-412d-8c65-21230afc46da" providerId="ADAL" clId="{CBB3A374-D0B3-8845-BCBD-0812A4C92824}" dt="2024-01-29T06:16:09.115" v="155" actId="1076"/>
          <ac:picMkLst>
            <pc:docMk/>
            <pc:sldMk cId="2178889223" sldId="357"/>
            <ac:picMk id="20" creationId="{3686AF2F-5A46-C393-8FE7-1AA0FB6B4BA4}"/>
          </ac:picMkLst>
        </pc:picChg>
        <pc:picChg chg="add mod">
          <ac:chgData name="Karyn Johnson" userId="5b537da3-8fe8-412d-8c65-21230afc46da" providerId="ADAL" clId="{CBB3A374-D0B3-8845-BCBD-0812A4C92824}" dt="2024-01-29T06:16:00.659" v="154" actId="1076"/>
          <ac:picMkLst>
            <pc:docMk/>
            <pc:sldMk cId="2178889223" sldId="357"/>
            <ac:picMk id="22" creationId="{47BA0663-1E7D-E555-A328-29D34D72736D}"/>
          </ac:picMkLst>
        </pc:picChg>
      </pc:sldChg>
      <pc:sldChg chg="add">
        <pc:chgData name="Karyn Johnson" userId="5b537da3-8fe8-412d-8c65-21230afc46da" providerId="ADAL" clId="{CBB3A374-D0B3-8845-BCBD-0812A4C92824}" dt="2024-01-29T07:11:45.021" v="829"/>
        <pc:sldMkLst>
          <pc:docMk/>
          <pc:sldMk cId="1635701928" sldId="395"/>
        </pc:sldMkLst>
      </pc:sldChg>
      <pc:sldChg chg="addSp delSp modSp add mod">
        <pc:chgData name="Karyn Johnson" userId="5b537da3-8fe8-412d-8c65-21230afc46da" providerId="ADAL" clId="{CBB3A374-D0B3-8845-BCBD-0812A4C92824}" dt="2024-01-29T07:12:42.379" v="833" actId="478"/>
        <pc:sldMkLst>
          <pc:docMk/>
          <pc:sldMk cId="684342369" sldId="404"/>
        </pc:sldMkLst>
        <pc:spChg chg="add del mod">
          <ac:chgData name="Karyn Johnson" userId="5b537da3-8fe8-412d-8c65-21230afc46da" providerId="ADAL" clId="{CBB3A374-D0B3-8845-BCBD-0812A4C92824}" dt="2024-01-29T07:12:42.379" v="833" actId="478"/>
          <ac:spMkLst>
            <pc:docMk/>
            <pc:sldMk cId="684342369" sldId="404"/>
            <ac:spMk id="8" creationId="{78757541-C0F5-FDC8-16ED-5112F3951DB6}"/>
          </ac:spMkLst>
        </pc:spChg>
        <pc:spChg chg="del">
          <ac:chgData name="Karyn Johnson" userId="5b537da3-8fe8-412d-8c65-21230afc46da" providerId="ADAL" clId="{CBB3A374-D0B3-8845-BCBD-0812A4C92824}" dt="2024-01-29T07:12:20.352" v="830" actId="478"/>
          <ac:spMkLst>
            <pc:docMk/>
            <pc:sldMk cId="684342369" sldId="404"/>
            <ac:spMk id="10" creationId="{00000000-0000-0000-0000-000000000000}"/>
          </ac:spMkLst>
        </pc:spChg>
      </pc:sldChg>
      <pc:sldChg chg="add ord">
        <pc:chgData name="Karyn Johnson" userId="5b537da3-8fe8-412d-8c65-21230afc46da" providerId="ADAL" clId="{CBB3A374-D0B3-8845-BCBD-0812A4C92824}" dt="2024-01-29T06:31:06.553" v="272" actId="20578"/>
        <pc:sldMkLst>
          <pc:docMk/>
          <pc:sldMk cId="2790055465" sldId="409"/>
        </pc:sldMkLst>
      </pc:sldChg>
      <pc:sldChg chg="add ord">
        <pc:chgData name="Karyn Johnson" userId="5b537da3-8fe8-412d-8c65-21230afc46da" providerId="ADAL" clId="{CBB3A374-D0B3-8845-BCBD-0812A4C92824}" dt="2024-01-29T06:31:10.901" v="273" actId="20578"/>
        <pc:sldMkLst>
          <pc:docMk/>
          <pc:sldMk cId="1248338873" sldId="410"/>
        </pc:sldMkLst>
      </pc:sldChg>
      <pc:sldChg chg="add">
        <pc:chgData name="Karyn Johnson" userId="5b537da3-8fe8-412d-8c65-21230afc46da" providerId="ADAL" clId="{CBB3A374-D0B3-8845-BCBD-0812A4C92824}" dt="2024-01-29T06:29:27.332" v="208"/>
        <pc:sldMkLst>
          <pc:docMk/>
          <pc:sldMk cId="1647111307" sldId="411"/>
        </pc:sldMkLst>
      </pc:sldChg>
      <pc:sldChg chg="add">
        <pc:chgData name="Karyn Johnson" userId="5b537da3-8fe8-412d-8c65-21230afc46da" providerId="ADAL" clId="{CBB3A374-D0B3-8845-BCBD-0812A4C92824}" dt="2024-01-29T06:40:39.214" v="291"/>
        <pc:sldMkLst>
          <pc:docMk/>
          <pc:sldMk cId="911857261" sldId="412"/>
        </pc:sldMkLst>
      </pc:sldChg>
      <pc:sldChg chg="modSp add mod">
        <pc:chgData name="Karyn Johnson" userId="5b537da3-8fe8-412d-8c65-21230afc46da" providerId="ADAL" clId="{CBB3A374-D0B3-8845-BCBD-0812A4C92824}" dt="2024-01-29T06:44:56.117" v="313" actId="1076"/>
        <pc:sldMkLst>
          <pc:docMk/>
          <pc:sldMk cId="2321020698" sldId="413"/>
        </pc:sldMkLst>
        <pc:spChg chg="mod">
          <ac:chgData name="Karyn Johnson" userId="5b537da3-8fe8-412d-8c65-21230afc46da" providerId="ADAL" clId="{CBB3A374-D0B3-8845-BCBD-0812A4C92824}" dt="2024-01-29T06:43:30.007" v="306" actId="27636"/>
          <ac:spMkLst>
            <pc:docMk/>
            <pc:sldMk cId="2321020698" sldId="413"/>
            <ac:spMk id="2" creationId="{6AFDC271-A1C2-EDCD-FCD5-6B26BEB16373}"/>
          </ac:spMkLst>
        </pc:spChg>
        <pc:spChg chg="mod">
          <ac:chgData name="Karyn Johnson" userId="5b537da3-8fe8-412d-8c65-21230afc46da" providerId="ADAL" clId="{CBB3A374-D0B3-8845-BCBD-0812A4C92824}" dt="2024-01-29T06:44:56.117" v="313" actId="1076"/>
          <ac:spMkLst>
            <pc:docMk/>
            <pc:sldMk cId="2321020698" sldId="413"/>
            <ac:spMk id="10" creationId="{00000000-0000-0000-0000-000000000000}"/>
          </ac:spMkLst>
        </pc:spChg>
      </pc:sldChg>
      <pc:sldChg chg="add">
        <pc:chgData name="Karyn Johnson" userId="5b537da3-8fe8-412d-8c65-21230afc46da" providerId="ADAL" clId="{CBB3A374-D0B3-8845-BCBD-0812A4C92824}" dt="2024-01-29T06:40:39.214" v="291"/>
        <pc:sldMkLst>
          <pc:docMk/>
          <pc:sldMk cId="151899301" sldId="414"/>
        </pc:sldMkLst>
      </pc:sldChg>
      <pc:sldChg chg="add">
        <pc:chgData name="Karyn Johnson" userId="5b537da3-8fe8-412d-8c65-21230afc46da" providerId="ADAL" clId="{CBB3A374-D0B3-8845-BCBD-0812A4C92824}" dt="2024-01-29T06:40:39.214" v="291"/>
        <pc:sldMkLst>
          <pc:docMk/>
          <pc:sldMk cId="745636198" sldId="415"/>
        </pc:sldMkLst>
      </pc:sldChg>
      <pc:sldChg chg="add ord">
        <pc:chgData name="Karyn Johnson" userId="5b537da3-8fe8-412d-8c65-21230afc46da" providerId="ADAL" clId="{CBB3A374-D0B3-8845-BCBD-0812A4C92824}" dt="2024-01-29T06:50:35.577" v="362" actId="20578"/>
        <pc:sldMkLst>
          <pc:docMk/>
          <pc:sldMk cId="2572112480" sldId="416"/>
        </pc:sldMkLst>
      </pc:sldChg>
      <pc:sldChg chg="add">
        <pc:chgData name="Karyn Johnson" userId="5b537da3-8fe8-412d-8c65-21230afc46da" providerId="ADAL" clId="{CBB3A374-D0B3-8845-BCBD-0812A4C92824}" dt="2024-01-29T06:40:39.214" v="291"/>
        <pc:sldMkLst>
          <pc:docMk/>
          <pc:sldMk cId="312390356" sldId="417"/>
        </pc:sldMkLst>
      </pc:sldChg>
      <pc:sldChg chg="addSp modSp add mod">
        <pc:chgData name="Karyn Johnson" userId="5b537da3-8fe8-412d-8c65-21230afc46da" providerId="ADAL" clId="{CBB3A374-D0B3-8845-BCBD-0812A4C92824}" dt="2024-01-29T07:24:30.052" v="1204" actId="20577"/>
        <pc:sldMkLst>
          <pc:docMk/>
          <pc:sldMk cId="1052464504" sldId="421"/>
        </pc:sldMkLst>
        <pc:spChg chg="add mod">
          <ac:chgData name="Karyn Johnson" userId="5b537da3-8fe8-412d-8c65-21230afc46da" providerId="ADAL" clId="{CBB3A374-D0B3-8845-BCBD-0812A4C92824}" dt="2024-01-29T07:24:30.052" v="1204" actId="20577"/>
          <ac:spMkLst>
            <pc:docMk/>
            <pc:sldMk cId="1052464504" sldId="421"/>
            <ac:spMk id="2" creationId="{0597903C-3713-C3A8-DF81-81805CC961B0}"/>
          </ac:spMkLst>
        </pc:spChg>
        <pc:spChg chg="mod">
          <ac:chgData name="Karyn Johnson" userId="5b537da3-8fe8-412d-8c65-21230afc46da" providerId="ADAL" clId="{CBB3A374-D0B3-8845-BCBD-0812A4C92824}" dt="2024-01-29T07:22:41.310" v="1167"/>
          <ac:spMkLst>
            <pc:docMk/>
            <pc:sldMk cId="1052464504" sldId="421"/>
            <ac:spMk id="6" creationId="{DE300B98-EBB0-4EB7-A802-2D99A78FEFB9}"/>
          </ac:spMkLst>
        </pc:spChg>
      </pc:sldChg>
      <pc:sldChg chg="add">
        <pc:chgData name="Karyn Johnson" userId="5b537da3-8fe8-412d-8c65-21230afc46da" providerId="ADAL" clId="{CBB3A374-D0B3-8845-BCBD-0812A4C92824}" dt="2024-01-29T06:29:27.332" v="208"/>
        <pc:sldMkLst>
          <pc:docMk/>
          <pc:sldMk cId="4147667391" sldId="426"/>
        </pc:sldMkLst>
      </pc:sldChg>
      <pc:sldChg chg="add">
        <pc:chgData name="Karyn Johnson" userId="5b537da3-8fe8-412d-8c65-21230afc46da" providerId="ADAL" clId="{CBB3A374-D0B3-8845-BCBD-0812A4C92824}" dt="2024-01-29T06:29:27.332" v="208"/>
        <pc:sldMkLst>
          <pc:docMk/>
          <pc:sldMk cId="2317374893" sldId="427"/>
        </pc:sldMkLst>
      </pc:sldChg>
      <pc:sldChg chg="add">
        <pc:chgData name="Karyn Johnson" userId="5b537da3-8fe8-412d-8c65-21230afc46da" providerId="ADAL" clId="{CBB3A374-D0B3-8845-BCBD-0812A4C92824}" dt="2024-01-29T06:29:27.332" v="208"/>
        <pc:sldMkLst>
          <pc:docMk/>
          <pc:sldMk cId="1710195782" sldId="428"/>
        </pc:sldMkLst>
      </pc:sldChg>
      <pc:sldChg chg="add">
        <pc:chgData name="Karyn Johnson" userId="5b537da3-8fe8-412d-8c65-21230afc46da" providerId="ADAL" clId="{CBB3A374-D0B3-8845-BCBD-0812A4C92824}" dt="2024-01-29T06:29:27.332" v="208"/>
        <pc:sldMkLst>
          <pc:docMk/>
          <pc:sldMk cId="3594772646" sldId="429"/>
        </pc:sldMkLst>
      </pc:sldChg>
      <pc:sldChg chg="add">
        <pc:chgData name="Karyn Johnson" userId="5b537da3-8fe8-412d-8c65-21230afc46da" providerId="ADAL" clId="{CBB3A374-D0B3-8845-BCBD-0812A4C92824}" dt="2024-01-29T06:29:27.332" v="208"/>
        <pc:sldMkLst>
          <pc:docMk/>
          <pc:sldMk cId="1026161730" sldId="430"/>
        </pc:sldMkLst>
      </pc:sldChg>
      <pc:sldChg chg="add">
        <pc:chgData name="Karyn Johnson" userId="5b537da3-8fe8-412d-8c65-21230afc46da" providerId="ADAL" clId="{CBB3A374-D0B3-8845-BCBD-0812A4C92824}" dt="2024-01-29T06:29:27.332" v="208"/>
        <pc:sldMkLst>
          <pc:docMk/>
          <pc:sldMk cId="2147211396" sldId="431"/>
        </pc:sldMkLst>
      </pc:sldChg>
      <pc:sldChg chg="add">
        <pc:chgData name="Karyn Johnson" userId="5b537da3-8fe8-412d-8c65-21230afc46da" providerId="ADAL" clId="{CBB3A374-D0B3-8845-BCBD-0812A4C92824}" dt="2024-01-29T06:29:27.332" v="208"/>
        <pc:sldMkLst>
          <pc:docMk/>
          <pc:sldMk cId="1094037730" sldId="432"/>
        </pc:sldMkLst>
      </pc:sldChg>
    </pc:docChg>
  </pc:docChgLst>
  <pc:docChgLst>
    <pc:chgData name="Karyn Johnson" userId="5b537da3-8fe8-412d-8c65-21230afc46da" providerId="ADAL" clId="{42EBF8C8-C7EE-8A40-BE7E-E36107F546B6}"/>
    <pc:docChg chg="undo custSel addSld delSld modSld modSection">
      <pc:chgData name="Karyn Johnson" userId="5b537da3-8fe8-412d-8c65-21230afc46da" providerId="ADAL" clId="{42EBF8C8-C7EE-8A40-BE7E-E36107F546B6}" dt="2024-01-31T00:27:18.030" v="86" actId="2711"/>
      <pc:docMkLst>
        <pc:docMk/>
      </pc:docMkLst>
      <pc:sldChg chg="modSp mod">
        <pc:chgData name="Karyn Johnson" userId="5b537da3-8fe8-412d-8c65-21230afc46da" providerId="ADAL" clId="{42EBF8C8-C7EE-8A40-BE7E-E36107F546B6}" dt="2024-01-31T00:26:25.351" v="84" actId="20577"/>
        <pc:sldMkLst>
          <pc:docMk/>
          <pc:sldMk cId="1675196725" sldId="350"/>
        </pc:sldMkLst>
        <pc:spChg chg="mod">
          <ac:chgData name="Karyn Johnson" userId="5b537da3-8fe8-412d-8c65-21230afc46da" providerId="ADAL" clId="{42EBF8C8-C7EE-8A40-BE7E-E36107F546B6}" dt="2024-01-31T00:26:25.351" v="84" actId="20577"/>
          <ac:spMkLst>
            <pc:docMk/>
            <pc:sldMk cId="1675196725" sldId="350"/>
            <ac:spMk id="4" creationId="{816AB42A-F6F9-65D7-D29F-478E5ABCFC34}"/>
          </ac:spMkLst>
        </pc:spChg>
      </pc:sldChg>
      <pc:sldChg chg="modSp mod">
        <pc:chgData name="Karyn Johnson" userId="5b537da3-8fe8-412d-8c65-21230afc46da" providerId="ADAL" clId="{42EBF8C8-C7EE-8A40-BE7E-E36107F546B6}" dt="2024-01-31T00:26:06.839" v="83" actId="14100"/>
        <pc:sldMkLst>
          <pc:docMk/>
          <pc:sldMk cId="1665736409" sldId="352"/>
        </pc:sldMkLst>
        <pc:picChg chg="mod">
          <ac:chgData name="Karyn Johnson" userId="5b537da3-8fe8-412d-8c65-21230afc46da" providerId="ADAL" clId="{42EBF8C8-C7EE-8A40-BE7E-E36107F546B6}" dt="2024-01-31T00:25:41.453" v="78" actId="1076"/>
          <ac:picMkLst>
            <pc:docMk/>
            <pc:sldMk cId="1665736409" sldId="352"/>
            <ac:picMk id="5" creationId="{73A050A8-7E7C-0C16-78DA-7866DAF0BB07}"/>
          </ac:picMkLst>
        </pc:picChg>
        <pc:picChg chg="mod">
          <ac:chgData name="Karyn Johnson" userId="5b537da3-8fe8-412d-8c65-21230afc46da" providerId="ADAL" clId="{42EBF8C8-C7EE-8A40-BE7E-E36107F546B6}" dt="2024-01-31T00:26:06.839" v="83" actId="14100"/>
          <ac:picMkLst>
            <pc:docMk/>
            <pc:sldMk cId="1665736409" sldId="352"/>
            <ac:picMk id="8" creationId="{1307C355-7DB1-418D-3AD5-78A18E4A171C}"/>
          </ac:picMkLst>
        </pc:picChg>
      </pc:sldChg>
      <pc:sldChg chg="modSp mod">
        <pc:chgData name="Karyn Johnson" userId="5b537da3-8fe8-412d-8c65-21230afc46da" providerId="ADAL" clId="{42EBF8C8-C7EE-8A40-BE7E-E36107F546B6}" dt="2024-01-31T00:25:12.310" v="77" actId="5793"/>
        <pc:sldMkLst>
          <pc:docMk/>
          <pc:sldMk cId="972206391" sldId="354"/>
        </pc:sldMkLst>
        <pc:spChg chg="mod">
          <ac:chgData name="Karyn Johnson" userId="5b537da3-8fe8-412d-8c65-21230afc46da" providerId="ADAL" clId="{42EBF8C8-C7EE-8A40-BE7E-E36107F546B6}" dt="2024-01-31T00:25:12.310" v="77" actId="5793"/>
          <ac:spMkLst>
            <pc:docMk/>
            <pc:sldMk cId="972206391" sldId="354"/>
            <ac:spMk id="2" creationId="{BC7ABB8F-4854-050B-A27F-8348C6192FD3}"/>
          </ac:spMkLst>
        </pc:spChg>
      </pc:sldChg>
      <pc:sldChg chg="modSp mod">
        <pc:chgData name="Karyn Johnson" userId="5b537da3-8fe8-412d-8c65-21230afc46da" providerId="ADAL" clId="{42EBF8C8-C7EE-8A40-BE7E-E36107F546B6}" dt="2024-01-31T00:24:59.498" v="75" actId="5793"/>
        <pc:sldMkLst>
          <pc:docMk/>
          <pc:sldMk cId="902695720" sldId="355"/>
        </pc:sldMkLst>
        <pc:spChg chg="mod">
          <ac:chgData name="Karyn Johnson" userId="5b537da3-8fe8-412d-8c65-21230afc46da" providerId="ADAL" clId="{42EBF8C8-C7EE-8A40-BE7E-E36107F546B6}" dt="2024-01-31T00:24:59.498" v="75" actId="5793"/>
          <ac:spMkLst>
            <pc:docMk/>
            <pc:sldMk cId="902695720" sldId="355"/>
            <ac:spMk id="2" creationId="{BC7ABB8F-4854-050B-A27F-8348C6192FD3}"/>
          </ac:spMkLst>
        </pc:spChg>
        <pc:spChg chg="mod">
          <ac:chgData name="Karyn Johnson" userId="5b537da3-8fe8-412d-8c65-21230afc46da" providerId="ADAL" clId="{42EBF8C8-C7EE-8A40-BE7E-E36107F546B6}" dt="2024-01-30T21:09:23.110" v="73" actId="20577"/>
          <ac:spMkLst>
            <pc:docMk/>
            <pc:sldMk cId="902695720" sldId="355"/>
            <ac:spMk id="4" creationId="{816AB42A-F6F9-65D7-D29F-478E5ABCFC34}"/>
          </ac:spMkLst>
        </pc:spChg>
      </pc:sldChg>
      <pc:sldChg chg="modSp mod">
        <pc:chgData name="Karyn Johnson" userId="5b537da3-8fe8-412d-8c65-21230afc46da" providerId="ADAL" clId="{42EBF8C8-C7EE-8A40-BE7E-E36107F546B6}" dt="2024-01-30T21:09:27.838" v="74" actId="20577"/>
        <pc:sldMkLst>
          <pc:docMk/>
          <pc:sldMk cId="3753208534" sldId="356"/>
        </pc:sldMkLst>
        <pc:spChg chg="mod">
          <ac:chgData name="Karyn Johnson" userId="5b537da3-8fe8-412d-8c65-21230afc46da" providerId="ADAL" clId="{42EBF8C8-C7EE-8A40-BE7E-E36107F546B6}" dt="2024-01-30T21:09:27.838" v="74" actId="20577"/>
          <ac:spMkLst>
            <pc:docMk/>
            <pc:sldMk cId="3753208534" sldId="356"/>
            <ac:spMk id="4" creationId="{816AB42A-F6F9-65D7-D29F-478E5ABCFC34}"/>
          </ac:spMkLst>
        </pc:spChg>
      </pc:sldChg>
      <pc:sldChg chg="modSp mod">
        <pc:chgData name="Karyn Johnson" userId="5b537da3-8fe8-412d-8c65-21230afc46da" providerId="ADAL" clId="{42EBF8C8-C7EE-8A40-BE7E-E36107F546B6}" dt="2024-01-30T06:58:13.346" v="12" actId="1076"/>
        <pc:sldMkLst>
          <pc:docMk/>
          <pc:sldMk cId="2178889223" sldId="357"/>
        </pc:sldMkLst>
        <pc:spChg chg="mod">
          <ac:chgData name="Karyn Johnson" userId="5b537da3-8fe8-412d-8c65-21230afc46da" providerId="ADAL" clId="{42EBF8C8-C7EE-8A40-BE7E-E36107F546B6}" dt="2024-01-30T06:48:15.397" v="1" actId="14100"/>
          <ac:spMkLst>
            <pc:docMk/>
            <pc:sldMk cId="2178889223" sldId="357"/>
            <ac:spMk id="24" creationId="{C3E5529E-A5B3-0A0A-6781-C789A1FC64AE}"/>
          </ac:spMkLst>
        </pc:spChg>
        <pc:spChg chg="mod">
          <ac:chgData name="Karyn Johnson" userId="5b537da3-8fe8-412d-8c65-21230afc46da" providerId="ADAL" clId="{42EBF8C8-C7EE-8A40-BE7E-E36107F546B6}" dt="2024-01-30T06:48:01.702" v="0" actId="14100"/>
          <ac:spMkLst>
            <pc:docMk/>
            <pc:sldMk cId="2178889223" sldId="357"/>
            <ac:spMk id="27" creationId="{4EDAAA0A-7B34-D931-FE3C-D6A3FC969365}"/>
          </ac:spMkLst>
        </pc:spChg>
        <pc:spChg chg="mod">
          <ac:chgData name="Karyn Johnson" userId="5b537da3-8fe8-412d-8c65-21230afc46da" providerId="ADAL" clId="{42EBF8C8-C7EE-8A40-BE7E-E36107F546B6}" dt="2024-01-30T06:48:29.100" v="2" actId="14100"/>
          <ac:spMkLst>
            <pc:docMk/>
            <pc:sldMk cId="2178889223" sldId="357"/>
            <ac:spMk id="29" creationId="{3EC7AE03-41A7-92DF-6911-A6528A7804E6}"/>
          </ac:spMkLst>
        </pc:spChg>
        <pc:picChg chg="mod">
          <ac:chgData name="Karyn Johnson" userId="5b537da3-8fe8-412d-8c65-21230afc46da" providerId="ADAL" clId="{42EBF8C8-C7EE-8A40-BE7E-E36107F546B6}" dt="2024-01-30T06:57:23.321" v="8" actId="1076"/>
          <ac:picMkLst>
            <pc:docMk/>
            <pc:sldMk cId="2178889223" sldId="357"/>
            <ac:picMk id="7" creationId="{C4416B65-CB58-DE1F-3DE8-D3E5E2585B5B}"/>
          </ac:picMkLst>
        </pc:picChg>
        <pc:picChg chg="mod">
          <ac:chgData name="Karyn Johnson" userId="5b537da3-8fe8-412d-8c65-21230afc46da" providerId="ADAL" clId="{42EBF8C8-C7EE-8A40-BE7E-E36107F546B6}" dt="2024-01-30T06:58:13.346" v="12" actId="1076"/>
          <ac:picMkLst>
            <pc:docMk/>
            <pc:sldMk cId="2178889223" sldId="357"/>
            <ac:picMk id="9" creationId="{D1B0BBE9-716F-7355-2AB3-5AA8AC664E75}"/>
          </ac:picMkLst>
        </pc:picChg>
        <pc:picChg chg="mod">
          <ac:chgData name="Karyn Johnson" userId="5b537da3-8fe8-412d-8c65-21230afc46da" providerId="ADAL" clId="{42EBF8C8-C7EE-8A40-BE7E-E36107F546B6}" dt="2024-01-30T06:57:06.546" v="6" actId="1076"/>
          <ac:picMkLst>
            <pc:docMk/>
            <pc:sldMk cId="2178889223" sldId="357"/>
            <ac:picMk id="22" creationId="{47BA0663-1E7D-E555-A328-29D34D72736D}"/>
          </ac:picMkLst>
        </pc:picChg>
      </pc:sldChg>
      <pc:sldChg chg="modSp mod">
        <pc:chgData name="Karyn Johnson" userId="5b537da3-8fe8-412d-8c65-21230afc46da" providerId="ADAL" clId="{42EBF8C8-C7EE-8A40-BE7E-E36107F546B6}" dt="2024-01-31T00:27:18.030" v="86" actId="2711"/>
        <pc:sldMkLst>
          <pc:docMk/>
          <pc:sldMk cId="1710195782" sldId="428"/>
        </pc:sldMkLst>
        <pc:spChg chg="mod">
          <ac:chgData name="Karyn Johnson" userId="5b537da3-8fe8-412d-8c65-21230afc46da" providerId="ADAL" clId="{42EBF8C8-C7EE-8A40-BE7E-E36107F546B6}" dt="2024-01-31T00:27:18.030" v="86" actId="2711"/>
          <ac:spMkLst>
            <pc:docMk/>
            <pc:sldMk cId="1710195782" sldId="428"/>
            <ac:spMk id="2" creationId="{E3F3D18A-9B17-E322-C560-A4CFCE4BEB58}"/>
          </ac:spMkLst>
        </pc:spChg>
        <pc:spChg chg="mod">
          <ac:chgData name="Karyn Johnson" userId="5b537da3-8fe8-412d-8c65-21230afc46da" providerId="ADAL" clId="{42EBF8C8-C7EE-8A40-BE7E-E36107F546B6}" dt="2024-01-31T00:27:10.088" v="85" actId="2711"/>
          <ac:spMkLst>
            <pc:docMk/>
            <pc:sldMk cId="1710195782" sldId="428"/>
            <ac:spMk id="4" creationId="{4E5A2580-D1FB-A976-0988-6399F86BBB69}"/>
          </ac:spMkLst>
        </pc:spChg>
      </pc:sldChg>
      <pc:sldChg chg="delSp modSp add del mod">
        <pc:chgData name="Karyn Johnson" userId="5b537da3-8fe8-412d-8c65-21230afc46da" providerId="ADAL" clId="{42EBF8C8-C7EE-8A40-BE7E-E36107F546B6}" dt="2024-01-30T21:08:41.958" v="72" actId="2696"/>
        <pc:sldMkLst>
          <pc:docMk/>
          <pc:sldMk cId="1782926050" sldId="433"/>
        </pc:sldMkLst>
        <pc:spChg chg="mod">
          <ac:chgData name="Karyn Johnson" userId="5b537da3-8fe8-412d-8c65-21230afc46da" providerId="ADAL" clId="{42EBF8C8-C7EE-8A40-BE7E-E36107F546B6}" dt="2024-01-30T21:08:16.148" v="71" actId="20577"/>
          <ac:spMkLst>
            <pc:docMk/>
            <pc:sldMk cId="1782926050" sldId="433"/>
            <ac:spMk id="2" creationId="{EDFABC16-BD7A-27C4-B9EE-C328093590DA}"/>
          </ac:spMkLst>
        </pc:spChg>
        <pc:spChg chg="del">
          <ac:chgData name="Karyn Johnson" userId="5b537da3-8fe8-412d-8c65-21230afc46da" providerId="ADAL" clId="{42EBF8C8-C7EE-8A40-BE7E-E36107F546B6}" dt="2024-01-30T06:58:42.700" v="18" actId="478"/>
          <ac:spMkLst>
            <pc:docMk/>
            <pc:sldMk cId="1782926050" sldId="433"/>
            <ac:spMk id="26" creationId="{434766B2-8D4C-1FFA-988B-3B8E78655017}"/>
          </ac:spMkLst>
        </pc:spChg>
        <pc:spChg chg="del">
          <ac:chgData name="Karyn Johnson" userId="5b537da3-8fe8-412d-8c65-21230afc46da" providerId="ADAL" clId="{42EBF8C8-C7EE-8A40-BE7E-E36107F546B6}" dt="2024-01-30T06:58:37.370" v="16" actId="478"/>
          <ac:spMkLst>
            <pc:docMk/>
            <pc:sldMk cId="1782926050" sldId="433"/>
            <ac:spMk id="27" creationId="{A91468A3-D0CA-F622-C7BE-7D60B297F47D}"/>
          </ac:spMkLst>
        </pc:spChg>
        <pc:spChg chg="del">
          <ac:chgData name="Karyn Johnson" userId="5b537da3-8fe8-412d-8c65-21230afc46da" providerId="ADAL" clId="{42EBF8C8-C7EE-8A40-BE7E-E36107F546B6}" dt="2024-01-30T06:58:40.402" v="17" actId="478"/>
          <ac:spMkLst>
            <pc:docMk/>
            <pc:sldMk cId="1782926050" sldId="433"/>
            <ac:spMk id="28" creationId="{75B6D729-0070-B0F1-F506-23F514FB9973}"/>
          </ac:spMkLst>
        </pc:spChg>
        <pc:picChg chg="del">
          <ac:chgData name="Karyn Johnson" userId="5b537da3-8fe8-412d-8c65-21230afc46da" providerId="ADAL" clId="{42EBF8C8-C7EE-8A40-BE7E-E36107F546B6}" dt="2024-01-30T06:58:44.940" v="19" actId="478"/>
          <ac:picMkLst>
            <pc:docMk/>
            <pc:sldMk cId="1782926050" sldId="433"/>
            <ac:picMk id="12" creationId="{31A6CFCF-E923-66BC-021D-DB42A9EEC57B}"/>
          </ac:picMkLst>
        </pc:picChg>
        <pc:picChg chg="del">
          <ac:chgData name="Karyn Johnson" userId="5b537da3-8fe8-412d-8c65-21230afc46da" providerId="ADAL" clId="{42EBF8C8-C7EE-8A40-BE7E-E36107F546B6}" dt="2024-01-30T06:58:35.529" v="15" actId="478"/>
          <ac:picMkLst>
            <pc:docMk/>
            <pc:sldMk cId="1782926050" sldId="433"/>
            <ac:picMk id="16" creationId="{8364FF6D-1BA9-2B54-1249-6B3FE5CB181C}"/>
          </ac:picMkLst>
        </pc:picChg>
        <pc:picChg chg="del">
          <ac:chgData name="Karyn Johnson" userId="5b537da3-8fe8-412d-8c65-21230afc46da" providerId="ADAL" clId="{42EBF8C8-C7EE-8A40-BE7E-E36107F546B6}" dt="2024-01-30T06:58:30.009" v="14" actId="478"/>
          <ac:picMkLst>
            <pc:docMk/>
            <pc:sldMk cId="1782926050" sldId="433"/>
            <ac:picMk id="18" creationId="{C556F421-814E-E835-E7DF-D2C426129E3D}"/>
          </ac:picMkLst>
        </pc:picChg>
        <pc:picChg chg="del">
          <ac:chgData name="Karyn Johnson" userId="5b537da3-8fe8-412d-8c65-21230afc46da" providerId="ADAL" clId="{42EBF8C8-C7EE-8A40-BE7E-E36107F546B6}" dt="2024-01-30T06:58:46.740" v="20" actId="478"/>
          <ac:picMkLst>
            <pc:docMk/>
            <pc:sldMk cId="1782926050" sldId="433"/>
            <ac:picMk id="20" creationId="{0126F96E-623F-0D69-F655-69946FE441FA}"/>
          </ac:picMkLst>
        </pc:picChg>
        <pc:picChg chg="del">
          <ac:chgData name="Karyn Johnson" userId="5b537da3-8fe8-412d-8c65-21230afc46da" providerId="ADAL" clId="{42EBF8C8-C7EE-8A40-BE7E-E36107F546B6}" dt="2024-01-30T06:58:49.613" v="21" actId="478"/>
          <ac:picMkLst>
            <pc:docMk/>
            <pc:sldMk cId="1782926050" sldId="433"/>
            <ac:picMk id="22" creationId="{6822F327-93A0-24EC-3CD3-64E697984AA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1/29/24</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1/29/24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12</a:t>
            </a:fld>
            <a:endParaRPr lang="en-US"/>
          </a:p>
        </p:txBody>
      </p:sp>
    </p:spTree>
    <p:extLst>
      <p:ext uri="{BB962C8B-B14F-4D97-AF65-F5344CB8AC3E}">
        <p14:creationId xmlns:p14="http://schemas.microsoft.com/office/powerpoint/2010/main" val="2951386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20</a:t>
            </a:fld>
            <a:endParaRPr lang="en-US"/>
          </a:p>
        </p:txBody>
      </p:sp>
    </p:spTree>
    <p:extLst>
      <p:ext uri="{BB962C8B-B14F-4D97-AF65-F5344CB8AC3E}">
        <p14:creationId xmlns:p14="http://schemas.microsoft.com/office/powerpoint/2010/main" val="3714496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anchor="ctr"/>
          <a:lstStyle>
            <a:lvl1pPr algn="ctr">
              <a:defRPr sz="2200">
                <a:latin typeface="Frutiger Next LT W1G" pitchFamily="34" charset="0"/>
              </a:defRPr>
            </a:lvl1pPr>
          </a:lstStyle>
          <a:p>
            <a:pPr defTabSz="113205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167653000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2024</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2024</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2024</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a:t>Click to edit Master text styles</a:t>
            </a:r>
          </a:p>
          <a:p>
            <a:pPr lvl="1"/>
            <a:r>
              <a:rPr lang="en-US"/>
              <a:t>Second level</a:t>
            </a:r>
          </a:p>
          <a:p>
            <a:pPr lvl="2"/>
            <a:r>
              <a:rPr lang="en-US"/>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GIF"/><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png"/><Relationship Id="rId18" Type="http://schemas.openxmlformats.org/officeDocument/2006/relationships/image" Target="../media/image2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17" Type="http://schemas.openxmlformats.org/officeDocument/2006/relationships/image" Target="../media/image25.png"/><Relationship Id="rId2" Type="http://schemas.openxmlformats.org/officeDocument/2006/relationships/image" Target="../media/image10.png"/><Relationship Id="rId16" Type="http://schemas.openxmlformats.org/officeDocument/2006/relationships/image" Target="../media/image24.svg"/><Relationship Id="rId20" Type="http://schemas.openxmlformats.org/officeDocument/2006/relationships/image" Target="../media/image28.svg"/><Relationship Id="rId1" Type="http://schemas.openxmlformats.org/officeDocument/2006/relationships/slideLayout" Target="../slideLayouts/slideLayout9.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svg"/><Relationship Id="rId19" Type="http://schemas.openxmlformats.org/officeDocument/2006/relationships/image" Target="../media/image27.png"/><Relationship Id="rId4" Type="http://schemas.openxmlformats.org/officeDocument/2006/relationships/image" Target="../media/image12.svg"/><Relationship Id="rId9" Type="http://schemas.openxmlformats.org/officeDocument/2006/relationships/image" Target="../media/image17.png"/><Relationship Id="rId14" Type="http://schemas.openxmlformats.org/officeDocument/2006/relationships/image" Target="../media/image22.svg"/></Relationships>
</file>

<file path=ppt/slides/_rels/slide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38333" y="4627541"/>
            <a:ext cx="11376200" cy="2217600"/>
          </a:xfrm>
        </p:spPr>
        <p:txBody>
          <a:bodyPr>
            <a:noAutofit/>
          </a:bodyPr>
          <a:lstStyle/>
          <a:p>
            <a:r>
              <a:rPr lang="en-US" dirty="0">
                <a:latin typeface="Arial" panose="020B0604020202020204" pitchFamily="34" charset="0"/>
                <a:cs typeface="Arial" panose="020B0604020202020204" pitchFamily="34" charset="0"/>
              </a:rPr>
              <a:t>Lecture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Learn Fusion for CAD in 90 minutes</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B3665-D89C-C925-00BB-709D6F5CABD4}"/>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Fully defined</a:t>
            </a:r>
          </a:p>
          <a:p>
            <a:r>
              <a:rPr lang="en-US" dirty="0">
                <a:latin typeface="Arial" panose="020B0604020202020204" pitchFamily="34" charset="0"/>
                <a:cs typeface="Arial" panose="020B0604020202020204" pitchFamily="34" charset="0"/>
              </a:rPr>
              <a:t>Under defined</a:t>
            </a:r>
          </a:p>
          <a:p>
            <a:r>
              <a:rPr lang="en-US" dirty="0">
                <a:latin typeface="Arial" panose="020B0604020202020204" pitchFamily="34" charset="0"/>
                <a:cs typeface="Arial" panose="020B0604020202020204" pitchFamily="34" charset="0"/>
              </a:rPr>
              <a:t>Dimension</a:t>
            </a:r>
          </a:p>
          <a:p>
            <a:r>
              <a:rPr lang="en-US" dirty="0">
                <a:latin typeface="Arial" panose="020B0604020202020204" pitchFamily="34" charset="0"/>
                <a:cs typeface="Arial" panose="020B0604020202020204" pitchFamily="34" charset="0"/>
              </a:rPr>
              <a:t>Constraint</a:t>
            </a:r>
          </a:p>
          <a:p>
            <a:r>
              <a:rPr lang="en-US" dirty="0">
                <a:latin typeface="Arial" panose="020B0604020202020204" pitchFamily="34" charset="0"/>
                <a:cs typeface="Arial" panose="020B0604020202020204" pitchFamily="34" charset="0"/>
              </a:rPr>
              <a:t>Construction</a:t>
            </a:r>
          </a:p>
        </p:txBody>
      </p:sp>
      <p:sp>
        <p:nvSpPr>
          <p:cNvPr id="4" name="Title 3">
            <a:extLst>
              <a:ext uri="{FF2B5EF4-FFF2-40B4-BE49-F238E27FC236}">
                <a16:creationId xmlns:a16="http://schemas.microsoft.com/office/drawing/2014/main" id="{54C65895-43E0-BA3A-27BF-8EA8F325D4E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Sketch element identification</a:t>
            </a:r>
          </a:p>
        </p:txBody>
      </p:sp>
      <p:pic>
        <p:nvPicPr>
          <p:cNvPr id="2050" name="Picture 2">
            <a:extLst>
              <a:ext uri="{FF2B5EF4-FFF2-40B4-BE49-F238E27FC236}">
                <a16:creationId xmlns:a16="http://schemas.microsoft.com/office/drawing/2014/main" id="{BB2DD283-742E-0259-6340-51DB080241BC}"/>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8138029" y="3075709"/>
            <a:ext cx="8300164" cy="44909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BB06D74-A23C-391C-AE9C-F66EFEB23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791" y="6112292"/>
            <a:ext cx="1266825" cy="11906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A6C4FB1-CD4A-FD80-B557-5FC392C312CB}"/>
              </a:ext>
            </a:extLst>
          </p:cNvPr>
          <p:cNvPicPr>
            <a:picLocks noChangeAspect="1"/>
          </p:cNvPicPr>
          <p:nvPr/>
        </p:nvPicPr>
        <p:blipFill>
          <a:blip r:embed="rId4"/>
          <a:stretch>
            <a:fillRect/>
          </a:stretch>
        </p:blipFill>
        <p:spPr>
          <a:xfrm>
            <a:off x="3972791" y="5521816"/>
            <a:ext cx="723810" cy="590476"/>
          </a:xfrm>
          <a:prstGeom prst="rect">
            <a:avLst/>
          </a:prstGeom>
        </p:spPr>
      </p:pic>
      <p:pic>
        <p:nvPicPr>
          <p:cNvPr id="10" name="Picture 9">
            <a:extLst>
              <a:ext uri="{FF2B5EF4-FFF2-40B4-BE49-F238E27FC236}">
                <a16:creationId xmlns:a16="http://schemas.microsoft.com/office/drawing/2014/main" id="{DF2CC53E-EC76-B2AB-66C7-BE3CC4F5DD5A}"/>
              </a:ext>
            </a:extLst>
          </p:cNvPr>
          <p:cNvPicPr>
            <a:picLocks noChangeAspect="1"/>
          </p:cNvPicPr>
          <p:nvPr/>
        </p:nvPicPr>
        <p:blipFill>
          <a:blip r:embed="rId5"/>
          <a:stretch>
            <a:fillRect/>
          </a:stretch>
        </p:blipFill>
        <p:spPr>
          <a:xfrm>
            <a:off x="3777553" y="4256256"/>
            <a:ext cx="1114286" cy="790476"/>
          </a:xfrm>
          <a:prstGeom prst="rect">
            <a:avLst/>
          </a:prstGeom>
        </p:spPr>
      </p:pic>
      <p:pic>
        <p:nvPicPr>
          <p:cNvPr id="12" name="Picture 11">
            <a:extLst>
              <a:ext uri="{FF2B5EF4-FFF2-40B4-BE49-F238E27FC236}">
                <a16:creationId xmlns:a16="http://schemas.microsoft.com/office/drawing/2014/main" id="{05CBF507-3043-5F63-49AA-85F575DA96B9}"/>
              </a:ext>
            </a:extLst>
          </p:cNvPr>
          <p:cNvPicPr>
            <a:picLocks noChangeAspect="1"/>
          </p:cNvPicPr>
          <p:nvPr/>
        </p:nvPicPr>
        <p:blipFill>
          <a:blip r:embed="rId6"/>
          <a:stretch>
            <a:fillRect/>
          </a:stretch>
        </p:blipFill>
        <p:spPr>
          <a:xfrm>
            <a:off x="4278836" y="3240425"/>
            <a:ext cx="835530" cy="790477"/>
          </a:xfrm>
          <a:prstGeom prst="rect">
            <a:avLst/>
          </a:prstGeom>
        </p:spPr>
      </p:pic>
      <p:pic>
        <p:nvPicPr>
          <p:cNvPr id="14" name="Picture 13">
            <a:extLst>
              <a:ext uri="{FF2B5EF4-FFF2-40B4-BE49-F238E27FC236}">
                <a16:creationId xmlns:a16="http://schemas.microsoft.com/office/drawing/2014/main" id="{33D442F1-289B-4603-E1FD-5F5330953263}"/>
              </a:ext>
            </a:extLst>
          </p:cNvPr>
          <p:cNvPicPr>
            <a:picLocks noChangeAspect="1"/>
          </p:cNvPicPr>
          <p:nvPr/>
        </p:nvPicPr>
        <p:blipFill>
          <a:blip r:embed="rId7"/>
          <a:stretch>
            <a:fillRect/>
          </a:stretch>
        </p:blipFill>
        <p:spPr>
          <a:xfrm>
            <a:off x="4165905" y="2106524"/>
            <a:ext cx="1478532" cy="1162729"/>
          </a:xfrm>
          <a:prstGeom prst="rect">
            <a:avLst/>
          </a:prstGeom>
        </p:spPr>
      </p:pic>
    </p:spTree>
    <p:extLst>
      <p:ext uri="{BB962C8B-B14F-4D97-AF65-F5344CB8AC3E}">
        <p14:creationId xmlns:p14="http://schemas.microsoft.com/office/powerpoint/2010/main" val="35014508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EE34D-0FE2-3BDB-2968-1D58B2307CC4}"/>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Default Plane</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Construction Plane</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Planar Face</a:t>
            </a:r>
          </a:p>
        </p:txBody>
      </p:sp>
      <p:pic>
        <p:nvPicPr>
          <p:cNvPr id="6" name="Content Placeholder 5">
            <a:extLst>
              <a:ext uri="{FF2B5EF4-FFF2-40B4-BE49-F238E27FC236}">
                <a16:creationId xmlns:a16="http://schemas.microsoft.com/office/drawing/2014/main" id="{0BBEE793-3584-6BE0-2AD4-C686C6A3739E}"/>
              </a:ext>
            </a:extLst>
          </p:cNvPr>
          <p:cNvPicPr>
            <a:picLocks noGrp="1" noChangeAspect="1"/>
          </p:cNvPicPr>
          <p:nvPr>
            <p:ph idx="11"/>
          </p:nvPr>
        </p:nvPicPr>
        <p:blipFill>
          <a:blip r:embed="rId2"/>
          <a:stretch>
            <a:fillRect/>
          </a:stretch>
        </p:blipFill>
        <p:spPr>
          <a:xfrm>
            <a:off x="9186824" y="1734062"/>
            <a:ext cx="2190476" cy="2057143"/>
          </a:xfrm>
        </p:spPr>
      </p:pic>
      <p:sp>
        <p:nvSpPr>
          <p:cNvPr id="4" name="Title 3">
            <a:extLst>
              <a:ext uri="{FF2B5EF4-FFF2-40B4-BE49-F238E27FC236}">
                <a16:creationId xmlns:a16="http://schemas.microsoft.com/office/drawing/2014/main" id="{7D915D9D-2FAE-EC25-680F-97091A099C6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Where can you create a 2D sketch?</a:t>
            </a:r>
          </a:p>
        </p:txBody>
      </p:sp>
      <p:pic>
        <p:nvPicPr>
          <p:cNvPr id="8" name="Picture 7">
            <a:extLst>
              <a:ext uri="{FF2B5EF4-FFF2-40B4-BE49-F238E27FC236}">
                <a16:creationId xmlns:a16="http://schemas.microsoft.com/office/drawing/2014/main" id="{33FC686B-F133-27BE-DD76-373674E0BC9C}"/>
              </a:ext>
            </a:extLst>
          </p:cNvPr>
          <p:cNvPicPr>
            <a:picLocks noChangeAspect="1"/>
          </p:cNvPicPr>
          <p:nvPr/>
        </p:nvPicPr>
        <p:blipFill>
          <a:blip r:embed="rId3"/>
          <a:stretch>
            <a:fillRect/>
          </a:stretch>
        </p:blipFill>
        <p:spPr>
          <a:xfrm>
            <a:off x="9903901" y="4616385"/>
            <a:ext cx="1057143" cy="1371429"/>
          </a:xfrm>
          <a:prstGeom prst="rect">
            <a:avLst/>
          </a:prstGeom>
        </p:spPr>
      </p:pic>
      <p:pic>
        <p:nvPicPr>
          <p:cNvPr id="10" name="Picture 9">
            <a:extLst>
              <a:ext uri="{FF2B5EF4-FFF2-40B4-BE49-F238E27FC236}">
                <a16:creationId xmlns:a16="http://schemas.microsoft.com/office/drawing/2014/main" id="{1FFE6D02-0974-FD48-99BB-D10C4A569276}"/>
              </a:ext>
            </a:extLst>
          </p:cNvPr>
          <p:cNvPicPr>
            <a:picLocks noChangeAspect="1"/>
          </p:cNvPicPr>
          <p:nvPr/>
        </p:nvPicPr>
        <p:blipFill>
          <a:blip r:embed="rId4"/>
          <a:stretch>
            <a:fillRect/>
          </a:stretch>
        </p:blipFill>
        <p:spPr>
          <a:xfrm>
            <a:off x="8877300" y="7262112"/>
            <a:ext cx="2809524" cy="2771429"/>
          </a:xfrm>
          <a:prstGeom prst="rect">
            <a:avLst/>
          </a:prstGeom>
        </p:spPr>
      </p:pic>
    </p:spTree>
    <p:extLst>
      <p:ext uri="{BB962C8B-B14F-4D97-AF65-F5344CB8AC3E}">
        <p14:creationId xmlns:p14="http://schemas.microsoft.com/office/powerpoint/2010/main" val="2317374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F3D18A-9B17-E322-C560-A4CFCE4BEB58}"/>
              </a:ext>
            </a:extLst>
          </p:cNvPr>
          <p:cNvSpPr>
            <a:spLocks noGrp="1"/>
          </p:cNvSpPr>
          <p:nvPr>
            <p:ph idx="1"/>
          </p:nvPr>
        </p:nvSpPr>
        <p:spPr/>
        <p:txBody>
          <a:bodyPr>
            <a:normAutofit lnSpcReduction="10000"/>
          </a:bodyPr>
          <a:lstStyle/>
          <a:p>
            <a:r>
              <a:rPr lang="en-US" dirty="0">
                <a:latin typeface="Arial" panose="020B0604020202020204" pitchFamily="34" charset="0"/>
                <a:cs typeface="Arial" panose="020B0604020202020204" pitchFamily="34" charset="0"/>
              </a:rPr>
              <a:t>Line</a:t>
            </a:r>
          </a:p>
          <a:p>
            <a:r>
              <a:rPr lang="en-US" dirty="0">
                <a:latin typeface="Arial" panose="020B0604020202020204" pitchFamily="34" charset="0"/>
                <a:cs typeface="Arial" panose="020B0604020202020204" pitchFamily="34" charset="0"/>
              </a:rPr>
              <a:t>Rectangle</a:t>
            </a:r>
          </a:p>
          <a:p>
            <a:r>
              <a:rPr lang="en-US" dirty="0">
                <a:latin typeface="Arial" panose="020B0604020202020204" pitchFamily="34" charset="0"/>
                <a:cs typeface="Arial" panose="020B0604020202020204" pitchFamily="34" charset="0"/>
              </a:rPr>
              <a:t>Circle</a:t>
            </a:r>
          </a:p>
          <a:p>
            <a:r>
              <a:rPr lang="en-US" dirty="0">
                <a:latin typeface="Arial" panose="020B0604020202020204" pitchFamily="34" charset="0"/>
                <a:cs typeface="Arial" panose="020B0604020202020204" pitchFamily="34" charset="0"/>
              </a:rPr>
              <a:t>Arc</a:t>
            </a:r>
          </a:p>
          <a:p>
            <a:r>
              <a:rPr lang="en-US" dirty="0">
                <a:latin typeface="Arial" panose="020B0604020202020204" pitchFamily="34" charset="0"/>
                <a:cs typeface="Arial" panose="020B0604020202020204" pitchFamily="34" charset="0"/>
              </a:rPr>
              <a:t>Polygon</a:t>
            </a:r>
          </a:p>
          <a:p>
            <a:r>
              <a:rPr lang="en-US" dirty="0">
                <a:latin typeface="Arial" panose="020B0604020202020204" pitchFamily="34" charset="0"/>
                <a:cs typeface="Arial" panose="020B0604020202020204" pitchFamily="34" charset="0"/>
              </a:rPr>
              <a:t>Slot</a:t>
            </a:r>
          </a:p>
          <a:p>
            <a:r>
              <a:rPr lang="en-US" dirty="0">
                <a:latin typeface="Arial" panose="020B0604020202020204" pitchFamily="34" charset="0"/>
                <a:cs typeface="Arial" panose="020B0604020202020204" pitchFamily="34" charset="0"/>
              </a:rPr>
              <a:t>Spline</a:t>
            </a:r>
          </a:p>
          <a:p>
            <a:r>
              <a:rPr lang="en-US" dirty="0">
                <a:latin typeface="Arial" panose="020B0604020202020204" pitchFamily="34" charset="0"/>
                <a:cs typeface="Arial" panose="020B0604020202020204" pitchFamily="34" charset="0"/>
              </a:rPr>
              <a:t>Text</a:t>
            </a:r>
          </a:p>
        </p:txBody>
      </p:sp>
      <p:pic>
        <p:nvPicPr>
          <p:cNvPr id="6" name="Content Placeholder 5">
            <a:extLst>
              <a:ext uri="{FF2B5EF4-FFF2-40B4-BE49-F238E27FC236}">
                <a16:creationId xmlns:a16="http://schemas.microsoft.com/office/drawing/2014/main" id="{5F4EF1C9-A6AA-B456-541A-D7E488851081}"/>
              </a:ext>
            </a:extLst>
          </p:cNvPr>
          <p:cNvPicPr>
            <a:picLocks noGrp="1" noChangeAspect="1"/>
          </p:cNvPicPr>
          <p:nvPr>
            <p:ph idx="11"/>
          </p:nvPr>
        </p:nvPicPr>
        <p:blipFill>
          <a:blip r:embed="rId3"/>
          <a:stretch>
            <a:fillRect/>
          </a:stretch>
        </p:blipFill>
        <p:spPr>
          <a:xfrm>
            <a:off x="9950222" y="1761366"/>
            <a:ext cx="3828571" cy="7922010"/>
          </a:xfrm>
        </p:spPr>
      </p:pic>
      <p:sp>
        <p:nvSpPr>
          <p:cNvPr id="4" name="Title 3">
            <a:extLst>
              <a:ext uri="{FF2B5EF4-FFF2-40B4-BE49-F238E27FC236}">
                <a16:creationId xmlns:a16="http://schemas.microsoft.com/office/drawing/2014/main" id="{4E5A2580-D1FB-A976-0988-6399F86BBB6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are some sketch entities?</a:t>
            </a:r>
          </a:p>
        </p:txBody>
      </p:sp>
      <p:pic>
        <p:nvPicPr>
          <p:cNvPr id="5" name="Picture 4">
            <a:extLst>
              <a:ext uri="{FF2B5EF4-FFF2-40B4-BE49-F238E27FC236}">
                <a16:creationId xmlns:a16="http://schemas.microsoft.com/office/drawing/2014/main" id="{92600923-B37F-98BC-D98A-B42C5676F912}"/>
              </a:ext>
            </a:extLst>
          </p:cNvPr>
          <p:cNvPicPr>
            <a:picLocks noChangeAspect="1"/>
          </p:cNvPicPr>
          <p:nvPr/>
        </p:nvPicPr>
        <p:blipFill>
          <a:blip r:embed="rId4"/>
          <a:stretch>
            <a:fillRect/>
          </a:stretch>
        </p:blipFill>
        <p:spPr>
          <a:xfrm>
            <a:off x="3131127" y="2238643"/>
            <a:ext cx="2371429" cy="476190"/>
          </a:xfrm>
          <a:prstGeom prst="rect">
            <a:avLst/>
          </a:prstGeom>
        </p:spPr>
      </p:pic>
      <p:pic>
        <p:nvPicPr>
          <p:cNvPr id="8" name="Picture 7">
            <a:extLst>
              <a:ext uri="{FF2B5EF4-FFF2-40B4-BE49-F238E27FC236}">
                <a16:creationId xmlns:a16="http://schemas.microsoft.com/office/drawing/2014/main" id="{2FD83DDC-BACE-10C2-A302-D9C2D92C1195}"/>
              </a:ext>
            </a:extLst>
          </p:cNvPr>
          <p:cNvPicPr>
            <a:picLocks noChangeAspect="1"/>
          </p:cNvPicPr>
          <p:nvPr/>
        </p:nvPicPr>
        <p:blipFill>
          <a:blip r:embed="rId5"/>
          <a:stretch>
            <a:fillRect/>
          </a:stretch>
        </p:blipFill>
        <p:spPr>
          <a:xfrm>
            <a:off x="3724188" y="3088322"/>
            <a:ext cx="2342857" cy="742857"/>
          </a:xfrm>
          <a:prstGeom prst="rect">
            <a:avLst/>
          </a:prstGeom>
        </p:spPr>
      </p:pic>
      <p:pic>
        <p:nvPicPr>
          <p:cNvPr id="10" name="Picture 9">
            <a:extLst>
              <a:ext uri="{FF2B5EF4-FFF2-40B4-BE49-F238E27FC236}">
                <a16:creationId xmlns:a16="http://schemas.microsoft.com/office/drawing/2014/main" id="{00B6ADA6-C830-7372-757E-4D356694B3B0}"/>
              </a:ext>
            </a:extLst>
          </p:cNvPr>
          <p:cNvPicPr>
            <a:picLocks noChangeAspect="1"/>
          </p:cNvPicPr>
          <p:nvPr/>
        </p:nvPicPr>
        <p:blipFill>
          <a:blip r:embed="rId6"/>
          <a:stretch>
            <a:fillRect/>
          </a:stretch>
        </p:blipFill>
        <p:spPr>
          <a:xfrm>
            <a:off x="2538065" y="3898772"/>
            <a:ext cx="1186123" cy="1163743"/>
          </a:xfrm>
          <a:prstGeom prst="rect">
            <a:avLst/>
          </a:prstGeom>
        </p:spPr>
      </p:pic>
      <p:pic>
        <p:nvPicPr>
          <p:cNvPr id="12" name="Picture 11">
            <a:extLst>
              <a:ext uri="{FF2B5EF4-FFF2-40B4-BE49-F238E27FC236}">
                <a16:creationId xmlns:a16="http://schemas.microsoft.com/office/drawing/2014/main" id="{DC95479D-6AAA-2A5D-2E32-0E456CB9EAFE}"/>
              </a:ext>
            </a:extLst>
          </p:cNvPr>
          <p:cNvPicPr>
            <a:picLocks noChangeAspect="1"/>
          </p:cNvPicPr>
          <p:nvPr/>
        </p:nvPicPr>
        <p:blipFill>
          <a:blip r:embed="rId7"/>
          <a:stretch>
            <a:fillRect/>
          </a:stretch>
        </p:blipFill>
        <p:spPr>
          <a:xfrm>
            <a:off x="2538065" y="5113789"/>
            <a:ext cx="2142857" cy="819048"/>
          </a:xfrm>
          <a:prstGeom prst="rect">
            <a:avLst/>
          </a:prstGeom>
        </p:spPr>
      </p:pic>
      <p:pic>
        <p:nvPicPr>
          <p:cNvPr id="18" name="Picture 17">
            <a:extLst>
              <a:ext uri="{FF2B5EF4-FFF2-40B4-BE49-F238E27FC236}">
                <a16:creationId xmlns:a16="http://schemas.microsoft.com/office/drawing/2014/main" id="{90C8E5E0-A86C-4666-A7D2-F383FF5B9454}"/>
              </a:ext>
            </a:extLst>
          </p:cNvPr>
          <p:cNvPicPr>
            <a:picLocks noChangeAspect="1"/>
          </p:cNvPicPr>
          <p:nvPr/>
        </p:nvPicPr>
        <p:blipFill>
          <a:blip r:embed="rId8"/>
          <a:stretch>
            <a:fillRect/>
          </a:stretch>
        </p:blipFill>
        <p:spPr>
          <a:xfrm>
            <a:off x="2531009" y="6737153"/>
            <a:ext cx="2580952" cy="1257143"/>
          </a:xfrm>
          <a:prstGeom prst="rect">
            <a:avLst/>
          </a:prstGeom>
        </p:spPr>
      </p:pic>
      <p:pic>
        <p:nvPicPr>
          <p:cNvPr id="20" name="Picture 19">
            <a:extLst>
              <a:ext uri="{FF2B5EF4-FFF2-40B4-BE49-F238E27FC236}">
                <a16:creationId xmlns:a16="http://schemas.microsoft.com/office/drawing/2014/main" id="{8394E097-6879-D55C-48AF-75879D56DC93}"/>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2839653" y="8838811"/>
            <a:ext cx="1841269" cy="1047619"/>
          </a:xfrm>
          <a:prstGeom prst="rect">
            <a:avLst/>
          </a:prstGeom>
        </p:spPr>
      </p:pic>
      <p:pic>
        <p:nvPicPr>
          <p:cNvPr id="1026" name="Picture 2">
            <a:extLst>
              <a:ext uri="{FF2B5EF4-FFF2-40B4-BE49-F238E27FC236}">
                <a16:creationId xmlns:a16="http://schemas.microsoft.com/office/drawing/2014/main" id="{B8341D63-DA86-9BC5-E2FF-614B2A39DC7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7594" y="5722371"/>
            <a:ext cx="128587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C6729EE-B5C5-7CFF-6191-444AA33D902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8925" y="7909560"/>
            <a:ext cx="3279689" cy="992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0195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54FCFD-1FC9-0979-80ED-2BBB3B16AF77}"/>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Dimensions – Provide numerical input for the length and location of sketch entities.</a:t>
            </a:r>
          </a:p>
          <a:p>
            <a:r>
              <a:rPr lang="en-US" dirty="0">
                <a:latin typeface="Arial" panose="020B0604020202020204" pitchFamily="34" charset="0"/>
                <a:cs typeface="Arial" panose="020B0604020202020204" pitchFamily="34" charset="0"/>
              </a:rPr>
              <a:t>Constraints – Define the relationship of a sketch entity relative to other geometry or the construction planes and origin.</a:t>
            </a:r>
          </a:p>
        </p:txBody>
      </p:sp>
      <p:sp>
        <p:nvSpPr>
          <p:cNvPr id="4" name="Title 3">
            <a:extLst>
              <a:ext uri="{FF2B5EF4-FFF2-40B4-BE49-F238E27FC236}">
                <a16:creationId xmlns:a16="http://schemas.microsoft.com/office/drawing/2014/main" id="{D1957D21-54E7-47FE-9C51-8B59ED3F127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Dimensions and constraints in sketches</a:t>
            </a:r>
          </a:p>
        </p:txBody>
      </p:sp>
      <p:pic>
        <p:nvPicPr>
          <p:cNvPr id="10" name="Content Placeholder 9" descr="Dimensions and constraints">
            <a:extLst>
              <a:ext uri="{FF2B5EF4-FFF2-40B4-BE49-F238E27FC236}">
                <a16:creationId xmlns:a16="http://schemas.microsoft.com/office/drawing/2014/main" id="{D8E2B01D-832A-271F-6E47-0BE272D4DADF}"/>
              </a:ext>
            </a:extLst>
          </p:cNvPr>
          <p:cNvPicPr>
            <a:picLocks noGrp="1" noChangeAspect="1"/>
          </p:cNvPicPr>
          <p:nvPr>
            <p:ph idx="11"/>
          </p:nvPr>
        </p:nvPicPr>
        <p:blipFill>
          <a:blip r:embed="rId2">
            <a:extLst>
              <a:ext uri="{28A0092B-C50C-407E-A947-70E740481C1C}">
                <a14:useLocalDpi xmlns:a14="http://schemas.microsoft.com/office/drawing/2010/main" val="0"/>
              </a:ext>
            </a:extLst>
          </a:blip>
          <a:stretch>
            <a:fillRect/>
          </a:stretch>
        </p:blipFill>
        <p:spPr>
          <a:xfrm>
            <a:off x="9799320" y="1830506"/>
            <a:ext cx="4872644" cy="3544848"/>
          </a:xfrm>
        </p:spPr>
      </p:pic>
      <p:pic>
        <p:nvPicPr>
          <p:cNvPr id="12" name="Picture 11">
            <a:extLst>
              <a:ext uri="{FF2B5EF4-FFF2-40B4-BE49-F238E27FC236}">
                <a16:creationId xmlns:a16="http://schemas.microsoft.com/office/drawing/2014/main" id="{FEFF412B-0845-42AE-3BBF-9678AE65A7B5}"/>
              </a:ext>
            </a:extLst>
          </p:cNvPr>
          <p:cNvPicPr>
            <a:picLocks noChangeAspect="1"/>
          </p:cNvPicPr>
          <p:nvPr/>
        </p:nvPicPr>
        <p:blipFill>
          <a:blip r:embed="rId3"/>
          <a:stretch>
            <a:fillRect/>
          </a:stretch>
        </p:blipFill>
        <p:spPr>
          <a:xfrm>
            <a:off x="10534463" y="5632933"/>
            <a:ext cx="3952381" cy="3723809"/>
          </a:xfrm>
          <a:prstGeom prst="rect">
            <a:avLst/>
          </a:prstGeom>
        </p:spPr>
      </p:pic>
    </p:spTree>
    <p:extLst>
      <p:ext uri="{BB962C8B-B14F-4D97-AF65-F5344CB8AC3E}">
        <p14:creationId xmlns:p14="http://schemas.microsoft.com/office/powerpoint/2010/main" val="35947726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EE34D-0FE2-3BDB-2968-1D58B2307CC4}"/>
              </a:ext>
            </a:extLst>
          </p:cNvPr>
          <p:cNvSpPr>
            <a:spLocks noGrp="1"/>
          </p:cNvSpPr>
          <p:nvPr>
            <p:ph idx="1"/>
          </p:nvPr>
        </p:nvSpPr>
        <p:spPr>
          <a:xfrm>
            <a:off x="736980" y="2377439"/>
            <a:ext cx="9652724" cy="4725489"/>
          </a:xfrm>
        </p:spPr>
        <p:txBody>
          <a:bodyPr>
            <a:noAutofit/>
          </a:bodyPr>
          <a:lstStyle/>
          <a:p>
            <a:r>
              <a:rPr lang="en-US" dirty="0">
                <a:latin typeface="Arial" panose="020B0604020202020204" pitchFamily="34" charset="0"/>
                <a:cs typeface="Arial" panose="020B0604020202020204" pitchFamily="34" charset="0"/>
              </a:rPr>
              <a:t>Fully defined means a sketch has all its dimensions and geometric constraints specified in a way that the shape and size of the sketch all have values.</a:t>
            </a:r>
          </a:p>
          <a:p>
            <a:r>
              <a:rPr lang="en-US" dirty="0">
                <a:latin typeface="Arial" panose="020B0604020202020204" pitchFamily="34" charset="0"/>
                <a:cs typeface="Arial" panose="020B0604020202020204" pitchFamily="34" charset="0"/>
              </a:rPr>
              <a:t>In the sketch to the right, dimensions are defined with the exception of the angled line. However, the angled line is connected to the end of two defined dimensions.</a:t>
            </a:r>
          </a:p>
        </p:txBody>
      </p:sp>
      <p:sp>
        <p:nvSpPr>
          <p:cNvPr id="4" name="Title 3">
            <a:extLst>
              <a:ext uri="{FF2B5EF4-FFF2-40B4-BE49-F238E27FC236}">
                <a16:creationId xmlns:a16="http://schemas.microsoft.com/office/drawing/2014/main" id="{7D915D9D-2FAE-EC25-680F-97091A099C6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Creating a fully defined sketch</a:t>
            </a:r>
          </a:p>
        </p:txBody>
      </p:sp>
      <p:pic>
        <p:nvPicPr>
          <p:cNvPr id="9" name="Picture 8">
            <a:extLst>
              <a:ext uri="{FF2B5EF4-FFF2-40B4-BE49-F238E27FC236}">
                <a16:creationId xmlns:a16="http://schemas.microsoft.com/office/drawing/2014/main" id="{FF5C5F2B-14B6-EE8F-AA3B-D32C8761753C}"/>
              </a:ext>
            </a:extLst>
          </p:cNvPr>
          <p:cNvPicPr>
            <a:picLocks noChangeAspect="1"/>
          </p:cNvPicPr>
          <p:nvPr/>
        </p:nvPicPr>
        <p:blipFill>
          <a:blip r:embed="rId2"/>
          <a:stretch>
            <a:fillRect/>
          </a:stretch>
        </p:blipFill>
        <p:spPr>
          <a:xfrm>
            <a:off x="13017738" y="1507118"/>
            <a:ext cx="4196836" cy="8200885"/>
          </a:xfrm>
          <a:prstGeom prst="rect">
            <a:avLst/>
          </a:prstGeom>
        </p:spPr>
      </p:pic>
    </p:spTree>
    <p:extLst>
      <p:ext uri="{BB962C8B-B14F-4D97-AF65-F5344CB8AC3E}">
        <p14:creationId xmlns:p14="http://schemas.microsoft.com/office/powerpoint/2010/main" val="2497622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28EECB-1D00-3C7C-40AD-0DA22BDAED03}"/>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During sketch editing the Sketch palette provides options for features or sketch visualization.</a:t>
            </a:r>
          </a:p>
          <a:p>
            <a:r>
              <a:rPr lang="en-US" dirty="0" err="1">
                <a:latin typeface="Arial" panose="020B0604020202020204" pitchFamily="34" charset="0"/>
                <a:cs typeface="Arial" panose="020B0604020202020204" pitchFamily="34" charset="0"/>
              </a:rPr>
              <a:t>Linetype</a:t>
            </a:r>
            <a:r>
              <a:rPr lang="en-US" dirty="0">
                <a:latin typeface="Arial" panose="020B0604020202020204" pitchFamily="34" charset="0"/>
                <a:cs typeface="Arial" panose="020B0604020202020204" pitchFamily="34" charset="0"/>
              </a:rPr>
              <a:t> toggle to change a sketch entity to a construction entity.</a:t>
            </a:r>
          </a:p>
          <a:p>
            <a:r>
              <a:rPr lang="en-US" dirty="0">
                <a:latin typeface="Arial" panose="020B0604020202020204" pitchFamily="34" charset="0"/>
                <a:cs typeface="Arial" panose="020B0604020202020204" pitchFamily="34" charset="0"/>
              </a:rPr>
              <a:t>Look At to view the sketch plane from a Normal direction.</a:t>
            </a:r>
          </a:p>
          <a:p>
            <a:r>
              <a:rPr lang="en-US" dirty="0">
                <a:latin typeface="Arial" panose="020B0604020202020204" pitchFamily="34" charset="0"/>
                <a:cs typeface="Arial" panose="020B0604020202020204" pitchFamily="34" charset="0"/>
              </a:rPr>
              <a:t>Grid and display options.</a:t>
            </a:r>
          </a:p>
          <a:p>
            <a:r>
              <a:rPr lang="en-US" dirty="0">
                <a:latin typeface="Arial" panose="020B0604020202020204" pitchFamily="34" charset="0"/>
                <a:cs typeface="Arial" panose="020B0604020202020204" pitchFamily="34" charset="0"/>
              </a:rPr>
              <a:t>3D Sketch toggle.</a:t>
            </a:r>
          </a:p>
        </p:txBody>
      </p:sp>
      <p:sp>
        <p:nvSpPr>
          <p:cNvPr id="4" name="Title 3">
            <a:extLst>
              <a:ext uri="{FF2B5EF4-FFF2-40B4-BE49-F238E27FC236}">
                <a16:creationId xmlns:a16="http://schemas.microsoft.com/office/drawing/2014/main" id="{38A2A14F-23C6-F51A-5F50-2542A19B536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display options are available?</a:t>
            </a:r>
          </a:p>
        </p:txBody>
      </p:sp>
      <p:pic>
        <p:nvPicPr>
          <p:cNvPr id="12" name="Content Placeholder 11">
            <a:extLst>
              <a:ext uri="{FF2B5EF4-FFF2-40B4-BE49-F238E27FC236}">
                <a16:creationId xmlns:a16="http://schemas.microsoft.com/office/drawing/2014/main" id="{2BFB6D54-6421-A7B5-D00A-B23DC9911CEC}"/>
              </a:ext>
            </a:extLst>
          </p:cNvPr>
          <p:cNvPicPr>
            <a:picLocks noGrp="1" noChangeAspect="1"/>
          </p:cNvPicPr>
          <p:nvPr>
            <p:ph idx="11"/>
          </p:nvPr>
        </p:nvPicPr>
        <p:blipFill>
          <a:blip r:embed="rId2"/>
          <a:stretch>
            <a:fillRect/>
          </a:stretch>
        </p:blipFill>
        <p:spPr>
          <a:xfrm>
            <a:off x="11734800" y="2043354"/>
            <a:ext cx="3463199" cy="7245013"/>
          </a:xfrm>
        </p:spPr>
      </p:pic>
    </p:spTree>
    <p:extLst>
      <p:ext uri="{BB962C8B-B14F-4D97-AF65-F5344CB8AC3E}">
        <p14:creationId xmlns:p14="http://schemas.microsoft.com/office/powerpoint/2010/main" val="1026161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Creating a sketch in 3D allows users to generate complex curves for use with surface creation, sweep paths, or general geometry creating.</a:t>
            </a:r>
          </a:p>
          <a:p>
            <a:r>
              <a:rPr lang="en-US" dirty="0">
                <a:latin typeface="Arial" panose="020B0604020202020204" pitchFamily="34" charset="0"/>
                <a:cs typeface="Arial" panose="020B0604020202020204" pitchFamily="34" charset="0"/>
              </a:rPr>
              <a:t>3D sketches can be used for some feature creation but not all feature creation. For example, a closed profile is required to create a solid extrude.</a:t>
            </a:r>
          </a:p>
          <a:p>
            <a:r>
              <a:rPr lang="en-US" dirty="0">
                <a:latin typeface="Arial" panose="020B0604020202020204" pitchFamily="34" charset="0"/>
                <a:cs typeface="Arial" panose="020B0604020202020204" pitchFamily="34" charset="0"/>
              </a:rPr>
              <a:t>3D sketching is considered a more advanced workflow.</a:t>
            </a:r>
          </a:p>
        </p:txBody>
      </p:sp>
      <p:pic>
        <p:nvPicPr>
          <p:cNvPr id="6" name="Content Placeholder 5">
            <a:extLst>
              <a:ext uri="{FF2B5EF4-FFF2-40B4-BE49-F238E27FC236}">
                <a16:creationId xmlns:a16="http://schemas.microsoft.com/office/drawing/2014/main" id="{FC13ADE5-F572-58A5-3ED0-7A09CB0C9612}"/>
              </a:ext>
            </a:extLst>
          </p:cNvPr>
          <p:cNvPicPr>
            <a:picLocks noGrp="1" noChangeAspect="1"/>
          </p:cNvPicPr>
          <p:nvPr>
            <p:ph idx="11"/>
          </p:nvPr>
        </p:nvPicPr>
        <p:blipFill>
          <a:blip r:embed="rId2"/>
          <a:stretch>
            <a:fillRect/>
          </a:stretch>
        </p:blipFill>
        <p:spPr>
          <a:xfrm>
            <a:off x="10165001" y="2813538"/>
            <a:ext cx="6969447" cy="6626931"/>
          </a:xfrm>
        </p:spPr>
      </p:pic>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is 3D sketching?</a:t>
            </a:r>
          </a:p>
        </p:txBody>
      </p:sp>
    </p:spTree>
    <p:extLst>
      <p:ext uri="{BB962C8B-B14F-4D97-AF65-F5344CB8AC3E}">
        <p14:creationId xmlns:p14="http://schemas.microsoft.com/office/powerpoint/2010/main" val="214721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2731F7F-67E5-C28D-81E8-7ABDC8448713}"/>
              </a:ext>
            </a:extLst>
          </p:cNvPr>
          <p:cNvPicPr>
            <a:picLocks noChangeAspect="1"/>
          </p:cNvPicPr>
          <p:nvPr/>
        </p:nvPicPr>
        <p:blipFill>
          <a:blip r:embed="rId2"/>
          <a:stretch>
            <a:fillRect/>
          </a:stretch>
        </p:blipFill>
        <p:spPr>
          <a:xfrm>
            <a:off x="9547940" y="1507118"/>
            <a:ext cx="8003080" cy="7963163"/>
          </a:xfrm>
          <a:prstGeom prst="rect">
            <a:avLst/>
          </a:prstGeom>
        </p:spPr>
      </p:pic>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Colors of sketch entities have meaning in Fusion.</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Understanding line colors</a:t>
            </a:r>
          </a:p>
        </p:txBody>
      </p:sp>
      <p:pic>
        <p:nvPicPr>
          <p:cNvPr id="8" name="Picture 7">
            <a:extLst>
              <a:ext uri="{FF2B5EF4-FFF2-40B4-BE49-F238E27FC236}">
                <a16:creationId xmlns:a16="http://schemas.microsoft.com/office/drawing/2014/main" id="{ACAC38D5-731C-2E26-AF98-AB9F8B766C1D}"/>
              </a:ext>
            </a:extLst>
          </p:cNvPr>
          <p:cNvPicPr>
            <a:picLocks noChangeAspect="1"/>
          </p:cNvPicPr>
          <p:nvPr/>
        </p:nvPicPr>
        <p:blipFill>
          <a:blip r:embed="rId3"/>
          <a:stretch>
            <a:fillRect/>
          </a:stretch>
        </p:blipFill>
        <p:spPr>
          <a:xfrm>
            <a:off x="843660" y="3613668"/>
            <a:ext cx="8140320" cy="6010391"/>
          </a:xfrm>
          <a:prstGeom prst="rect">
            <a:avLst/>
          </a:prstGeom>
        </p:spPr>
      </p:pic>
    </p:spTree>
    <p:extLst>
      <p:ext uri="{BB962C8B-B14F-4D97-AF65-F5344CB8AC3E}">
        <p14:creationId xmlns:p14="http://schemas.microsoft.com/office/powerpoint/2010/main" val="1094037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A body is a solid or surface created by various modeling operations such as extrusions, sweeps, etc.</a:t>
            </a:r>
          </a:p>
          <a:p>
            <a:r>
              <a:rPr lang="en-US" dirty="0">
                <a:latin typeface="Arial" panose="020B0604020202020204" pitchFamily="34" charset="0"/>
                <a:cs typeface="Arial" panose="020B0604020202020204" pitchFamily="34" charset="0"/>
              </a:rPr>
              <a:t>A component is a collection of bodies and/or other components. It is a separate and functional part of a design that can interact with other components.</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Bodies vs. Components</a:t>
            </a:r>
          </a:p>
        </p:txBody>
      </p:sp>
      <p:pic>
        <p:nvPicPr>
          <p:cNvPr id="8" name="Picture 7">
            <a:extLst>
              <a:ext uri="{FF2B5EF4-FFF2-40B4-BE49-F238E27FC236}">
                <a16:creationId xmlns:a16="http://schemas.microsoft.com/office/drawing/2014/main" id="{521CE41F-D659-8025-CBBD-7F368EA1478E}"/>
              </a:ext>
            </a:extLst>
          </p:cNvPr>
          <p:cNvPicPr>
            <a:picLocks noChangeAspect="1"/>
          </p:cNvPicPr>
          <p:nvPr/>
        </p:nvPicPr>
        <p:blipFill>
          <a:blip r:embed="rId2"/>
          <a:stretch>
            <a:fillRect/>
          </a:stretch>
        </p:blipFill>
        <p:spPr>
          <a:xfrm>
            <a:off x="9654063" y="3154579"/>
            <a:ext cx="3047619" cy="2495238"/>
          </a:xfrm>
          <a:prstGeom prst="rect">
            <a:avLst/>
          </a:prstGeom>
        </p:spPr>
      </p:pic>
      <p:pic>
        <p:nvPicPr>
          <p:cNvPr id="12" name="Picture 11">
            <a:extLst>
              <a:ext uri="{FF2B5EF4-FFF2-40B4-BE49-F238E27FC236}">
                <a16:creationId xmlns:a16="http://schemas.microsoft.com/office/drawing/2014/main" id="{F86F0709-7A85-A4DE-7EB7-06BC1FD90C1F}"/>
              </a:ext>
            </a:extLst>
          </p:cNvPr>
          <p:cNvPicPr>
            <a:picLocks noChangeAspect="1"/>
          </p:cNvPicPr>
          <p:nvPr/>
        </p:nvPicPr>
        <p:blipFill>
          <a:blip r:embed="rId3"/>
          <a:stretch>
            <a:fillRect/>
          </a:stretch>
        </p:blipFill>
        <p:spPr>
          <a:xfrm>
            <a:off x="13299982" y="3116104"/>
            <a:ext cx="2952381" cy="2714286"/>
          </a:xfrm>
          <a:prstGeom prst="rect">
            <a:avLst/>
          </a:prstGeom>
        </p:spPr>
      </p:pic>
      <p:sp>
        <p:nvSpPr>
          <p:cNvPr id="13" name="TextBox 12">
            <a:extLst>
              <a:ext uri="{FF2B5EF4-FFF2-40B4-BE49-F238E27FC236}">
                <a16:creationId xmlns:a16="http://schemas.microsoft.com/office/drawing/2014/main" id="{DCE1CCE7-A726-B67D-CDB8-1A70D833FC79}"/>
              </a:ext>
            </a:extLst>
          </p:cNvPr>
          <p:cNvSpPr txBox="1"/>
          <p:nvPr/>
        </p:nvSpPr>
        <p:spPr>
          <a:xfrm>
            <a:off x="9978667" y="2377440"/>
            <a:ext cx="2219948" cy="738664"/>
          </a:xfrm>
          <a:prstGeom prst="rect">
            <a:avLst/>
          </a:prstGeom>
          <a:noFill/>
        </p:spPr>
        <p:txBody>
          <a:bodyPr wrap="square" lIns="0" tIns="0" rIns="0" bIns="0" rtlCol="0">
            <a:spAutoFit/>
          </a:bodyPr>
          <a:lstStyle/>
          <a:p>
            <a:pPr algn="ctr"/>
            <a:r>
              <a:rPr lang="en-US" sz="3200" dirty="0">
                <a:latin typeface="Arial" panose="020B0604020202020204" pitchFamily="34" charset="0"/>
                <a:cs typeface="Arial" panose="020B0604020202020204" pitchFamily="34" charset="0"/>
              </a:rPr>
              <a:t>Body</a:t>
            </a:r>
            <a:endParaRPr lang="en-US" sz="1400" dirty="0">
              <a:latin typeface="Arial" panose="020B0604020202020204" pitchFamily="34" charset="0"/>
              <a:cs typeface="Arial" panose="020B0604020202020204" pitchFamily="34" charset="0"/>
            </a:endParaRPr>
          </a:p>
          <a:p>
            <a:pPr algn="l"/>
            <a:endParaRPr lang="en-US" sz="1600" dirty="0"/>
          </a:p>
        </p:txBody>
      </p:sp>
      <p:sp>
        <p:nvSpPr>
          <p:cNvPr id="14" name="TextBox 13">
            <a:extLst>
              <a:ext uri="{FF2B5EF4-FFF2-40B4-BE49-F238E27FC236}">
                <a16:creationId xmlns:a16="http://schemas.microsoft.com/office/drawing/2014/main" id="{71AFC8F0-0684-FC81-3371-BB38CE51A5ED}"/>
              </a:ext>
            </a:extLst>
          </p:cNvPr>
          <p:cNvSpPr txBox="1"/>
          <p:nvPr/>
        </p:nvSpPr>
        <p:spPr>
          <a:xfrm>
            <a:off x="13666198" y="2377440"/>
            <a:ext cx="2219948" cy="738664"/>
          </a:xfrm>
          <a:prstGeom prst="rect">
            <a:avLst/>
          </a:prstGeom>
          <a:noFill/>
        </p:spPr>
        <p:txBody>
          <a:bodyPr wrap="square" lIns="0" tIns="0" rIns="0" bIns="0" rtlCol="0">
            <a:spAutoFit/>
          </a:bodyPr>
          <a:lstStyle/>
          <a:p>
            <a:pPr algn="ctr"/>
            <a:r>
              <a:rPr lang="en-US" sz="3200" dirty="0">
                <a:latin typeface="Arial" panose="020B0604020202020204" pitchFamily="34" charset="0"/>
                <a:cs typeface="Arial" panose="020B0604020202020204" pitchFamily="34" charset="0"/>
              </a:rPr>
              <a:t>Component</a:t>
            </a:r>
            <a:endParaRPr lang="en-US" sz="1400" dirty="0">
              <a:latin typeface="Arial" panose="020B0604020202020204" pitchFamily="34" charset="0"/>
              <a:cs typeface="Arial" panose="020B0604020202020204" pitchFamily="34" charset="0"/>
            </a:endParaRPr>
          </a:p>
          <a:p>
            <a:pPr algn="l"/>
            <a:endParaRPr lang="en-US" sz="1600" dirty="0"/>
          </a:p>
        </p:txBody>
      </p:sp>
    </p:spTree>
    <p:extLst>
      <p:ext uri="{BB962C8B-B14F-4D97-AF65-F5344CB8AC3E}">
        <p14:creationId xmlns:p14="http://schemas.microsoft.com/office/powerpoint/2010/main" val="677835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9AF467D-05C6-8F97-3C5B-21A63F6F1EAA}"/>
              </a:ext>
            </a:extLst>
          </p:cNvPr>
          <p:cNvPicPr>
            <a:picLocks noChangeAspect="1"/>
          </p:cNvPicPr>
          <p:nvPr/>
        </p:nvPicPr>
        <p:blipFill>
          <a:blip r:embed="rId2"/>
          <a:stretch>
            <a:fillRect/>
          </a:stretch>
        </p:blipFill>
        <p:spPr>
          <a:xfrm>
            <a:off x="4385733" y="5803900"/>
            <a:ext cx="8462414" cy="4119522"/>
          </a:xfrm>
          <a:prstGeom prst="rect">
            <a:avLst/>
          </a:prstGeom>
        </p:spPr>
      </p:pic>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The bottom-up approach</a:t>
            </a:r>
            <a:br>
              <a:rPr lang="en-US" dirty="0"/>
            </a:br>
            <a:endParaRPr lang="en-US" dirty="0"/>
          </a:p>
        </p:txBody>
      </p:sp>
      <p:sp>
        <p:nvSpPr>
          <p:cNvPr id="10" name="Content Placeholder 2"/>
          <p:cNvSpPr>
            <a:spLocks noGrp="1"/>
          </p:cNvSpPr>
          <p:nvPr>
            <p:ph idx="1"/>
          </p:nvPr>
        </p:nvSpPr>
        <p:spPr>
          <a:xfrm>
            <a:off x="941710" y="3392623"/>
            <a:ext cx="16154400" cy="1750877"/>
          </a:xfrm>
        </p:spPr>
        <p:txBody>
          <a:bodyPr>
            <a:noAutofit/>
          </a:bodyPr>
          <a:lstStyle/>
          <a:p>
            <a:r>
              <a:rPr lang="en-US" sz="2800" dirty="0">
                <a:latin typeface="Arial" panose="020B0604020202020204" pitchFamily="34" charset="0"/>
                <a:cs typeface="Arial" panose="020B0604020202020204" pitchFamily="34" charset="0"/>
              </a:rPr>
              <a:t>The geometry of one part is not typically influencing other surrounding parts because they are designed separately.</a:t>
            </a:r>
          </a:p>
          <a:p>
            <a:r>
              <a:rPr lang="en-US" sz="2800" dirty="0">
                <a:latin typeface="Arial" panose="020B0604020202020204" pitchFamily="34" charset="0"/>
                <a:cs typeface="Arial" panose="020B0604020202020204" pitchFamily="34" charset="0"/>
              </a:rPr>
              <a:t>Careful planning is required before design work begins. It can be more difficult to communicate the design and ensure that the entire assembly fits together correctly. </a:t>
            </a:r>
          </a:p>
        </p:txBody>
      </p:sp>
      <p:sp>
        <p:nvSpPr>
          <p:cNvPr id="2" name="Content Placeholder 2">
            <a:extLst>
              <a:ext uri="{FF2B5EF4-FFF2-40B4-BE49-F238E27FC236}">
                <a16:creationId xmlns:a16="http://schemas.microsoft.com/office/drawing/2014/main" id="{47B65EBE-676C-B438-7559-A987717D8253}"/>
              </a:ext>
            </a:extLst>
          </p:cNvPr>
          <p:cNvSpPr txBox="1">
            <a:spLocks/>
          </p:cNvSpPr>
          <p:nvPr/>
        </p:nvSpPr>
        <p:spPr>
          <a:xfrm>
            <a:off x="941710" y="1966281"/>
            <a:ext cx="16154400" cy="1426342"/>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Font typeface="Wingdings 2" panose="05020102010507070707" pitchFamily="18" charset="2"/>
              <a:buNone/>
            </a:pPr>
            <a:r>
              <a:rPr lang="en-US" b="0" i="0" dirty="0">
                <a:solidFill>
                  <a:srgbClr val="333333"/>
                </a:solidFill>
                <a:effectLst/>
                <a:latin typeface="Arial" panose="020B0604020202020204" pitchFamily="34" charset="0"/>
                <a:cs typeface="Arial" panose="020B0604020202020204" pitchFamily="34" charset="0"/>
              </a:rPr>
              <a:t>Bottom-up design is a design method in which you create components separately from the rest and the focus is on individual parts that make up an assembly.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85726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8235570" cy="7847528"/>
          </a:xfrm>
        </p:spPr>
        <p:txBody>
          <a:bodyPr>
            <a:normAutofit/>
          </a:bodyPr>
          <a:lstStyle/>
          <a:p>
            <a:pPr marL="0" indent="0">
              <a:buNone/>
            </a:pPr>
            <a:r>
              <a:rPr lang="en-US" dirty="0">
                <a:latin typeface="Arial" panose="020B0604020202020204" pitchFamily="34" charset="0"/>
                <a:cs typeface="Arial" panose="020B0604020202020204" pitchFamily="34" charset="0"/>
              </a:rPr>
              <a:t>After completing this lecture, you’ll be able to:</a:t>
            </a:r>
          </a:p>
          <a:p>
            <a:r>
              <a:rPr lang="en-US" dirty="0">
                <a:latin typeface="Arial" panose="020B0604020202020204" pitchFamily="34" charset="0"/>
                <a:cs typeface="Arial" panose="020B0604020202020204" pitchFamily="34" charset="0"/>
              </a:rPr>
              <a:t>Define common terminology used in Fusion.</a:t>
            </a:r>
          </a:p>
          <a:p>
            <a:r>
              <a:rPr lang="en-US" dirty="0">
                <a:latin typeface="Arial" panose="020B0604020202020204" pitchFamily="34" charset="0"/>
                <a:cs typeface="Arial" panose="020B0604020202020204" pitchFamily="34" charset="0"/>
              </a:rPr>
              <a:t>Describe the sections of the Fusion user interface.</a:t>
            </a:r>
          </a:p>
          <a:p>
            <a:r>
              <a:rPr lang="en-US" dirty="0">
                <a:latin typeface="Arial" panose="020B0604020202020204" pitchFamily="34" charset="0"/>
                <a:cs typeface="Arial" panose="020B0604020202020204" pitchFamily="34" charset="0"/>
              </a:rPr>
              <a:t>Identify the tools used to make solids from sketch geometry.</a:t>
            </a:r>
          </a:p>
          <a:p>
            <a:r>
              <a:rPr lang="en-US" dirty="0">
                <a:latin typeface="Arial" panose="020B0604020202020204" pitchFamily="34" charset="0"/>
                <a:cs typeface="Arial" panose="020B0604020202020204" pitchFamily="34" charset="0"/>
              </a:rPr>
              <a:t>Describe how 2D sketches are created and used.</a:t>
            </a:r>
          </a:p>
          <a:p>
            <a:r>
              <a:rPr lang="en-US" dirty="0">
                <a:latin typeface="Arial" panose="020B0604020202020204" pitchFamily="34" charset="0"/>
                <a:cs typeface="Arial" panose="020B0604020202020204" pitchFamily="34" charset="0"/>
              </a:rPr>
              <a:t>Identify geometric constraints in sketches.</a:t>
            </a:r>
          </a:p>
          <a:p>
            <a:endParaRPr lang="en-US" dirty="0">
              <a:latin typeface="Arial" panose="020B0604020202020204" pitchFamily="34" charset="0"/>
              <a:cs typeface="Arial" panose="020B0604020202020204" pitchFamily="34" charset="0"/>
            </a:endParaRPr>
          </a:p>
          <a:p>
            <a:endParaRPr lang="en-US" dirty="0">
              <a:cs typeface="Artifakt ElementOfc" panose="020B0504020101020102" pitchFamily="34" charset="0"/>
            </a:endParaRPr>
          </a:p>
          <a:p>
            <a:endParaRPr lang="en-US"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
        <p:nvSpPr>
          <p:cNvPr id="2" name="Content Placeholder 5">
            <a:extLst>
              <a:ext uri="{FF2B5EF4-FFF2-40B4-BE49-F238E27FC236}">
                <a16:creationId xmlns:a16="http://schemas.microsoft.com/office/drawing/2014/main" id="{0597903C-3713-C3A8-DF81-81805CC961B0}"/>
              </a:ext>
            </a:extLst>
          </p:cNvPr>
          <p:cNvSpPr txBox="1">
            <a:spLocks/>
          </p:cNvSpPr>
          <p:nvPr/>
        </p:nvSpPr>
        <p:spPr>
          <a:xfrm>
            <a:off x="9620250" y="1507118"/>
            <a:ext cx="7930770" cy="8823958"/>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Distinguish between bodies and components and between top-down and bottom-up modeling approaches.</a:t>
            </a:r>
          </a:p>
          <a:p>
            <a:r>
              <a:rPr lang="en-US" dirty="0">
                <a:latin typeface="Arial" panose="020B0604020202020204" pitchFamily="34" charset="0"/>
                <a:cs typeface="Arial" panose="020B0604020202020204" pitchFamily="34" charset="0"/>
              </a:rPr>
              <a:t>Project previously created geometry to a new work plane. </a:t>
            </a:r>
          </a:p>
          <a:p>
            <a:r>
              <a:rPr lang="en-US" dirty="0">
                <a:latin typeface="Arial" panose="020B0604020202020204" pitchFamily="34" charset="0"/>
                <a:cs typeface="Arial" panose="020B0604020202020204" pitchFamily="34" charset="0"/>
              </a:rPr>
              <a:t>Recognize </a:t>
            </a:r>
            <a:r>
              <a:rPr lang="en-US">
                <a:latin typeface="Arial" panose="020B0604020202020204" pitchFamily="34" charset="0"/>
                <a:cs typeface="Arial" panose="020B0604020202020204" pitchFamily="34" charset="0"/>
              </a:rPr>
              <a:t>how the Extrude tool adds </a:t>
            </a:r>
            <a:r>
              <a:rPr lang="en-US" dirty="0">
                <a:latin typeface="Arial" panose="020B0604020202020204" pitchFamily="34" charset="0"/>
                <a:cs typeface="Arial" panose="020B0604020202020204" pitchFamily="34" charset="0"/>
              </a:rPr>
              <a:t>depth to sketch profiles.</a:t>
            </a:r>
          </a:p>
          <a:p>
            <a:r>
              <a:rPr lang="en-US" dirty="0">
                <a:latin typeface="Arial" panose="020B0604020202020204" pitchFamily="34" charset="0"/>
                <a:cs typeface="Arial" panose="020B0604020202020204" pitchFamily="34" charset="0"/>
              </a:rPr>
              <a:t>Distinguish between different joint types.</a:t>
            </a:r>
          </a:p>
          <a:p>
            <a:r>
              <a:rPr lang="en-US" dirty="0">
                <a:latin typeface="Arial" panose="020B0604020202020204" pitchFamily="34" charset="0"/>
                <a:cs typeface="Arial" panose="020B0604020202020204" pitchFamily="34" charset="0"/>
              </a:rPr>
              <a:t>Describe the Drawing and Render workspaces.</a:t>
            </a:r>
          </a:p>
          <a:p>
            <a:r>
              <a:rPr lang="en-US" dirty="0">
                <a:latin typeface="Arial" panose="020B0604020202020204" pitchFamily="34" charset="0"/>
                <a:cs typeface="Arial" panose="020B0604020202020204" pitchFamily="34" charset="0"/>
              </a:rPr>
              <a:t>Prepare files for 3D printing.</a:t>
            </a:r>
          </a:p>
          <a:p>
            <a:endParaRPr lang="en-US" dirty="0">
              <a:latin typeface="Arial" panose="020B0604020202020204" pitchFamily="34" charset="0"/>
              <a:cs typeface="Arial" panose="020B0604020202020204" pitchFamily="34" charset="0"/>
            </a:endParaRPr>
          </a:p>
          <a:p>
            <a:endParaRPr lang="en-US" dirty="0">
              <a:cs typeface="Artifakt ElementOfc" panose="020B0504020101020102" pitchFamily="34" charset="0"/>
            </a:endParaRPr>
          </a:p>
          <a:p>
            <a:endParaRPr lang="en-US" dirty="0"/>
          </a:p>
          <a:p>
            <a:pPr marL="0" indent="0">
              <a:buFont typeface="Wingdings 2" panose="05020102010507070707" pitchFamily="18" charset="2"/>
              <a:buNone/>
            </a:pPr>
            <a:endParaRPr lang="en-US" dirty="0"/>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a:lstStyle/>
          <a:p>
            <a:r>
              <a:rPr lang="en-US" dirty="0">
                <a:latin typeface="Arial" panose="020B0604020202020204" pitchFamily="34" charset="0"/>
                <a:cs typeface="Arial" panose="020B0604020202020204" pitchFamily="34" charset="0"/>
              </a:rPr>
              <a:t>The top-down approach</a:t>
            </a:r>
            <a:endParaRPr lang="en-US" dirty="0"/>
          </a:p>
        </p:txBody>
      </p:sp>
      <p:sp>
        <p:nvSpPr>
          <p:cNvPr id="10" name="Content Placeholder 2"/>
          <p:cNvSpPr>
            <a:spLocks noGrp="1"/>
          </p:cNvSpPr>
          <p:nvPr>
            <p:ph idx="1"/>
          </p:nvPr>
        </p:nvSpPr>
        <p:spPr>
          <a:xfrm>
            <a:off x="941710" y="4126478"/>
            <a:ext cx="7753032" cy="1017022"/>
          </a:xfrm>
        </p:spPr>
        <p:txBody>
          <a:bodyPr>
            <a:normAutofit/>
          </a:bodyPr>
          <a:lstStyle/>
          <a:p>
            <a:pPr>
              <a:spcBef>
                <a:spcPts val="2000"/>
              </a:spcBef>
            </a:pPr>
            <a:r>
              <a:rPr lang="en-US" sz="2000" dirty="0">
                <a:latin typeface="Arial" panose="020B0604020202020204" pitchFamily="34" charset="0"/>
                <a:cs typeface="Arial" panose="020B0604020202020204" pitchFamily="34" charset="0"/>
              </a:rPr>
              <a:t>Individual parts are sketched and modeled together.</a:t>
            </a:r>
          </a:p>
          <a:p>
            <a:pPr>
              <a:spcBef>
                <a:spcPts val="2000"/>
              </a:spcBef>
            </a:pPr>
            <a:r>
              <a:rPr lang="en-US" sz="2000" dirty="0">
                <a:latin typeface="Arial" panose="020B0604020202020204" pitchFamily="34" charset="0"/>
                <a:cs typeface="Arial" panose="020B0604020202020204" pitchFamily="34" charset="0"/>
              </a:rPr>
              <a:t>Critical features can be referenced between neighboring parts.</a:t>
            </a:r>
            <a:endParaRPr lang="en-US"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435A0D5-581B-CC61-997E-AB2D02D73DE6}"/>
              </a:ext>
            </a:extLst>
          </p:cNvPr>
          <p:cNvPicPr>
            <a:picLocks noChangeAspect="1"/>
          </p:cNvPicPr>
          <p:nvPr/>
        </p:nvPicPr>
        <p:blipFill>
          <a:blip r:embed="rId3"/>
          <a:stretch>
            <a:fillRect/>
          </a:stretch>
        </p:blipFill>
        <p:spPr>
          <a:xfrm>
            <a:off x="752734" y="5066987"/>
            <a:ext cx="8391266" cy="4355568"/>
          </a:xfrm>
          <a:prstGeom prst="rect">
            <a:avLst/>
          </a:prstGeom>
        </p:spPr>
      </p:pic>
      <p:pic>
        <p:nvPicPr>
          <p:cNvPr id="7" name="Picture 6">
            <a:extLst>
              <a:ext uri="{FF2B5EF4-FFF2-40B4-BE49-F238E27FC236}">
                <a16:creationId xmlns:a16="http://schemas.microsoft.com/office/drawing/2014/main" id="{B27B34B0-67EC-E3B2-1461-7DFE1350580E}"/>
              </a:ext>
            </a:extLst>
          </p:cNvPr>
          <p:cNvPicPr>
            <a:picLocks noChangeAspect="1"/>
          </p:cNvPicPr>
          <p:nvPr/>
        </p:nvPicPr>
        <p:blipFill>
          <a:blip r:embed="rId4"/>
          <a:stretch>
            <a:fillRect/>
          </a:stretch>
        </p:blipFill>
        <p:spPr>
          <a:xfrm>
            <a:off x="9593259" y="4702075"/>
            <a:ext cx="8211046" cy="5085391"/>
          </a:xfrm>
          <a:prstGeom prst="rect">
            <a:avLst/>
          </a:prstGeom>
        </p:spPr>
      </p:pic>
      <p:sp>
        <p:nvSpPr>
          <p:cNvPr id="2" name="Content Placeholder 2">
            <a:extLst>
              <a:ext uri="{FF2B5EF4-FFF2-40B4-BE49-F238E27FC236}">
                <a16:creationId xmlns:a16="http://schemas.microsoft.com/office/drawing/2014/main" id="{6AFDC271-A1C2-EDCD-FCD5-6B26BEB16373}"/>
              </a:ext>
            </a:extLst>
          </p:cNvPr>
          <p:cNvSpPr txBox="1">
            <a:spLocks/>
          </p:cNvSpPr>
          <p:nvPr/>
        </p:nvSpPr>
        <p:spPr>
          <a:xfrm>
            <a:off x="941710" y="1910816"/>
            <a:ext cx="16154400" cy="1910069"/>
          </a:xfrm>
          <a:prstGeom prst="rect">
            <a:avLst/>
          </a:prstGeom>
        </p:spPr>
        <p:txBody>
          <a:bodyPr vert="horz" lIns="57528" tIns="28763" rIns="57528" bIns="28763" rtlCol="0">
            <a:normAutofit fontScale="4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4600" b="0" i="0" dirty="0">
                <a:solidFill>
                  <a:srgbClr val="333333"/>
                </a:solidFill>
                <a:effectLst/>
                <a:latin typeface="Arial" panose="020B0604020202020204" pitchFamily="34" charset="0"/>
                <a:cs typeface="Arial" panose="020B0604020202020204" pitchFamily="34" charset="0"/>
              </a:rPr>
              <a:t>Top-down design is a design method in which you create your components in the same design. Top-down design makes it easy to create and manage relationships in parts. </a:t>
            </a:r>
          </a:p>
          <a:p>
            <a:pPr marL="0" indent="0">
              <a:buNone/>
            </a:pPr>
            <a:r>
              <a:rPr lang="en-US" sz="4600" dirty="0">
                <a:latin typeface="Arial" panose="020B0604020202020204" pitchFamily="34" charset="0"/>
                <a:cs typeface="Arial" panose="020B0604020202020204" pitchFamily="34" charset="0"/>
              </a:rPr>
              <a:t>An advantage of top-down assemblies is that the user can project geometry and create components based off other components already created in the design. This assures the creator that components should geometrically fit.</a:t>
            </a:r>
          </a:p>
          <a:p>
            <a:pPr marL="0" indent="0">
              <a:buFont typeface="Wingdings 2" panose="05020102010507070707" pitchFamily="18" charset="2"/>
              <a:buNone/>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102069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Bodies in top-down modeling</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a:bodyPr>
          <a:lstStyle/>
          <a:p>
            <a:pPr marL="0" indent="0">
              <a:buNone/>
            </a:pPr>
            <a:r>
              <a:rPr lang="en-US" b="0" i="0" dirty="0">
                <a:solidFill>
                  <a:srgbClr val="333333"/>
                </a:solidFill>
                <a:effectLst/>
                <a:latin typeface="Arial" panose="020B0604020202020204" pitchFamily="34" charset="0"/>
                <a:cs typeface="Arial" panose="020B0604020202020204" pitchFamily="34" charset="0"/>
              </a:rPr>
              <a:t>A </a:t>
            </a:r>
            <a:r>
              <a:rPr lang="en-US" i="0" dirty="0">
                <a:solidFill>
                  <a:srgbClr val="333333"/>
                </a:solidFill>
                <a:effectLst/>
                <a:latin typeface="Arial" panose="020B0604020202020204" pitchFamily="34" charset="0"/>
                <a:cs typeface="Arial" panose="020B0604020202020204" pitchFamily="34" charset="0"/>
              </a:rPr>
              <a:t>body </a:t>
            </a:r>
            <a:r>
              <a:rPr lang="en-US" b="0" i="0" dirty="0">
                <a:solidFill>
                  <a:srgbClr val="333333"/>
                </a:solidFill>
                <a:effectLst/>
                <a:latin typeface="Arial" panose="020B0604020202020204" pitchFamily="34" charset="0"/>
                <a:cs typeface="Arial" panose="020B0604020202020204" pitchFamily="34" charset="0"/>
              </a:rPr>
              <a:t>is a single container for a contiguous 3D shape and bodies are contained within components.</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477008"/>
            <a:ext cx="3627537"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Bodies</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8"/>
            <a:ext cx="6720962" cy="5682936"/>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Bodies are located in 3D (cartesian) space by the position of the 2D profiles from which they were created.</a:t>
            </a:r>
          </a:p>
          <a:p>
            <a:r>
              <a:rPr lang="en-US" sz="3600" dirty="0">
                <a:latin typeface="Arial" panose="020B0604020202020204" pitchFamily="34" charset="0"/>
                <a:cs typeface="Arial" panose="020B0604020202020204" pitchFamily="34" charset="0"/>
              </a:rPr>
              <a:t>Bodies cannot be moved freely so that there is no chance of misalignment as modifications are made that are meant to effect multiple bodies.</a:t>
            </a:r>
          </a:p>
          <a:p>
            <a:r>
              <a:rPr lang="en-US" sz="3600" dirty="0">
                <a:latin typeface="Arial" panose="020B0604020202020204" pitchFamily="34" charset="0"/>
                <a:cs typeface="Arial" panose="020B0604020202020204" pitchFamily="34" charset="0"/>
              </a:rPr>
              <a:t>Bodies are quickly modeled and updated in reference to one another. </a:t>
            </a:r>
            <a:r>
              <a:rPr lang="en-US" sz="3600" b="0" i="0" dirty="0">
                <a:solidFill>
                  <a:srgbClr val="333333"/>
                </a:solidFill>
                <a:effectLst/>
                <a:latin typeface="Arial" panose="020B0604020202020204" pitchFamily="34" charset="0"/>
                <a:cs typeface="Arial" panose="020B0604020202020204" pitchFamily="34" charset="0"/>
              </a:rPr>
              <a:t>If you need to create joints and motion between bodies, they must reside in separate components.</a:t>
            </a:r>
            <a:endParaRPr lang="en-US" sz="3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C2ACF8D7-71A5-5DA6-23BB-34BCC7D07490}"/>
              </a:ext>
            </a:extLst>
          </p:cNvPr>
          <p:cNvPicPr>
            <a:picLocks noChangeAspect="1"/>
          </p:cNvPicPr>
          <p:nvPr/>
        </p:nvPicPr>
        <p:blipFill>
          <a:blip r:embed="rId2"/>
          <a:stretch>
            <a:fillRect/>
          </a:stretch>
        </p:blipFill>
        <p:spPr>
          <a:xfrm>
            <a:off x="7853515" y="4114603"/>
            <a:ext cx="9553162" cy="5366485"/>
          </a:xfrm>
          <a:prstGeom prst="rect">
            <a:avLst/>
          </a:prstGeom>
        </p:spPr>
      </p:pic>
    </p:spTree>
    <p:extLst>
      <p:ext uri="{BB962C8B-B14F-4D97-AF65-F5344CB8AC3E}">
        <p14:creationId xmlns:p14="http://schemas.microsoft.com/office/powerpoint/2010/main" val="15189930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Components in top-down modeling</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a:bodyPr>
          <a:lstStyle/>
          <a:p>
            <a:pPr marL="0" indent="0">
              <a:buNone/>
            </a:pPr>
            <a:r>
              <a:rPr lang="en-US" b="0" i="0" dirty="0">
                <a:solidFill>
                  <a:srgbClr val="333333"/>
                </a:solidFill>
                <a:effectLst/>
                <a:latin typeface="Arial" panose="020B0604020202020204" pitchFamily="34" charset="0"/>
                <a:cs typeface="Arial" panose="020B0604020202020204" pitchFamily="34" charset="0"/>
              </a:rPr>
              <a:t>A </a:t>
            </a:r>
            <a:r>
              <a:rPr lang="en-US" i="0" dirty="0">
                <a:solidFill>
                  <a:srgbClr val="333333"/>
                </a:solidFill>
                <a:effectLst/>
                <a:latin typeface="Arial" panose="020B0604020202020204" pitchFamily="34" charset="0"/>
                <a:cs typeface="Arial" panose="020B0604020202020204" pitchFamily="34" charset="0"/>
              </a:rPr>
              <a:t>component </a:t>
            </a:r>
            <a:r>
              <a:rPr lang="en-US" b="0" i="0" dirty="0">
                <a:solidFill>
                  <a:srgbClr val="333333"/>
                </a:solidFill>
                <a:effectLst/>
                <a:latin typeface="Arial" panose="020B0604020202020204" pitchFamily="34" charset="0"/>
                <a:cs typeface="Arial" panose="020B0604020202020204" pitchFamily="34" charset="0"/>
              </a:rPr>
              <a:t>is a container for design elements such as sketches, construction geometry, bodies, joints, origins, and even other components.</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3627537"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Components</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45534"/>
            <a:ext cx="6282050" cy="5408616"/>
          </a:xfrm>
          <a:prstGeom prst="rect">
            <a:avLst/>
          </a:prstGeom>
        </p:spPr>
        <p:txBody>
          <a:bodyPr vert="horz" lIns="57528" tIns="28763" rIns="57528" bIns="28763" rtlCol="0">
            <a:normAutofit fontScale="250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11200" dirty="0">
                <a:latin typeface="Arial" panose="020B0604020202020204" pitchFamily="34" charset="0"/>
                <a:cs typeface="Arial" panose="020B0604020202020204" pitchFamily="34" charset="0"/>
              </a:rPr>
              <a:t>Converting bodies to components allows for joints and other motions to be applied to parts that must interact and move to accomplish their purpose.</a:t>
            </a:r>
          </a:p>
          <a:p>
            <a:r>
              <a:rPr lang="en-US" sz="11200" b="0" i="0" dirty="0">
                <a:solidFill>
                  <a:srgbClr val="333333"/>
                </a:solidFill>
                <a:effectLst/>
                <a:latin typeface="Arial" panose="020B0604020202020204" pitchFamily="34" charset="0"/>
                <a:cs typeface="Arial" panose="020B0604020202020204" pitchFamily="34" charset="0"/>
              </a:rPr>
              <a:t>Each component is capable of motion and has its own unique origin, coordinate system, timeline, name, number,</a:t>
            </a:r>
            <a:r>
              <a:rPr lang="en-US" sz="11200" dirty="0">
                <a:solidFill>
                  <a:srgbClr val="333333"/>
                </a:solidFill>
                <a:latin typeface="Arial" panose="020B0604020202020204" pitchFamily="34" charset="0"/>
                <a:cs typeface="Arial" panose="020B0604020202020204" pitchFamily="34" charset="0"/>
              </a:rPr>
              <a:t> and description.</a:t>
            </a:r>
          </a:p>
          <a:p>
            <a:r>
              <a:rPr lang="en-US" sz="11200" b="0" i="0" dirty="0">
                <a:solidFill>
                  <a:srgbClr val="222222"/>
                </a:solidFill>
                <a:effectLst/>
                <a:latin typeface="Arial" panose="020B0604020202020204" pitchFamily="34" charset="0"/>
                <a:cs typeface="Arial" panose="020B0604020202020204" pitchFamily="34" charset="0"/>
              </a:rPr>
              <a:t>A Fusion assembly is created when a group of two or more components is joined together within a design.</a:t>
            </a:r>
            <a:endParaRPr lang="en-US" sz="112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FCB55AFE-0598-4BDC-2BB6-B74E937BA9F0}"/>
              </a:ext>
            </a:extLst>
          </p:cNvPr>
          <p:cNvPicPr>
            <a:picLocks noChangeAspect="1"/>
          </p:cNvPicPr>
          <p:nvPr/>
        </p:nvPicPr>
        <p:blipFill>
          <a:blip r:embed="rId2"/>
          <a:stretch>
            <a:fillRect/>
          </a:stretch>
        </p:blipFill>
        <p:spPr>
          <a:xfrm>
            <a:off x="7411064" y="3711441"/>
            <a:ext cx="9743174" cy="5633361"/>
          </a:xfrm>
          <a:prstGeom prst="rect">
            <a:avLst/>
          </a:prstGeom>
        </p:spPr>
      </p:pic>
    </p:spTree>
    <p:extLst>
      <p:ext uri="{BB962C8B-B14F-4D97-AF65-F5344CB8AC3E}">
        <p14:creationId xmlns:p14="http://schemas.microsoft.com/office/powerpoint/2010/main" val="74563619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1935" y="729238"/>
            <a:ext cx="16593556" cy="2384879"/>
          </a:xfrm>
        </p:spPr>
        <p:txBody>
          <a:bodyPr/>
          <a:lstStyle/>
          <a:p>
            <a:r>
              <a:rPr lang="en-US" dirty="0">
                <a:latin typeface="Arial" panose="020B0604020202020204" pitchFamily="34" charset="0"/>
                <a:cs typeface="Arial" panose="020B0604020202020204" pitchFamily="34" charset="0"/>
              </a:rPr>
              <a:t>Combining top-down and bottom-up approaches</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lnSpcReduction="10000"/>
          </a:bodyPr>
          <a:lstStyle/>
          <a:p>
            <a:pPr marL="0" indent="0">
              <a:buNone/>
            </a:pPr>
            <a:r>
              <a:rPr lang="en-US" dirty="0">
                <a:latin typeface="Arial" panose="020B0604020202020204" pitchFamily="34" charset="0"/>
                <a:cs typeface="Arial" panose="020B0604020202020204" pitchFamily="34" charset="0"/>
              </a:rPr>
              <a:t>The Fusion environment encourages top-down modeling practices and provides elements that make this approach easy. However, you can use either method or a combination of design methods according to project needs.</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977417"/>
            <a:ext cx="6049024"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Importing components</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854421"/>
            <a:ext cx="6049025" cy="4465598"/>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Some components are ready made and available via several third-party services. </a:t>
            </a:r>
          </a:p>
          <a:p>
            <a:r>
              <a:rPr lang="en-US" sz="3000" dirty="0">
                <a:latin typeface="Arial" panose="020B0604020202020204" pitchFamily="34" charset="0"/>
                <a:cs typeface="Arial" panose="020B0604020202020204" pitchFamily="34" charset="0"/>
              </a:rPr>
              <a:t>Inserting and joining components into assemblies is an example of designing efficiently using a blend of top-down and bottom-up strategies.</a:t>
            </a:r>
          </a:p>
        </p:txBody>
      </p:sp>
      <p:pic>
        <p:nvPicPr>
          <p:cNvPr id="7" name="Picture 6">
            <a:extLst>
              <a:ext uri="{FF2B5EF4-FFF2-40B4-BE49-F238E27FC236}">
                <a16:creationId xmlns:a16="http://schemas.microsoft.com/office/drawing/2014/main" id="{8D1D6D70-FBF0-5924-40C6-2706936DFF1A}"/>
              </a:ext>
            </a:extLst>
          </p:cNvPr>
          <p:cNvPicPr>
            <a:picLocks noChangeAspect="1"/>
          </p:cNvPicPr>
          <p:nvPr/>
        </p:nvPicPr>
        <p:blipFill>
          <a:blip r:embed="rId2"/>
          <a:stretch>
            <a:fillRect/>
          </a:stretch>
        </p:blipFill>
        <p:spPr>
          <a:xfrm>
            <a:off x="7179711" y="3337159"/>
            <a:ext cx="10166579" cy="6534482"/>
          </a:xfrm>
          <a:prstGeom prst="rect">
            <a:avLst/>
          </a:prstGeom>
        </p:spPr>
      </p:pic>
    </p:spTree>
    <p:extLst>
      <p:ext uri="{BB962C8B-B14F-4D97-AF65-F5344CB8AC3E}">
        <p14:creationId xmlns:p14="http://schemas.microsoft.com/office/powerpoint/2010/main" val="31239035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79" y="2377440"/>
            <a:ext cx="16530603" cy="2592125"/>
          </a:xfrm>
        </p:spPr>
        <p:txBody>
          <a:bodyPr/>
          <a:lstStyle/>
          <a:p>
            <a:r>
              <a:rPr lang="en-US" dirty="0">
                <a:latin typeface="Arial" panose="020B0604020202020204" pitchFamily="34" charset="0"/>
                <a:cs typeface="Arial" panose="020B0604020202020204" pitchFamily="34" charset="0"/>
              </a:rPr>
              <a:t>Projecting geometry allows the user to include points, lines, arc, circles, and other 2D geometry to a current sketch plane.</a:t>
            </a:r>
          </a:p>
          <a:p>
            <a:r>
              <a:rPr lang="en-US" dirty="0">
                <a:latin typeface="Arial" panose="020B0604020202020204" pitchFamily="34" charset="0"/>
                <a:cs typeface="Arial" panose="020B0604020202020204" pitchFamily="34" charset="0"/>
              </a:rPr>
              <a:t>After creating a new sketch plane, you can project geometry and it will be projected into the current plane, further simplifying the design process.</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Projecting geometry</a:t>
            </a:r>
          </a:p>
        </p:txBody>
      </p:sp>
      <p:pic>
        <p:nvPicPr>
          <p:cNvPr id="5" name="Picture 4">
            <a:extLst>
              <a:ext uri="{FF2B5EF4-FFF2-40B4-BE49-F238E27FC236}">
                <a16:creationId xmlns:a16="http://schemas.microsoft.com/office/drawing/2014/main" id="{AF3A418D-B77F-1EA0-CB46-BE88D6FBE75B}"/>
              </a:ext>
            </a:extLst>
          </p:cNvPr>
          <p:cNvPicPr>
            <a:picLocks noChangeAspect="1"/>
          </p:cNvPicPr>
          <p:nvPr/>
        </p:nvPicPr>
        <p:blipFill>
          <a:blip r:embed="rId2"/>
          <a:stretch>
            <a:fillRect/>
          </a:stretch>
        </p:blipFill>
        <p:spPr>
          <a:xfrm>
            <a:off x="6215269" y="5143500"/>
            <a:ext cx="5857461" cy="4152124"/>
          </a:xfrm>
          <a:prstGeom prst="rect">
            <a:avLst/>
          </a:prstGeom>
        </p:spPr>
      </p:pic>
      <p:cxnSp>
        <p:nvCxnSpPr>
          <p:cNvPr id="7" name="Straight Arrow Connector 6">
            <a:extLst>
              <a:ext uri="{FF2B5EF4-FFF2-40B4-BE49-F238E27FC236}">
                <a16:creationId xmlns:a16="http://schemas.microsoft.com/office/drawing/2014/main" id="{39752581-C01F-D684-6CD9-8947BB69CA51}"/>
              </a:ext>
            </a:extLst>
          </p:cNvPr>
          <p:cNvCxnSpPr/>
          <p:nvPr/>
        </p:nvCxnSpPr>
        <p:spPr>
          <a:xfrm flipV="1">
            <a:off x="8348870" y="6215270"/>
            <a:ext cx="0" cy="874643"/>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Arrow Connector 8">
            <a:extLst>
              <a:ext uri="{FF2B5EF4-FFF2-40B4-BE49-F238E27FC236}">
                <a16:creationId xmlns:a16="http://schemas.microsoft.com/office/drawing/2014/main" id="{47F8A497-D231-D15D-9497-A7B5BA48940F}"/>
              </a:ext>
            </a:extLst>
          </p:cNvPr>
          <p:cNvCxnSpPr>
            <a:cxnSpLocks/>
          </p:cNvCxnSpPr>
          <p:nvPr/>
        </p:nvCxnSpPr>
        <p:spPr>
          <a:xfrm flipV="1">
            <a:off x="9674087" y="6930887"/>
            <a:ext cx="0" cy="901148"/>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75196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79" y="2377440"/>
            <a:ext cx="16530603" cy="2592125"/>
          </a:xfrm>
        </p:spPr>
        <p:txBody>
          <a:bodyPr/>
          <a:lstStyle/>
          <a:p>
            <a:r>
              <a:rPr lang="en-US" dirty="0">
                <a:latin typeface="Arial" panose="020B0604020202020204" pitchFamily="34" charset="0"/>
                <a:cs typeface="Arial" panose="020B0604020202020204" pitchFamily="34" charset="0"/>
              </a:rPr>
              <a:t>A sweep allows a 2D sketch to serve as the cross-sectional shape to “sweep” or continue along a path</a:t>
            </a:r>
          </a:p>
          <a:p>
            <a:r>
              <a:rPr lang="en-US" dirty="0">
                <a:latin typeface="Arial" panose="020B0604020202020204" pitchFamily="34" charset="0"/>
                <a:cs typeface="Arial" panose="020B0604020202020204" pitchFamily="34" charset="0"/>
              </a:rPr>
              <a:t>The shape is combined with a path, which is usually a series of lines, both curved and straight.</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Creating a sweep</a:t>
            </a:r>
          </a:p>
        </p:txBody>
      </p:sp>
      <p:pic>
        <p:nvPicPr>
          <p:cNvPr id="6" name="Picture 5">
            <a:extLst>
              <a:ext uri="{FF2B5EF4-FFF2-40B4-BE49-F238E27FC236}">
                <a16:creationId xmlns:a16="http://schemas.microsoft.com/office/drawing/2014/main" id="{D96096BD-3FA4-686F-B685-0995D592F016}"/>
              </a:ext>
            </a:extLst>
          </p:cNvPr>
          <p:cNvPicPr>
            <a:picLocks noChangeAspect="1"/>
          </p:cNvPicPr>
          <p:nvPr/>
        </p:nvPicPr>
        <p:blipFill>
          <a:blip r:embed="rId2"/>
          <a:stretch>
            <a:fillRect/>
          </a:stretch>
        </p:blipFill>
        <p:spPr>
          <a:xfrm>
            <a:off x="7540566" y="5143500"/>
            <a:ext cx="3206868" cy="3462374"/>
          </a:xfrm>
          <a:prstGeom prst="rect">
            <a:avLst/>
          </a:prstGeom>
        </p:spPr>
      </p:pic>
    </p:spTree>
    <p:extLst>
      <p:ext uri="{BB962C8B-B14F-4D97-AF65-F5344CB8AC3E}">
        <p14:creationId xmlns:p14="http://schemas.microsoft.com/office/powerpoint/2010/main" val="1424823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defTabSz="1132050"/>
            <a:fld id="{F734506C-EF52-4FF2-9904-C2A4DBD83A4B}" type="slidenum">
              <a:rPr lang="en-US" smtClean="0">
                <a:solidFill>
                  <a:srgbClr val="000000"/>
                </a:solidFill>
              </a:rPr>
              <a:pPr defTabSz="1132050"/>
              <a:t>26</a:t>
            </a:fld>
            <a:endParaRPr lang="en-US" dirty="0">
              <a:solidFill>
                <a:srgbClr val="000000"/>
              </a:solidFill>
            </a:endParaRPr>
          </a:p>
        </p:txBody>
      </p:sp>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Thin Extrude</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a:bodyPr>
          <a:lstStyle/>
          <a:p>
            <a:pPr marL="0" indent="0">
              <a:buNone/>
            </a:pPr>
            <a:r>
              <a:rPr lang="en-US" b="0" i="0" dirty="0">
                <a:solidFill>
                  <a:srgbClr val="333333"/>
                </a:solidFill>
                <a:effectLst/>
                <a:latin typeface="Arial" panose="020B0604020202020204" pitchFamily="34" charset="0"/>
                <a:cs typeface="Arial" panose="020B0604020202020204" pitchFamily="34" charset="0"/>
              </a:rPr>
              <a:t>The Extrude tool adds depth to sketch profiles or faces. </a:t>
            </a:r>
            <a:r>
              <a:rPr lang="en-US" dirty="0">
                <a:latin typeface="Arial" panose="020B0604020202020204" pitchFamily="34" charset="0"/>
                <a:cs typeface="Arial" panose="020B0604020202020204" pitchFamily="34" charset="0"/>
              </a:rPr>
              <a:t>Thin Extrude is an excellent way to make a wall or flange from sketch geometry as you can specify wall thickness with it. </a:t>
            </a:r>
          </a:p>
          <a:p>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7236234"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Wall thickness and position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5532833" cy="5127433"/>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Thin extrude provides a simple method for creating a wall and controlling its thickness without having to edit a sketch.</a:t>
            </a:r>
          </a:p>
          <a:p>
            <a:r>
              <a:rPr lang="en-US" dirty="0">
                <a:latin typeface="Arial" panose="020B0604020202020204" pitchFamily="34" charset="0"/>
                <a:cs typeface="Arial" panose="020B0604020202020204" pitchFamily="34" charset="0"/>
              </a:rPr>
              <a:t>Thin extrude is a good alternative to shell when varied for wall thicknesses are needed.</a:t>
            </a:r>
          </a:p>
        </p:txBody>
      </p:sp>
      <p:pic>
        <p:nvPicPr>
          <p:cNvPr id="3" name="Picture 2">
            <a:extLst>
              <a:ext uri="{FF2B5EF4-FFF2-40B4-BE49-F238E27FC236}">
                <a16:creationId xmlns:a16="http://schemas.microsoft.com/office/drawing/2014/main" id="{10179C2D-D659-AE94-FC5E-8335E48755A4}"/>
              </a:ext>
            </a:extLst>
          </p:cNvPr>
          <p:cNvPicPr>
            <a:picLocks noChangeAspect="1"/>
          </p:cNvPicPr>
          <p:nvPr/>
        </p:nvPicPr>
        <p:blipFill>
          <a:blip r:embed="rId2"/>
          <a:stretch>
            <a:fillRect/>
          </a:stretch>
        </p:blipFill>
        <p:spPr>
          <a:xfrm>
            <a:off x="7090552" y="4188542"/>
            <a:ext cx="10493596" cy="4609153"/>
          </a:xfrm>
          <a:prstGeom prst="rect">
            <a:avLst/>
          </a:prstGeom>
        </p:spPr>
      </p:pic>
    </p:spTree>
    <p:extLst>
      <p:ext uri="{BB962C8B-B14F-4D97-AF65-F5344CB8AC3E}">
        <p14:creationId xmlns:p14="http://schemas.microsoft.com/office/powerpoint/2010/main" val="163570192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F422F8-6F51-EE49-EA33-D11F35374EE3}"/>
              </a:ext>
            </a:extLst>
          </p:cNvPr>
          <p:cNvPicPr>
            <a:picLocks noChangeAspect="1"/>
          </p:cNvPicPr>
          <p:nvPr/>
        </p:nvPicPr>
        <p:blipFill>
          <a:blip r:embed="rId2"/>
          <a:stretch>
            <a:fillRect/>
          </a:stretch>
        </p:blipFill>
        <p:spPr>
          <a:xfrm>
            <a:off x="6646438" y="3731342"/>
            <a:ext cx="10227546" cy="5258253"/>
          </a:xfrm>
          <a:prstGeom prst="rect">
            <a:avLst/>
          </a:prstGeom>
        </p:spPr>
      </p:pic>
      <p:sp>
        <p:nvSpPr>
          <p:cNvPr id="4" name="Slide Number Placeholder 3"/>
          <p:cNvSpPr>
            <a:spLocks noGrp="1"/>
          </p:cNvSpPr>
          <p:nvPr>
            <p:ph type="sldNum" sz="quarter" idx="11"/>
          </p:nvPr>
        </p:nvSpPr>
        <p:spPr/>
        <p:txBody>
          <a:bodyPr/>
          <a:lstStyle/>
          <a:p>
            <a:pPr defTabSz="1132050"/>
            <a:fld id="{F734506C-EF52-4FF2-9904-C2A4DBD83A4B}" type="slidenum">
              <a:rPr lang="en-US" smtClean="0">
                <a:solidFill>
                  <a:srgbClr val="000000"/>
                </a:solidFill>
              </a:rPr>
              <a:pPr defTabSz="1132050"/>
              <a:t>27</a:t>
            </a:fld>
            <a:endParaRPr lang="en-US" dirty="0">
              <a:solidFill>
                <a:srgbClr val="000000"/>
              </a:solidFill>
            </a:endParaRPr>
          </a:p>
        </p:txBody>
      </p:sp>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Thin Extrude</a:t>
            </a:r>
            <a:br>
              <a:rPr lang="en-US" dirty="0"/>
            </a:br>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3" y="3337159"/>
            <a:ext cx="7476867"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Adjusting the width of the cut</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5628697" cy="5127433"/>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Thin extrusions as cuts may provide more options for modifying outcomes than Emboss.</a:t>
            </a:r>
          </a:p>
          <a:p>
            <a:r>
              <a:rPr lang="en-US" dirty="0">
                <a:latin typeface="Arial" panose="020B0604020202020204" pitchFamily="34" charset="0"/>
                <a:cs typeface="Arial" panose="020B0604020202020204" pitchFamily="34" charset="0"/>
              </a:rPr>
              <a:t>“Wall Thickness” provides an easy way to increase or decrease the width of the cut along the selected profile, allowing for easy modification.</a:t>
            </a:r>
          </a:p>
        </p:txBody>
      </p:sp>
    </p:spTree>
    <p:extLst>
      <p:ext uri="{BB962C8B-B14F-4D97-AF65-F5344CB8AC3E}">
        <p14:creationId xmlns:p14="http://schemas.microsoft.com/office/powerpoint/2010/main" val="68434236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80" y="2012526"/>
            <a:ext cx="16530603" cy="2592125"/>
          </a:xfrm>
        </p:spPr>
        <p:txBody>
          <a:bodyPr/>
          <a:lstStyle/>
          <a:p>
            <a:r>
              <a:rPr lang="en-US" dirty="0">
                <a:latin typeface="Arial" panose="020B0604020202020204" pitchFamily="34" charset="0"/>
                <a:cs typeface="Arial" panose="020B0604020202020204" pitchFamily="34" charset="0"/>
              </a:rPr>
              <a:t>Joints are placed between components to model both positioning as well as motion.</a:t>
            </a:r>
          </a:p>
          <a:p>
            <a:r>
              <a:rPr lang="en-US" dirty="0">
                <a:latin typeface="Arial" panose="020B0604020202020204" pitchFamily="34" charset="0"/>
                <a:cs typeface="Arial" panose="020B0604020202020204" pitchFamily="34" charset="0"/>
              </a:rPr>
              <a:t>There are 7 types of joints available in Fusion: Rigid, Revolute, Slider, Cylindrical, Pin-Slot, Planar, and Ball.</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Joints</a:t>
            </a:r>
          </a:p>
        </p:txBody>
      </p:sp>
      <p:pic>
        <p:nvPicPr>
          <p:cNvPr id="5" name="Picture 4">
            <a:extLst>
              <a:ext uri="{FF2B5EF4-FFF2-40B4-BE49-F238E27FC236}">
                <a16:creationId xmlns:a16="http://schemas.microsoft.com/office/drawing/2014/main" id="{73A050A8-7E7C-0C16-78DA-7866DAF0BB07}"/>
              </a:ext>
            </a:extLst>
          </p:cNvPr>
          <p:cNvPicPr>
            <a:picLocks noChangeAspect="1"/>
          </p:cNvPicPr>
          <p:nvPr/>
        </p:nvPicPr>
        <p:blipFill>
          <a:blip r:embed="rId2"/>
          <a:stretch>
            <a:fillRect/>
          </a:stretch>
        </p:blipFill>
        <p:spPr>
          <a:xfrm>
            <a:off x="3441618" y="4604651"/>
            <a:ext cx="4052573" cy="4038404"/>
          </a:xfrm>
          <a:prstGeom prst="rect">
            <a:avLst/>
          </a:prstGeom>
        </p:spPr>
      </p:pic>
      <p:pic>
        <p:nvPicPr>
          <p:cNvPr id="8" name="Picture 7">
            <a:extLst>
              <a:ext uri="{FF2B5EF4-FFF2-40B4-BE49-F238E27FC236}">
                <a16:creationId xmlns:a16="http://schemas.microsoft.com/office/drawing/2014/main" id="{1307C355-7DB1-418D-3AD5-78A18E4A171C}"/>
              </a:ext>
            </a:extLst>
          </p:cNvPr>
          <p:cNvPicPr>
            <a:picLocks noChangeAspect="1"/>
          </p:cNvPicPr>
          <p:nvPr/>
        </p:nvPicPr>
        <p:blipFill>
          <a:blip r:embed="rId3"/>
          <a:stretch>
            <a:fillRect/>
          </a:stretch>
        </p:blipFill>
        <p:spPr>
          <a:xfrm>
            <a:off x="10793811" y="4604651"/>
            <a:ext cx="2258801" cy="3848326"/>
          </a:xfrm>
          <a:prstGeom prst="rect">
            <a:avLst/>
          </a:prstGeom>
        </p:spPr>
      </p:pic>
    </p:spTree>
    <p:extLst>
      <p:ext uri="{BB962C8B-B14F-4D97-AF65-F5344CB8AC3E}">
        <p14:creationId xmlns:p14="http://schemas.microsoft.com/office/powerpoint/2010/main" val="16657364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As-built joints in top-down modeling</a:t>
            </a:r>
            <a:br>
              <a:rPr lang="en-US" dirty="0"/>
            </a:br>
            <a:endParaRPr lang="en-US" dirty="0"/>
          </a:p>
        </p:txBody>
      </p:sp>
      <p:sp>
        <p:nvSpPr>
          <p:cNvPr id="10" name="Content Placeholder 2"/>
          <p:cNvSpPr>
            <a:spLocks noGrp="1"/>
          </p:cNvSpPr>
          <p:nvPr>
            <p:ph idx="1"/>
          </p:nvPr>
        </p:nvSpPr>
        <p:spPr>
          <a:xfrm>
            <a:off x="941710" y="1910816"/>
            <a:ext cx="16154400" cy="2806957"/>
          </a:xfrm>
        </p:spPr>
        <p:txBody>
          <a:bodyPr>
            <a:normAutofit/>
          </a:bodyPr>
          <a:lstStyle/>
          <a:p>
            <a:pPr marL="0" indent="0">
              <a:buNone/>
            </a:pPr>
            <a:r>
              <a:rPr lang="en-US" dirty="0">
                <a:latin typeface="Arial" panose="020B0604020202020204" pitchFamily="34" charset="0"/>
                <a:cs typeface="Arial" panose="020B0604020202020204" pitchFamily="34" charset="0"/>
              </a:rPr>
              <a:t>As-built joints </a:t>
            </a:r>
            <a:r>
              <a:rPr lang="en-US" dirty="0">
                <a:solidFill>
                  <a:srgbClr val="333333"/>
                </a:solidFill>
                <a:latin typeface="Arial" panose="020B0604020202020204" pitchFamily="34" charset="0"/>
                <a:cs typeface="Arial" panose="020B0604020202020204" pitchFamily="34" charset="0"/>
              </a:rPr>
              <a:t>allows</a:t>
            </a:r>
            <a:r>
              <a:rPr lang="en-US" b="0" i="0" dirty="0">
                <a:solidFill>
                  <a:srgbClr val="333333"/>
                </a:solidFill>
                <a:effectLst/>
                <a:latin typeface="Arial" panose="020B0604020202020204" pitchFamily="34" charset="0"/>
                <a:cs typeface="Arial" panose="020B0604020202020204" pitchFamily="34" charset="0"/>
              </a:rPr>
              <a:t> you define the relative motion between components without repositioning them in Fusion.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3" y="3520098"/>
            <a:ext cx="5095001"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As-built joints</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9"/>
            <a:ext cx="4824909" cy="4329624"/>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Use for components that are already in position and need to be joined.</a:t>
            </a:r>
          </a:p>
          <a:p>
            <a:r>
              <a:rPr lang="en-US" sz="3000" dirty="0">
                <a:latin typeface="Arial" panose="020B0604020202020204" pitchFamily="34" charset="0"/>
                <a:cs typeface="Arial" panose="020B0604020202020204" pitchFamily="34" charset="0"/>
              </a:rPr>
              <a:t>This method of applying joints only requires a joint type and joint origin snap point be selected.</a:t>
            </a:r>
          </a:p>
        </p:txBody>
      </p:sp>
      <p:pic>
        <p:nvPicPr>
          <p:cNvPr id="8" name="Picture 7">
            <a:extLst>
              <a:ext uri="{FF2B5EF4-FFF2-40B4-BE49-F238E27FC236}">
                <a16:creationId xmlns:a16="http://schemas.microsoft.com/office/drawing/2014/main" id="{05694E74-FA7F-D81B-FE4D-3770E562C093}"/>
              </a:ext>
            </a:extLst>
          </p:cNvPr>
          <p:cNvPicPr>
            <a:picLocks noChangeAspect="1"/>
          </p:cNvPicPr>
          <p:nvPr/>
        </p:nvPicPr>
        <p:blipFill>
          <a:blip r:embed="rId2"/>
          <a:stretch>
            <a:fillRect/>
          </a:stretch>
        </p:blipFill>
        <p:spPr>
          <a:xfrm>
            <a:off x="7986253" y="2874332"/>
            <a:ext cx="9298834" cy="6993145"/>
          </a:xfrm>
          <a:prstGeom prst="rect">
            <a:avLst/>
          </a:prstGeom>
        </p:spPr>
      </p:pic>
    </p:spTree>
    <p:extLst>
      <p:ext uri="{BB962C8B-B14F-4D97-AF65-F5344CB8AC3E}">
        <p14:creationId xmlns:p14="http://schemas.microsoft.com/office/powerpoint/2010/main" val="257211248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133600"/>
            <a:ext cx="17078735" cy="7956884"/>
          </a:xfrm>
        </p:spPr>
        <p:txBody>
          <a:bodyPr>
            <a:noAutofit/>
          </a:bodyPr>
          <a:lstStyle/>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2D Sketch </a:t>
            </a:r>
            <a:r>
              <a:rPr lang="en-US" sz="2400" dirty="0">
                <a:latin typeface="Arial" panose="020B0604020202020204" pitchFamily="34" charset="0"/>
                <a:cs typeface="Arial" panose="020B0604020202020204" pitchFamily="34" charset="0"/>
              </a:rPr>
              <a:t>– A 2D feature that contains geometry that may include points, lines, arcs, polygons, text, and dimensions.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Body</a:t>
            </a:r>
            <a:r>
              <a:rPr lang="en-US" sz="2400" dirty="0">
                <a:latin typeface="Arial" panose="020B0604020202020204" pitchFamily="34" charset="0"/>
                <a:cs typeface="Arial" panose="020B0604020202020204" pitchFamily="34" charset="0"/>
              </a:rPr>
              <a:t> – A solid feature that maintains its position in cartesian space according to the location of its parent geometry.</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Component</a:t>
            </a:r>
            <a:r>
              <a:rPr lang="en-US" sz="2400" dirty="0">
                <a:latin typeface="Arial" panose="020B0604020202020204" pitchFamily="34" charset="0"/>
                <a:cs typeface="Arial" panose="020B0604020202020204" pitchFamily="34" charset="0"/>
              </a:rPr>
              <a:t> – A solid feature that moves freely in cartesian space until joints or other constraints are applied.</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Feature</a:t>
            </a:r>
            <a:r>
              <a:rPr lang="en-US" sz="2400" dirty="0">
                <a:latin typeface="Arial" panose="020B0604020202020204" pitchFamily="34" charset="0"/>
                <a:cs typeface="Arial" panose="020B0604020202020204" pitchFamily="34" charset="0"/>
              </a:rPr>
              <a:t> – Any entity that can be populated in the timeline, including sketches, arrangements, joints, patterns, etc.</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Face</a:t>
            </a:r>
            <a:r>
              <a:rPr lang="en-US" sz="2400" dirty="0">
                <a:latin typeface="Arial" panose="020B0604020202020204" pitchFamily="34" charset="0"/>
                <a:cs typeface="Arial" panose="020B0604020202020204" pitchFamily="34" charset="0"/>
              </a:rPr>
              <a:t> – A surface that constitutes all or part of a solid, mesh body, origin plane, or construction plane.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Parent / Child relationship </a:t>
            </a:r>
            <a:r>
              <a:rPr lang="en-US" sz="2400" dirty="0">
                <a:latin typeface="Arial" panose="020B0604020202020204" pitchFamily="34" charset="0"/>
                <a:cs typeface="Arial" panose="020B0604020202020204" pitchFamily="34" charset="0"/>
              </a:rPr>
              <a:t>– When a dependency is created when geometry is consumed to create new features.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Activate Component </a:t>
            </a:r>
            <a:r>
              <a:rPr lang="en-US" sz="2400" dirty="0">
                <a:latin typeface="Arial" panose="020B0604020202020204" pitchFamily="34" charset="0"/>
                <a:cs typeface="Arial" panose="020B0604020202020204" pitchFamily="34" charset="0"/>
              </a:rPr>
              <a:t>– When a component is activated, the subsequent features belong only the active component.</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Sub-assembly</a:t>
            </a:r>
            <a:r>
              <a:rPr lang="en-US" sz="2400" dirty="0">
                <a:latin typeface="Arial" panose="020B0604020202020204" pitchFamily="34" charset="0"/>
                <a:cs typeface="Arial" panose="020B0604020202020204" pitchFamily="34" charset="0"/>
              </a:rPr>
              <a:t> – A component that has other components nested within itself.</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Top-down modeling </a:t>
            </a:r>
            <a:r>
              <a:rPr lang="en-US" sz="2400" dirty="0">
                <a:latin typeface="Arial" panose="020B0604020202020204" pitchFamily="34" charset="0"/>
                <a:cs typeface="Arial" panose="020B0604020202020204" pitchFamily="34" charset="0"/>
              </a:rPr>
              <a:t>– A method of creating a design in which parts are designed in their natural position in an assembly</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Bottom-up modeling</a:t>
            </a:r>
            <a:r>
              <a:rPr lang="en-US" sz="2400" dirty="0">
                <a:latin typeface="Arial" panose="020B0604020202020204" pitchFamily="34" charset="0"/>
                <a:cs typeface="Arial" panose="020B0604020202020204" pitchFamily="34" charset="0"/>
              </a:rPr>
              <a:t> – A method of designing in which parts are created separately from one another and assembled afterwards.</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79" y="1789042"/>
            <a:ext cx="5809595" cy="7339911"/>
          </a:xfrm>
        </p:spPr>
        <p:txBody>
          <a:bodyPr>
            <a:normAutofit/>
          </a:bodyPr>
          <a:lstStyle/>
          <a:p>
            <a:r>
              <a:rPr lang="en-US" dirty="0">
                <a:latin typeface="Arial" panose="020B0604020202020204" pitchFamily="34" charset="0"/>
                <a:cs typeface="Arial" panose="020B0604020202020204" pitchFamily="34" charset="0"/>
              </a:rPr>
              <a:t>Create a dimensioned drawing with multiple views in the Drawing workspace.</a:t>
            </a:r>
          </a:p>
          <a:p>
            <a:r>
              <a:rPr lang="en-US" dirty="0">
                <a:latin typeface="Arial" panose="020B0604020202020204" pitchFamily="34" charset="0"/>
                <a:cs typeface="Arial" panose="020B0604020202020204" pitchFamily="34" charset="0"/>
              </a:rPr>
              <a:t>Multiview drawings are a method in which the designer can send design assemblies, animations, and necessary dimensions to fabricators and machinists.</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Book" panose="020B0503050000020004" pitchFamily="34" charset="0"/>
                <a:cs typeface="Arial" panose="020B0604020202020204" pitchFamily="34" charset="0"/>
              </a:rPr>
              <a:t>Drawing workspace</a:t>
            </a:r>
          </a:p>
        </p:txBody>
      </p:sp>
      <p:pic>
        <p:nvPicPr>
          <p:cNvPr id="5" name="Picture 4">
            <a:extLst>
              <a:ext uri="{FF2B5EF4-FFF2-40B4-BE49-F238E27FC236}">
                <a16:creationId xmlns:a16="http://schemas.microsoft.com/office/drawing/2014/main" id="{01BDE72E-14AF-4505-7429-5758247EA23F}"/>
              </a:ext>
            </a:extLst>
          </p:cNvPr>
          <p:cNvPicPr>
            <a:picLocks noChangeAspect="1"/>
          </p:cNvPicPr>
          <p:nvPr/>
        </p:nvPicPr>
        <p:blipFill>
          <a:blip r:embed="rId2"/>
          <a:stretch>
            <a:fillRect/>
          </a:stretch>
        </p:blipFill>
        <p:spPr>
          <a:xfrm>
            <a:off x="7185100" y="1789042"/>
            <a:ext cx="10209293" cy="7339911"/>
          </a:xfrm>
          <a:prstGeom prst="rect">
            <a:avLst/>
          </a:prstGeom>
        </p:spPr>
      </p:pic>
    </p:spTree>
    <p:extLst>
      <p:ext uri="{BB962C8B-B14F-4D97-AF65-F5344CB8AC3E}">
        <p14:creationId xmlns:p14="http://schemas.microsoft.com/office/powerpoint/2010/main" val="19598717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a:xfrm>
            <a:off x="9407526" y="731521"/>
            <a:ext cx="8145272" cy="797142"/>
          </a:xfrm>
        </p:spPr>
        <p:txBody>
          <a:bodyPr wrap="square" anchor="t">
            <a:normAutofit/>
          </a:bodyPr>
          <a:lstStyle/>
          <a:p>
            <a:r>
              <a:rPr lang="en-US" dirty="0">
                <a:latin typeface="Arial" panose="020B0604020202020204" pitchFamily="34" charset="0"/>
                <a:ea typeface="Artifakt Element Book" panose="020B0503050000020004" pitchFamily="34" charset="0"/>
                <a:cs typeface="Arial" panose="020B0604020202020204" pitchFamily="34" charset="0"/>
              </a:rPr>
              <a:t>Render</a:t>
            </a:r>
            <a:r>
              <a:rPr lang="en-US" dirty="0">
                <a:latin typeface="Arial" panose="020B0604020202020204" pitchFamily="34" charset="0"/>
                <a:cs typeface="Arial" panose="020B0604020202020204" pitchFamily="34" charset="0"/>
              </a:rPr>
              <a:t> workspace</a:t>
            </a:r>
          </a:p>
        </p:txBody>
      </p:sp>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9407526" y="1834100"/>
            <a:ext cx="8145272" cy="7178040"/>
          </a:xfrm>
        </p:spPr>
        <p:txBody>
          <a:bodyPr>
            <a:normAutofit/>
          </a:bodyPr>
          <a:lstStyle/>
          <a:p>
            <a:pPr marL="0" indent="0">
              <a:buNone/>
            </a:pPr>
            <a:r>
              <a:rPr lang="en-US" dirty="0">
                <a:latin typeface="Arial" panose="020B0604020202020204" pitchFamily="34" charset="0"/>
                <a:cs typeface="Arial" panose="020B0604020202020204" pitchFamily="34" charset="0"/>
              </a:rPr>
              <a:t>The rendering environment allows you to see the design in a more realistic environment.</a:t>
            </a:r>
          </a:p>
          <a:p>
            <a:pPr marL="0" indent="0">
              <a:buNone/>
            </a:pPr>
            <a:r>
              <a:rPr lang="en-US" dirty="0">
                <a:latin typeface="Arial" panose="020B0604020202020204" pitchFamily="34" charset="0"/>
                <a:cs typeface="Arial" panose="020B0604020202020204" pitchFamily="34" charset="0"/>
              </a:rPr>
              <a:t>You can:</a:t>
            </a:r>
          </a:p>
          <a:p>
            <a:pPr lvl="1"/>
            <a:r>
              <a:rPr lang="en-US" sz="3200" dirty="0">
                <a:latin typeface="Arial" panose="020B0604020202020204" pitchFamily="34" charset="0"/>
                <a:cs typeface="Arial" panose="020B0604020202020204" pitchFamily="34" charset="0"/>
              </a:rPr>
              <a:t>Add materials and textures</a:t>
            </a:r>
          </a:p>
          <a:p>
            <a:pPr lvl="1"/>
            <a:r>
              <a:rPr lang="en-US" sz="3200" dirty="0">
                <a:latin typeface="Arial" panose="020B0604020202020204" pitchFamily="34" charset="0"/>
                <a:cs typeface="Arial" panose="020B0604020202020204" pitchFamily="34" charset="0"/>
              </a:rPr>
              <a:t>Change the lighting</a:t>
            </a:r>
          </a:p>
          <a:p>
            <a:pPr lvl="1"/>
            <a:r>
              <a:rPr lang="en-US" sz="3200" dirty="0">
                <a:latin typeface="Arial" panose="020B0604020202020204" pitchFamily="34" charset="0"/>
                <a:cs typeface="Arial" panose="020B0604020202020204" pitchFamily="34" charset="0"/>
              </a:rPr>
              <a:t>Change camera angles</a:t>
            </a:r>
          </a:p>
          <a:p>
            <a:pPr lvl="1"/>
            <a:r>
              <a:rPr lang="en-US" sz="3200" dirty="0">
                <a:latin typeface="Arial" panose="020B0604020202020204" pitchFamily="34" charset="0"/>
                <a:cs typeface="Arial" panose="020B0604020202020204" pitchFamily="34" charset="0"/>
              </a:rPr>
              <a:t>Change/create environments</a:t>
            </a:r>
          </a:p>
          <a:p>
            <a:pPr lvl="1"/>
            <a:r>
              <a:rPr lang="en-US" sz="3200" dirty="0">
                <a:latin typeface="Arial" panose="020B0604020202020204" pitchFamily="34" charset="0"/>
                <a:cs typeface="Arial" panose="020B0604020202020204" pitchFamily="34" charset="0"/>
              </a:rPr>
              <a:t>See the design in a “marketing” environment</a:t>
            </a:r>
          </a:p>
        </p:txBody>
      </p:sp>
      <p:pic>
        <p:nvPicPr>
          <p:cNvPr id="6" name="Picture 5">
            <a:extLst>
              <a:ext uri="{FF2B5EF4-FFF2-40B4-BE49-F238E27FC236}">
                <a16:creationId xmlns:a16="http://schemas.microsoft.com/office/drawing/2014/main" id="{6F36A110-8974-91DF-54C1-F74B6CF2946D}"/>
              </a:ext>
            </a:extLst>
          </p:cNvPr>
          <p:cNvPicPr>
            <a:picLocks noChangeAspect="1"/>
          </p:cNvPicPr>
          <p:nvPr/>
        </p:nvPicPr>
        <p:blipFill rotWithShape="1">
          <a:blip r:embed="rId2"/>
          <a:srcRect l="8374" r="11587" b="1"/>
          <a:stretch/>
        </p:blipFill>
        <p:spPr>
          <a:xfrm>
            <a:off x="20" y="10"/>
            <a:ext cx="8877280" cy="10286990"/>
          </a:xfrm>
          <a:prstGeom prst="rect">
            <a:avLst/>
          </a:prstGeom>
          <a:noFill/>
        </p:spPr>
      </p:pic>
      <p:sp>
        <p:nvSpPr>
          <p:cNvPr id="13" name="Text Placeholder 5">
            <a:extLst>
              <a:ext uri="{FF2B5EF4-FFF2-40B4-BE49-F238E27FC236}">
                <a16:creationId xmlns:a16="http://schemas.microsoft.com/office/drawing/2014/main" id="{5095FFD6-5101-A4AC-0777-D511DBDA9526}"/>
              </a:ext>
            </a:extLst>
          </p:cNvPr>
          <p:cNvSpPr>
            <a:spLocks noGrp="1"/>
          </p:cNvSpPr>
          <p:nvPr>
            <p:ph type="body" sz="quarter" idx="12"/>
          </p:nvPr>
        </p:nvSpPr>
        <p:spPr>
          <a:xfrm>
            <a:off x="366714" y="9835635"/>
            <a:ext cx="8142288" cy="184666"/>
          </a:xfrm>
        </p:spPr>
        <p:txBody>
          <a:bodyPr/>
          <a:lstStyle/>
          <a:p>
            <a:endParaRPr lang="en-US"/>
          </a:p>
        </p:txBody>
      </p:sp>
    </p:spTree>
    <p:extLst>
      <p:ext uri="{BB962C8B-B14F-4D97-AF65-F5344CB8AC3E}">
        <p14:creationId xmlns:p14="http://schemas.microsoft.com/office/powerpoint/2010/main" val="972206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80" y="2377440"/>
            <a:ext cx="8140320" cy="7178040"/>
          </a:xfrm>
        </p:spPr>
        <p:txBody>
          <a:bodyPr>
            <a:normAutofit/>
          </a:bodyPr>
          <a:lstStyle/>
          <a:p>
            <a:pPr marL="0" indent="0">
              <a:buNone/>
            </a:pPr>
            <a:r>
              <a:rPr lang="en-US" dirty="0">
                <a:latin typeface="Arial" panose="020B0604020202020204" pitchFamily="34" charset="0"/>
                <a:cs typeface="Arial" panose="020B0604020202020204" pitchFamily="34" charset="0"/>
              </a:rPr>
              <a:t>There are multiple ways to share a design:</a:t>
            </a:r>
          </a:p>
          <a:p>
            <a:pPr lvl="1"/>
            <a:r>
              <a:rPr lang="en-US" sz="3200" dirty="0">
                <a:latin typeface="Arial" panose="020B0604020202020204" pitchFamily="34" charset="0"/>
                <a:cs typeface="Arial" panose="020B0604020202020204" pitchFamily="34" charset="0"/>
              </a:rPr>
              <a:t>Link</a:t>
            </a:r>
          </a:p>
          <a:p>
            <a:pPr lvl="1"/>
            <a:r>
              <a:rPr lang="en-US" sz="3200" dirty="0">
                <a:latin typeface="Arial" panose="020B0604020202020204" pitchFamily="34" charset="0"/>
                <a:cs typeface="Arial" panose="020B0604020202020204" pitchFamily="34" charset="0"/>
              </a:rPr>
              <a:t>Exporting</a:t>
            </a:r>
          </a:p>
          <a:p>
            <a:pPr lvl="1"/>
            <a:r>
              <a:rPr lang="en-US" sz="3200" dirty="0">
                <a:latin typeface="Arial" panose="020B0604020202020204" pitchFamily="34" charset="0"/>
                <a:cs typeface="Arial" panose="020B0604020202020204" pitchFamily="34" charset="0"/>
              </a:rPr>
              <a:t>3D Printing</a:t>
            </a:r>
          </a:p>
        </p:txBody>
      </p:sp>
      <p:pic>
        <p:nvPicPr>
          <p:cNvPr id="6" name="Picture 5">
            <a:extLst>
              <a:ext uri="{FF2B5EF4-FFF2-40B4-BE49-F238E27FC236}">
                <a16:creationId xmlns:a16="http://schemas.microsoft.com/office/drawing/2014/main" id="{563B2B92-7CBC-EB7B-2314-B274E99856E4}"/>
              </a:ext>
            </a:extLst>
          </p:cNvPr>
          <p:cNvPicPr>
            <a:picLocks noChangeAspect="1"/>
          </p:cNvPicPr>
          <p:nvPr/>
        </p:nvPicPr>
        <p:blipFill>
          <a:blip r:embed="rId2"/>
          <a:stretch>
            <a:fillRect/>
          </a:stretch>
        </p:blipFill>
        <p:spPr>
          <a:xfrm>
            <a:off x="9968502" y="169174"/>
            <a:ext cx="7782436" cy="4416532"/>
          </a:xfrm>
          <a:prstGeom prst="rect">
            <a:avLst/>
          </a:prstGeom>
          <a:noFill/>
        </p:spPr>
      </p:pic>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Sharing a design</a:t>
            </a:r>
          </a:p>
        </p:txBody>
      </p:sp>
      <p:pic>
        <p:nvPicPr>
          <p:cNvPr id="8" name="Picture 7">
            <a:extLst>
              <a:ext uri="{FF2B5EF4-FFF2-40B4-BE49-F238E27FC236}">
                <a16:creationId xmlns:a16="http://schemas.microsoft.com/office/drawing/2014/main" id="{13490E49-9D23-A85A-2D57-0DE8AEB2306D}"/>
              </a:ext>
            </a:extLst>
          </p:cNvPr>
          <p:cNvPicPr>
            <a:picLocks noChangeAspect="1"/>
          </p:cNvPicPr>
          <p:nvPr/>
        </p:nvPicPr>
        <p:blipFill>
          <a:blip r:embed="rId3"/>
          <a:stretch>
            <a:fillRect/>
          </a:stretch>
        </p:blipFill>
        <p:spPr>
          <a:xfrm>
            <a:off x="9968502" y="4797348"/>
            <a:ext cx="7782436" cy="4618467"/>
          </a:xfrm>
          <a:prstGeom prst="rect">
            <a:avLst/>
          </a:prstGeom>
        </p:spPr>
      </p:pic>
      <p:cxnSp>
        <p:nvCxnSpPr>
          <p:cNvPr id="10" name="Straight Arrow Connector 9">
            <a:extLst>
              <a:ext uri="{FF2B5EF4-FFF2-40B4-BE49-F238E27FC236}">
                <a16:creationId xmlns:a16="http://schemas.microsoft.com/office/drawing/2014/main" id="{4A99E238-7062-E08E-A48A-782FFD94E938}"/>
              </a:ext>
            </a:extLst>
          </p:cNvPr>
          <p:cNvCxnSpPr/>
          <p:nvPr/>
        </p:nvCxnSpPr>
        <p:spPr>
          <a:xfrm flipV="1">
            <a:off x="2504661" y="2955235"/>
            <a:ext cx="8030817" cy="450574"/>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Arrow Connector 11">
            <a:extLst>
              <a:ext uri="{FF2B5EF4-FFF2-40B4-BE49-F238E27FC236}">
                <a16:creationId xmlns:a16="http://schemas.microsoft.com/office/drawing/2014/main" id="{09425459-E7F8-3C39-CE83-892AAD5D9C0E}"/>
              </a:ext>
            </a:extLst>
          </p:cNvPr>
          <p:cNvCxnSpPr/>
          <p:nvPr/>
        </p:nvCxnSpPr>
        <p:spPr>
          <a:xfrm>
            <a:off x="3313043" y="4094922"/>
            <a:ext cx="6655459" cy="2186608"/>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902695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a:xfrm>
            <a:off x="735204" y="731521"/>
            <a:ext cx="8145272" cy="797142"/>
          </a:xfrm>
        </p:spPr>
        <p:txBody>
          <a:bodyPr wrap="square" anchor="t">
            <a:normAutofit/>
          </a:bodyPr>
          <a:lstStyle/>
          <a:p>
            <a:r>
              <a:rPr lang="en-US" dirty="0">
                <a:latin typeface="Arial" panose="020B0604020202020204" pitchFamily="34" charset="0"/>
                <a:cs typeface="Arial" panose="020B0604020202020204" pitchFamily="34" charset="0"/>
              </a:rPr>
              <a:t>3D printing</a:t>
            </a:r>
          </a:p>
        </p:txBody>
      </p:sp>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5204" y="2377440"/>
            <a:ext cx="8145272" cy="7178040"/>
          </a:xfrm>
        </p:spPr>
        <p:txBody>
          <a:bodyPr>
            <a:normAutofit/>
          </a:bodyPr>
          <a:lstStyle/>
          <a:p>
            <a:r>
              <a:rPr lang="en-US" sz="2800" dirty="0">
                <a:latin typeface="Arial" panose="020B0604020202020204" pitchFamily="34" charset="0"/>
                <a:cs typeface="Arial" panose="020B0604020202020204" pitchFamily="34" charset="0"/>
              </a:rPr>
              <a:t>3D printing a design allows the creator to see a physical prototype. It is important to note, many 3D printing materials are not food-safe. In the Tumbler lesson, material choice is critical if used for food consumption. Select an FDA-approved food safe material such as PETG.</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There is a lesson in the practice exercises in which a drink coaster was designed and can be printed in other material choices.</a:t>
            </a:r>
          </a:p>
          <a:p>
            <a:r>
              <a:rPr lang="en-US" sz="2800" dirty="0">
                <a:latin typeface="Arial" panose="020B0604020202020204" pitchFamily="34" charset="0"/>
                <a:cs typeface="Arial" panose="020B0604020202020204" pitchFamily="34" charset="0"/>
              </a:rPr>
              <a:t>Right-click a component in the Browser and select Save As Mesh. In the dialog, select the desired units and save the mesh to the computer.</a:t>
            </a:r>
          </a:p>
        </p:txBody>
      </p:sp>
      <p:pic>
        <p:nvPicPr>
          <p:cNvPr id="5" name="Picture 4">
            <a:extLst>
              <a:ext uri="{FF2B5EF4-FFF2-40B4-BE49-F238E27FC236}">
                <a16:creationId xmlns:a16="http://schemas.microsoft.com/office/drawing/2014/main" id="{9086DB4A-1AAE-D4F9-7C62-E5C328DCF17F}"/>
              </a:ext>
            </a:extLst>
          </p:cNvPr>
          <p:cNvPicPr>
            <a:picLocks noChangeAspect="1"/>
          </p:cNvPicPr>
          <p:nvPr/>
        </p:nvPicPr>
        <p:blipFill>
          <a:blip r:embed="rId2"/>
          <a:stretch>
            <a:fillRect/>
          </a:stretch>
        </p:blipFill>
        <p:spPr>
          <a:xfrm>
            <a:off x="9407526" y="1725740"/>
            <a:ext cx="8877300" cy="6835519"/>
          </a:xfrm>
          <a:prstGeom prst="rect">
            <a:avLst/>
          </a:prstGeom>
          <a:noFill/>
        </p:spPr>
      </p:pic>
      <p:sp>
        <p:nvSpPr>
          <p:cNvPr id="12" name="Text Placeholder 5">
            <a:extLst>
              <a:ext uri="{FF2B5EF4-FFF2-40B4-BE49-F238E27FC236}">
                <a16:creationId xmlns:a16="http://schemas.microsoft.com/office/drawing/2014/main" id="{53A22914-131C-B6FE-65CE-098C83602F04}"/>
              </a:ext>
            </a:extLst>
          </p:cNvPr>
          <p:cNvSpPr>
            <a:spLocks noGrp="1"/>
          </p:cNvSpPr>
          <p:nvPr>
            <p:ph type="body" sz="quarter" idx="12"/>
          </p:nvPr>
        </p:nvSpPr>
        <p:spPr>
          <a:xfrm>
            <a:off x="9774240" y="9835635"/>
            <a:ext cx="8142288" cy="184666"/>
          </a:xfrm>
        </p:spPr>
        <p:txBody>
          <a:bodyPr/>
          <a:lstStyle/>
          <a:p>
            <a:endParaRPr lang="en-US"/>
          </a:p>
        </p:txBody>
      </p:sp>
    </p:spTree>
    <p:extLst>
      <p:ext uri="{BB962C8B-B14F-4D97-AF65-F5344CB8AC3E}">
        <p14:creationId xmlns:p14="http://schemas.microsoft.com/office/powerpoint/2010/main" val="3753208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BE73C-4EB1-BEBA-00FF-701E5A0374F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D191B3-1210-6D92-3468-6FBDB3D44D02}"/>
              </a:ext>
            </a:extLst>
          </p:cNvPr>
          <p:cNvSpPr>
            <a:spLocks noGrp="1"/>
          </p:cNvSpPr>
          <p:nvPr>
            <p:ph idx="1"/>
          </p:nvPr>
        </p:nvSpPr>
        <p:spPr>
          <a:xfrm>
            <a:off x="709654" y="1802780"/>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Data Panel: import, organize, and visualize data from various sources.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Application Bar: contains the data panel, file menu, undo and redo buttons, and tabs for open files.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Toolbar: allows workspace selection, create, modify, and analyze 3D designs.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Browser: provides an organized and hierarchical view of components, sketches, features, and assemblies within the design.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Canvas: digital workspace where models, sketches, and assemblies are created and edited.</a:t>
            </a:r>
          </a:p>
          <a:p>
            <a:pPr marL="514350" indent="-514350">
              <a:spcBef>
                <a:spcPts val="2000"/>
              </a:spcBef>
              <a:buFont typeface="+mj-lt"/>
              <a:buAutoNum type="arabicPeriod"/>
            </a:pP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provides an interactive way to orient and navigate within the workspace.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Marking Menu: provides quick access to a range of commands and tools based on the user’s current selection or context.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Navigation Bar: allows user to orbit, pan, zoom, change grid settings, and visualization settings.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Timeline: a visual representation showing the sequence of actions taken throughout a design.</a:t>
            </a:r>
          </a:p>
        </p:txBody>
      </p:sp>
      <p:sp>
        <p:nvSpPr>
          <p:cNvPr id="4" name="Title 3">
            <a:extLst>
              <a:ext uri="{FF2B5EF4-FFF2-40B4-BE49-F238E27FC236}">
                <a16:creationId xmlns:a16="http://schemas.microsoft.com/office/drawing/2014/main" id="{2EE0C8D2-B791-F7CA-DC06-47D6BA7439D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User Interface</a:t>
            </a:r>
          </a:p>
        </p:txBody>
      </p:sp>
      <p:pic>
        <p:nvPicPr>
          <p:cNvPr id="9" name="Picture 8">
            <a:extLst>
              <a:ext uri="{FF2B5EF4-FFF2-40B4-BE49-F238E27FC236}">
                <a16:creationId xmlns:a16="http://schemas.microsoft.com/office/drawing/2014/main" id="{D1B0BBE9-716F-7355-2AB3-5AA8AC664E7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75369" y="1804940"/>
            <a:ext cx="9818675" cy="7004304"/>
          </a:xfrm>
          <a:prstGeom prst="rect">
            <a:avLst/>
          </a:prstGeom>
        </p:spPr>
      </p:pic>
      <p:pic>
        <p:nvPicPr>
          <p:cNvPr id="5" name="Graphic 4" descr="Badge 1 with solid fill">
            <a:extLst>
              <a:ext uri="{FF2B5EF4-FFF2-40B4-BE49-F238E27FC236}">
                <a16:creationId xmlns:a16="http://schemas.microsoft.com/office/drawing/2014/main" id="{94DE5C76-D9AA-0CC1-E385-138BF5B8D5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04833" y="1802780"/>
            <a:ext cx="445326" cy="445326"/>
          </a:xfrm>
          <a:prstGeom prst="rect">
            <a:avLst/>
          </a:prstGeom>
        </p:spPr>
      </p:pic>
      <p:pic>
        <p:nvPicPr>
          <p:cNvPr id="7" name="Graphic 6" descr="Badge with solid fill">
            <a:extLst>
              <a:ext uri="{FF2B5EF4-FFF2-40B4-BE49-F238E27FC236}">
                <a16:creationId xmlns:a16="http://schemas.microsoft.com/office/drawing/2014/main" id="{C4416B65-CB58-DE1F-3DE8-D3E5E2585B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456106" y="1400021"/>
            <a:ext cx="457200" cy="457200"/>
          </a:xfrm>
          <a:prstGeom prst="rect">
            <a:avLst/>
          </a:prstGeom>
        </p:spPr>
      </p:pic>
      <p:pic>
        <p:nvPicPr>
          <p:cNvPr id="10" name="Graphic 9" descr="Badge 3 with solid fill">
            <a:extLst>
              <a:ext uri="{FF2B5EF4-FFF2-40B4-BE49-F238E27FC236}">
                <a16:creationId xmlns:a16="http://schemas.microsoft.com/office/drawing/2014/main" id="{4C10593D-CC8C-E363-645A-6574AD77B3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99716" y="2248106"/>
            <a:ext cx="457200" cy="457200"/>
          </a:xfrm>
          <a:prstGeom prst="rect">
            <a:avLst/>
          </a:prstGeom>
        </p:spPr>
      </p:pic>
      <p:pic>
        <p:nvPicPr>
          <p:cNvPr id="12" name="Graphic 11" descr="Badge 4 with solid fill">
            <a:extLst>
              <a:ext uri="{FF2B5EF4-FFF2-40B4-BE49-F238E27FC236}">
                <a16:creationId xmlns:a16="http://schemas.microsoft.com/office/drawing/2014/main" id="{F7EEAABA-8190-8B28-51D0-45AEBDF668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08672" y="4381875"/>
            <a:ext cx="457200" cy="457200"/>
          </a:xfrm>
          <a:prstGeom prst="rect">
            <a:avLst/>
          </a:prstGeom>
        </p:spPr>
      </p:pic>
      <p:pic>
        <p:nvPicPr>
          <p:cNvPr id="14" name="Graphic 13" descr="Badge 5 with solid fill">
            <a:extLst>
              <a:ext uri="{FF2B5EF4-FFF2-40B4-BE49-F238E27FC236}">
                <a16:creationId xmlns:a16="http://schemas.microsoft.com/office/drawing/2014/main" id="{89B0BF81-8E2E-1CF6-0B9F-0FD5DEF35AA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666913" y="6657115"/>
            <a:ext cx="457200" cy="457200"/>
          </a:xfrm>
          <a:prstGeom prst="rect">
            <a:avLst/>
          </a:prstGeom>
        </p:spPr>
      </p:pic>
      <p:pic>
        <p:nvPicPr>
          <p:cNvPr id="16" name="Graphic 15" descr="Badge 6 with solid fill">
            <a:extLst>
              <a:ext uri="{FF2B5EF4-FFF2-40B4-BE49-F238E27FC236}">
                <a16:creationId xmlns:a16="http://schemas.microsoft.com/office/drawing/2014/main" id="{05F29CE6-1B12-2AE9-C6CB-22861B65BC3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6386685" y="3063819"/>
            <a:ext cx="457200" cy="457200"/>
          </a:xfrm>
          <a:prstGeom prst="rect">
            <a:avLst/>
          </a:prstGeom>
        </p:spPr>
      </p:pic>
      <p:pic>
        <p:nvPicPr>
          <p:cNvPr id="18" name="Graphic 17" descr="Badge 7 with solid fill">
            <a:extLst>
              <a:ext uri="{FF2B5EF4-FFF2-40B4-BE49-F238E27FC236}">
                <a16:creationId xmlns:a16="http://schemas.microsoft.com/office/drawing/2014/main" id="{0951D540-DCBC-8CA8-2624-6184B174822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4207785" y="4116728"/>
            <a:ext cx="457200" cy="457200"/>
          </a:xfrm>
          <a:prstGeom prst="rect">
            <a:avLst/>
          </a:prstGeom>
        </p:spPr>
      </p:pic>
      <p:pic>
        <p:nvPicPr>
          <p:cNvPr id="20" name="Graphic 19" descr="Badge 8 with solid fill">
            <a:extLst>
              <a:ext uri="{FF2B5EF4-FFF2-40B4-BE49-F238E27FC236}">
                <a16:creationId xmlns:a16="http://schemas.microsoft.com/office/drawing/2014/main" id="{3686AF2F-5A46-C393-8FE7-1AA0FB6B4BA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3750585" y="7677801"/>
            <a:ext cx="457200" cy="457200"/>
          </a:xfrm>
          <a:prstGeom prst="rect">
            <a:avLst/>
          </a:prstGeom>
        </p:spPr>
      </p:pic>
      <p:pic>
        <p:nvPicPr>
          <p:cNvPr id="22" name="Graphic 21" descr="Badge 9 with solid fill">
            <a:extLst>
              <a:ext uri="{FF2B5EF4-FFF2-40B4-BE49-F238E27FC236}">
                <a16:creationId xmlns:a16="http://schemas.microsoft.com/office/drawing/2014/main" id="{47BA0663-1E7D-E555-A328-29D34D72736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6385571" y="8024859"/>
            <a:ext cx="457200" cy="457200"/>
          </a:xfrm>
          <a:prstGeom prst="rect">
            <a:avLst/>
          </a:prstGeom>
        </p:spPr>
      </p:pic>
      <p:sp>
        <p:nvSpPr>
          <p:cNvPr id="23" name="Rectangle 22">
            <a:extLst>
              <a:ext uri="{FF2B5EF4-FFF2-40B4-BE49-F238E27FC236}">
                <a16:creationId xmlns:a16="http://schemas.microsoft.com/office/drawing/2014/main" id="{D4AC81D1-A5D4-DFFF-DBEF-4482F7EC1E6C}"/>
              </a:ext>
            </a:extLst>
          </p:cNvPr>
          <p:cNvSpPr/>
          <p:nvPr/>
        </p:nvSpPr>
        <p:spPr>
          <a:xfrm>
            <a:off x="7819977" y="2099685"/>
            <a:ext cx="3054852" cy="4088843"/>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C3E5529E-A5B3-0A0A-6781-C789A1FC64AE}"/>
              </a:ext>
            </a:extLst>
          </p:cNvPr>
          <p:cNvSpPr/>
          <p:nvPr/>
        </p:nvSpPr>
        <p:spPr>
          <a:xfrm>
            <a:off x="10913422" y="1830334"/>
            <a:ext cx="6676191" cy="26935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5" name="Rectangle 24">
            <a:extLst>
              <a:ext uri="{FF2B5EF4-FFF2-40B4-BE49-F238E27FC236}">
                <a16:creationId xmlns:a16="http://schemas.microsoft.com/office/drawing/2014/main" id="{122EC623-DFCD-99A6-0AB7-CE23861493F1}"/>
              </a:ext>
            </a:extLst>
          </p:cNvPr>
          <p:cNvSpPr/>
          <p:nvPr/>
        </p:nvSpPr>
        <p:spPr>
          <a:xfrm>
            <a:off x="10874829" y="2099684"/>
            <a:ext cx="6714784" cy="63791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88150B7A-52B2-44CA-A69C-0A0CF975EBDA}"/>
              </a:ext>
            </a:extLst>
          </p:cNvPr>
          <p:cNvSpPr/>
          <p:nvPr/>
        </p:nvSpPr>
        <p:spPr>
          <a:xfrm>
            <a:off x="10871748" y="2746073"/>
            <a:ext cx="1717191" cy="200967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4EDAAA0A-7B34-D931-FE3C-D6A3FC969365}"/>
              </a:ext>
            </a:extLst>
          </p:cNvPr>
          <p:cNvSpPr/>
          <p:nvPr/>
        </p:nvSpPr>
        <p:spPr>
          <a:xfrm>
            <a:off x="16427573" y="2851019"/>
            <a:ext cx="1162040" cy="969867"/>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C7F149FD-9790-FB25-22A6-524E46B00211}"/>
              </a:ext>
            </a:extLst>
          </p:cNvPr>
          <p:cNvSpPr/>
          <p:nvPr/>
        </p:nvSpPr>
        <p:spPr>
          <a:xfrm>
            <a:off x="12791064" y="3032338"/>
            <a:ext cx="2333049" cy="280913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EC7AE03-41A7-92DF-6911-A6528A7804E6}"/>
              </a:ext>
            </a:extLst>
          </p:cNvPr>
          <p:cNvSpPr/>
          <p:nvPr/>
        </p:nvSpPr>
        <p:spPr>
          <a:xfrm>
            <a:off x="13057044" y="8135000"/>
            <a:ext cx="2167122" cy="29548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30" name="Rectangle 29">
            <a:extLst>
              <a:ext uri="{FF2B5EF4-FFF2-40B4-BE49-F238E27FC236}">
                <a16:creationId xmlns:a16="http://schemas.microsoft.com/office/drawing/2014/main" id="{155EA5DD-8EE2-9DC7-0EAA-01DA989013F6}"/>
              </a:ext>
            </a:extLst>
          </p:cNvPr>
          <p:cNvSpPr/>
          <p:nvPr/>
        </p:nvSpPr>
        <p:spPr>
          <a:xfrm>
            <a:off x="10926589" y="8458216"/>
            <a:ext cx="6624430" cy="31968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21788892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How to use the Browser</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a:bodyPr>
          <a:lstStyle/>
          <a:p>
            <a:pPr marL="0" indent="0">
              <a:buNone/>
            </a:pPr>
            <a:r>
              <a:rPr lang="en-US" dirty="0">
                <a:solidFill>
                  <a:srgbClr val="333333"/>
                </a:solidFill>
                <a:latin typeface="Arial" panose="020B0604020202020204" pitchFamily="34" charset="0"/>
                <a:cs typeface="Arial" panose="020B0604020202020204" pitchFamily="34" charset="0"/>
              </a:rPr>
              <a:t>The browser organizes data related to the elements within the workspace.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2900812"/>
            <a:ext cx="5681248"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Use the Browser to:</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854131"/>
            <a:ext cx="6720962" cy="5866065"/>
          </a:xfrm>
          <a:prstGeom prst="rect">
            <a:avLst/>
          </a:prstGeom>
        </p:spPr>
        <p:txBody>
          <a:bodyPr vert="horz" lIns="57528" tIns="28763" rIns="57528" bIns="28763" rtlCol="0">
            <a:normAutofit fontScale="85000"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Edit and adjust document settings, custom views, and exportable files.</a:t>
            </a:r>
          </a:p>
          <a:p>
            <a:r>
              <a:rPr lang="en-US" sz="3600" dirty="0">
                <a:latin typeface="Arial" panose="020B0604020202020204" pitchFamily="34" charset="0"/>
                <a:cs typeface="Arial" panose="020B0604020202020204" pitchFamily="34" charset="0"/>
              </a:rPr>
              <a:t>Control visibility of sketches, bodies, components, canvases, and many other types of entities.</a:t>
            </a:r>
          </a:p>
          <a:p>
            <a:r>
              <a:rPr lang="en-US" sz="3600" dirty="0">
                <a:latin typeface="Arial" panose="020B0604020202020204" pitchFamily="34" charset="0"/>
                <a:cs typeface="Arial" panose="020B0604020202020204" pitchFamily="34" charset="0"/>
              </a:rPr>
              <a:t>Select and modify entities using a rich context menu.</a:t>
            </a:r>
          </a:p>
          <a:p>
            <a:r>
              <a:rPr lang="en-US" sz="3600" dirty="0">
                <a:latin typeface="Arial" panose="020B0604020202020204" pitchFamily="34" charset="0"/>
                <a:cs typeface="Arial" panose="020B0604020202020204" pitchFamily="34" charset="0"/>
              </a:rPr>
              <a:t>Track and manage nesting of subassemblies, components, bodies, and more. </a:t>
            </a:r>
          </a:p>
        </p:txBody>
      </p:sp>
      <p:pic>
        <p:nvPicPr>
          <p:cNvPr id="4" name="Picture 3">
            <a:extLst>
              <a:ext uri="{FF2B5EF4-FFF2-40B4-BE49-F238E27FC236}">
                <a16:creationId xmlns:a16="http://schemas.microsoft.com/office/drawing/2014/main" id="{A19C7B1B-C4F6-7846-7B15-24CAB1BB2119}"/>
              </a:ext>
            </a:extLst>
          </p:cNvPr>
          <p:cNvPicPr>
            <a:picLocks noChangeAspect="1"/>
          </p:cNvPicPr>
          <p:nvPr/>
        </p:nvPicPr>
        <p:blipFill>
          <a:blip r:embed="rId2"/>
          <a:stretch>
            <a:fillRect/>
          </a:stretch>
        </p:blipFill>
        <p:spPr>
          <a:xfrm>
            <a:off x="9275524" y="2627093"/>
            <a:ext cx="7753611" cy="7386202"/>
          </a:xfrm>
          <a:prstGeom prst="rect">
            <a:avLst/>
          </a:prstGeom>
        </p:spPr>
      </p:pic>
    </p:spTree>
    <p:extLst>
      <p:ext uri="{BB962C8B-B14F-4D97-AF65-F5344CB8AC3E}">
        <p14:creationId xmlns:p14="http://schemas.microsoft.com/office/powerpoint/2010/main" val="27900554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Using the Timeline</a:t>
            </a:r>
            <a:br>
              <a:rPr lang="en-US" dirty="0"/>
            </a:br>
            <a:endParaRPr lang="en-US" dirty="0"/>
          </a:p>
        </p:txBody>
      </p:sp>
      <p:sp>
        <p:nvSpPr>
          <p:cNvPr id="10" name="Content Placeholder 2"/>
          <p:cNvSpPr>
            <a:spLocks noGrp="1"/>
          </p:cNvSpPr>
          <p:nvPr>
            <p:ph idx="1"/>
          </p:nvPr>
        </p:nvSpPr>
        <p:spPr>
          <a:xfrm>
            <a:off x="941710" y="1910817"/>
            <a:ext cx="16154400" cy="1426342"/>
          </a:xfrm>
        </p:spPr>
        <p:txBody>
          <a:bodyPr>
            <a:normAutofit/>
          </a:bodyPr>
          <a:lstStyle/>
          <a:p>
            <a:pPr marL="0" indent="0">
              <a:buNone/>
            </a:pPr>
            <a:r>
              <a:rPr lang="en-US" dirty="0">
                <a:solidFill>
                  <a:srgbClr val="333333"/>
                </a:solidFill>
                <a:latin typeface="Arial" panose="020B0604020202020204" pitchFamily="34" charset="0"/>
                <a:cs typeface="Arial" panose="020B0604020202020204" pitchFamily="34" charset="0"/>
              </a:rPr>
              <a:t>The Timeline is a unique part of Fusion where sketches and design features are recorded in chronological order as they are created.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251540"/>
            <a:ext cx="9163484"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4000" dirty="0">
                <a:latin typeface="Arial" panose="020B0604020202020204" pitchFamily="34" charset="0"/>
                <a:cs typeface="Arial" panose="020B0604020202020204" pitchFamily="34" charset="0"/>
              </a:rPr>
              <a:t>Select and edit features easily:</a:t>
            </a:r>
          </a:p>
          <a:p>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04860"/>
            <a:ext cx="6720962" cy="5682936"/>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The accumulation of features in the Timeline keeps the Browser less busy than other design applications.</a:t>
            </a:r>
          </a:p>
          <a:p>
            <a:r>
              <a:rPr lang="en-US" sz="3600" dirty="0">
                <a:latin typeface="Arial" panose="020B0604020202020204" pitchFamily="34" charset="0"/>
                <a:cs typeface="Arial" panose="020B0604020202020204" pitchFamily="34" charset="0"/>
              </a:rPr>
              <a:t>The controls provide a means to quickly view the steps taken to create a design and a way to quickly revert without deleting or using undo.</a:t>
            </a:r>
          </a:p>
          <a:p>
            <a:r>
              <a:rPr lang="en-US" sz="3600" dirty="0">
                <a:latin typeface="Arial" panose="020B0604020202020204" pitchFamily="34" charset="0"/>
                <a:cs typeface="Arial" panose="020B0604020202020204" pitchFamily="34" charset="0"/>
              </a:rPr>
              <a:t>Selecting features for patterns and other operations can be done easily. Items can be selected and edited from here as well.</a:t>
            </a:r>
          </a:p>
        </p:txBody>
      </p:sp>
      <p:pic>
        <p:nvPicPr>
          <p:cNvPr id="4" name="Picture 3">
            <a:extLst>
              <a:ext uri="{FF2B5EF4-FFF2-40B4-BE49-F238E27FC236}">
                <a16:creationId xmlns:a16="http://schemas.microsoft.com/office/drawing/2014/main" id="{A0305236-636C-1788-EA80-49F0F1CD0947}"/>
              </a:ext>
            </a:extLst>
          </p:cNvPr>
          <p:cNvPicPr>
            <a:picLocks noChangeAspect="1"/>
          </p:cNvPicPr>
          <p:nvPr/>
        </p:nvPicPr>
        <p:blipFill>
          <a:blip r:embed="rId2"/>
          <a:stretch>
            <a:fillRect/>
          </a:stretch>
        </p:blipFill>
        <p:spPr>
          <a:xfrm>
            <a:off x="10625330" y="2744890"/>
            <a:ext cx="4492379" cy="3574090"/>
          </a:xfrm>
          <a:prstGeom prst="rect">
            <a:avLst/>
          </a:prstGeom>
        </p:spPr>
      </p:pic>
      <p:pic>
        <p:nvPicPr>
          <p:cNvPr id="8" name="Picture 7">
            <a:extLst>
              <a:ext uri="{FF2B5EF4-FFF2-40B4-BE49-F238E27FC236}">
                <a16:creationId xmlns:a16="http://schemas.microsoft.com/office/drawing/2014/main" id="{75E1A23F-7846-5DE0-1682-BB61336B2119}"/>
              </a:ext>
            </a:extLst>
          </p:cNvPr>
          <p:cNvPicPr>
            <a:picLocks noChangeAspect="1"/>
          </p:cNvPicPr>
          <p:nvPr/>
        </p:nvPicPr>
        <p:blipFill>
          <a:blip r:embed="rId3"/>
          <a:stretch>
            <a:fillRect/>
          </a:stretch>
        </p:blipFill>
        <p:spPr>
          <a:xfrm>
            <a:off x="8087368" y="8296775"/>
            <a:ext cx="9258922" cy="1009083"/>
          </a:xfrm>
          <a:prstGeom prst="rect">
            <a:avLst/>
          </a:prstGeom>
        </p:spPr>
      </p:pic>
    </p:spTree>
    <p:extLst>
      <p:ext uri="{BB962C8B-B14F-4D97-AF65-F5344CB8AC3E}">
        <p14:creationId xmlns:p14="http://schemas.microsoft.com/office/powerpoint/2010/main" val="124833887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Common tools for 3D solids</a:t>
            </a:r>
            <a:br>
              <a:rPr lang="en-US" dirty="0"/>
            </a:br>
            <a:endParaRPr lang="en-US" dirty="0"/>
          </a:p>
        </p:txBody>
      </p:sp>
      <p:sp>
        <p:nvSpPr>
          <p:cNvPr id="10" name="Content Placeholder 2"/>
          <p:cNvSpPr>
            <a:spLocks noGrp="1"/>
          </p:cNvSpPr>
          <p:nvPr>
            <p:ph idx="1"/>
          </p:nvPr>
        </p:nvSpPr>
        <p:spPr>
          <a:xfrm>
            <a:off x="970830" y="1783077"/>
            <a:ext cx="16154400" cy="2743200"/>
          </a:xfrm>
        </p:spPr>
        <p:txBody>
          <a:bodyPr/>
          <a:lstStyle/>
          <a:p>
            <a:pPr marL="0" indent="0">
              <a:buNone/>
            </a:pPr>
            <a:r>
              <a:rPr lang="en-US" dirty="0">
                <a:latin typeface="Arial" panose="020B0604020202020204" pitchFamily="34" charset="0"/>
                <a:cs typeface="Arial" panose="020B0604020202020204" pitchFamily="34" charset="0"/>
              </a:rPr>
              <a:t>Sketches and sketch geometry are the basis for solid features in parametric CAD.</a:t>
            </a:r>
          </a:p>
        </p:txBody>
      </p:sp>
      <p:pic>
        <p:nvPicPr>
          <p:cNvPr id="3" name="Picture 2">
            <a:extLst>
              <a:ext uri="{FF2B5EF4-FFF2-40B4-BE49-F238E27FC236}">
                <a16:creationId xmlns:a16="http://schemas.microsoft.com/office/drawing/2014/main" id="{9026FE5C-E944-09C5-20E4-EEE8A87729FD}"/>
              </a:ext>
            </a:extLst>
          </p:cNvPr>
          <p:cNvPicPr>
            <a:picLocks noChangeAspect="1"/>
          </p:cNvPicPr>
          <p:nvPr/>
        </p:nvPicPr>
        <p:blipFill>
          <a:blip r:embed="rId2"/>
          <a:stretch>
            <a:fillRect/>
          </a:stretch>
        </p:blipFill>
        <p:spPr>
          <a:xfrm>
            <a:off x="3057349" y="2376443"/>
            <a:ext cx="12238943" cy="7490930"/>
          </a:xfrm>
          <a:prstGeom prst="rect">
            <a:avLst/>
          </a:prstGeom>
        </p:spPr>
      </p:pic>
      <p:sp>
        <p:nvSpPr>
          <p:cNvPr id="6" name="Title 1">
            <a:extLst>
              <a:ext uri="{FF2B5EF4-FFF2-40B4-BE49-F238E27FC236}">
                <a16:creationId xmlns:a16="http://schemas.microsoft.com/office/drawing/2014/main" id="{CE506EF5-56CD-561A-2CE3-FF88BDCFB9D6}"/>
              </a:ext>
            </a:extLst>
          </p:cNvPr>
          <p:cNvSpPr txBox="1">
            <a:spLocks/>
          </p:cNvSpPr>
          <p:nvPr/>
        </p:nvSpPr>
        <p:spPr>
          <a:xfrm>
            <a:off x="571164" y="7172164"/>
            <a:ext cx="3698494" cy="1308159"/>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Extrude</a:t>
            </a:r>
          </a:p>
        </p:txBody>
      </p:sp>
      <p:sp>
        <p:nvSpPr>
          <p:cNvPr id="7" name="Title 1">
            <a:extLst>
              <a:ext uri="{FF2B5EF4-FFF2-40B4-BE49-F238E27FC236}">
                <a16:creationId xmlns:a16="http://schemas.microsoft.com/office/drawing/2014/main" id="{5EF4EC26-CA7D-A69B-902C-B6D3CD8C8B96}"/>
              </a:ext>
            </a:extLst>
          </p:cNvPr>
          <p:cNvSpPr txBox="1">
            <a:spLocks/>
          </p:cNvSpPr>
          <p:nvPr/>
        </p:nvSpPr>
        <p:spPr>
          <a:xfrm>
            <a:off x="6385297" y="6845241"/>
            <a:ext cx="3698494" cy="1308159"/>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Sweep</a:t>
            </a:r>
          </a:p>
        </p:txBody>
      </p:sp>
      <p:sp>
        <p:nvSpPr>
          <p:cNvPr id="8" name="Title 1">
            <a:extLst>
              <a:ext uri="{FF2B5EF4-FFF2-40B4-BE49-F238E27FC236}">
                <a16:creationId xmlns:a16="http://schemas.microsoft.com/office/drawing/2014/main" id="{F8EF3D52-2BEE-4FFB-4FC6-CE33F75081B4}"/>
              </a:ext>
            </a:extLst>
          </p:cNvPr>
          <p:cNvSpPr txBox="1">
            <a:spLocks/>
          </p:cNvSpPr>
          <p:nvPr/>
        </p:nvSpPr>
        <p:spPr>
          <a:xfrm>
            <a:off x="2205776" y="3520099"/>
            <a:ext cx="3698494" cy="1308159"/>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Revolve</a:t>
            </a:r>
          </a:p>
        </p:txBody>
      </p:sp>
      <p:sp>
        <p:nvSpPr>
          <p:cNvPr id="9" name="Title 1">
            <a:extLst>
              <a:ext uri="{FF2B5EF4-FFF2-40B4-BE49-F238E27FC236}">
                <a16:creationId xmlns:a16="http://schemas.microsoft.com/office/drawing/2014/main" id="{2B910F46-FEC2-0AE1-8C29-587A073097B4}"/>
              </a:ext>
            </a:extLst>
          </p:cNvPr>
          <p:cNvSpPr txBox="1">
            <a:spLocks/>
          </p:cNvSpPr>
          <p:nvPr/>
        </p:nvSpPr>
        <p:spPr>
          <a:xfrm>
            <a:off x="13484197" y="5835596"/>
            <a:ext cx="3698494" cy="1308159"/>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Loft</a:t>
            </a:r>
          </a:p>
        </p:txBody>
      </p:sp>
      <p:sp>
        <p:nvSpPr>
          <p:cNvPr id="11" name="Title 1">
            <a:extLst>
              <a:ext uri="{FF2B5EF4-FFF2-40B4-BE49-F238E27FC236}">
                <a16:creationId xmlns:a16="http://schemas.microsoft.com/office/drawing/2014/main" id="{7EA720BC-4991-F8A4-CC07-2C2654267CE6}"/>
              </a:ext>
            </a:extLst>
          </p:cNvPr>
          <p:cNvSpPr txBox="1">
            <a:spLocks/>
          </p:cNvSpPr>
          <p:nvPr/>
        </p:nvSpPr>
        <p:spPr>
          <a:xfrm>
            <a:off x="10604982" y="3504730"/>
            <a:ext cx="3698494" cy="1308159"/>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Hole</a:t>
            </a:r>
          </a:p>
        </p:txBody>
      </p:sp>
      <p:sp>
        <p:nvSpPr>
          <p:cNvPr id="12" name="Title 1">
            <a:extLst>
              <a:ext uri="{FF2B5EF4-FFF2-40B4-BE49-F238E27FC236}">
                <a16:creationId xmlns:a16="http://schemas.microsoft.com/office/drawing/2014/main" id="{C8C45F2A-C929-38FB-200E-FA513540DD4A}"/>
              </a:ext>
            </a:extLst>
          </p:cNvPr>
          <p:cNvSpPr txBox="1">
            <a:spLocks/>
          </p:cNvSpPr>
          <p:nvPr/>
        </p:nvSpPr>
        <p:spPr>
          <a:xfrm>
            <a:off x="9821015" y="9038537"/>
            <a:ext cx="5669861" cy="828836"/>
          </a:xfrm>
          <a:prstGeom prst="rect">
            <a:avLst/>
          </a:prstGeom>
        </p:spPr>
        <p:txBody>
          <a:bodyPr lIns="115056" tIns="57526" rIns="115056" bIns="57526"/>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a:r>
              <a:rPr lang="en-US" sz="4000" dirty="0">
                <a:latin typeface="+mj-lt"/>
              </a:rPr>
              <a:t>Extrude from text</a:t>
            </a:r>
          </a:p>
        </p:txBody>
      </p:sp>
    </p:spTree>
    <p:extLst>
      <p:ext uri="{BB962C8B-B14F-4D97-AF65-F5344CB8AC3E}">
        <p14:creationId xmlns:p14="http://schemas.microsoft.com/office/powerpoint/2010/main" val="164711130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A2A14F-23C6-F51A-5F50-2542A19B536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are some common 3D Solids?</a:t>
            </a:r>
          </a:p>
        </p:txBody>
      </p:sp>
      <p:sp>
        <p:nvSpPr>
          <p:cNvPr id="9" name="TextBox 8">
            <a:extLst>
              <a:ext uri="{FF2B5EF4-FFF2-40B4-BE49-F238E27FC236}">
                <a16:creationId xmlns:a16="http://schemas.microsoft.com/office/drawing/2014/main" id="{0A25B721-2FFA-DD29-AD15-04A3540F4941}"/>
              </a:ext>
            </a:extLst>
          </p:cNvPr>
          <p:cNvSpPr txBox="1"/>
          <p:nvPr/>
        </p:nvSpPr>
        <p:spPr>
          <a:xfrm>
            <a:off x="3134138" y="3947715"/>
            <a:ext cx="2001078" cy="738664"/>
          </a:xfrm>
          <a:prstGeom prst="rect">
            <a:avLst/>
          </a:prstGeom>
          <a:noFill/>
        </p:spPr>
        <p:txBody>
          <a:bodyPr wrap="square" lIns="0" tIns="0" rIns="0" bIns="0" rtlCol="0">
            <a:spAutoFit/>
          </a:bodyPr>
          <a:lstStyle/>
          <a:p>
            <a:r>
              <a:rPr lang="en-US" sz="3200" dirty="0">
                <a:latin typeface="Arial" panose="020B0604020202020204" pitchFamily="34" charset="0"/>
                <a:cs typeface="Arial" panose="020B0604020202020204" pitchFamily="34" charset="0"/>
              </a:rPr>
              <a:t>Extrusions</a:t>
            </a:r>
            <a:endParaRPr lang="en-US" sz="1400" dirty="0">
              <a:latin typeface="Arial" panose="020B0604020202020204" pitchFamily="34" charset="0"/>
              <a:cs typeface="Arial" panose="020B0604020202020204" pitchFamily="34" charset="0"/>
            </a:endParaRPr>
          </a:p>
          <a:p>
            <a:pPr algn="l"/>
            <a:endParaRPr lang="en-US" sz="1600" dirty="0"/>
          </a:p>
        </p:txBody>
      </p:sp>
      <p:sp>
        <p:nvSpPr>
          <p:cNvPr id="10" name="TextBox 9">
            <a:extLst>
              <a:ext uri="{FF2B5EF4-FFF2-40B4-BE49-F238E27FC236}">
                <a16:creationId xmlns:a16="http://schemas.microsoft.com/office/drawing/2014/main" id="{4558962A-8199-0DCD-DC5E-8463DC217D11}"/>
              </a:ext>
            </a:extLst>
          </p:cNvPr>
          <p:cNvSpPr txBox="1"/>
          <p:nvPr/>
        </p:nvSpPr>
        <p:spPr>
          <a:xfrm>
            <a:off x="4535242" y="4911153"/>
            <a:ext cx="2219948" cy="738664"/>
          </a:xfrm>
          <a:prstGeom prst="rect">
            <a:avLst/>
          </a:prstGeom>
          <a:noFill/>
        </p:spPr>
        <p:txBody>
          <a:bodyPr wrap="square" lIns="0" tIns="0" rIns="0" bIns="0" rtlCol="0">
            <a:spAutoFit/>
          </a:bodyPr>
          <a:lstStyle/>
          <a:p>
            <a:r>
              <a:rPr lang="en-US" sz="3200" dirty="0">
                <a:latin typeface="Arial" panose="020B0604020202020204" pitchFamily="34" charset="0"/>
                <a:cs typeface="Arial" panose="020B0604020202020204" pitchFamily="34" charset="0"/>
              </a:rPr>
              <a:t>Revolutions</a:t>
            </a:r>
            <a:endParaRPr lang="en-US" sz="1400" dirty="0">
              <a:latin typeface="Arial" panose="020B0604020202020204" pitchFamily="34" charset="0"/>
              <a:cs typeface="Arial" panose="020B0604020202020204" pitchFamily="34" charset="0"/>
            </a:endParaRPr>
          </a:p>
          <a:p>
            <a:pPr algn="l"/>
            <a:endParaRPr lang="en-US" sz="1600" dirty="0"/>
          </a:p>
        </p:txBody>
      </p:sp>
      <p:sp>
        <p:nvSpPr>
          <p:cNvPr id="11" name="TextBox 10">
            <a:extLst>
              <a:ext uri="{FF2B5EF4-FFF2-40B4-BE49-F238E27FC236}">
                <a16:creationId xmlns:a16="http://schemas.microsoft.com/office/drawing/2014/main" id="{FEE68845-BBC6-6A0D-BE23-CF1EAEBC7C14}"/>
              </a:ext>
            </a:extLst>
          </p:cNvPr>
          <p:cNvSpPr txBox="1"/>
          <p:nvPr/>
        </p:nvSpPr>
        <p:spPr>
          <a:xfrm>
            <a:off x="10502139" y="3947715"/>
            <a:ext cx="1226035" cy="738664"/>
          </a:xfrm>
          <a:prstGeom prst="rect">
            <a:avLst/>
          </a:prstGeom>
          <a:noFill/>
        </p:spPr>
        <p:txBody>
          <a:bodyPr wrap="square" lIns="0" tIns="0" rIns="0" bIns="0" rtlCol="0">
            <a:spAutoFit/>
          </a:bodyPr>
          <a:lstStyle/>
          <a:p>
            <a:r>
              <a:rPr lang="en-US" sz="3200" dirty="0">
                <a:latin typeface="Arial" panose="020B0604020202020204" pitchFamily="34" charset="0"/>
                <a:cs typeface="Arial" panose="020B0604020202020204" pitchFamily="34" charset="0"/>
              </a:rPr>
              <a:t>Shells</a:t>
            </a:r>
            <a:endParaRPr lang="en-US" sz="1400" dirty="0">
              <a:latin typeface="Arial" panose="020B0604020202020204" pitchFamily="34" charset="0"/>
              <a:cs typeface="Arial" panose="020B0604020202020204" pitchFamily="34" charset="0"/>
            </a:endParaRPr>
          </a:p>
          <a:p>
            <a:pPr algn="l"/>
            <a:endParaRPr lang="en-US" sz="1600" dirty="0"/>
          </a:p>
        </p:txBody>
      </p:sp>
      <p:pic>
        <p:nvPicPr>
          <p:cNvPr id="18" name="Picture 17">
            <a:extLst>
              <a:ext uri="{FF2B5EF4-FFF2-40B4-BE49-F238E27FC236}">
                <a16:creationId xmlns:a16="http://schemas.microsoft.com/office/drawing/2014/main" id="{99E8A538-80A7-9914-B2D0-3D4A07FD8244}"/>
              </a:ext>
            </a:extLst>
          </p:cNvPr>
          <p:cNvPicPr>
            <a:picLocks noChangeAspect="1"/>
          </p:cNvPicPr>
          <p:nvPr/>
        </p:nvPicPr>
        <p:blipFill>
          <a:blip r:embed="rId2"/>
          <a:stretch>
            <a:fillRect/>
          </a:stretch>
        </p:blipFill>
        <p:spPr>
          <a:xfrm>
            <a:off x="934476" y="1676105"/>
            <a:ext cx="16814040" cy="1677504"/>
          </a:xfrm>
          <a:prstGeom prst="rect">
            <a:avLst/>
          </a:prstGeom>
        </p:spPr>
      </p:pic>
      <p:cxnSp>
        <p:nvCxnSpPr>
          <p:cNvPr id="20" name="Straight Arrow Connector 19">
            <a:extLst>
              <a:ext uri="{FF2B5EF4-FFF2-40B4-BE49-F238E27FC236}">
                <a16:creationId xmlns:a16="http://schemas.microsoft.com/office/drawing/2014/main" id="{3ECB7779-5A7A-161C-DC19-DF1A063FB76B}"/>
              </a:ext>
            </a:extLst>
          </p:cNvPr>
          <p:cNvCxnSpPr>
            <a:stCxn id="9" idx="0"/>
          </p:cNvCxnSpPr>
          <p:nvPr/>
        </p:nvCxnSpPr>
        <p:spPr>
          <a:xfrm flipV="1">
            <a:off x="4134677" y="3008243"/>
            <a:ext cx="516836" cy="939472"/>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8ED5B153-BA9D-DAF8-B14E-7D17964E0E70}"/>
              </a:ext>
            </a:extLst>
          </p:cNvPr>
          <p:cNvCxnSpPr/>
          <p:nvPr/>
        </p:nvCxnSpPr>
        <p:spPr>
          <a:xfrm flipH="1" flipV="1">
            <a:off x="5645216" y="2915478"/>
            <a:ext cx="225497" cy="1868557"/>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Straight Arrow Connector 23">
            <a:extLst>
              <a:ext uri="{FF2B5EF4-FFF2-40B4-BE49-F238E27FC236}">
                <a16:creationId xmlns:a16="http://schemas.microsoft.com/office/drawing/2014/main" id="{4E124A42-6AC4-0296-A8B3-747713DECCDD}"/>
              </a:ext>
            </a:extLst>
          </p:cNvPr>
          <p:cNvCxnSpPr>
            <a:stCxn id="11" idx="0"/>
          </p:cNvCxnSpPr>
          <p:nvPr/>
        </p:nvCxnSpPr>
        <p:spPr>
          <a:xfrm flipH="1" flipV="1">
            <a:off x="11012557" y="3008243"/>
            <a:ext cx="102600" cy="939472"/>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736484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7DA336F-0E33-D8E4-B4BA-D790FDB4A1A1}"/>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Sketches are the foundation from which you create solids, surfaces and T-Spline bodies. Sketch entities include lines, rectangles, circles, arcs, polygons, ellipses, slots, splines, conic curves, points, and text.</a:t>
            </a:r>
          </a:p>
          <a:p>
            <a:r>
              <a:rPr lang="en-US" dirty="0">
                <a:latin typeface="Arial" panose="020B0604020202020204" pitchFamily="34" charset="0"/>
                <a:cs typeface="Arial" panose="020B0604020202020204" pitchFamily="34" charset="0"/>
              </a:rPr>
              <a:t>Sketches are parametrically defined by dimensions, constraints, and references to other geometry.</a:t>
            </a:r>
          </a:p>
          <a:p>
            <a:r>
              <a:rPr lang="en-US" dirty="0">
                <a:latin typeface="Arial" panose="020B0604020202020204" pitchFamily="34" charset="0"/>
                <a:cs typeface="Arial" panose="020B0604020202020204" pitchFamily="34" charset="0"/>
              </a:rPr>
              <a:t>Sketches can be 2D or 3D and used to build geometry, trim or split solids, and even contain CNC toolpaths.</a:t>
            </a:r>
          </a:p>
          <a:p>
            <a:endParaRPr lang="en-US"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AA57D1F-F9D6-CC31-C70B-07C7DA9D03E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2D sketches and how they are used</a:t>
            </a:r>
          </a:p>
        </p:txBody>
      </p:sp>
      <p:pic>
        <p:nvPicPr>
          <p:cNvPr id="1028" name="Picture 4">
            <a:extLst>
              <a:ext uri="{FF2B5EF4-FFF2-40B4-BE49-F238E27FC236}">
                <a16:creationId xmlns:a16="http://schemas.microsoft.com/office/drawing/2014/main" id="{F1B70835-9BB8-49F6-51E5-A82626DC9632}"/>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12618751" y="2377440"/>
            <a:ext cx="2361905" cy="166666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713F45A-AA70-E351-6857-7A60C4C8F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69" y="4666297"/>
            <a:ext cx="2343150" cy="26003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CDC0DD1-2801-FA65-D352-DD1DE636E0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81988" y="4809172"/>
            <a:ext cx="2286000" cy="24574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172A54C2-CDE7-0B97-134E-AADCA33799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9155" y="4828222"/>
            <a:ext cx="2362200" cy="2438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9037946-1F37-952B-8C08-DF9F983AA33D}"/>
              </a:ext>
            </a:extLst>
          </p:cNvPr>
          <p:cNvSpPr txBox="1"/>
          <p:nvPr/>
        </p:nvSpPr>
        <p:spPr>
          <a:xfrm>
            <a:off x="10580907" y="7758545"/>
            <a:ext cx="1278586" cy="430887"/>
          </a:xfrm>
          <a:prstGeom prst="rect">
            <a:avLst/>
          </a:prstGeom>
          <a:noFill/>
        </p:spPr>
        <p:txBody>
          <a:bodyPr wrap="square" lIns="0" tIns="0" rIns="0" bIns="0" rtlCol="0">
            <a:spAutoFit/>
          </a:bodyPr>
          <a:lstStyle/>
          <a:p>
            <a:pPr algn="l"/>
            <a:r>
              <a:rPr lang="en-US" sz="2800" dirty="0">
                <a:latin typeface="Arial" panose="020B0604020202020204" pitchFamily="34" charset="0"/>
                <a:cs typeface="Arial" panose="020B0604020202020204" pitchFamily="34" charset="0"/>
              </a:rPr>
              <a:t>Solid</a:t>
            </a:r>
            <a:endParaRPr lang="en-US" sz="16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05CF0B3-DA0D-DA98-EB5A-C0C243801824}"/>
              </a:ext>
            </a:extLst>
          </p:cNvPr>
          <p:cNvSpPr txBox="1"/>
          <p:nvPr/>
        </p:nvSpPr>
        <p:spPr>
          <a:xfrm>
            <a:off x="13766546" y="7694116"/>
            <a:ext cx="1278586" cy="430887"/>
          </a:xfrm>
          <a:prstGeom prst="rect">
            <a:avLst/>
          </a:prstGeom>
          <a:noFill/>
        </p:spPr>
        <p:txBody>
          <a:bodyPr wrap="square" lIns="0" tIns="0" rIns="0" bIns="0" rtlCol="0">
            <a:spAutoFit/>
          </a:bodyPr>
          <a:lstStyle/>
          <a:p>
            <a:pPr algn="l"/>
            <a:r>
              <a:rPr lang="en-US" sz="2800" dirty="0">
                <a:latin typeface="Arial" panose="020B0604020202020204" pitchFamily="34" charset="0"/>
                <a:cs typeface="Arial" panose="020B0604020202020204" pitchFamily="34" charset="0"/>
              </a:rPr>
              <a:t>Surface</a:t>
            </a:r>
            <a:endParaRPr lang="en-US"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5C495813-3C05-6938-4744-38281FCC178C}"/>
              </a:ext>
            </a:extLst>
          </p:cNvPr>
          <p:cNvSpPr txBox="1"/>
          <p:nvPr/>
        </p:nvSpPr>
        <p:spPr>
          <a:xfrm>
            <a:off x="16312892" y="7694115"/>
            <a:ext cx="1476344" cy="430887"/>
          </a:xfrm>
          <a:prstGeom prst="rect">
            <a:avLst/>
          </a:prstGeom>
          <a:noFill/>
        </p:spPr>
        <p:txBody>
          <a:bodyPr wrap="square" lIns="0" tIns="0" rIns="0" bIns="0" rtlCol="0">
            <a:spAutoFit/>
          </a:bodyPr>
          <a:lstStyle/>
          <a:p>
            <a:pPr algn="l"/>
            <a:r>
              <a:rPr lang="en-US" sz="2800" dirty="0">
                <a:latin typeface="Arial" panose="020B0604020202020204" pitchFamily="34" charset="0"/>
                <a:cs typeface="Arial" panose="020B0604020202020204" pitchFamily="34" charset="0"/>
              </a:rPr>
              <a:t>T-Spline</a:t>
            </a:r>
            <a:endParaRPr lang="en-US" sz="16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05A00B9-DB00-060E-50A3-026C31AAE897}"/>
              </a:ext>
            </a:extLst>
          </p:cNvPr>
          <p:cNvSpPr txBox="1"/>
          <p:nvPr/>
        </p:nvSpPr>
        <p:spPr>
          <a:xfrm>
            <a:off x="13179783" y="1948250"/>
            <a:ext cx="1278586" cy="430887"/>
          </a:xfrm>
          <a:prstGeom prst="rect">
            <a:avLst/>
          </a:prstGeom>
          <a:noFill/>
        </p:spPr>
        <p:txBody>
          <a:bodyPr wrap="square" lIns="0" tIns="0" rIns="0" bIns="0" rtlCol="0">
            <a:spAutoFit/>
          </a:bodyPr>
          <a:lstStyle/>
          <a:p>
            <a:pPr algn="l"/>
            <a:r>
              <a:rPr lang="en-US" sz="2800" dirty="0">
                <a:latin typeface="Arial" panose="020B0604020202020204" pitchFamily="34" charset="0"/>
                <a:cs typeface="Arial" panose="020B0604020202020204" pitchFamily="34" charset="0"/>
              </a:rPr>
              <a:t>Sketch</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67577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386D4866-BE1A-6942-B26A-D3CF3F6481F9}"/>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5C8A0BD9-6C64-AD45-B364-742C2A3624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TaxCatchAll xmlns="93223889-762c-4667-adf6-c362352e077a" xsi:nil="true"/>
    <Date xmlns="b8f0b367-6fb6-4894-b66a-8a4224b66502">2023-08-16T21:27:42+00:00</Dat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1" ma:contentTypeDescription="Create a new document." ma:contentTypeScope="" ma:versionID="9df6b0356eb59b2510adfc2a4e2eb803">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f9d5622f702e5a754dcb5326ec666967"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b8f0b367-6fb6-4894-b66a-8a4224b66502"/>
    <ds:schemaRef ds:uri="http://schemas.openxmlformats.org/package/2006/metadata/core-properties"/>
    <ds:schemaRef ds:uri="http://schemas.microsoft.com/office/infopath/2007/PartnerControls"/>
    <ds:schemaRef ds:uri="http://purl.org/dc/terms/"/>
    <ds:schemaRef ds:uri="93223889-762c-4667-adf6-c362352e077a"/>
  </ds:schemaRefs>
</ds:datastoreItem>
</file>

<file path=customXml/itemProps3.xml><?xml version="1.0" encoding="utf-8"?>
<ds:datastoreItem xmlns:ds="http://schemas.openxmlformats.org/officeDocument/2006/customXml" ds:itemID="{BD7629A3-0377-48D7-8BFE-D50779078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Sketch Lecture Sample_Arial_updated 8.16.23</Template>
  <TotalTime>3338</TotalTime>
  <Words>2093</Words>
  <Application>Microsoft Macintosh PowerPoint</Application>
  <PresentationFormat>Custom</PresentationFormat>
  <Paragraphs>191</Paragraphs>
  <Slides>34</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Arial</vt:lpstr>
      <vt:lpstr>Artifakt ElementOfc</vt:lpstr>
      <vt:lpstr>Artifakt LegendOfc</vt:lpstr>
      <vt:lpstr>Calibri</vt:lpstr>
      <vt:lpstr>Courier New</vt:lpstr>
      <vt:lpstr>Frutiger Next LT W1G</vt:lpstr>
      <vt:lpstr>Wingdings 2</vt:lpstr>
      <vt:lpstr>Autodesk Theme</vt:lpstr>
      <vt:lpstr>1_Autodesk Theme</vt:lpstr>
      <vt:lpstr>Lecture  Learn Fusion for CAD in 90 minutes</vt:lpstr>
      <vt:lpstr>Learning objectives</vt:lpstr>
      <vt:lpstr>Common terms</vt:lpstr>
      <vt:lpstr>The User Interface</vt:lpstr>
      <vt:lpstr>How to use the Browser </vt:lpstr>
      <vt:lpstr>Using the Timeline </vt:lpstr>
      <vt:lpstr>Common tools for 3D solids </vt:lpstr>
      <vt:lpstr>What are some common 3D Solids?</vt:lpstr>
      <vt:lpstr>2D sketches and how they are used</vt:lpstr>
      <vt:lpstr>Sketch element identification</vt:lpstr>
      <vt:lpstr>Where can you create a 2D sketch?</vt:lpstr>
      <vt:lpstr>What are some sketch entities?</vt:lpstr>
      <vt:lpstr>Dimensions and constraints in sketches</vt:lpstr>
      <vt:lpstr>Creating a fully defined sketch</vt:lpstr>
      <vt:lpstr>What display options are available?</vt:lpstr>
      <vt:lpstr>What is 3D sketching?</vt:lpstr>
      <vt:lpstr>Understanding line colors</vt:lpstr>
      <vt:lpstr>Bodies vs. Components</vt:lpstr>
      <vt:lpstr>The bottom-up approach </vt:lpstr>
      <vt:lpstr>The top-down approach</vt:lpstr>
      <vt:lpstr>Bodies in top-down modeling </vt:lpstr>
      <vt:lpstr>Components in top-down modeling </vt:lpstr>
      <vt:lpstr>Combining top-down and bottom-up approaches </vt:lpstr>
      <vt:lpstr>Projecting geometry</vt:lpstr>
      <vt:lpstr>Creating a sweep</vt:lpstr>
      <vt:lpstr>Thin Extrude </vt:lpstr>
      <vt:lpstr>Thin Extrude </vt:lpstr>
      <vt:lpstr>Joints</vt:lpstr>
      <vt:lpstr>As-built joints in top-down modeling </vt:lpstr>
      <vt:lpstr>Drawing workspace</vt:lpstr>
      <vt:lpstr>Render workspace</vt:lpstr>
      <vt:lpstr>Sharing a design</vt:lpstr>
      <vt:lpstr>3D printing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the User Interface</dc:title>
  <dc:creator>Brian Bobbitt</dc:creator>
  <cp:lastModifiedBy>Karyn Johnson</cp:lastModifiedBy>
  <cp:revision>3</cp:revision>
  <dcterms:created xsi:type="dcterms:W3CDTF">2023-10-21T20:04:19Z</dcterms:created>
  <dcterms:modified xsi:type="dcterms:W3CDTF">2024-01-31T00:27:20Z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ies>
</file>