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3411200" cy="10058400"/>
  <p:notesSz cx="7772400" cy="100584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 userDrawn="1">
          <p15:clr>
            <a:srgbClr val="A4A3A4"/>
          </p15:clr>
        </p15:guide>
        <p15:guide id="2" pos="372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A152162-9B5B-3C45-B866-A1EF68426667}" v="3" dt="2024-02-12T18:30:12.393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694"/>
  </p:normalViewPr>
  <p:slideViewPr>
    <p:cSldViewPr>
      <p:cViewPr>
        <p:scale>
          <a:sx n="116" d="100"/>
          <a:sy n="116" d="100"/>
        </p:scale>
        <p:origin x="520" y="-1880"/>
      </p:cViewPr>
      <p:guideLst>
        <p:guide orient="horz" pos="2880"/>
        <p:guide pos="372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ryn Johnson" userId="5b537da3-8fe8-412d-8c65-21230afc46da" providerId="ADAL" clId="{FA152162-9B5B-3C45-B866-A1EF68426667}"/>
    <pc:docChg chg="modSld modMainMaster">
      <pc:chgData name="Karyn Johnson" userId="5b537da3-8fe8-412d-8c65-21230afc46da" providerId="ADAL" clId="{FA152162-9B5B-3C45-B866-A1EF68426667}" dt="2024-02-12T18:31:09.341" v="6" actId="1076"/>
      <pc:docMkLst>
        <pc:docMk/>
      </pc:docMkLst>
      <pc:sldChg chg="modSp mod">
        <pc:chgData name="Karyn Johnson" userId="5b537da3-8fe8-412d-8c65-21230afc46da" providerId="ADAL" clId="{FA152162-9B5B-3C45-B866-A1EF68426667}" dt="2024-02-12T18:30:28.199" v="1" actId="1076"/>
        <pc:sldMkLst>
          <pc:docMk/>
          <pc:sldMk cId="0" sldId="256"/>
        </pc:sldMkLst>
        <pc:spChg chg="mod">
          <ac:chgData name="Karyn Johnson" userId="5b537da3-8fe8-412d-8c65-21230afc46da" providerId="ADAL" clId="{FA152162-9B5B-3C45-B866-A1EF68426667}" dt="2024-02-12T18:29:50.056" v="0"/>
          <ac:spMkLst>
            <pc:docMk/>
            <pc:sldMk cId="0" sldId="256"/>
            <ac:spMk id="2" creationId="{00000000-0000-0000-0000-000000000000}"/>
          </ac:spMkLst>
        </pc:spChg>
        <pc:spChg chg="mod">
          <ac:chgData name="Karyn Johnson" userId="5b537da3-8fe8-412d-8c65-21230afc46da" providerId="ADAL" clId="{FA152162-9B5B-3C45-B866-A1EF68426667}" dt="2024-02-12T18:29:50.056" v="0"/>
          <ac:spMkLst>
            <pc:docMk/>
            <pc:sldMk cId="0" sldId="256"/>
            <ac:spMk id="3" creationId="{00000000-0000-0000-0000-000000000000}"/>
          </ac:spMkLst>
        </pc:spChg>
        <pc:spChg chg="mod">
          <ac:chgData name="Karyn Johnson" userId="5b537da3-8fe8-412d-8c65-21230afc46da" providerId="ADAL" clId="{FA152162-9B5B-3C45-B866-A1EF68426667}" dt="2024-02-12T18:29:50.056" v="0"/>
          <ac:spMkLst>
            <pc:docMk/>
            <pc:sldMk cId="0" sldId="256"/>
            <ac:spMk id="5" creationId="{00000000-0000-0000-0000-000000000000}"/>
          </ac:spMkLst>
        </pc:spChg>
        <pc:spChg chg="mod">
          <ac:chgData name="Karyn Johnson" userId="5b537da3-8fe8-412d-8c65-21230afc46da" providerId="ADAL" clId="{FA152162-9B5B-3C45-B866-A1EF68426667}" dt="2024-02-12T18:29:50.056" v="0"/>
          <ac:spMkLst>
            <pc:docMk/>
            <pc:sldMk cId="0" sldId="256"/>
            <ac:spMk id="6" creationId="{00000000-0000-0000-0000-000000000000}"/>
          </ac:spMkLst>
        </pc:spChg>
        <pc:spChg chg="mod">
          <ac:chgData name="Karyn Johnson" userId="5b537da3-8fe8-412d-8c65-21230afc46da" providerId="ADAL" clId="{FA152162-9B5B-3C45-B866-A1EF68426667}" dt="2024-02-12T18:30:28.199" v="1" actId="1076"/>
          <ac:spMkLst>
            <pc:docMk/>
            <pc:sldMk cId="0" sldId="256"/>
            <ac:spMk id="7" creationId="{00000000-0000-0000-0000-000000000000}"/>
          </ac:spMkLst>
        </pc:spChg>
        <pc:picChg chg="mod">
          <ac:chgData name="Karyn Johnson" userId="5b537da3-8fe8-412d-8c65-21230afc46da" providerId="ADAL" clId="{FA152162-9B5B-3C45-B866-A1EF68426667}" dt="2024-02-12T18:29:50.056" v="0"/>
          <ac:picMkLst>
            <pc:docMk/>
            <pc:sldMk cId="0" sldId="256"/>
            <ac:picMk id="4" creationId="{00000000-0000-0000-0000-000000000000}"/>
          </ac:picMkLst>
        </pc:picChg>
      </pc:sldChg>
      <pc:sldChg chg="modSp mod">
        <pc:chgData name="Karyn Johnson" userId="5b537da3-8fe8-412d-8c65-21230afc46da" providerId="ADAL" clId="{FA152162-9B5B-3C45-B866-A1EF68426667}" dt="2024-02-12T18:30:38.383" v="2" actId="1076"/>
        <pc:sldMkLst>
          <pc:docMk/>
          <pc:sldMk cId="0" sldId="257"/>
        </pc:sldMkLst>
        <pc:spChg chg="mod">
          <ac:chgData name="Karyn Johnson" userId="5b537da3-8fe8-412d-8c65-21230afc46da" providerId="ADAL" clId="{FA152162-9B5B-3C45-B866-A1EF68426667}" dt="2024-02-12T18:29:50.056" v="0"/>
          <ac:spMkLst>
            <pc:docMk/>
            <pc:sldMk cId="0" sldId="257"/>
            <ac:spMk id="2" creationId="{00000000-0000-0000-0000-000000000000}"/>
          </ac:spMkLst>
        </pc:spChg>
        <pc:spChg chg="mod">
          <ac:chgData name="Karyn Johnson" userId="5b537da3-8fe8-412d-8c65-21230afc46da" providerId="ADAL" clId="{FA152162-9B5B-3C45-B866-A1EF68426667}" dt="2024-02-12T18:29:50.056" v="0"/>
          <ac:spMkLst>
            <pc:docMk/>
            <pc:sldMk cId="0" sldId="257"/>
            <ac:spMk id="3" creationId="{00000000-0000-0000-0000-000000000000}"/>
          </ac:spMkLst>
        </pc:spChg>
        <pc:spChg chg="mod">
          <ac:chgData name="Karyn Johnson" userId="5b537da3-8fe8-412d-8c65-21230afc46da" providerId="ADAL" clId="{FA152162-9B5B-3C45-B866-A1EF68426667}" dt="2024-02-12T18:29:50.056" v="0"/>
          <ac:spMkLst>
            <pc:docMk/>
            <pc:sldMk cId="0" sldId="257"/>
            <ac:spMk id="4" creationId="{00000000-0000-0000-0000-000000000000}"/>
          </ac:spMkLst>
        </pc:spChg>
        <pc:spChg chg="mod">
          <ac:chgData name="Karyn Johnson" userId="5b537da3-8fe8-412d-8c65-21230afc46da" providerId="ADAL" clId="{FA152162-9B5B-3C45-B866-A1EF68426667}" dt="2024-02-12T18:29:50.056" v="0"/>
          <ac:spMkLst>
            <pc:docMk/>
            <pc:sldMk cId="0" sldId="257"/>
            <ac:spMk id="5" creationId="{00000000-0000-0000-0000-000000000000}"/>
          </ac:spMkLst>
        </pc:spChg>
        <pc:spChg chg="mod">
          <ac:chgData name="Karyn Johnson" userId="5b537da3-8fe8-412d-8c65-21230afc46da" providerId="ADAL" clId="{FA152162-9B5B-3C45-B866-A1EF68426667}" dt="2024-02-12T18:29:50.056" v="0"/>
          <ac:spMkLst>
            <pc:docMk/>
            <pc:sldMk cId="0" sldId="257"/>
            <ac:spMk id="6" creationId="{00000000-0000-0000-0000-000000000000}"/>
          </ac:spMkLst>
        </pc:spChg>
        <pc:spChg chg="mod">
          <ac:chgData name="Karyn Johnson" userId="5b537da3-8fe8-412d-8c65-21230afc46da" providerId="ADAL" clId="{FA152162-9B5B-3C45-B866-A1EF68426667}" dt="2024-02-12T18:29:50.056" v="0"/>
          <ac:spMkLst>
            <pc:docMk/>
            <pc:sldMk cId="0" sldId="257"/>
            <ac:spMk id="9" creationId="{00000000-0000-0000-0000-000000000000}"/>
          </ac:spMkLst>
        </pc:spChg>
        <pc:spChg chg="mod">
          <ac:chgData name="Karyn Johnson" userId="5b537da3-8fe8-412d-8c65-21230afc46da" providerId="ADAL" clId="{FA152162-9B5B-3C45-B866-A1EF68426667}" dt="2024-02-12T18:30:38.383" v="2" actId="1076"/>
          <ac:spMkLst>
            <pc:docMk/>
            <pc:sldMk cId="0" sldId="257"/>
            <ac:spMk id="10" creationId="{00000000-0000-0000-0000-000000000000}"/>
          </ac:spMkLst>
        </pc:spChg>
        <pc:picChg chg="mod">
          <ac:chgData name="Karyn Johnson" userId="5b537da3-8fe8-412d-8c65-21230afc46da" providerId="ADAL" clId="{FA152162-9B5B-3C45-B866-A1EF68426667}" dt="2024-02-12T18:29:50.056" v="0"/>
          <ac:picMkLst>
            <pc:docMk/>
            <pc:sldMk cId="0" sldId="257"/>
            <ac:picMk id="7" creationId="{00000000-0000-0000-0000-000000000000}"/>
          </ac:picMkLst>
        </pc:picChg>
        <pc:picChg chg="mod">
          <ac:chgData name="Karyn Johnson" userId="5b537da3-8fe8-412d-8c65-21230afc46da" providerId="ADAL" clId="{FA152162-9B5B-3C45-B866-A1EF68426667}" dt="2024-02-12T18:29:50.056" v="0"/>
          <ac:picMkLst>
            <pc:docMk/>
            <pc:sldMk cId="0" sldId="257"/>
            <ac:picMk id="8" creationId="{00000000-0000-0000-0000-000000000000}"/>
          </ac:picMkLst>
        </pc:picChg>
      </pc:sldChg>
      <pc:sldChg chg="modSp mod">
        <pc:chgData name="Karyn Johnson" userId="5b537da3-8fe8-412d-8c65-21230afc46da" providerId="ADAL" clId="{FA152162-9B5B-3C45-B866-A1EF68426667}" dt="2024-02-12T18:30:45.692" v="3" actId="1076"/>
        <pc:sldMkLst>
          <pc:docMk/>
          <pc:sldMk cId="0" sldId="258"/>
        </pc:sldMkLst>
        <pc:spChg chg="mod">
          <ac:chgData name="Karyn Johnson" userId="5b537da3-8fe8-412d-8c65-21230afc46da" providerId="ADAL" clId="{FA152162-9B5B-3C45-B866-A1EF68426667}" dt="2024-02-12T18:29:50.056" v="0"/>
          <ac:spMkLst>
            <pc:docMk/>
            <pc:sldMk cId="0" sldId="258"/>
            <ac:spMk id="2" creationId="{00000000-0000-0000-0000-000000000000}"/>
          </ac:spMkLst>
        </pc:spChg>
        <pc:spChg chg="mod">
          <ac:chgData name="Karyn Johnson" userId="5b537da3-8fe8-412d-8c65-21230afc46da" providerId="ADAL" clId="{FA152162-9B5B-3C45-B866-A1EF68426667}" dt="2024-02-12T18:29:50.056" v="0"/>
          <ac:spMkLst>
            <pc:docMk/>
            <pc:sldMk cId="0" sldId="258"/>
            <ac:spMk id="3" creationId="{00000000-0000-0000-0000-000000000000}"/>
          </ac:spMkLst>
        </pc:spChg>
        <pc:spChg chg="mod">
          <ac:chgData name="Karyn Johnson" userId="5b537da3-8fe8-412d-8c65-21230afc46da" providerId="ADAL" clId="{FA152162-9B5B-3C45-B866-A1EF68426667}" dt="2024-02-12T18:29:50.056" v="0"/>
          <ac:spMkLst>
            <pc:docMk/>
            <pc:sldMk cId="0" sldId="258"/>
            <ac:spMk id="4" creationId="{00000000-0000-0000-0000-000000000000}"/>
          </ac:spMkLst>
        </pc:spChg>
        <pc:spChg chg="mod">
          <ac:chgData name="Karyn Johnson" userId="5b537da3-8fe8-412d-8c65-21230afc46da" providerId="ADAL" clId="{FA152162-9B5B-3C45-B866-A1EF68426667}" dt="2024-02-12T18:29:50.056" v="0"/>
          <ac:spMkLst>
            <pc:docMk/>
            <pc:sldMk cId="0" sldId="258"/>
            <ac:spMk id="5" creationId="{00000000-0000-0000-0000-000000000000}"/>
          </ac:spMkLst>
        </pc:spChg>
        <pc:spChg chg="mod">
          <ac:chgData name="Karyn Johnson" userId="5b537da3-8fe8-412d-8c65-21230afc46da" providerId="ADAL" clId="{FA152162-9B5B-3C45-B866-A1EF68426667}" dt="2024-02-12T18:29:50.056" v="0"/>
          <ac:spMkLst>
            <pc:docMk/>
            <pc:sldMk cId="0" sldId="258"/>
            <ac:spMk id="6" creationId="{00000000-0000-0000-0000-000000000000}"/>
          </ac:spMkLst>
        </pc:spChg>
        <pc:spChg chg="mod">
          <ac:chgData name="Karyn Johnson" userId="5b537da3-8fe8-412d-8c65-21230afc46da" providerId="ADAL" clId="{FA152162-9B5B-3C45-B866-A1EF68426667}" dt="2024-02-12T18:29:50.056" v="0"/>
          <ac:spMkLst>
            <pc:docMk/>
            <pc:sldMk cId="0" sldId="258"/>
            <ac:spMk id="7" creationId="{00000000-0000-0000-0000-000000000000}"/>
          </ac:spMkLst>
        </pc:spChg>
        <pc:spChg chg="mod">
          <ac:chgData name="Karyn Johnson" userId="5b537da3-8fe8-412d-8c65-21230afc46da" providerId="ADAL" clId="{FA152162-9B5B-3C45-B866-A1EF68426667}" dt="2024-02-12T18:29:50.056" v="0"/>
          <ac:spMkLst>
            <pc:docMk/>
            <pc:sldMk cId="0" sldId="258"/>
            <ac:spMk id="8" creationId="{00000000-0000-0000-0000-000000000000}"/>
          </ac:spMkLst>
        </pc:spChg>
        <pc:spChg chg="mod">
          <ac:chgData name="Karyn Johnson" userId="5b537da3-8fe8-412d-8c65-21230afc46da" providerId="ADAL" clId="{FA152162-9B5B-3C45-B866-A1EF68426667}" dt="2024-02-12T18:29:50.056" v="0"/>
          <ac:spMkLst>
            <pc:docMk/>
            <pc:sldMk cId="0" sldId="258"/>
            <ac:spMk id="11" creationId="{00000000-0000-0000-0000-000000000000}"/>
          </ac:spMkLst>
        </pc:spChg>
        <pc:spChg chg="mod">
          <ac:chgData name="Karyn Johnson" userId="5b537da3-8fe8-412d-8c65-21230afc46da" providerId="ADAL" clId="{FA152162-9B5B-3C45-B866-A1EF68426667}" dt="2024-02-12T18:30:45.692" v="3" actId="1076"/>
          <ac:spMkLst>
            <pc:docMk/>
            <pc:sldMk cId="0" sldId="258"/>
            <ac:spMk id="12" creationId="{00000000-0000-0000-0000-000000000000}"/>
          </ac:spMkLst>
        </pc:spChg>
        <pc:picChg chg="mod">
          <ac:chgData name="Karyn Johnson" userId="5b537da3-8fe8-412d-8c65-21230afc46da" providerId="ADAL" clId="{FA152162-9B5B-3C45-B866-A1EF68426667}" dt="2024-02-12T18:29:50.056" v="0"/>
          <ac:picMkLst>
            <pc:docMk/>
            <pc:sldMk cId="0" sldId="258"/>
            <ac:picMk id="9" creationId="{00000000-0000-0000-0000-000000000000}"/>
          </ac:picMkLst>
        </pc:picChg>
        <pc:picChg chg="mod">
          <ac:chgData name="Karyn Johnson" userId="5b537da3-8fe8-412d-8c65-21230afc46da" providerId="ADAL" clId="{FA152162-9B5B-3C45-B866-A1EF68426667}" dt="2024-02-12T18:29:50.056" v="0"/>
          <ac:picMkLst>
            <pc:docMk/>
            <pc:sldMk cId="0" sldId="258"/>
            <ac:picMk id="10" creationId="{00000000-0000-0000-0000-000000000000}"/>
          </ac:picMkLst>
        </pc:picChg>
      </pc:sldChg>
      <pc:sldChg chg="modSp mod">
        <pc:chgData name="Karyn Johnson" userId="5b537da3-8fe8-412d-8c65-21230afc46da" providerId="ADAL" clId="{FA152162-9B5B-3C45-B866-A1EF68426667}" dt="2024-02-12T18:30:53.049" v="4" actId="1076"/>
        <pc:sldMkLst>
          <pc:docMk/>
          <pc:sldMk cId="0" sldId="259"/>
        </pc:sldMkLst>
        <pc:spChg chg="mod">
          <ac:chgData name="Karyn Johnson" userId="5b537da3-8fe8-412d-8c65-21230afc46da" providerId="ADAL" clId="{FA152162-9B5B-3C45-B866-A1EF68426667}" dt="2024-02-12T18:29:50.056" v="0"/>
          <ac:spMkLst>
            <pc:docMk/>
            <pc:sldMk cId="0" sldId="259"/>
            <ac:spMk id="2" creationId="{00000000-0000-0000-0000-000000000000}"/>
          </ac:spMkLst>
        </pc:spChg>
        <pc:spChg chg="mod">
          <ac:chgData name="Karyn Johnson" userId="5b537da3-8fe8-412d-8c65-21230afc46da" providerId="ADAL" clId="{FA152162-9B5B-3C45-B866-A1EF68426667}" dt="2024-02-12T18:29:50.056" v="0"/>
          <ac:spMkLst>
            <pc:docMk/>
            <pc:sldMk cId="0" sldId="259"/>
            <ac:spMk id="3" creationId="{00000000-0000-0000-0000-000000000000}"/>
          </ac:spMkLst>
        </pc:spChg>
        <pc:spChg chg="mod">
          <ac:chgData name="Karyn Johnson" userId="5b537da3-8fe8-412d-8c65-21230afc46da" providerId="ADAL" clId="{FA152162-9B5B-3C45-B866-A1EF68426667}" dt="2024-02-12T18:29:50.056" v="0"/>
          <ac:spMkLst>
            <pc:docMk/>
            <pc:sldMk cId="0" sldId="259"/>
            <ac:spMk id="4" creationId="{00000000-0000-0000-0000-000000000000}"/>
          </ac:spMkLst>
        </pc:spChg>
        <pc:spChg chg="mod">
          <ac:chgData name="Karyn Johnson" userId="5b537da3-8fe8-412d-8c65-21230afc46da" providerId="ADAL" clId="{FA152162-9B5B-3C45-B866-A1EF68426667}" dt="2024-02-12T18:29:50.056" v="0"/>
          <ac:spMkLst>
            <pc:docMk/>
            <pc:sldMk cId="0" sldId="259"/>
            <ac:spMk id="5" creationId="{00000000-0000-0000-0000-000000000000}"/>
          </ac:spMkLst>
        </pc:spChg>
        <pc:spChg chg="mod">
          <ac:chgData name="Karyn Johnson" userId="5b537da3-8fe8-412d-8c65-21230afc46da" providerId="ADAL" clId="{FA152162-9B5B-3C45-B866-A1EF68426667}" dt="2024-02-12T18:29:50.056" v="0"/>
          <ac:spMkLst>
            <pc:docMk/>
            <pc:sldMk cId="0" sldId="259"/>
            <ac:spMk id="6" creationId="{00000000-0000-0000-0000-000000000000}"/>
          </ac:spMkLst>
        </pc:spChg>
        <pc:spChg chg="mod">
          <ac:chgData name="Karyn Johnson" userId="5b537da3-8fe8-412d-8c65-21230afc46da" providerId="ADAL" clId="{FA152162-9B5B-3C45-B866-A1EF68426667}" dt="2024-02-12T18:29:50.056" v="0"/>
          <ac:spMkLst>
            <pc:docMk/>
            <pc:sldMk cId="0" sldId="259"/>
            <ac:spMk id="7" creationId="{00000000-0000-0000-0000-000000000000}"/>
          </ac:spMkLst>
        </pc:spChg>
        <pc:spChg chg="mod">
          <ac:chgData name="Karyn Johnson" userId="5b537da3-8fe8-412d-8c65-21230afc46da" providerId="ADAL" clId="{FA152162-9B5B-3C45-B866-A1EF68426667}" dt="2024-02-12T18:29:50.056" v="0"/>
          <ac:spMkLst>
            <pc:docMk/>
            <pc:sldMk cId="0" sldId="259"/>
            <ac:spMk id="10" creationId="{00000000-0000-0000-0000-000000000000}"/>
          </ac:spMkLst>
        </pc:spChg>
        <pc:spChg chg="mod">
          <ac:chgData name="Karyn Johnson" userId="5b537da3-8fe8-412d-8c65-21230afc46da" providerId="ADAL" clId="{FA152162-9B5B-3C45-B866-A1EF68426667}" dt="2024-02-12T18:30:53.049" v="4" actId="1076"/>
          <ac:spMkLst>
            <pc:docMk/>
            <pc:sldMk cId="0" sldId="259"/>
            <ac:spMk id="11" creationId="{00000000-0000-0000-0000-000000000000}"/>
          </ac:spMkLst>
        </pc:spChg>
        <pc:picChg chg="mod">
          <ac:chgData name="Karyn Johnson" userId="5b537da3-8fe8-412d-8c65-21230afc46da" providerId="ADAL" clId="{FA152162-9B5B-3C45-B866-A1EF68426667}" dt="2024-02-12T18:29:50.056" v="0"/>
          <ac:picMkLst>
            <pc:docMk/>
            <pc:sldMk cId="0" sldId="259"/>
            <ac:picMk id="8" creationId="{00000000-0000-0000-0000-000000000000}"/>
          </ac:picMkLst>
        </pc:picChg>
        <pc:picChg chg="mod">
          <ac:chgData name="Karyn Johnson" userId="5b537da3-8fe8-412d-8c65-21230afc46da" providerId="ADAL" clId="{FA152162-9B5B-3C45-B866-A1EF68426667}" dt="2024-02-12T18:29:50.056" v="0"/>
          <ac:picMkLst>
            <pc:docMk/>
            <pc:sldMk cId="0" sldId="259"/>
            <ac:picMk id="9" creationId="{00000000-0000-0000-0000-000000000000}"/>
          </ac:picMkLst>
        </pc:picChg>
      </pc:sldChg>
      <pc:sldChg chg="modSp mod">
        <pc:chgData name="Karyn Johnson" userId="5b537da3-8fe8-412d-8c65-21230afc46da" providerId="ADAL" clId="{FA152162-9B5B-3C45-B866-A1EF68426667}" dt="2024-02-12T18:31:01.208" v="5" actId="1076"/>
        <pc:sldMkLst>
          <pc:docMk/>
          <pc:sldMk cId="0" sldId="260"/>
        </pc:sldMkLst>
        <pc:spChg chg="mod">
          <ac:chgData name="Karyn Johnson" userId="5b537da3-8fe8-412d-8c65-21230afc46da" providerId="ADAL" clId="{FA152162-9B5B-3C45-B866-A1EF68426667}" dt="2024-02-12T18:29:50.056" v="0"/>
          <ac:spMkLst>
            <pc:docMk/>
            <pc:sldMk cId="0" sldId="260"/>
            <ac:spMk id="2" creationId="{00000000-0000-0000-0000-000000000000}"/>
          </ac:spMkLst>
        </pc:spChg>
        <pc:spChg chg="mod">
          <ac:chgData name="Karyn Johnson" userId="5b537da3-8fe8-412d-8c65-21230afc46da" providerId="ADAL" clId="{FA152162-9B5B-3C45-B866-A1EF68426667}" dt="2024-02-12T18:29:50.056" v="0"/>
          <ac:spMkLst>
            <pc:docMk/>
            <pc:sldMk cId="0" sldId="260"/>
            <ac:spMk id="3" creationId="{00000000-0000-0000-0000-000000000000}"/>
          </ac:spMkLst>
        </pc:spChg>
        <pc:spChg chg="mod">
          <ac:chgData name="Karyn Johnson" userId="5b537da3-8fe8-412d-8c65-21230afc46da" providerId="ADAL" clId="{FA152162-9B5B-3C45-B866-A1EF68426667}" dt="2024-02-12T18:29:50.056" v="0"/>
          <ac:spMkLst>
            <pc:docMk/>
            <pc:sldMk cId="0" sldId="260"/>
            <ac:spMk id="4" creationId="{00000000-0000-0000-0000-000000000000}"/>
          </ac:spMkLst>
        </pc:spChg>
        <pc:spChg chg="mod">
          <ac:chgData name="Karyn Johnson" userId="5b537da3-8fe8-412d-8c65-21230afc46da" providerId="ADAL" clId="{FA152162-9B5B-3C45-B866-A1EF68426667}" dt="2024-02-12T18:29:50.056" v="0"/>
          <ac:spMkLst>
            <pc:docMk/>
            <pc:sldMk cId="0" sldId="260"/>
            <ac:spMk id="5" creationId="{00000000-0000-0000-0000-000000000000}"/>
          </ac:spMkLst>
        </pc:spChg>
        <pc:spChg chg="mod">
          <ac:chgData name="Karyn Johnson" userId="5b537da3-8fe8-412d-8c65-21230afc46da" providerId="ADAL" clId="{FA152162-9B5B-3C45-B866-A1EF68426667}" dt="2024-02-12T18:29:50.056" v="0"/>
          <ac:spMkLst>
            <pc:docMk/>
            <pc:sldMk cId="0" sldId="260"/>
            <ac:spMk id="6" creationId="{00000000-0000-0000-0000-000000000000}"/>
          </ac:spMkLst>
        </pc:spChg>
        <pc:spChg chg="mod">
          <ac:chgData name="Karyn Johnson" userId="5b537da3-8fe8-412d-8c65-21230afc46da" providerId="ADAL" clId="{FA152162-9B5B-3C45-B866-A1EF68426667}" dt="2024-02-12T18:29:50.056" v="0"/>
          <ac:spMkLst>
            <pc:docMk/>
            <pc:sldMk cId="0" sldId="260"/>
            <ac:spMk id="7" creationId="{00000000-0000-0000-0000-000000000000}"/>
          </ac:spMkLst>
        </pc:spChg>
        <pc:spChg chg="mod">
          <ac:chgData name="Karyn Johnson" userId="5b537da3-8fe8-412d-8c65-21230afc46da" providerId="ADAL" clId="{FA152162-9B5B-3C45-B866-A1EF68426667}" dt="2024-02-12T18:29:50.056" v="0"/>
          <ac:spMkLst>
            <pc:docMk/>
            <pc:sldMk cId="0" sldId="260"/>
            <ac:spMk id="8" creationId="{00000000-0000-0000-0000-000000000000}"/>
          </ac:spMkLst>
        </pc:spChg>
        <pc:spChg chg="mod">
          <ac:chgData name="Karyn Johnson" userId="5b537da3-8fe8-412d-8c65-21230afc46da" providerId="ADAL" clId="{FA152162-9B5B-3C45-B866-A1EF68426667}" dt="2024-02-12T18:29:50.056" v="0"/>
          <ac:spMkLst>
            <pc:docMk/>
            <pc:sldMk cId="0" sldId="260"/>
            <ac:spMk id="9" creationId="{00000000-0000-0000-0000-000000000000}"/>
          </ac:spMkLst>
        </pc:spChg>
        <pc:spChg chg="mod">
          <ac:chgData name="Karyn Johnson" userId="5b537da3-8fe8-412d-8c65-21230afc46da" providerId="ADAL" clId="{FA152162-9B5B-3C45-B866-A1EF68426667}" dt="2024-02-12T18:29:50.056" v="0"/>
          <ac:spMkLst>
            <pc:docMk/>
            <pc:sldMk cId="0" sldId="260"/>
            <ac:spMk id="10" creationId="{00000000-0000-0000-0000-000000000000}"/>
          </ac:spMkLst>
        </pc:spChg>
        <pc:spChg chg="mod">
          <ac:chgData name="Karyn Johnson" userId="5b537da3-8fe8-412d-8c65-21230afc46da" providerId="ADAL" clId="{FA152162-9B5B-3C45-B866-A1EF68426667}" dt="2024-02-12T18:29:50.056" v="0"/>
          <ac:spMkLst>
            <pc:docMk/>
            <pc:sldMk cId="0" sldId="260"/>
            <ac:spMk id="11" creationId="{00000000-0000-0000-0000-000000000000}"/>
          </ac:spMkLst>
        </pc:spChg>
        <pc:spChg chg="mod">
          <ac:chgData name="Karyn Johnson" userId="5b537da3-8fe8-412d-8c65-21230afc46da" providerId="ADAL" clId="{FA152162-9B5B-3C45-B866-A1EF68426667}" dt="2024-02-12T18:29:50.056" v="0"/>
          <ac:spMkLst>
            <pc:docMk/>
            <pc:sldMk cId="0" sldId="260"/>
            <ac:spMk id="15" creationId="{00000000-0000-0000-0000-000000000000}"/>
          </ac:spMkLst>
        </pc:spChg>
        <pc:spChg chg="mod">
          <ac:chgData name="Karyn Johnson" userId="5b537da3-8fe8-412d-8c65-21230afc46da" providerId="ADAL" clId="{FA152162-9B5B-3C45-B866-A1EF68426667}" dt="2024-02-12T18:31:01.208" v="5" actId="1076"/>
          <ac:spMkLst>
            <pc:docMk/>
            <pc:sldMk cId="0" sldId="260"/>
            <ac:spMk id="16" creationId="{00000000-0000-0000-0000-000000000000}"/>
          </ac:spMkLst>
        </pc:spChg>
        <pc:picChg chg="mod">
          <ac:chgData name="Karyn Johnson" userId="5b537da3-8fe8-412d-8c65-21230afc46da" providerId="ADAL" clId="{FA152162-9B5B-3C45-B866-A1EF68426667}" dt="2024-02-12T18:29:50.056" v="0"/>
          <ac:picMkLst>
            <pc:docMk/>
            <pc:sldMk cId="0" sldId="260"/>
            <ac:picMk id="12" creationId="{00000000-0000-0000-0000-000000000000}"/>
          </ac:picMkLst>
        </pc:picChg>
        <pc:picChg chg="mod">
          <ac:chgData name="Karyn Johnson" userId="5b537da3-8fe8-412d-8c65-21230afc46da" providerId="ADAL" clId="{FA152162-9B5B-3C45-B866-A1EF68426667}" dt="2024-02-12T18:29:50.056" v="0"/>
          <ac:picMkLst>
            <pc:docMk/>
            <pc:sldMk cId="0" sldId="260"/>
            <ac:picMk id="13" creationId="{00000000-0000-0000-0000-000000000000}"/>
          </ac:picMkLst>
        </pc:picChg>
        <pc:picChg chg="mod">
          <ac:chgData name="Karyn Johnson" userId="5b537da3-8fe8-412d-8c65-21230afc46da" providerId="ADAL" clId="{FA152162-9B5B-3C45-B866-A1EF68426667}" dt="2024-02-12T18:29:50.056" v="0"/>
          <ac:picMkLst>
            <pc:docMk/>
            <pc:sldMk cId="0" sldId="260"/>
            <ac:picMk id="14" creationId="{00000000-0000-0000-0000-000000000000}"/>
          </ac:picMkLst>
        </pc:picChg>
      </pc:sldChg>
      <pc:sldChg chg="modSp mod">
        <pc:chgData name="Karyn Johnson" userId="5b537da3-8fe8-412d-8c65-21230afc46da" providerId="ADAL" clId="{FA152162-9B5B-3C45-B866-A1EF68426667}" dt="2024-02-12T18:31:09.341" v="6" actId="1076"/>
        <pc:sldMkLst>
          <pc:docMk/>
          <pc:sldMk cId="0" sldId="261"/>
        </pc:sldMkLst>
        <pc:spChg chg="mod">
          <ac:chgData name="Karyn Johnson" userId="5b537da3-8fe8-412d-8c65-21230afc46da" providerId="ADAL" clId="{FA152162-9B5B-3C45-B866-A1EF68426667}" dt="2024-02-12T18:29:50.056" v="0"/>
          <ac:spMkLst>
            <pc:docMk/>
            <pc:sldMk cId="0" sldId="261"/>
            <ac:spMk id="2" creationId="{00000000-0000-0000-0000-000000000000}"/>
          </ac:spMkLst>
        </pc:spChg>
        <pc:spChg chg="mod">
          <ac:chgData name="Karyn Johnson" userId="5b537da3-8fe8-412d-8c65-21230afc46da" providerId="ADAL" clId="{FA152162-9B5B-3C45-B866-A1EF68426667}" dt="2024-02-12T18:29:50.056" v="0"/>
          <ac:spMkLst>
            <pc:docMk/>
            <pc:sldMk cId="0" sldId="261"/>
            <ac:spMk id="3" creationId="{00000000-0000-0000-0000-000000000000}"/>
          </ac:spMkLst>
        </pc:spChg>
        <pc:spChg chg="mod">
          <ac:chgData name="Karyn Johnson" userId="5b537da3-8fe8-412d-8c65-21230afc46da" providerId="ADAL" clId="{FA152162-9B5B-3C45-B866-A1EF68426667}" dt="2024-02-12T18:29:50.056" v="0"/>
          <ac:spMkLst>
            <pc:docMk/>
            <pc:sldMk cId="0" sldId="261"/>
            <ac:spMk id="5" creationId="{00000000-0000-0000-0000-000000000000}"/>
          </ac:spMkLst>
        </pc:spChg>
        <pc:spChg chg="mod">
          <ac:chgData name="Karyn Johnson" userId="5b537da3-8fe8-412d-8c65-21230afc46da" providerId="ADAL" clId="{FA152162-9B5B-3C45-B866-A1EF68426667}" dt="2024-02-12T18:31:09.341" v="6" actId="1076"/>
          <ac:spMkLst>
            <pc:docMk/>
            <pc:sldMk cId="0" sldId="261"/>
            <ac:spMk id="6" creationId="{00000000-0000-0000-0000-000000000000}"/>
          </ac:spMkLst>
        </pc:spChg>
        <pc:picChg chg="mod">
          <ac:chgData name="Karyn Johnson" userId="5b537da3-8fe8-412d-8c65-21230afc46da" providerId="ADAL" clId="{FA152162-9B5B-3C45-B866-A1EF68426667}" dt="2024-02-12T18:29:50.056" v="0"/>
          <ac:picMkLst>
            <pc:docMk/>
            <pc:sldMk cId="0" sldId="261"/>
            <ac:picMk id="4" creationId="{00000000-0000-0000-0000-000000000000}"/>
          </ac:picMkLst>
        </pc:picChg>
      </pc:sldChg>
      <pc:sldMasterChg chg="modSp modSldLayout">
        <pc:chgData name="Karyn Johnson" userId="5b537da3-8fe8-412d-8c65-21230afc46da" providerId="ADAL" clId="{FA152162-9B5B-3C45-B866-A1EF68426667}" dt="2024-02-12T18:29:50.056" v="0"/>
        <pc:sldMasterMkLst>
          <pc:docMk/>
          <pc:sldMasterMk cId="0" sldId="2147483648"/>
        </pc:sldMasterMkLst>
        <pc:spChg chg="mod">
          <ac:chgData name="Karyn Johnson" userId="5b537da3-8fe8-412d-8c65-21230afc46da" providerId="ADAL" clId="{FA152162-9B5B-3C45-B866-A1EF68426667}" dt="2024-02-12T18:29:50.056" v="0"/>
          <ac:spMkLst>
            <pc:docMk/>
            <pc:sldMasterMk cId="0" sldId="2147483648"/>
            <ac:spMk id="2" creationId="{00000000-0000-0000-0000-000000000000}"/>
          </ac:spMkLst>
        </pc:spChg>
        <pc:spChg chg="mod">
          <ac:chgData name="Karyn Johnson" userId="5b537da3-8fe8-412d-8c65-21230afc46da" providerId="ADAL" clId="{FA152162-9B5B-3C45-B866-A1EF68426667}" dt="2024-02-12T18:29:50.056" v="0"/>
          <ac:spMkLst>
            <pc:docMk/>
            <pc:sldMasterMk cId="0" sldId="2147483648"/>
            <ac:spMk id="3" creationId="{00000000-0000-0000-0000-000000000000}"/>
          </ac:spMkLst>
        </pc:spChg>
        <pc:spChg chg="mod">
          <ac:chgData name="Karyn Johnson" userId="5b537da3-8fe8-412d-8c65-21230afc46da" providerId="ADAL" clId="{FA152162-9B5B-3C45-B866-A1EF68426667}" dt="2024-02-12T18:29:50.056" v="0"/>
          <ac:spMkLst>
            <pc:docMk/>
            <pc:sldMasterMk cId="0" sldId="2147483648"/>
            <ac:spMk id="4" creationId="{00000000-0000-0000-0000-000000000000}"/>
          </ac:spMkLst>
        </pc:spChg>
        <pc:spChg chg="mod">
          <ac:chgData name="Karyn Johnson" userId="5b537da3-8fe8-412d-8c65-21230afc46da" providerId="ADAL" clId="{FA152162-9B5B-3C45-B866-A1EF68426667}" dt="2024-02-12T18:29:50.056" v="0"/>
          <ac:spMkLst>
            <pc:docMk/>
            <pc:sldMasterMk cId="0" sldId="2147483648"/>
            <ac:spMk id="5" creationId="{00000000-0000-0000-0000-000000000000}"/>
          </ac:spMkLst>
        </pc:spChg>
        <pc:spChg chg="mod">
          <ac:chgData name="Karyn Johnson" userId="5b537da3-8fe8-412d-8c65-21230afc46da" providerId="ADAL" clId="{FA152162-9B5B-3C45-B866-A1EF68426667}" dt="2024-02-12T18:29:50.056" v="0"/>
          <ac:spMkLst>
            <pc:docMk/>
            <pc:sldMasterMk cId="0" sldId="2147483648"/>
            <ac:spMk id="6" creationId="{00000000-0000-0000-0000-000000000000}"/>
          </ac:spMkLst>
        </pc:spChg>
        <pc:spChg chg="mod">
          <ac:chgData name="Karyn Johnson" userId="5b537da3-8fe8-412d-8c65-21230afc46da" providerId="ADAL" clId="{FA152162-9B5B-3C45-B866-A1EF68426667}" dt="2024-02-12T18:29:50.056" v="0"/>
          <ac:spMkLst>
            <pc:docMk/>
            <pc:sldMasterMk cId="0" sldId="2147483648"/>
            <ac:spMk id="17" creationId="{00000000-0000-0000-0000-000000000000}"/>
          </ac:spMkLst>
        </pc:spChg>
        <pc:picChg chg="mod">
          <ac:chgData name="Karyn Johnson" userId="5b537da3-8fe8-412d-8c65-21230afc46da" providerId="ADAL" clId="{FA152162-9B5B-3C45-B866-A1EF68426667}" dt="2024-02-12T18:29:50.056" v="0"/>
          <ac:picMkLst>
            <pc:docMk/>
            <pc:sldMasterMk cId="0" sldId="2147483648"/>
            <ac:picMk id="16" creationId="{00000000-0000-0000-0000-000000000000}"/>
          </ac:picMkLst>
        </pc:picChg>
        <pc:sldLayoutChg chg="modSp">
          <pc:chgData name="Karyn Johnson" userId="5b537da3-8fe8-412d-8c65-21230afc46da" providerId="ADAL" clId="{FA152162-9B5B-3C45-B866-A1EF68426667}" dt="2024-02-12T18:29:50.056" v="0"/>
          <pc:sldLayoutMkLst>
            <pc:docMk/>
            <pc:sldMasterMk cId="0" sldId="2147483648"/>
            <pc:sldLayoutMk cId="0" sldId="2147483661"/>
          </pc:sldLayoutMkLst>
          <pc:spChg chg="mod">
            <ac:chgData name="Karyn Johnson" userId="5b537da3-8fe8-412d-8c65-21230afc46da" providerId="ADAL" clId="{FA152162-9B5B-3C45-B866-A1EF68426667}" dt="2024-02-12T18:29:50.056" v="0"/>
            <ac:spMkLst>
              <pc:docMk/>
              <pc:sldMasterMk cId="0" sldId="2147483648"/>
              <pc:sldLayoutMk cId="0" sldId="2147483661"/>
              <ac:spMk id="2" creationId="{00000000-0000-0000-0000-000000000000}"/>
            </ac:spMkLst>
          </pc:spChg>
          <pc:spChg chg="mod">
            <ac:chgData name="Karyn Johnson" userId="5b537da3-8fe8-412d-8c65-21230afc46da" providerId="ADAL" clId="{FA152162-9B5B-3C45-B866-A1EF68426667}" dt="2024-02-12T18:29:50.056" v="0"/>
            <ac:spMkLst>
              <pc:docMk/>
              <pc:sldMasterMk cId="0" sldId="2147483648"/>
              <pc:sldLayoutMk cId="0" sldId="2147483661"/>
              <ac:spMk id="3" creationId="{00000000-0000-0000-0000-000000000000}"/>
            </ac:spMkLst>
          </pc:spChg>
        </pc:sldLayoutChg>
        <pc:sldLayoutChg chg="modSp">
          <pc:chgData name="Karyn Johnson" userId="5b537da3-8fe8-412d-8c65-21230afc46da" providerId="ADAL" clId="{FA152162-9B5B-3C45-B866-A1EF68426667}" dt="2024-02-12T18:29:50.056" v="0"/>
          <pc:sldLayoutMkLst>
            <pc:docMk/>
            <pc:sldMasterMk cId="0" sldId="2147483648"/>
            <pc:sldLayoutMk cId="0" sldId="2147483663"/>
          </pc:sldLayoutMkLst>
          <pc:spChg chg="mod">
            <ac:chgData name="Karyn Johnson" userId="5b537da3-8fe8-412d-8c65-21230afc46da" providerId="ADAL" clId="{FA152162-9B5B-3C45-B866-A1EF68426667}" dt="2024-02-12T18:29:50.056" v="0"/>
            <ac:spMkLst>
              <pc:docMk/>
              <pc:sldMasterMk cId="0" sldId="2147483648"/>
              <pc:sldLayoutMk cId="0" sldId="2147483663"/>
              <ac:spMk id="3" creationId="{00000000-0000-0000-0000-000000000000}"/>
            </ac:spMkLst>
          </pc:spChg>
          <pc:spChg chg="mod">
            <ac:chgData name="Karyn Johnson" userId="5b537da3-8fe8-412d-8c65-21230afc46da" providerId="ADAL" clId="{FA152162-9B5B-3C45-B866-A1EF68426667}" dt="2024-02-12T18:29:50.056" v="0"/>
            <ac:spMkLst>
              <pc:docMk/>
              <pc:sldMasterMk cId="0" sldId="2147483648"/>
              <pc:sldLayoutMk cId="0" sldId="2147483663"/>
              <ac:spMk id="4" creationId="{00000000-0000-0000-0000-000000000000}"/>
            </ac:spMkLst>
          </pc:sp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005840" y="3118104"/>
            <a:ext cx="113995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011680" y="5632704"/>
            <a:ext cx="93878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spcBef>
                <a:spcPts val="65"/>
              </a:spcBef>
            </a:pPr>
            <a:r>
              <a:rPr lang="en-US" spc="-60"/>
              <a:t>Step-</a:t>
            </a:r>
            <a:r>
              <a:rPr lang="en-US" spc="-45"/>
              <a:t>by-</a:t>
            </a:r>
            <a:r>
              <a:rPr lang="en-US" spc="-40"/>
              <a:t>step</a:t>
            </a:r>
            <a:r>
              <a:rPr lang="en-US"/>
              <a:t> </a:t>
            </a:r>
            <a:r>
              <a:rPr lang="en-US" spc="-40"/>
              <a:t>guide:</a:t>
            </a:r>
            <a:r>
              <a:rPr lang="en-US" spc="10"/>
              <a:t> </a:t>
            </a:r>
            <a:r>
              <a:rPr lang="en-US" spc="-55"/>
              <a:t>Create</a:t>
            </a:r>
            <a:r>
              <a:rPr lang="en-US"/>
              <a:t> </a:t>
            </a:r>
            <a:r>
              <a:rPr lang="en-US" spc="-45"/>
              <a:t>dimensioned</a:t>
            </a:r>
            <a:r>
              <a:rPr lang="en-US"/>
              <a:t> </a:t>
            </a:r>
            <a:r>
              <a:rPr lang="en-US" spc="-10"/>
              <a:t>drawings</a:t>
            </a:r>
            <a:endParaRPr lang="en-US" spc="-10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2/12/24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spcBef>
                <a:spcPts val="425"/>
              </a:spcBef>
            </a:pPr>
            <a:r>
              <a:rPr lang="en-US" spc="-60"/>
              <a:t>Page</a:t>
            </a:r>
            <a:r>
              <a:rPr lang="en-US" spc="35"/>
              <a:t> </a:t>
            </a:r>
            <a:fld id="{81D60167-4931-47E6-BA6A-407CBD079E47}" type="slidenum">
              <a:rPr spc="-50" smtClean="0"/>
              <a:pPr marL="12700">
                <a:spcBef>
                  <a:spcPts val="425"/>
                </a:spcBef>
              </a:pPr>
              <a:t>‹#›</a:t>
            </a:fld>
            <a:endParaRPr spc="-5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spcBef>
                <a:spcPts val="65"/>
              </a:spcBef>
            </a:pPr>
            <a:r>
              <a:rPr lang="en-US" spc="-60"/>
              <a:t>Step-</a:t>
            </a:r>
            <a:r>
              <a:rPr lang="en-US" spc="-45"/>
              <a:t>by-</a:t>
            </a:r>
            <a:r>
              <a:rPr lang="en-US" spc="-40"/>
              <a:t>step</a:t>
            </a:r>
            <a:r>
              <a:rPr lang="en-US"/>
              <a:t> </a:t>
            </a:r>
            <a:r>
              <a:rPr lang="en-US" spc="-40"/>
              <a:t>guide:</a:t>
            </a:r>
            <a:r>
              <a:rPr lang="en-US" spc="10"/>
              <a:t> </a:t>
            </a:r>
            <a:r>
              <a:rPr lang="en-US" spc="-55"/>
              <a:t>Create</a:t>
            </a:r>
            <a:r>
              <a:rPr lang="en-US"/>
              <a:t> </a:t>
            </a:r>
            <a:r>
              <a:rPr lang="en-US" spc="-45"/>
              <a:t>dimensioned</a:t>
            </a:r>
            <a:r>
              <a:rPr lang="en-US"/>
              <a:t> </a:t>
            </a:r>
            <a:r>
              <a:rPr lang="en-US" spc="-10"/>
              <a:t>drawings</a:t>
            </a:r>
            <a:endParaRPr lang="en-US" spc="-10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2/12/24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spcBef>
                <a:spcPts val="425"/>
              </a:spcBef>
            </a:pPr>
            <a:r>
              <a:rPr lang="en-US" spc="-60"/>
              <a:t>Page</a:t>
            </a:r>
            <a:r>
              <a:rPr lang="en-US" spc="35"/>
              <a:t> </a:t>
            </a:r>
            <a:fld id="{81D60167-4931-47E6-BA6A-407CBD079E47}" type="slidenum">
              <a:rPr spc="-50" smtClean="0"/>
              <a:pPr marL="12700">
                <a:spcBef>
                  <a:spcPts val="425"/>
                </a:spcBef>
              </a:pPr>
              <a:t>‹#›</a:t>
            </a:fld>
            <a:endParaRPr spc="-5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70560" y="2313432"/>
            <a:ext cx="5833872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906768" y="2313432"/>
            <a:ext cx="5833872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spcBef>
                <a:spcPts val="65"/>
              </a:spcBef>
            </a:pPr>
            <a:r>
              <a:rPr lang="en-US" spc="-60"/>
              <a:t>Step-</a:t>
            </a:r>
            <a:r>
              <a:rPr lang="en-US" spc="-45"/>
              <a:t>by-</a:t>
            </a:r>
            <a:r>
              <a:rPr lang="en-US" spc="-40"/>
              <a:t>step</a:t>
            </a:r>
            <a:r>
              <a:rPr lang="en-US"/>
              <a:t> </a:t>
            </a:r>
            <a:r>
              <a:rPr lang="en-US" spc="-40"/>
              <a:t>guide:</a:t>
            </a:r>
            <a:r>
              <a:rPr lang="en-US" spc="10"/>
              <a:t> </a:t>
            </a:r>
            <a:r>
              <a:rPr lang="en-US" spc="-55"/>
              <a:t>Create</a:t>
            </a:r>
            <a:r>
              <a:rPr lang="en-US"/>
              <a:t> </a:t>
            </a:r>
            <a:r>
              <a:rPr lang="en-US" spc="-45"/>
              <a:t>dimensioned</a:t>
            </a:r>
            <a:r>
              <a:rPr lang="en-US"/>
              <a:t> </a:t>
            </a:r>
            <a:r>
              <a:rPr lang="en-US" spc="-10"/>
              <a:t>drawings</a:t>
            </a:r>
            <a:endParaRPr lang="en-US" spc="-10" dirty="0"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2/12/24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spcBef>
                <a:spcPts val="425"/>
              </a:spcBef>
            </a:pPr>
            <a:r>
              <a:rPr lang="en-US" spc="-60"/>
              <a:t>Page</a:t>
            </a:r>
            <a:r>
              <a:rPr lang="en-US" spc="35"/>
              <a:t> </a:t>
            </a:r>
            <a:fld id="{81D60167-4931-47E6-BA6A-407CBD079E47}" type="slidenum">
              <a:rPr spc="-50" smtClean="0"/>
              <a:pPr marL="12700">
                <a:spcBef>
                  <a:spcPts val="425"/>
                </a:spcBef>
              </a:pPr>
              <a:t>‹#›</a:t>
            </a:fld>
            <a:endParaRPr spc="-5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spcBef>
                <a:spcPts val="65"/>
              </a:spcBef>
            </a:pPr>
            <a:r>
              <a:rPr lang="en-US" spc="-60"/>
              <a:t>Step-</a:t>
            </a:r>
            <a:r>
              <a:rPr lang="en-US" spc="-45"/>
              <a:t>by-</a:t>
            </a:r>
            <a:r>
              <a:rPr lang="en-US" spc="-40"/>
              <a:t>step</a:t>
            </a:r>
            <a:r>
              <a:rPr lang="en-US"/>
              <a:t> </a:t>
            </a:r>
            <a:r>
              <a:rPr lang="en-US" spc="-40"/>
              <a:t>guide:</a:t>
            </a:r>
            <a:r>
              <a:rPr lang="en-US" spc="10"/>
              <a:t> </a:t>
            </a:r>
            <a:r>
              <a:rPr lang="en-US" spc="-55"/>
              <a:t>Create</a:t>
            </a:r>
            <a:r>
              <a:rPr lang="en-US"/>
              <a:t> </a:t>
            </a:r>
            <a:r>
              <a:rPr lang="en-US" spc="-45"/>
              <a:t>dimensioned</a:t>
            </a:r>
            <a:r>
              <a:rPr lang="en-US"/>
              <a:t> </a:t>
            </a:r>
            <a:r>
              <a:rPr lang="en-US" spc="-10"/>
              <a:t>drawings</a:t>
            </a:r>
            <a:endParaRPr lang="en-US" spc="-10" dirty="0"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2/12/24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spcBef>
                <a:spcPts val="425"/>
              </a:spcBef>
            </a:pPr>
            <a:r>
              <a:rPr lang="en-US" spc="-60"/>
              <a:t>Page</a:t>
            </a:r>
            <a:r>
              <a:rPr lang="en-US" spc="35"/>
              <a:t> </a:t>
            </a:r>
            <a:fld id="{81D60167-4931-47E6-BA6A-407CBD079E47}" type="slidenum">
              <a:rPr spc="-50" smtClean="0"/>
              <a:pPr marL="12700">
                <a:spcBef>
                  <a:spcPts val="425"/>
                </a:spcBef>
              </a:pPr>
              <a:t>‹#›</a:t>
            </a:fld>
            <a:endParaRPr spc="-5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spcBef>
                <a:spcPts val="65"/>
              </a:spcBef>
            </a:pPr>
            <a:r>
              <a:rPr lang="en-US" spc="-60"/>
              <a:t>Step-</a:t>
            </a:r>
            <a:r>
              <a:rPr lang="en-US" spc="-45"/>
              <a:t>by-</a:t>
            </a:r>
            <a:r>
              <a:rPr lang="en-US" spc="-40"/>
              <a:t>step</a:t>
            </a:r>
            <a:r>
              <a:rPr lang="en-US"/>
              <a:t> </a:t>
            </a:r>
            <a:r>
              <a:rPr lang="en-US" spc="-40"/>
              <a:t>guide:</a:t>
            </a:r>
            <a:r>
              <a:rPr lang="en-US" spc="10"/>
              <a:t> </a:t>
            </a:r>
            <a:r>
              <a:rPr lang="en-US" spc="-55"/>
              <a:t>Create</a:t>
            </a:r>
            <a:r>
              <a:rPr lang="en-US"/>
              <a:t> </a:t>
            </a:r>
            <a:r>
              <a:rPr lang="en-US" spc="-45"/>
              <a:t>dimensioned</a:t>
            </a:r>
            <a:r>
              <a:rPr lang="en-US"/>
              <a:t> </a:t>
            </a:r>
            <a:r>
              <a:rPr lang="en-US" spc="-10"/>
              <a:t>drawings</a:t>
            </a:r>
            <a:endParaRPr lang="en-US" spc="-10" dirty="0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2/12/24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spcBef>
                <a:spcPts val="425"/>
              </a:spcBef>
            </a:pPr>
            <a:r>
              <a:rPr lang="en-US" spc="-60"/>
              <a:t>Page</a:t>
            </a:r>
            <a:r>
              <a:rPr lang="en-US" spc="35"/>
              <a:t> </a:t>
            </a:r>
            <a:fld id="{81D60167-4931-47E6-BA6A-407CBD079E47}" type="slidenum">
              <a:rPr spc="-50" smtClean="0"/>
              <a:pPr marL="12700">
                <a:spcBef>
                  <a:spcPts val="425"/>
                </a:spcBef>
              </a:pPr>
              <a:t>‹#›</a:t>
            </a:fld>
            <a:endParaRPr spc="-5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577788" y="457200"/>
            <a:ext cx="3155576" cy="310896"/>
          </a:xfrm>
          <a:prstGeom prst="rect">
            <a:avLst/>
          </a:prstGeom>
        </p:spPr>
      </p:pic>
      <p:sp>
        <p:nvSpPr>
          <p:cNvPr id="17" name="bg object 17"/>
          <p:cNvSpPr/>
          <p:nvPr/>
        </p:nvSpPr>
        <p:spPr>
          <a:xfrm>
            <a:off x="1577788" y="846457"/>
            <a:ext cx="10229327" cy="0"/>
          </a:xfrm>
          <a:custGeom>
            <a:avLst/>
            <a:gdLst/>
            <a:ahLst/>
            <a:cxnLst/>
            <a:rect l="l" t="t" r="r" b="b"/>
            <a:pathLst>
              <a:path w="5928359">
                <a:moveTo>
                  <a:pt x="0" y="0"/>
                </a:moveTo>
                <a:lnTo>
                  <a:pt x="5928360" y="1"/>
                </a:lnTo>
              </a:path>
            </a:pathLst>
          </a:custGeom>
          <a:ln w="25400">
            <a:solidFill>
              <a:srgbClr val="A6A6A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70560" y="402336"/>
            <a:ext cx="1207008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70560" y="2313432"/>
            <a:ext cx="1207008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761849" y="9307531"/>
            <a:ext cx="4034317" cy="1384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9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spcBef>
                <a:spcPts val="65"/>
              </a:spcBef>
            </a:pPr>
            <a:r>
              <a:rPr lang="en-US" spc="-60"/>
              <a:t>Step-</a:t>
            </a:r>
            <a:r>
              <a:rPr lang="en-US" spc="-45"/>
              <a:t>by-</a:t>
            </a:r>
            <a:r>
              <a:rPr lang="en-US" spc="-40"/>
              <a:t>step</a:t>
            </a:r>
            <a:r>
              <a:rPr lang="en-US"/>
              <a:t> </a:t>
            </a:r>
            <a:r>
              <a:rPr lang="en-US" spc="-40"/>
              <a:t>guide:</a:t>
            </a:r>
            <a:r>
              <a:rPr lang="en-US" spc="10"/>
              <a:t> </a:t>
            </a:r>
            <a:r>
              <a:rPr lang="en-US" spc="-55"/>
              <a:t>Create</a:t>
            </a:r>
            <a:r>
              <a:rPr lang="en-US"/>
              <a:t> </a:t>
            </a:r>
            <a:r>
              <a:rPr lang="en-US" spc="-45"/>
              <a:t>dimensioned</a:t>
            </a:r>
            <a:r>
              <a:rPr lang="en-US"/>
              <a:t> </a:t>
            </a:r>
            <a:r>
              <a:rPr lang="en-US" spc="-10"/>
              <a:t>drawings</a:t>
            </a:r>
            <a:endParaRPr lang="en-US" spc="-10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70560" y="9354312"/>
            <a:ext cx="3084576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2/12/24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1235044" y="9261811"/>
            <a:ext cx="688089" cy="1384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9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spcBef>
                <a:spcPts val="425"/>
              </a:spcBef>
            </a:pPr>
            <a:r>
              <a:rPr lang="en-US" spc="-60"/>
              <a:t>Page</a:t>
            </a:r>
            <a:r>
              <a:rPr lang="en-US" spc="35"/>
              <a:t> </a:t>
            </a:r>
            <a:fld id="{81D60167-4931-47E6-BA6A-407CBD079E47}" type="slidenum">
              <a:rPr spc="-50" smtClean="0"/>
              <a:pPr marL="12700">
                <a:spcBef>
                  <a:spcPts val="425"/>
                </a:spcBef>
              </a:pPr>
              <a:t>‹#›</a:t>
            </a:fld>
            <a:endParaRPr spc="-5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721101" y="947421"/>
            <a:ext cx="5814695" cy="32816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670300">
              <a:spcBef>
                <a:spcPts val="100"/>
              </a:spcBef>
            </a:pPr>
            <a:r>
              <a:rPr sz="1100" dirty="0">
                <a:latin typeface="Artifakt ElementOfc"/>
                <a:cs typeface="Artifakt ElementOfc"/>
              </a:rPr>
              <a:t>Exercise</a:t>
            </a:r>
            <a:r>
              <a:rPr sz="1100" spc="-3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duration:</a:t>
            </a:r>
            <a:r>
              <a:rPr sz="1100" spc="2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~15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minutes</a:t>
            </a:r>
            <a:endParaRPr sz="1100">
              <a:latin typeface="Artifakt ElementOfc"/>
              <a:cs typeface="Artifakt ElementOfc"/>
            </a:endParaRPr>
          </a:p>
          <a:p>
            <a:pPr marL="12700">
              <a:spcBef>
                <a:spcPts val="1445"/>
              </a:spcBef>
            </a:pPr>
            <a:r>
              <a:rPr sz="1600" b="1" dirty="0">
                <a:latin typeface="Artifakt ElementOfc"/>
                <a:cs typeface="Artifakt ElementOfc"/>
              </a:rPr>
              <a:t>Create</a:t>
            </a:r>
            <a:r>
              <a:rPr sz="1600" b="1" spc="-50" dirty="0">
                <a:latin typeface="Artifakt ElementOfc"/>
                <a:cs typeface="Artifakt ElementOfc"/>
              </a:rPr>
              <a:t> </a:t>
            </a:r>
            <a:r>
              <a:rPr sz="1600" b="1" dirty="0">
                <a:latin typeface="Artifakt ElementOfc"/>
                <a:cs typeface="Artifakt ElementOfc"/>
              </a:rPr>
              <a:t>dimensioned</a:t>
            </a:r>
            <a:r>
              <a:rPr sz="1600" b="1" spc="-45" dirty="0">
                <a:latin typeface="Artifakt ElementOfc"/>
                <a:cs typeface="Artifakt ElementOfc"/>
              </a:rPr>
              <a:t> </a:t>
            </a:r>
            <a:r>
              <a:rPr sz="1600" b="1" spc="-10" dirty="0">
                <a:latin typeface="Artifakt ElementOfc"/>
                <a:cs typeface="Artifakt ElementOfc"/>
              </a:rPr>
              <a:t>drawings</a:t>
            </a:r>
            <a:endParaRPr sz="1600">
              <a:latin typeface="Artifakt ElementOfc"/>
              <a:cs typeface="Artifakt ElementOfc"/>
            </a:endParaRPr>
          </a:p>
          <a:p>
            <a:pPr marL="12700" marR="5080">
              <a:lnSpc>
                <a:spcPct val="116399"/>
              </a:lnSpc>
              <a:spcBef>
                <a:spcPts val="1295"/>
              </a:spcBef>
            </a:pPr>
            <a:r>
              <a:rPr sz="1100" dirty="0">
                <a:latin typeface="Artifakt ElementOfc"/>
                <a:cs typeface="Artifakt ElementOfc"/>
              </a:rPr>
              <a:t>When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you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create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drawing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from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modeling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environment,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system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generates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2D </a:t>
            </a:r>
            <a:r>
              <a:rPr sz="1100" dirty="0">
                <a:latin typeface="Artifakt ElementOfc"/>
                <a:cs typeface="Artifakt ElementOfc"/>
              </a:rPr>
              <a:t>projection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of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components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you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select.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drawing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view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that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is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generated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is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</a:t>
            </a:r>
            <a:r>
              <a:rPr sz="1100" spc="-25" dirty="0">
                <a:latin typeface="Artifakt ElementOfc"/>
                <a:cs typeface="Artifakt ElementOfc"/>
              </a:rPr>
              <a:t> 2D </a:t>
            </a:r>
            <a:r>
              <a:rPr sz="1100" dirty="0">
                <a:latin typeface="Artifakt ElementOfc"/>
                <a:cs typeface="Artifakt ElementOfc"/>
              </a:rPr>
              <a:t>projection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of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components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you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selected.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This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is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referred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as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base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view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spc="-20" dirty="0">
                <a:latin typeface="Artifakt ElementOfc"/>
                <a:cs typeface="Artifakt ElementOfc"/>
              </a:rPr>
              <a:t>once </a:t>
            </a:r>
            <a:r>
              <a:rPr sz="1100" dirty="0">
                <a:latin typeface="Artifakt ElementOfc"/>
                <a:cs typeface="Artifakt ElementOfc"/>
              </a:rPr>
              <a:t>you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place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view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in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drawing,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you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can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generate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orthogonal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isometric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projected </a:t>
            </a:r>
            <a:r>
              <a:rPr sz="1100" dirty="0">
                <a:latin typeface="Artifakt ElementOfc"/>
                <a:cs typeface="Artifakt ElementOfc"/>
              </a:rPr>
              <a:t>views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from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it.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Learn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how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create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drawing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apply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dimensions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notes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it.</a:t>
            </a:r>
            <a:endParaRPr sz="1100">
              <a:latin typeface="Artifakt ElementOfc"/>
              <a:cs typeface="Artifakt ElementOfc"/>
            </a:endParaRPr>
          </a:p>
          <a:p>
            <a:pPr>
              <a:spcBef>
                <a:spcPts val="1260"/>
              </a:spcBef>
            </a:pPr>
            <a:endParaRPr sz="1100">
              <a:latin typeface="Artifakt ElementOfc"/>
              <a:cs typeface="Artifakt ElementOfc"/>
            </a:endParaRPr>
          </a:p>
          <a:p>
            <a:pPr marL="12700"/>
            <a:r>
              <a:rPr sz="1200" b="1" dirty="0">
                <a:latin typeface="Artifakt ElementOfc"/>
                <a:cs typeface="Artifakt ElementOfc"/>
              </a:rPr>
              <a:t>Learning </a:t>
            </a:r>
            <a:r>
              <a:rPr sz="1200" b="1" spc="-10" dirty="0">
                <a:latin typeface="Artifakt ElementOfc"/>
                <a:cs typeface="Artifakt ElementOfc"/>
              </a:rPr>
              <a:t>objectives:</a:t>
            </a:r>
            <a:endParaRPr sz="1200">
              <a:latin typeface="Artifakt ElementOfc"/>
              <a:cs typeface="Artifakt ElementOfc"/>
            </a:endParaRPr>
          </a:p>
          <a:p>
            <a:pPr marL="469265" indent="-227965">
              <a:spcBef>
                <a:spcPts val="1420"/>
              </a:spcBef>
              <a:buFont typeface="Arial"/>
              <a:buChar char="•"/>
              <a:tabLst>
                <a:tab pos="469265" algn="l"/>
              </a:tabLst>
            </a:pPr>
            <a:r>
              <a:rPr sz="1100" dirty="0">
                <a:latin typeface="Artifakt ElementOfc"/>
                <a:cs typeface="Artifakt ElementOfc"/>
              </a:rPr>
              <a:t>Create</a:t>
            </a:r>
            <a:r>
              <a:rPr sz="1100" spc="-3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dimensioned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drawing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of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component.</a:t>
            </a:r>
            <a:endParaRPr sz="1100">
              <a:latin typeface="Artifakt ElementOfc"/>
              <a:cs typeface="Artifakt ElementOfc"/>
            </a:endParaRPr>
          </a:p>
          <a:p>
            <a:pPr marL="469265" indent="-227965">
              <a:spcBef>
                <a:spcPts val="340"/>
              </a:spcBef>
              <a:buFont typeface="Arial"/>
              <a:buChar char="•"/>
              <a:tabLst>
                <a:tab pos="469265" algn="l"/>
              </a:tabLst>
            </a:pPr>
            <a:r>
              <a:rPr sz="1100" dirty="0">
                <a:latin typeface="Artifakt ElementOfc"/>
                <a:cs typeface="Artifakt ElementOfc"/>
              </a:rPr>
              <a:t>Create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base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view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in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new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detailed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drawing.</a:t>
            </a:r>
            <a:endParaRPr sz="1100">
              <a:latin typeface="Artifakt ElementOfc"/>
              <a:cs typeface="Artifakt ElementOfc"/>
            </a:endParaRPr>
          </a:p>
          <a:p>
            <a:pPr marL="469265" indent="-227965">
              <a:spcBef>
                <a:spcPts val="335"/>
              </a:spcBef>
              <a:buFont typeface="Arial"/>
              <a:buChar char="•"/>
              <a:tabLst>
                <a:tab pos="469265" algn="l"/>
              </a:tabLst>
            </a:pPr>
            <a:r>
              <a:rPr sz="1100" dirty="0">
                <a:latin typeface="Artifakt ElementOfc"/>
                <a:cs typeface="Artifakt ElementOfc"/>
              </a:rPr>
              <a:t>Create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dimensioned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view.</a:t>
            </a:r>
            <a:endParaRPr sz="1100">
              <a:latin typeface="Artifakt ElementOfc"/>
              <a:cs typeface="Artifakt ElementOfc"/>
            </a:endParaRPr>
          </a:p>
          <a:p>
            <a:pPr marL="469265" indent="-227965">
              <a:spcBef>
                <a:spcPts val="360"/>
              </a:spcBef>
              <a:buFont typeface="Arial"/>
              <a:buChar char="•"/>
              <a:tabLst>
                <a:tab pos="469265" algn="l"/>
              </a:tabLst>
            </a:pPr>
            <a:r>
              <a:rPr sz="1100" dirty="0">
                <a:latin typeface="Artifakt ElementOfc"/>
                <a:cs typeface="Artifakt ElementOfc"/>
              </a:rPr>
              <a:t>Apply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appropriate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dimensioning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techniques.</a:t>
            </a:r>
            <a:endParaRPr sz="1100">
              <a:latin typeface="Artifakt ElementOfc"/>
              <a:cs typeface="Artifakt ElementOfc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3715511" y="7943089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5">
                <a:moveTo>
                  <a:pt x="5980176" y="0"/>
                </a:moveTo>
                <a:lnTo>
                  <a:pt x="0" y="0"/>
                </a:lnTo>
                <a:lnTo>
                  <a:pt x="0" y="18287"/>
                </a:lnTo>
                <a:lnTo>
                  <a:pt x="5980176" y="18287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106863" y="4352545"/>
            <a:ext cx="5197475" cy="3349289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5991576" y="8076692"/>
            <a:ext cx="1291590" cy="152606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spcBef>
                <a:spcPts val="110"/>
              </a:spcBef>
            </a:pPr>
            <a:r>
              <a:rPr sz="900" i="1" dirty="0">
                <a:latin typeface="Artifakt ElementOfc"/>
                <a:cs typeface="Artifakt ElementOfc"/>
              </a:rPr>
              <a:t>The</a:t>
            </a:r>
            <a:r>
              <a:rPr sz="900" i="1" spc="-3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completed</a:t>
            </a:r>
            <a:r>
              <a:rPr sz="900" i="1" spc="-30" dirty="0">
                <a:latin typeface="Artifakt ElementOfc"/>
                <a:cs typeface="Artifakt ElementOfc"/>
              </a:rPr>
              <a:t> </a:t>
            </a:r>
            <a:r>
              <a:rPr sz="900" i="1" spc="-10" dirty="0">
                <a:latin typeface="Artifakt ElementOfc"/>
                <a:cs typeface="Artifakt ElementOfc"/>
              </a:rPr>
              <a:t>exercise</a:t>
            </a:r>
            <a:endParaRPr sz="900">
              <a:latin typeface="Artifakt ElementOfc"/>
              <a:cs typeface="Artifakt ElementOfc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xfrm>
            <a:off x="9581250" y="9307532"/>
            <a:ext cx="4034317" cy="146835"/>
          </a:xfrm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12700">
              <a:spcBef>
                <a:spcPts val="65"/>
              </a:spcBef>
            </a:pPr>
            <a:r>
              <a:rPr spc="-60" dirty="0"/>
              <a:t>Step-</a:t>
            </a:r>
            <a:r>
              <a:rPr spc="-45" dirty="0"/>
              <a:t>by-</a:t>
            </a:r>
            <a:r>
              <a:rPr spc="-40" dirty="0"/>
              <a:t>step</a:t>
            </a:r>
            <a:r>
              <a:rPr dirty="0"/>
              <a:t> </a:t>
            </a:r>
            <a:r>
              <a:rPr spc="-40" dirty="0"/>
              <a:t>guide:</a:t>
            </a:r>
            <a:r>
              <a:rPr spc="10" dirty="0"/>
              <a:t> </a:t>
            </a:r>
            <a:r>
              <a:rPr spc="-55" dirty="0"/>
              <a:t>Create</a:t>
            </a:r>
            <a:r>
              <a:rPr dirty="0"/>
              <a:t> </a:t>
            </a:r>
            <a:r>
              <a:rPr spc="-45" dirty="0"/>
              <a:t>dimensioned</a:t>
            </a:r>
            <a:r>
              <a:rPr dirty="0"/>
              <a:t> </a:t>
            </a:r>
            <a:r>
              <a:rPr spc="-10" dirty="0"/>
              <a:t>drawings</a:t>
            </a: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xfrm>
            <a:off x="12039600" y="9261365"/>
            <a:ext cx="688089" cy="193002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12700">
              <a:spcBef>
                <a:spcPts val="425"/>
              </a:spcBef>
            </a:pPr>
            <a:r>
              <a:rPr spc="-60" dirty="0"/>
              <a:t>Page</a:t>
            </a:r>
            <a:r>
              <a:rPr spc="35" dirty="0"/>
              <a:t> </a:t>
            </a:r>
            <a:fld id="{81D60167-4931-47E6-BA6A-407CBD079E47}" type="slidenum">
              <a:rPr spc="-50" dirty="0"/>
              <a:pPr marL="12700">
                <a:spcBef>
                  <a:spcPts val="425"/>
                </a:spcBef>
              </a:pPr>
              <a:t>1</a:t>
            </a:fld>
            <a:endParaRPr spc="-5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788157" y="1091286"/>
            <a:ext cx="2809875" cy="86995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241300" marR="5080" indent="-228600">
              <a:lnSpc>
                <a:spcPct val="126099"/>
              </a:lnSpc>
              <a:spcBef>
                <a:spcPts val="90"/>
              </a:spcBef>
            </a:pPr>
            <a:r>
              <a:rPr sz="1100" b="1" dirty="0">
                <a:latin typeface="Artifakt ElementOfc"/>
                <a:cs typeface="Artifakt ElementOfc"/>
              </a:rPr>
              <a:t>1.</a:t>
            </a:r>
            <a:r>
              <a:rPr sz="1100" b="1" spc="170" dirty="0">
                <a:latin typeface="Artifakt ElementOfc"/>
                <a:cs typeface="Artifakt ElementOfc"/>
              </a:rPr>
              <a:t>  </a:t>
            </a:r>
            <a:r>
              <a:rPr sz="1100" dirty="0">
                <a:latin typeface="Artifakt ElementOfc"/>
                <a:cs typeface="Artifakt ElementOfc"/>
              </a:rPr>
              <a:t>Open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MyTumbler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assembly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and </a:t>
            </a:r>
            <a:r>
              <a:rPr sz="1100" dirty="0">
                <a:latin typeface="Artifakt ElementOfc"/>
                <a:cs typeface="Artifakt ElementOfc"/>
              </a:rPr>
              <a:t>close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Data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Panel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provide</a:t>
            </a:r>
            <a:r>
              <a:rPr sz="1100" spc="-20" dirty="0">
                <a:latin typeface="Artifakt ElementOfc"/>
                <a:cs typeface="Artifakt ElementOfc"/>
              </a:rPr>
              <a:t> more </a:t>
            </a:r>
            <a:r>
              <a:rPr sz="1100" dirty="0">
                <a:latin typeface="Artifakt ElementOfc"/>
                <a:cs typeface="Artifakt ElementOfc"/>
              </a:rPr>
              <a:t>workspace.</a:t>
            </a:r>
            <a:r>
              <a:rPr sz="1100" spc="-3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From</a:t>
            </a:r>
            <a:r>
              <a:rPr sz="1100" spc="-3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3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Workspace</a:t>
            </a:r>
            <a:r>
              <a:rPr sz="1100" spc="-35" dirty="0">
                <a:latin typeface="Artifakt ElementOfc"/>
                <a:cs typeface="Artifakt ElementOfc"/>
              </a:rPr>
              <a:t> </a:t>
            </a:r>
            <a:r>
              <a:rPr sz="1100" spc="-20" dirty="0">
                <a:latin typeface="Artifakt ElementOfc"/>
                <a:cs typeface="Artifakt ElementOfc"/>
              </a:rPr>
              <a:t>menu, </a:t>
            </a:r>
            <a:r>
              <a:rPr sz="1100" dirty="0">
                <a:latin typeface="Artifakt ElementOfc"/>
                <a:cs typeface="Artifakt ElementOfc"/>
              </a:rPr>
              <a:t>select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Drawing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&gt;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From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Design.</a:t>
            </a:r>
            <a:endParaRPr sz="1100">
              <a:latin typeface="Artifakt ElementOfc"/>
              <a:cs typeface="Artifakt ElementOfc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7364341" y="3096259"/>
            <a:ext cx="2370455" cy="152606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spcBef>
                <a:spcPts val="110"/>
              </a:spcBef>
            </a:pPr>
            <a:r>
              <a:rPr sz="900" i="1" dirty="0">
                <a:latin typeface="Artifakt ElementOfc"/>
                <a:cs typeface="Artifakt ElementOfc"/>
              </a:rPr>
              <a:t>Figure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1.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Accessing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the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Drawing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spc="-10" dirty="0">
                <a:latin typeface="Artifakt ElementOfc"/>
                <a:cs typeface="Artifakt ElementOfc"/>
              </a:rPr>
              <a:t>workspace.</a:t>
            </a:r>
            <a:endParaRPr sz="900">
              <a:latin typeface="Artifakt ElementOfc"/>
              <a:cs typeface="Artifakt ElementOfc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788157" y="3718662"/>
            <a:ext cx="2826385" cy="129349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241300" marR="5080" indent="-228600">
              <a:lnSpc>
                <a:spcPct val="126200"/>
              </a:lnSpc>
              <a:spcBef>
                <a:spcPts val="90"/>
              </a:spcBef>
            </a:pPr>
            <a:r>
              <a:rPr sz="1100" b="1" dirty="0">
                <a:latin typeface="Artifakt ElementOfc"/>
                <a:cs typeface="Artifakt ElementOfc"/>
              </a:rPr>
              <a:t>2.</a:t>
            </a:r>
            <a:r>
              <a:rPr sz="1100" b="1" spc="155" dirty="0">
                <a:latin typeface="Artifakt ElementOfc"/>
                <a:cs typeface="Artifakt ElementOfc"/>
              </a:rPr>
              <a:t>  </a:t>
            </a:r>
            <a:r>
              <a:rPr sz="1100" dirty="0">
                <a:latin typeface="Artifakt ElementOfc"/>
                <a:cs typeface="Artifakt ElementOfc"/>
              </a:rPr>
              <a:t>In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Contents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drop-</a:t>
            </a:r>
            <a:r>
              <a:rPr sz="1100" dirty="0">
                <a:latin typeface="Artifakt ElementOfc"/>
                <a:cs typeface="Artifakt ElementOfc"/>
              </a:rPr>
              <a:t>down</a:t>
            </a:r>
            <a:r>
              <a:rPr sz="1100" spc="-1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list,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choose </a:t>
            </a:r>
            <a:r>
              <a:rPr sz="1100" dirty="0">
                <a:latin typeface="Artifakt ElementOfc"/>
                <a:cs typeface="Artifakt ElementOfc"/>
              </a:rPr>
              <a:t>Select.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This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allows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you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choose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spc="-50" dirty="0">
                <a:latin typeface="Artifakt ElementOfc"/>
                <a:cs typeface="Artifakt ElementOfc"/>
              </a:rPr>
              <a:t>a </a:t>
            </a:r>
            <a:r>
              <a:rPr sz="1100" dirty="0">
                <a:latin typeface="Artifakt ElementOfc"/>
                <a:cs typeface="Artifakt ElementOfc"/>
              </a:rPr>
              <a:t>single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component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in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assembly. </a:t>
            </a:r>
            <a:r>
              <a:rPr sz="1100" dirty="0">
                <a:latin typeface="Artifakt ElementOfc"/>
                <a:cs typeface="Artifakt ElementOfc"/>
              </a:rPr>
              <a:t>Select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Tumbler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component.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Choose </a:t>
            </a:r>
            <a:r>
              <a:rPr sz="1100" dirty="0">
                <a:latin typeface="Artifakt ElementOfc"/>
                <a:cs typeface="Artifakt ElementOfc"/>
              </a:rPr>
              <a:t>ASME for the </a:t>
            </a:r>
            <a:r>
              <a:rPr sz="1100" spc="-10" dirty="0">
                <a:latin typeface="Artifakt ElementOfc"/>
                <a:cs typeface="Artifakt ElementOfc"/>
              </a:rPr>
              <a:t>Dimensioning</a:t>
            </a:r>
            <a:r>
              <a:rPr sz="1100" spc="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Standard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click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OK.</a:t>
            </a:r>
            <a:endParaRPr sz="1100">
              <a:latin typeface="Artifakt ElementOfc"/>
              <a:cs typeface="Artifakt ElementOfc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947026" y="6561835"/>
            <a:ext cx="1788160" cy="152606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spcBef>
                <a:spcPts val="110"/>
              </a:spcBef>
            </a:pPr>
            <a:r>
              <a:rPr sz="900" i="1" dirty="0">
                <a:latin typeface="Artifakt ElementOfc"/>
                <a:cs typeface="Artifakt ElementOfc"/>
              </a:rPr>
              <a:t>Figure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2.</a:t>
            </a:r>
            <a:r>
              <a:rPr sz="900" i="1" spc="-1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Setting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up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the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spc="-10" dirty="0">
                <a:latin typeface="Artifakt ElementOfc"/>
                <a:cs typeface="Artifakt ElementOfc"/>
              </a:rPr>
              <a:t>drawing.</a:t>
            </a:r>
            <a:endParaRPr sz="900">
              <a:latin typeface="Artifakt ElementOfc"/>
              <a:cs typeface="Artifakt ElementOfc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3733801" y="3578351"/>
            <a:ext cx="6059805" cy="6350"/>
          </a:xfrm>
          <a:custGeom>
            <a:avLst/>
            <a:gdLst/>
            <a:ahLst/>
            <a:cxnLst/>
            <a:rect l="l" t="t" r="r" b="b"/>
            <a:pathLst>
              <a:path w="6059805" h="6350">
                <a:moveTo>
                  <a:pt x="6059424" y="0"/>
                </a:moveTo>
                <a:lnTo>
                  <a:pt x="2977896" y="0"/>
                </a:lnTo>
                <a:lnTo>
                  <a:pt x="2971800" y="0"/>
                </a:lnTo>
                <a:lnTo>
                  <a:pt x="0" y="0"/>
                </a:lnTo>
                <a:lnTo>
                  <a:pt x="0" y="6096"/>
                </a:lnTo>
                <a:lnTo>
                  <a:pt x="2971800" y="6096"/>
                </a:lnTo>
                <a:lnTo>
                  <a:pt x="2977896" y="6096"/>
                </a:lnTo>
                <a:lnTo>
                  <a:pt x="6059424" y="6096"/>
                </a:lnTo>
                <a:lnTo>
                  <a:pt x="605942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056117" y="1139952"/>
            <a:ext cx="2662344" cy="1761358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179618" y="3841455"/>
            <a:ext cx="2482129" cy="2542091"/>
          </a:xfrm>
          <a:prstGeom prst="rect">
            <a:avLst/>
          </a:prstGeom>
        </p:spPr>
      </p:pic>
      <p:sp>
        <p:nvSpPr>
          <p:cNvPr id="9" name="object 9"/>
          <p:cNvSpPr txBox="1">
            <a:spLocks noGrp="1"/>
          </p:cNvSpPr>
          <p:nvPr>
            <p:ph type="ftr" sz="quarter" idx="5"/>
          </p:nvPr>
        </p:nvSpPr>
        <p:spPr>
          <a:xfrm>
            <a:off x="9581250" y="9307532"/>
            <a:ext cx="4034317" cy="146835"/>
          </a:xfrm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12700">
              <a:spcBef>
                <a:spcPts val="65"/>
              </a:spcBef>
            </a:pPr>
            <a:r>
              <a:rPr spc="-60" dirty="0"/>
              <a:t>Step-</a:t>
            </a:r>
            <a:r>
              <a:rPr spc="-45" dirty="0"/>
              <a:t>by-</a:t>
            </a:r>
            <a:r>
              <a:rPr spc="-40" dirty="0"/>
              <a:t>step</a:t>
            </a:r>
            <a:r>
              <a:rPr dirty="0"/>
              <a:t> </a:t>
            </a:r>
            <a:r>
              <a:rPr spc="-40" dirty="0"/>
              <a:t>guide:</a:t>
            </a:r>
            <a:r>
              <a:rPr spc="10" dirty="0"/>
              <a:t> </a:t>
            </a:r>
            <a:r>
              <a:rPr spc="-55" dirty="0"/>
              <a:t>Create</a:t>
            </a:r>
            <a:r>
              <a:rPr dirty="0"/>
              <a:t> </a:t>
            </a:r>
            <a:r>
              <a:rPr spc="-45" dirty="0"/>
              <a:t>dimensioned</a:t>
            </a:r>
            <a:r>
              <a:rPr dirty="0"/>
              <a:t> </a:t>
            </a:r>
            <a:r>
              <a:rPr spc="-10" dirty="0"/>
              <a:t>drawings</a:t>
            </a:r>
          </a:p>
        </p:txBody>
      </p:sp>
      <p:sp>
        <p:nvSpPr>
          <p:cNvPr id="10" name="object 10"/>
          <p:cNvSpPr txBox="1">
            <a:spLocks noGrp="1"/>
          </p:cNvSpPr>
          <p:nvPr>
            <p:ph type="sldNum" sz="quarter" idx="7"/>
          </p:nvPr>
        </p:nvSpPr>
        <p:spPr>
          <a:xfrm>
            <a:off x="12039600" y="9261365"/>
            <a:ext cx="688089" cy="193002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12700">
              <a:spcBef>
                <a:spcPts val="425"/>
              </a:spcBef>
            </a:pPr>
            <a:r>
              <a:rPr spc="-60" dirty="0"/>
              <a:t>Page</a:t>
            </a:r>
            <a:r>
              <a:rPr spc="35" dirty="0"/>
              <a:t> </a:t>
            </a:r>
            <a:fld id="{81D60167-4931-47E6-BA6A-407CBD079E47}" type="slidenum">
              <a:rPr spc="-50" dirty="0"/>
              <a:pPr marL="12700">
                <a:spcBef>
                  <a:spcPts val="425"/>
                </a:spcBef>
              </a:pPr>
              <a:t>2</a:t>
            </a:fld>
            <a:endParaRPr spc="-5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788156" y="1085188"/>
            <a:ext cx="2800350" cy="129667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241300" marR="5080" indent="-228600">
              <a:lnSpc>
                <a:spcPct val="126200"/>
              </a:lnSpc>
              <a:spcBef>
                <a:spcPts val="110"/>
              </a:spcBef>
            </a:pPr>
            <a:r>
              <a:rPr sz="1100" b="1" dirty="0">
                <a:latin typeface="Artifakt ElementOfc"/>
                <a:cs typeface="Artifakt ElementOfc"/>
              </a:rPr>
              <a:t>3.</a:t>
            </a:r>
            <a:r>
              <a:rPr sz="1100" b="1" spc="120" dirty="0">
                <a:latin typeface="Artifakt ElementOfc"/>
                <a:cs typeface="Artifakt ElementOfc"/>
              </a:rPr>
              <a:t>  </a:t>
            </a:r>
            <a:r>
              <a:rPr sz="1100" dirty="0">
                <a:latin typeface="Artifakt ElementOfc"/>
                <a:cs typeface="Artifakt ElementOfc"/>
              </a:rPr>
              <a:t>Fusion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will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load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drawing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and </a:t>
            </a:r>
            <a:r>
              <a:rPr sz="1100" dirty="0">
                <a:latin typeface="Artifakt ElementOfc"/>
                <a:cs typeface="Artifakt ElementOfc"/>
              </a:rPr>
              <a:t>automatically</a:t>
            </a:r>
            <a:r>
              <a:rPr sz="1100" spc="-4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select</a:t>
            </a:r>
            <a:r>
              <a:rPr sz="1100" spc="-4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3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base</a:t>
            </a:r>
            <a:r>
              <a:rPr sz="1100" spc="-40" dirty="0">
                <a:latin typeface="Artifakt ElementOfc"/>
                <a:cs typeface="Artifakt ElementOfc"/>
              </a:rPr>
              <a:t> </a:t>
            </a:r>
            <a:r>
              <a:rPr sz="1100" spc="-20" dirty="0">
                <a:latin typeface="Artifakt ElementOfc"/>
                <a:cs typeface="Artifakt ElementOfc"/>
              </a:rPr>
              <a:t>view. </a:t>
            </a:r>
            <a:r>
              <a:rPr sz="1100" dirty="0">
                <a:latin typeface="Artifakt ElementOfc"/>
                <a:cs typeface="Artifakt ElementOfc"/>
              </a:rPr>
              <a:t>This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is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known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as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front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view.</a:t>
            </a:r>
            <a:r>
              <a:rPr sz="1100" spc="-20" dirty="0">
                <a:latin typeface="Artifakt ElementOfc"/>
                <a:cs typeface="Artifakt ElementOfc"/>
              </a:rPr>
              <a:t> Place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tumbler</a:t>
            </a:r>
            <a:r>
              <a:rPr sz="1100" spc="-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toward</a:t>
            </a:r>
            <a:r>
              <a:rPr sz="1100" spc="-1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lower-</a:t>
            </a:r>
            <a:r>
              <a:rPr sz="1100" spc="-20" dirty="0">
                <a:latin typeface="Artifakt ElementOfc"/>
                <a:cs typeface="Artifakt ElementOfc"/>
              </a:rPr>
              <a:t>left </a:t>
            </a:r>
            <a:r>
              <a:rPr sz="1100" dirty="0">
                <a:latin typeface="Artifakt ElementOfc"/>
                <a:cs typeface="Artifakt ElementOfc"/>
              </a:rPr>
              <a:t>corner.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Be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sure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leave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some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space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as </a:t>
            </a:r>
            <a:r>
              <a:rPr sz="1100" dirty="0">
                <a:latin typeface="Artifakt ElementOfc"/>
                <a:cs typeface="Artifakt ElementOfc"/>
              </a:rPr>
              <a:t>you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will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add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dimensions.</a:t>
            </a:r>
            <a:endParaRPr sz="1100">
              <a:latin typeface="Artifakt ElementOfc"/>
              <a:cs typeface="Artifakt ElementOfc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016756" y="2566518"/>
            <a:ext cx="2581910" cy="1717039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>
              <a:lnSpc>
                <a:spcPct val="126200"/>
              </a:lnSpc>
              <a:spcBef>
                <a:spcPts val="90"/>
              </a:spcBef>
            </a:pPr>
            <a:r>
              <a:rPr sz="1100" dirty="0">
                <a:latin typeface="Artifakt ElementOfc"/>
                <a:cs typeface="Artifakt ElementOfc"/>
              </a:rPr>
              <a:t>For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Style,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choose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Visible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Hidden </a:t>
            </a:r>
            <a:r>
              <a:rPr sz="1100" dirty="0">
                <a:latin typeface="Artifakt ElementOfc"/>
                <a:cs typeface="Artifakt ElementOfc"/>
              </a:rPr>
              <a:t>Edges.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Fusion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chooses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scale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that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spc="-20" dirty="0">
                <a:latin typeface="Artifakt ElementOfc"/>
                <a:cs typeface="Artifakt ElementOfc"/>
              </a:rPr>
              <a:t>will </a:t>
            </a:r>
            <a:r>
              <a:rPr sz="1100" dirty="0">
                <a:latin typeface="Artifakt ElementOfc"/>
                <a:cs typeface="Artifakt ElementOfc"/>
              </a:rPr>
              <a:t>fit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drawing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size,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however,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you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can </a:t>
            </a:r>
            <a:r>
              <a:rPr sz="1100" dirty="0">
                <a:latin typeface="Artifakt ElementOfc"/>
                <a:cs typeface="Artifakt ElementOfc"/>
              </a:rPr>
              <a:t>change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it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later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if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you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decide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to.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spc="-20" dirty="0">
                <a:latin typeface="Artifakt ElementOfc"/>
                <a:cs typeface="Artifakt ElementOfc"/>
              </a:rPr>
              <a:t>When </a:t>
            </a:r>
            <a:r>
              <a:rPr sz="1100" spc="-10" dirty="0">
                <a:latin typeface="Artifakt ElementOfc"/>
                <a:cs typeface="Artifakt ElementOfc"/>
              </a:rPr>
              <a:t>possible,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try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1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scale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at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1:1.</a:t>
            </a:r>
            <a:r>
              <a:rPr sz="1100" spc="-1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Click</a:t>
            </a:r>
            <a:r>
              <a:rPr sz="1100" spc="-1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all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the </a:t>
            </a:r>
            <a:r>
              <a:rPr sz="1100" dirty="0">
                <a:latin typeface="Artifakt ElementOfc"/>
                <a:cs typeface="Artifakt ElementOfc"/>
              </a:rPr>
              <a:t>icons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for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Center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Marks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so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that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spc="-20" dirty="0">
                <a:latin typeface="Artifakt ElementOfc"/>
                <a:cs typeface="Artifakt ElementOfc"/>
              </a:rPr>
              <a:t>these </a:t>
            </a:r>
            <a:r>
              <a:rPr sz="1100" dirty="0">
                <a:latin typeface="Artifakt ElementOfc"/>
                <a:cs typeface="Artifakt ElementOfc"/>
              </a:rPr>
              <a:t>features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are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included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in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dependent </a:t>
            </a:r>
            <a:r>
              <a:rPr sz="1100" dirty="0">
                <a:latin typeface="Artifakt ElementOfc"/>
                <a:cs typeface="Artifakt ElementOfc"/>
              </a:rPr>
              <a:t>views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as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well.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Click</a:t>
            </a:r>
            <a:r>
              <a:rPr sz="1100" spc="-25" dirty="0">
                <a:latin typeface="Artifakt ElementOfc"/>
                <a:cs typeface="Artifakt ElementOfc"/>
              </a:rPr>
              <a:t> OK.</a:t>
            </a:r>
            <a:endParaRPr sz="1100">
              <a:latin typeface="Artifakt ElementOfc"/>
              <a:cs typeface="Artifakt ElementOfc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009661" y="3020059"/>
            <a:ext cx="1725295" cy="152606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spcBef>
                <a:spcPts val="110"/>
              </a:spcBef>
            </a:pPr>
            <a:r>
              <a:rPr sz="900" i="1" dirty="0">
                <a:latin typeface="Artifakt ElementOfc"/>
                <a:cs typeface="Artifakt ElementOfc"/>
              </a:rPr>
              <a:t>Figure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3.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Placing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the</a:t>
            </a:r>
            <a:r>
              <a:rPr sz="900" i="1" spc="-1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base</a:t>
            </a:r>
            <a:r>
              <a:rPr sz="900" i="1" spc="-20" dirty="0">
                <a:latin typeface="Artifakt ElementOfc"/>
                <a:cs typeface="Artifakt ElementOfc"/>
              </a:rPr>
              <a:t> view.</a:t>
            </a:r>
            <a:endParaRPr sz="900">
              <a:latin typeface="Artifakt ElementOfc"/>
              <a:cs typeface="Artifakt ElementOfc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788157" y="4724501"/>
            <a:ext cx="2840355" cy="108331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241300" marR="5080" indent="-228600">
              <a:lnSpc>
                <a:spcPct val="125899"/>
              </a:lnSpc>
              <a:spcBef>
                <a:spcPts val="114"/>
              </a:spcBef>
            </a:pPr>
            <a:r>
              <a:rPr sz="1100" b="1" dirty="0">
                <a:latin typeface="Artifakt ElementOfc"/>
                <a:cs typeface="Artifakt ElementOfc"/>
              </a:rPr>
              <a:t>4.</a:t>
            </a:r>
            <a:r>
              <a:rPr sz="1100" b="1" spc="114" dirty="0">
                <a:latin typeface="Artifakt ElementOfc"/>
                <a:cs typeface="Artifakt ElementOfc"/>
              </a:rPr>
              <a:t>  </a:t>
            </a:r>
            <a:r>
              <a:rPr sz="1100" dirty="0">
                <a:latin typeface="Artifakt ElementOfc"/>
                <a:cs typeface="Artifakt ElementOfc"/>
              </a:rPr>
              <a:t>Now</a:t>
            </a:r>
            <a:r>
              <a:rPr sz="1100" spc="-1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you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will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project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other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views. </a:t>
            </a:r>
            <a:r>
              <a:rPr sz="1100" dirty="0">
                <a:latin typeface="Artifakt ElementOfc"/>
                <a:cs typeface="Artifakt ElementOfc"/>
              </a:rPr>
              <a:t>You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can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project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views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in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eight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different </a:t>
            </a:r>
            <a:r>
              <a:rPr sz="1100" dirty="0">
                <a:latin typeface="Artifakt ElementOfc"/>
                <a:cs typeface="Artifakt ElementOfc"/>
              </a:rPr>
              <a:t>directions.</a:t>
            </a:r>
            <a:r>
              <a:rPr sz="1100" spc="-4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Typically,</a:t>
            </a:r>
            <a:r>
              <a:rPr sz="1100" spc="-4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however,</a:t>
            </a:r>
            <a:r>
              <a:rPr sz="1100" spc="-4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there</a:t>
            </a:r>
            <a:r>
              <a:rPr sz="1100" spc="-40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is</a:t>
            </a:r>
            <a:r>
              <a:rPr sz="1100" spc="50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front,</a:t>
            </a:r>
            <a:r>
              <a:rPr sz="1100" spc="-1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top,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isometric,</a:t>
            </a:r>
            <a:r>
              <a:rPr sz="1100" spc="-1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10" dirty="0">
                <a:latin typeface="Artifakt ElementOfc"/>
                <a:cs typeface="Artifakt ElementOfc"/>
              </a:rPr>
              <a:t> right-</a:t>
            </a:r>
            <a:r>
              <a:rPr sz="1100" spc="-20" dirty="0">
                <a:latin typeface="Artifakt ElementOfc"/>
                <a:cs typeface="Artifakt ElementOfc"/>
              </a:rPr>
              <a:t>side </a:t>
            </a:r>
            <a:r>
              <a:rPr sz="1100" spc="-10" dirty="0">
                <a:latin typeface="Artifakt ElementOfc"/>
                <a:cs typeface="Artifakt ElementOfc"/>
              </a:rPr>
              <a:t>view.</a:t>
            </a:r>
            <a:endParaRPr sz="1100">
              <a:latin typeface="Artifakt ElementOfc"/>
              <a:cs typeface="Artifakt ElementOfc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016756" y="5995518"/>
            <a:ext cx="2498090" cy="129349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>
              <a:lnSpc>
                <a:spcPct val="126200"/>
              </a:lnSpc>
              <a:spcBef>
                <a:spcPts val="90"/>
              </a:spcBef>
            </a:pPr>
            <a:r>
              <a:rPr sz="1100" dirty="0">
                <a:latin typeface="Artifakt ElementOfc"/>
                <a:cs typeface="Artifakt ElementOfc"/>
              </a:rPr>
              <a:t>In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Create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group,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click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Projected </a:t>
            </a:r>
            <a:r>
              <a:rPr sz="1100" dirty="0">
                <a:latin typeface="Artifakt ElementOfc"/>
                <a:cs typeface="Artifakt ElementOfc"/>
              </a:rPr>
              <a:t>View.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Select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parent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view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(Front)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then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move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pointer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the </a:t>
            </a:r>
            <a:r>
              <a:rPr sz="1100" dirty="0">
                <a:latin typeface="Artifakt ElementOfc"/>
                <a:cs typeface="Artifakt ElementOfc"/>
              </a:rPr>
              <a:t>desired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location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for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other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views.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Click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checkmark</a:t>
            </a:r>
            <a:r>
              <a:rPr sz="1100" spc="-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or</a:t>
            </a:r>
            <a:r>
              <a:rPr sz="1100" spc="-10" dirty="0">
                <a:latin typeface="Artifakt ElementOfc"/>
                <a:cs typeface="Artifakt ElementOfc"/>
              </a:rPr>
              <a:t> right-</a:t>
            </a:r>
            <a:r>
              <a:rPr sz="1100" dirty="0">
                <a:latin typeface="Artifakt ElementOfc"/>
                <a:cs typeface="Artifakt ElementOfc"/>
              </a:rPr>
              <a:t>click</a:t>
            </a:r>
            <a:r>
              <a:rPr sz="1100" spc="-5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and </a:t>
            </a:r>
            <a:r>
              <a:rPr sz="1100" dirty="0">
                <a:latin typeface="Artifakt ElementOfc"/>
                <a:cs typeface="Artifakt ElementOfc"/>
              </a:rPr>
              <a:t>choose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OK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close.</a:t>
            </a:r>
            <a:endParaRPr sz="1100">
              <a:latin typeface="Artifakt ElementOfc"/>
              <a:cs typeface="Artifakt ElementOfc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970463" y="6586219"/>
            <a:ext cx="1764664" cy="152606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spcBef>
                <a:spcPts val="110"/>
              </a:spcBef>
            </a:pPr>
            <a:r>
              <a:rPr sz="900" i="1" dirty="0">
                <a:latin typeface="Artifakt ElementOfc"/>
                <a:cs typeface="Artifakt ElementOfc"/>
              </a:rPr>
              <a:t>Figure</a:t>
            </a:r>
            <a:r>
              <a:rPr sz="900" i="1" spc="-3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4.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Projecting</a:t>
            </a:r>
            <a:r>
              <a:rPr sz="900" i="1" spc="-3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other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spc="-10" dirty="0">
                <a:latin typeface="Artifakt ElementOfc"/>
                <a:cs typeface="Artifakt ElementOfc"/>
              </a:rPr>
              <a:t>views.</a:t>
            </a:r>
            <a:endParaRPr sz="900">
              <a:latin typeface="Artifakt ElementOfc"/>
              <a:cs typeface="Artifakt ElementOfc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3733801" y="4587239"/>
            <a:ext cx="6059805" cy="6350"/>
          </a:xfrm>
          <a:custGeom>
            <a:avLst/>
            <a:gdLst/>
            <a:ahLst/>
            <a:cxnLst/>
            <a:rect l="l" t="t" r="r" b="b"/>
            <a:pathLst>
              <a:path w="6059805" h="6350">
                <a:moveTo>
                  <a:pt x="6059424" y="0"/>
                </a:moveTo>
                <a:lnTo>
                  <a:pt x="2977896" y="0"/>
                </a:lnTo>
                <a:lnTo>
                  <a:pt x="2971800" y="0"/>
                </a:lnTo>
                <a:lnTo>
                  <a:pt x="0" y="0"/>
                </a:lnTo>
                <a:lnTo>
                  <a:pt x="0" y="6096"/>
                </a:lnTo>
                <a:lnTo>
                  <a:pt x="2971800" y="6096"/>
                </a:lnTo>
                <a:lnTo>
                  <a:pt x="2977896" y="6096"/>
                </a:lnTo>
                <a:lnTo>
                  <a:pt x="6059424" y="6096"/>
                </a:lnTo>
                <a:lnTo>
                  <a:pt x="605942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005318" y="1137900"/>
            <a:ext cx="2714119" cy="1763395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776717" y="4777601"/>
            <a:ext cx="2943656" cy="1691639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xfrm>
            <a:off x="9581250" y="9307532"/>
            <a:ext cx="4034317" cy="146835"/>
          </a:xfrm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12700">
              <a:spcBef>
                <a:spcPts val="65"/>
              </a:spcBef>
            </a:pPr>
            <a:r>
              <a:rPr spc="-60" dirty="0"/>
              <a:t>Step-</a:t>
            </a:r>
            <a:r>
              <a:rPr spc="-45" dirty="0"/>
              <a:t>by-</a:t>
            </a:r>
            <a:r>
              <a:rPr spc="-40" dirty="0"/>
              <a:t>step</a:t>
            </a:r>
            <a:r>
              <a:rPr dirty="0"/>
              <a:t> </a:t>
            </a:r>
            <a:r>
              <a:rPr spc="-40" dirty="0"/>
              <a:t>guide:</a:t>
            </a:r>
            <a:r>
              <a:rPr spc="10" dirty="0"/>
              <a:t> </a:t>
            </a:r>
            <a:r>
              <a:rPr spc="-55" dirty="0"/>
              <a:t>Create</a:t>
            </a:r>
            <a:r>
              <a:rPr dirty="0"/>
              <a:t> </a:t>
            </a:r>
            <a:r>
              <a:rPr spc="-45" dirty="0"/>
              <a:t>dimensioned</a:t>
            </a:r>
            <a:r>
              <a:rPr dirty="0"/>
              <a:t> </a:t>
            </a:r>
            <a:r>
              <a:rPr spc="-10" dirty="0"/>
              <a:t>drawings</a:t>
            </a:r>
          </a:p>
        </p:txBody>
      </p:sp>
      <p:sp>
        <p:nvSpPr>
          <p:cNvPr id="12" name="object 12"/>
          <p:cNvSpPr txBox="1">
            <a:spLocks noGrp="1"/>
          </p:cNvSpPr>
          <p:nvPr>
            <p:ph type="sldNum" sz="quarter" idx="7"/>
          </p:nvPr>
        </p:nvSpPr>
        <p:spPr>
          <a:xfrm>
            <a:off x="12039600" y="9261365"/>
            <a:ext cx="688089" cy="193002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12700">
              <a:spcBef>
                <a:spcPts val="425"/>
              </a:spcBef>
            </a:pPr>
            <a:r>
              <a:rPr spc="-60" dirty="0"/>
              <a:t>Page</a:t>
            </a:r>
            <a:r>
              <a:rPr spc="35" dirty="0"/>
              <a:t> </a:t>
            </a:r>
            <a:fld id="{81D60167-4931-47E6-BA6A-407CBD079E47}" type="slidenum">
              <a:rPr spc="-50" dirty="0"/>
              <a:pPr marL="12700">
                <a:spcBef>
                  <a:spcPts val="425"/>
                </a:spcBef>
              </a:pPr>
              <a:t>3</a:t>
            </a:fld>
            <a:endParaRPr spc="-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788156" y="1085189"/>
            <a:ext cx="2712720" cy="108648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241300" marR="5080" indent="-228600">
              <a:lnSpc>
                <a:spcPct val="126400"/>
              </a:lnSpc>
              <a:spcBef>
                <a:spcPts val="110"/>
              </a:spcBef>
            </a:pPr>
            <a:r>
              <a:rPr sz="1100" b="1" dirty="0">
                <a:latin typeface="Artifakt ElementOfc"/>
                <a:cs typeface="Artifakt ElementOfc"/>
              </a:rPr>
              <a:t>5.</a:t>
            </a:r>
            <a:r>
              <a:rPr sz="1100" b="1" spc="114" dirty="0">
                <a:latin typeface="Artifakt ElementOfc"/>
                <a:cs typeface="Artifakt ElementOfc"/>
              </a:rPr>
              <a:t>  </a:t>
            </a:r>
            <a:r>
              <a:rPr sz="1100" dirty="0">
                <a:latin typeface="Artifakt ElementOfc"/>
                <a:cs typeface="Artifakt ElementOfc"/>
              </a:rPr>
              <a:t>It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is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recommended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shade</a:t>
            </a:r>
            <a:r>
              <a:rPr sz="1100" spc="-25" dirty="0">
                <a:latin typeface="Artifakt ElementOfc"/>
                <a:cs typeface="Artifakt ElementOfc"/>
              </a:rPr>
              <a:t> the </a:t>
            </a:r>
            <a:r>
              <a:rPr sz="1100" dirty="0">
                <a:latin typeface="Artifakt ElementOfc"/>
                <a:cs typeface="Artifakt ElementOfc"/>
              </a:rPr>
              <a:t>isometric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view.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Double-</a:t>
            </a:r>
            <a:r>
              <a:rPr sz="1100" dirty="0">
                <a:latin typeface="Artifakt ElementOfc"/>
                <a:cs typeface="Artifakt ElementOfc"/>
              </a:rPr>
              <a:t>click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the </a:t>
            </a:r>
            <a:r>
              <a:rPr sz="1100" dirty="0">
                <a:latin typeface="Artifakt ElementOfc"/>
                <a:cs typeface="Artifakt ElementOfc"/>
              </a:rPr>
              <a:t>isometric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view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click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Shaded </a:t>
            </a:r>
            <a:r>
              <a:rPr sz="1100" dirty="0">
                <a:latin typeface="Artifakt ElementOfc"/>
                <a:cs typeface="Artifakt ElementOfc"/>
              </a:rPr>
              <a:t>icon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in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Drawing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View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dialog.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spc="-20" dirty="0">
                <a:latin typeface="Artifakt ElementOfc"/>
                <a:cs typeface="Artifakt ElementOfc"/>
              </a:rPr>
              <a:t>Click </a:t>
            </a:r>
            <a:r>
              <a:rPr sz="1100" spc="-10" dirty="0">
                <a:latin typeface="Artifakt ElementOfc"/>
                <a:cs typeface="Artifakt ElementOfc"/>
              </a:rPr>
              <a:t>Close.</a:t>
            </a:r>
            <a:endParaRPr sz="1100">
              <a:latin typeface="Artifakt ElementOfc"/>
              <a:cs typeface="Artifakt ElementOfc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812294" y="3059683"/>
            <a:ext cx="2922905" cy="152606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spcBef>
                <a:spcPts val="110"/>
              </a:spcBef>
            </a:pPr>
            <a:r>
              <a:rPr sz="900" i="1" dirty="0">
                <a:latin typeface="Artifakt ElementOfc"/>
                <a:cs typeface="Artifakt ElementOfc"/>
              </a:rPr>
              <a:t>Figure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5.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Adding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a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Shaded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style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to</a:t>
            </a:r>
            <a:r>
              <a:rPr sz="900" i="1" spc="-1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the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isometric</a:t>
            </a:r>
            <a:r>
              <a:rPr sz="900" i="1" spc="-20" dirty="0">
                <a:latin typeface="Artifakt ElementOfc"/>
                <a:cs typeface="Artifakt ElementOfc"/>
              </a:rPr>
              <a:t> view.</a:t>
            </a:r>
            <a:endParaRPr sz="900">
              <a:latin typeface="Artifakt ElementOfc"/>
              <a:cs typeface="Artifakt ElementOfc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788157" y="3986885"/>
            <a:ext cx="2657475" cy="87630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41300" marR="5080" indent="-228600">
              <a:lnSpc>
                <a:spcPct val="126699"/>
              </a:lnSpc>
              <a:spcBef>
                <a:spcPts val="105"/>
              </a:spcBef>
            </a:pPr>
            <a:r>
              <a:rPr sz="1100" b="1" dirty="0">
                <a:latin typeface="Artifakt ElementOfc"/>
                <a:cs typeface="Artifakt ElementOfc"/>
              </a:rPr>
              <a:t>6.</a:t>
            </a:r>
            <a:r>
              <a:rPr sz="1100" b="1" spc="120" dirty="0">
                <a:latin typeface="Artifakt ElementOfc"/>
                <a:cs typeface="Artifakt ElementOfc"/>
              </a:rPr>
              <a:t>  </a:t>
            </a:r>
            <a:r>
              <a:rPr sz="1100" dirty="0">
                <a:latin typeface="Artifakt ElementOfc"/>
                <a:cs typeface="Artifakt ElementOfc"/>
              </a:rPr>
              <a:t>With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this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component,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you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will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notice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front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10" dirty="0">
                <a:latin typeface="Artifakt ElementOfc"/>
                <a:cs typeface="Artifakt ElementOfc"/>
              </a:rPr>
              <a:t> right-</a:t>
            </a:r>
            <a:r>
              <a:rPr sz="1100" dirty="0">
                <a:latin typeface="Artifakt ElementOfc"/>
                <a:cs typeface="Artifakt ElementOfc"/>
              </a:rPr>
              <a:t>side</a:t>
            </a:r>
            <a:r>
              <a:rPr sz="1100" spc="-1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views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are </a:t>
            </a:r>
            <a:r>
              <a:rPr sz="1100" dirty="0">
                <a:latin typeface="Artifakt ElementOfc"/>
                <a:cs typeface="Artifakt ElementOfc"/>
              </a:rPr>
              <a:t>identical. </a:t>
            </a:r>
            <a:r>
              <a:rPr sz="1100" spc="-10" dirty="0">
                <a:latin typeface="Artifakt ElementOfc"/>
                <a:cs typeface="Artifakt ElementOfc"/>
              </a:rPr>
              <a:t>Right-</a:t>
            </a:r>
            <a:r>
              <a:rPr sz="1100" dirty="0">
                <a:latin typeface="Artifakt ElementOfc"/>
                <a:cs typeface="Artifakt ElementOfc"/>
              </a:rPr>
              <a:t>click the </a:t>
            </a:r>
            <a:r>
              <a:rPr sz="1100" spc="-10" dirty="0">
                <a:latin typeface="Artifakt ElementOfc"/>
                <a:cs typeface="Artifakt ElementOfc"/>
              </a:rPr>
              <a:t>right-</a:t>
            </a:r>
            <a:r>
              <a:rPr sz="1100" spc="-20" dirty="0">
                <a:latin typeface="Artifakt ElementOfc"/>
                <a:cs typeface="Artifakt ElementOfc"/>
              </a:rPr>
              <a:t>side </a:t>
            </a:r>
            <a:r>
              <a:rPr sz="1100" dirty="0">
                <a:latin typeface="Artifakt ElementOfc"/>
                <a:cs typeface="Artifakt ElementOfc"/>
              </a:rPr>
              <a:t>view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click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Delete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in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menu.</a:t>
            </a:r>
            <a:endParaRPr sz="1100">
              <a:latin typeface="Artifakt ElementOfc"/>
              <a:cs typeface="Artifakt ElementOfc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645410" y="6116828"/>
            <a:ext cx="2089785" cy="152606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spcBef>
                <a:spcPts val="110"/>
              </a:spcBef>
            </a:pPr>
            <a:r>
              <a:rPr sz="900" i="1" dirty="0">
                <a:latin typeface="Artifakt ElementOfc"/>
                <a:cs typeface="Artifakt ElementOfc"/>
              </a:rPr>
              <a:t>Figure</a:t>
            </a:r>
            <a:r>
              <a:rPr sz="900" i="1" spc="-1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6.</a:t>
            </a:r>
            <a:r>
              <a:rPr sz="900" i="1" spc="-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Deleting</a:t>
            </a:r>
            <a:r>
              <a:rPr sz="900" i="1" spc="-1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the</a:t>
            </a:r>
            <a:r>
              <a:rPr sz="900" i="1" spc="-10" dirty="0">
                <a:latin typeface="Artifakt ElementOfc"/>
                <a:cs typeface="Artifakt ElementOfc"/>
              </a:rPr>
              <a:t> right-</a:t>
            </a:r>
            <a:r>
              <a:rPr sz="900" i="1" dirty="0">
                <a:latin typeface="Artifakt ElementOfc"/>
                <a:cs typeface="Artifakt ElementOfc"/>
              </a:rPr>
              <a:t>side</a:t>
            </a:r>
            <a:r>
              <a:rPr sz="900" i="1" spc="-5" dirty="0">
                <a:latin typeface="Artifakt ElementOfc"/>
                <a:cs typeface="Artifakt ElementOfc"/>
              </a:rPr>
              <a:t> </a:t>
            </a:r>
            <a:r>
              <a:rPr sz="900" i="1" spc="-10" dirty="0">
                <a:latin typeface="Artifakt ElementOfc"/>
                <a:cs typeface="Artifakt ElementOfc"/>
              </a:rPr>
              <a:t>view..</a:t>
            </a:r>
            <a:endParaRPr sz="900">
              <a:latin typeface="Artifakt ElementOfc"/>
              <a:cs typeface="Artifakt ElementOfc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3733801" y="3849623"/>
            <a:ext cx="6059805" cy="6350"/>
          </a:xfrm>
          <a:custGeom>
            <a:avLst/>
            <a:gdLst/>
            <a:ahLst/>
            <a:cxnLst/>
            <a:rect l="l" t="t" r="r" b="b"/>
            <a:pathLst>
              <a:path w="6059805" h="6350">
                <a:moveTo>
                  <a:pt x="6059424" y="0"/>
                </a:moveTo>
                <a:lnTo>
                  <a:pt x="2977896" y="0"/>
                </a:lnTo>
                <a:lnTo>
                  <a:pt x="2971800" y="0"/>
                </a:lnTo>
                <a:lnTo>
                  <a:pt x="0" y="0"/>
                </a:lnTo>
                <a:lnTo>
                  <a:pt x="0" y="6096"/>
                </a:lnTo>
                <a:lnTo>
                  <a:pt x="2971800" y="6096"/>
                </a:lnTo>
                <a:lnTo>
                  <a:pt x="2977896" y="6096"/>
                </a:lnTo>
                <a:lnTo>
                  <a:pt x="6059424" y="6096"/>
                </a:lnTo>
                <a:lnTo>
                  <a:pt x="605942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733801" y="6595871"/>
            <a:ext cx="6059805" cy="6350"/>
          </a:xfrm>
          <a:custGeom>
            <a:avLst/>
            <a:gdLst/>
            <a:ahLst/>
            <a:cxnLst/>
            <a:rect l="l" t="t" r="r" b="b"/>
            <a:pathLst>
              <a:path w="6059805" h="6350">
                <a:moveTo>
                  <a:pt x="6059424" y="0"/>
                </a:moveTo>
                <a:lnTo>
                  <a:pt x="6059424" y="0"/>
                </a:lnTo>
                <a:lnTo>
                  <a:pt x="0" y="0"/>
                </a:lnTo>
                <a:lnTo>
                  <a:pt x="0" y="6096"/>
                </a:lnTo>
                <a:lnTo>
                  <a:pt x="6059424" y="6096"/>
                </a:lnTo>
                <a:lnTo>
                  <a:pt x="605942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861176" y="1137900"/>
            <a:ext cx="2861191" cy="1800859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811642" y="4040091"/>
            <a:ext cx="2911458" cy="1958339"/>
          </a:xfrm>
          <a:prstGeom prst="rect">
            <a:avLst/>
          </a:prstGeom>
        </p:spPr>
      </p:pic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xfrm>
            <a:off x="9581250" y="9307532"/>
            <a:ext cx="4034317" cy="146835"/>
          </a:xfrm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12700">
              <a:spcBef>
                <a:spcPts val="65"/>
              </a:spcBef>
            </a:pPr>
            <a:r>
              <a:rPr spc="-60" dirty="0"/>
              <a:t>Step-</a:t>
            </a:r>
            <a:r>
              <a:rPr spc="-45" dirty="0"/>
              <a:t>by-</a:t>
            </a:r>
            <a:r>
              <a:rPr spc="-40" dirty="0"/>
              <a:t>step</a:t>
            </a:r>
            <a:r>
              <a:rPr dirty="0"/>
              <a:t> </a:t>
            </a:r>
            <a:r>
              <a:rPr spc="-40" dirty="0"/>
              <a:t>guide:</a:t>
            </a:r>
            <a:r>
              <a:rPr spc="10" dirty="0"/>
              <a:t> </a:t>
            </a:r>
            <a:r>
              <a:rPr spc="-55" dirty="0"/>
              <a:t>Create</a:t>
            </a:r>
            <a:r>
              <a:rPr dirty="0"/>
              <a:t> </a:t>
            </a:r>
            <a:r>
              <a:rPr spc="-45" dirty="0"/>
              <a:t>dimensioned</a:t>
            </a:r>
            <a:r>
              <a:rPr dirty="0"/>
              <a:t> </a:t>
            </a:r>
            <a:r>
              <a:rPr spc="-10" dirty="0"/>
              <a:t>drawings</a:t>
            </a:r>
          </a:p>
        </p:txBody>
      </p:sp>
      <p:sp>
        <p:nvSpPr>
          <p:cNvPr id="11" name="object 11"/>
          <p:cNvSpPr txBox="1">
            <a:spLocks noGrp="1"/>
          </p:cNvSpPr>
          <p:nvPr>
            <p:ph type="sldNum" sz="quarter" idx="7"/>
          </p:nvPr>
        </p:nvSpPr>
        <p:spPr>
          <a:xfrm>
            <a:off x="12039600" y="9261365"/>
            <a:ext cx="688089" cy="193002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12700">
              <a:spcBef>
                <a:spcPts val="425"/>
              </a:spcBef>
            </a:pPr>
            <a:r>
              <a:rPr spc="-60" dirty="0"/>
              <a:t>Page</a:t>
            </a:r>
            <a:r>
              <a:rPr spc="35" dirty="0"/>
              <a:t> </a:t>
            </a:r>
            <a:fld id="{81D60167-4931-47E6-BA6A-407CBD079E47}" type="slidenum">
              <a:rPr spc="-50" dirty="0"/>
              <a:pPr marL="12700">
                <a:spcBef>
                  <a:spcPts val="425"/>
                </a:spcBef>
              </a:pPr>
              <a:t>4</a:t>
            </a:fld>
            <a:endParaRPr spc="-5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788157" y="1085188"/>
            <a:ext cx="2592705" cy="66294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241300" marR="5080" indent="-228600">
              <a:lnSpc>
                <a:spcPct val="126400"/>
              </a:lnSpc>
              <a:spcBef>
                <a:spcPts val="110"/>
              </a:spcBef>
            </a:pPr>
            <a:r>
              <a:rPr sz="1100" b="1" dirty="0">
                <a:latin typeface="Artifakt ElementOfc"/>
                <a:cs typeface="Artifakt ElementOfc"/>
              </a:rPr>
              <a:t>7.</a:t>
            </a:r>
            <a:r>
              <a:rPr sz="1100" b="1" spc="150" dirty="0">
                <a:latin typeface="Artifakt ElementOfc"/>
                <a:cs typeface="Artifakt ElementOfc"/>
              </a:rPr>
              <a:t> 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begin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dimensioning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process, </a:t>
            </a:r>
            <a:r>
              <a:rPr sz="1100" dirty="0">
                <a:latin typeface="Artifakt ElementOfc"/>
                <a:cs typeface="Artifakt ElementOfc"/>
              </a:rPr>
              <a:t>select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Dimension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tool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in</a:t>
            </a:r>
            <a:r>
              <a:rPr sz="1100" spc="-25" dirty="0">
                <a:latin typeface="Artifakt ElementOfc"/>
                <a:cs typeface="Artifakt ElementOfc"/>
              </a:rPr>
              <a:t> the </a:t>
            </a:r>
            <a:r>
              <a:rPr sz="1100" dirty="0">
                <a:latin typeface="Artifakt ElementOfc"/>
                <a:cs typeface="Artifakt ElementOfc"/>
              </a:rPr>
              <a:t>Dimensions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group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on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toolbar.</a:t>
            </a:r>
            <a:endParaRPr sz="1100">
              <a:latin typeface="Artifakt ElementOfc"/>
              <a:cs typeface="Artifakt ElementOfc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016757" y="1929485"/>
            <a:ext cx="2508885" cy="1720214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 marR="5080">
              <a:lnSpc>
                <a:spcPct val="126200"/>
              </a:lnSpc>
              <a:spcBef>
                <a:spcPts val="110"/>
              </a:spcBef>
            </a:pPr>
            <a:r>
              <a:rPr sz="1100" dirty="0">
                <a:latin typeface="Artifakt ElementOfc"/>
                <a:cs typeface="Artifakt ElementOfc"/>
              </a:rPr>
              <a:t>On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base/front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view,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click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on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the </a:t>
            </a:r>
            <a:r>
              <a:rPr sz="1100" dirty="0">
                <a:latin typeface="Artifakt ElementOfc"/>
                <a:cs typeface="Artifakt ElementOfc"/>
              </a:rPr>
              <a:t>bottom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line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of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cup.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Then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click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the </a:t>
            </a:r>
            <a:r>
              <a:rPr sz="1100" dirty="0">
                <a:latin typeface="Artifakt ElementOfc"/>
                <a:cs typeface="Artifakt ElementOfc"/>
              </a:rPr>
              <a:t>next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horizontal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line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up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(the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bottom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of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lid).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Drag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dimension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out.</a:t>
            </a:r>
            <a:r>
              <a:rPr sz="1100" spc="-25" dirty="0">
                <a:latin typeface="Artifakt ElementOfc"/>
                <a:cs typeface="Artifakt ElementOfc"/>
              </a:rPr>
              <a:t> The </a:t>
            </a:r>
            <a:r>
              <a:rPr sz="1100" dirty="0">
                <a:latin typeface="Artifakt ElementOfc"/>
                <a:cs typeface="Artifakt ElementOfc"/>
              </a:rPr>
              <a:t>dimension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will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be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8.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Click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on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the </a:t>
            </a:r>
            <a:r>
              <a:rPr sz="1100" dirty="0">
                <a:latin typeface="Artifakt ElementOfc"/>
                <a:cs typeface="Artifakt ElementOfc"/>
              </a:rPr>
              <a:t>bottom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line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again.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Click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top</a:t>
            </a:r>
            <a:r>
              <a:rPr sz="1100" spc="-20" dirty="0">
                <a:latin typeface="Artifakt ElementOfc"/>
                <a:cs typeface="Artifakt ElementOfc"/>
              </a:rPr>
              <a:t> line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drag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dimension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out.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spc="-20" dirty="0">
                <a:latin typeface="Artifakt ElementOfc"/>
                <a:cs typeface="Artifakt ElementOfc"/>
              </a:rPr>
              <a:t>This </a:t>
            </a:r>
            <a:r>
              <a:rPr sz="1100" dirty="0">
                <a:latin typeface="Artifakt ElementOfc"/>
                <a:cs typeface="Artifakt ElementOfc"/>
              </a:rPr>
              <a:t>number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should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be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9.</a:t>
            </a:r>
            <a:endParaRPr sz="1100">
              <a:latin typeface="Artifakt ElementOfc"/>
              <a:cs typeface="Artifakt ElementOfc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061550" y="2971292"/>
            <a:ext cx="1673225" cy="152606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spcBef>
                <a:spcPts val="110"/>
              </a:spcBef>
            </a:pPr>
            <a:r>
              <a:rPr sz="900" i="1" dirty="0">
                <a:latin typeface="Artifakt ElementOfc"/>
                <a:cs typeface="Artifakt ElementOfc"/>
              </a:rPr>
              <a:t>Figure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7.</a:t>
            </a:r>
            <a:r>
              <a:rPr sz="900" i="1" spc="-1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Applying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spc="-10" dirty="0">
                <a:latin typeface="Artifakt ElementOfc"/>
                <a:cs typeface="Artifakt ElementOfc"/>
              </a:rPr>
              <a:t>dimensions.</a:t>
            </a:r>
            <a:endParaRPr sz="900">
              <a:latin typeface="Artifakt ElementOfc"/>
              <a:cs typeface="Artifakt ElementOfc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788157" y="4096614"/>
            <a:ext cx="2773045" cy="129349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241300" marR="5080" indent="-228600">
              <a:lnSpc>
                <a:spcPct val="126200"/>
              </a:lnSpc>
              <a:spcBef>
                <a:spcPts val="90"/>
              </a:spcBef>
            </a:pPr>
            <a:r>
              <a:rPr sz="1100" b="1" dirty="0">
                <a:latin typeface="Artifakt ElementOfc"/>
                <a:cs typeface="Artifakt ElementOfc"/>
              </a:rPr>
              <a:t>8.</a:t>
            </a:r>
            <a:r>
              <a:rPr sz="1100" b="1" spc="49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Click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inside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wall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of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cup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and </a:t>
            </a:r>
            <a:r>
              <a:rPr sz="1100" dirty="0">
                <a:latin typeface="Artifakt ElementOfc"/>
                <a:cs typeface="Artifakt ElementOfc"/>
              </a:rPr>
              <a:t>then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outside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wall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of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cup.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spc="-20" dirty="0">
                <a:latin typeface="Artifakt ElementOfc"/>
                <a:cs typeface="Artifakt ElementOfc"/>
              </a:rPr>
              <a:t>This </a:t>
            </a:r>
            <a:r>
              <a:rPr sz="1100" dirty="0">
                <a:latin typeface="Artifakt ElementOfc"/>
                <a:cs typeface="Artifakt ElementOfc"/>
              </a:rPr>
              <a:t>will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be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.13".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After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placing</a:t>
            </a:r>
            <a:r>
              <a:rPr sz="1100" spc="-25" dirty="0">
                <a:latin typeface="Artifakt ElementOfc"/>
                <a:cs typeface="Artifakt ElementOfc"/>
              </a:rPr>
              <a:t> the </a:t>
            </a:r>
            <a:r>
              <a:rPr sz="1100" dirty="0">
                <a:latin typeface="Artifakt ElementOfc"/>
                <a:cs typeface="Artifakt ElementOfc"/>
              </a:rPr>
              <a:t>dimension,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double-</a:t>
            </a:r>
            <a:r>
              <a:rPr sz="1100" dirty="0">
                <a:latin typeface="Artifakt ElementOfc"/>
                <a:cs typeface="Artifakt ElementOfc"/>
              </a:rPr>
              <a:t>click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it,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press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the </a:t>
            </a:r>
            <a:r>
              <a:rPr sz="1100" dirty="0">
                <a:latin typeface="Artifakt ElementOfc"/>
                <a:cs typeface="Artifakt ElementOfc"/>
              </a:rPr>
              <a:t>spacebar,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type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SHELL.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This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will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let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fabricator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know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it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is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.13”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shell.</a:t>
            </a:r>
            <a:endParaRPr sz="1100">
              <a:latin typeface="Artifakt ElementOfc"/>
              <a:cs typeface="Artifakt ElementOfc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8135042" y="6013196"/>
            <a:ext cx="1600200" cy="152606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spcBef>
                <a:spcPts val="110"/>
              </a:spcBef>
            </a:pPr>
            <a:r>
              <a:rPr sz="900" i="1" dirty="0">
                <a:latin typeface="Artifakt ElementOfc"/>
                <a:cs typeface="Artifakt ElementOfc"/>
              </a:rPr>
              <a:t>Figure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8.</a:t>
            </a:r>
            <a:r>
              <a:rPr sz="900" i="1" spc="-1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Adding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a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shell</a:t>
            </a:r>
            <a:r>
              <a:rPr sz="900" i="1" spc="-15" dirty="0">
                <a:latin typeface="Artifakt ElementOfc"/>
                <a:cs typeface="Artifakt ElementOfc"/>
              </a:rPr>
              <a:t> </a:t>
            </a:r>
            <a:r>
              <a:rPr sz="900" i="1" spc="-20" dirty="0">
                <a:latin typeface="Artifakt ElementOfc"/>
                <a:cs typeface="Artifakt ElementOfc"/>
              </a:rPr>
              <a:t>note.</a:t>
            </a:r>
            <a:endParaRPr sz="900">
              <a:latin typeface="Artifakt ElementOfc"/>
              <a:cs typeface="Artifakt ElementOfc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3733801" y="3956303"/>
            <a:ext cx="6059805" cy="6350"/>
          </a:xfrm>
          <a:custGeom>
            <a:avLst/>
            <a:gdLst/>
            <a:ahLst/>
            <a:cxnLst/>
            <a:rect l="l" t="t" r="r" b="b"/>
            <a:pathLst>
              <a:path w="6059805" h="6350">
                <a:moveTo>
                  <a:pt x="6059424" y="0"/>
                </a:moveTo>
                <a:lnTo>
                  <a:pt x="2977896" y="0"/>
                </a:lnTo>
                <a:lnTo>
                  <a:pt x="2971800" y="0"/>
                </a:lnTo>
                <a:lnTo>
                  <a:pt x="0" y="0"/>
                </a:lnTo>
                <a:lnTo>
                  <a:pt x="0" y="6096"/>
                </a:lnTo>
                <a:lnTo>
                  <a:pt x="2971800" y="6096"/>
                </a:lnTo>
                <a:lnTo>
                  <a:pt x="2977896" y="6096"/>
                </a:lnTo>
                <a:lnTo>
                  <a:pt x="6059424" y="6096"/>
                </a:lnTo>
                <a:lnTo>
                  <a:pt x="605942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3788156" y="6663029"/>
            <a:ext cx="2833370" cy="1290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41300" marR="5080" indent="-228600">
              <a:lnSpc>
                <a:spcPct val="125800"/>
              </a:lnSpc>
              <a:spcBef>
                <a:spcPts val="95"/>
              </a:spcBef>
            </a:pPr>
            <a:r>
              <a:rPr sz="1100" b="1" dirty="0">
                <a:latin typeface="Artifakt ElementOfc"/>
                <a:cs typeface="Artifakt ElementOfc"/>
              </a:rPr>
              <a:t>9.</a:t>
            </a:r>
            <a:r>
              <a:rPr sz="1100" b="1" spc="120" dirty="0">
                <a:latin typeface="Artifakt ElementOfc"/>
                <a:cs typeface="Artifakt ElementOfc"/>
              </a:rPr>
              <a:t>  </a:t>
            </a:r>
            <a:r>
              <a:rPr sz="1100" dirty="0">
                <a:latin typeface="Artifakt ElementOfc"/>
                <a:cs typeface="Artifakt ElementOfc"/>
              </a:rPr>
              <a:t>In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top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view,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you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will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dimension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all </a:t>
            </a:r>
            <a:r>
              <a:rPr sz="1100" dirty="0">
                <a:latin typeface="Artifakt ElementOfc"/>
                <a:cs typeface="Artifakt ElementOfc"/>
              </a:rPr>
              <a:t>three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visible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circles.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In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Dimensions </a:t>
            </a:r>
            <a:r>
              <a:rPr sz="1100" dirty="0">
                <a:latin typeface="Artifakt ElementOfc"/>
                <a:cs typeface="Artifakt ElementOfc"/>
              </a:rPr>
              <a:t>group,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click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Dimension.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Click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inside </a:t>
            </a:r>
            <a:r>
              <a:rPr sz="1100" dirty="0">
                <a:latin typeface="Artifakt ElementOfc"/>
                <a:cs typeface="Artifakt ElementOfc"/>
              </a:rPr>
              <a:t>circle.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Move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pointer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outward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and </a:t>
            </a:r>
            <a:r>
              <a:rPr sz="1100" dirty="0">
                <a:latin typeface="Artifakt ElementOfc"/>
                <a:cs typeface="Artifakt ElementOfc"/>
              </a:rPr>
              <a:t>place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dimension.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Repeat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this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for</a:t>
            </a:r>
            <a:r>
              <a:rPr sz="1100" spc="-25" dirty="0">
                <a:latin typeface="Artifakt ElementOfc"/>
                <a:cs typeface="Artifakt ElementOfc"/>
              </a:rPr>
              <a:t> all </a:t>
            </a:r>
            <a:r>
              <a:rPr sz="1100" dirty="0">
                <a:latin typeface="Artifakt ElementOfc"/>
                <a:cs typeface="Artifakt ElementOfc"/>
              </a:rPr>
              <a:t>three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circles.</a:t>
            </a:r>
            <a:endParaRPr sz="1100">
              <a:latin typeface="Artifakt ElementOfc"/>
              <a:cs typeface="Artifakt ElementOfc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016757" y="8141309"/>
            <a:ext cx="2568575" cy="86995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>
              <a:lnSpc>
                <a:spcPct val="126099"/>
              </a:lnSpc>
              <a:spcBef>
                <a:spcPts val="90"/>
              </a:spcBef>
            </a:pPr>
            <a:r>
              <a:rPr sz="1100" dirty="0">
                <a:latin typeface="Artifakt ElementOfc"/>
                <a:cs typeface="Artifakt ElementOfc"/>
              </a:rPr>
              <a:t>Click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Fit</a:t>
            </a:r>
            <a:r>
              <a:rPr sz="1100" spc="-1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icon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at</a:t>
            </a:r>
            <a:r>
              <a:rPr sz="1100" spc="-1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bottom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of</a:t>
            </a:r>
            <a:r>
              <a:rPr sz="1100" spc="-10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the </a:t>
            </a:r>
            <a:r>
              <a:rPr sz="1100" dirty="0">
                <a:latin typeface="Artifakt ElementOfc"/>
                <a:cs typeface="Artifakt ElementOfc"/>
              </a:rPr>
              <a:t>screen</a:t>
            </a:r>
            <a:r>
              <a:rPr sz="1100" spc="-4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dimension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drawing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spc="-20" dirty="0">
                <a:latin typeface="Artifakt ElementOfc"/>
                <a:cs typeface="Artifakt ElementOfc"/>
              </a:rPr>
              <a:t>will </a:t>
            </a:r>
            <a:r>
              <a:rPr sz="1100" dirty="0">
                <a:latin typeface="Artifakt ElementOfc"/>
                <a:cs typeface="Artifakt ElementOfc"/>
              </a:rPr>
              <a:t>be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centered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on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screen.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spc="-20" dirty="0">
                <a:latin typeface="Artifakt ElementOfc"/>
                <a:cs typeface="Artifakt ElementOfc"/>
              </a:rPr>
              <a:t>When </a:t>
            </a:r>
            <a:r>
              <a:rPr sz="1100" dirty="0">
                <a:latin typeface="Artifakt ElementOfc"/>
                <a:cs typeface="Artifakt ElementOfc"/>
              </a:rPr>
              <a:t>finished,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save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file.</a:t>
            </a:r>
            <a:endParaRPr sz="1100">
              <a:latin typeface="Artifakt ElementOfc"/>
              <a:cs typeface="Artifakt ElementOfc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8148296" y="8427211"/>
            <a:ext cx="1586865" cy="152606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spcBef>
                <a:spcPts val="110"/>
              </a:spcBef>
            </a:pPr>
            <a:r>
              <a:rPr sz="900" i="1" dirty="0">
                <a:latin typeface="Artifakt ElementOfc"/>
                <a:cs typeface="Artifakt ElementOfc"/>
              </a:rPr>
              <a:t>Figure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9.</a:t>
            </a:r>
            <a:r>
              <a:rPr sz="900" i="1" spc="-1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Adding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spc="-10" dirty="0">
                <a:latin typeface="Artifakt ElementOfc"/>
                <a:cs typeface="Artifakt ElementOfc"/>
              </a:rPr>
              <a:t>dimensions.</a:t>
            </a:r>
            <a:endParaRPr sz="900">
              <a:latin typeface="Artifakt ElementOfc"/>
              <a:cs typeface="Artifakt ElementOfc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3733801" y="6495287"/>
            <a:ext cx="6059805" cy="6350"/>
          </a:xfrm>
          <a:custGeom>
            <a:avLst/>
            <a:gdLst/>
            <a:ahLst/>
            <a:cxnLst/>
            <a:rect l="l" t="t" r="r" b="b"/>
            <a:pathLst>
              <a:path w="6059805" h="6350">
                <a:moveTo>
                  <a:pt x="6059424" y="0"/>
                </a:moveTo>
                <a:lnTo>
                  <a:pt x="2977896" y="0"/>
                </a:lnTo>
                <a:lnTo>
                  <a:pt x="2971800" y="0"/>
                </a:lnTo>
                <a:lnTo>
                  <a:pt x="0" y="0"/>
                </a:lnTo>
                <a:lnTo>
                  <a:pt x="0" y="6096"/>
                </a:lnTo>
                <a:lnTo>
                  <a:pt x="2971800" y="6096"/>
                </a:lnTo>
                <a:lnTo>
                  <a:pt x="2977896" y="6096"/>
                </a:lnTo>
                <a:lnTo>
                  <a:pt x="6059424" y="6096"/>
                </a:lnTo>
                <a:lnTo>
                  <a:pt x="605942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2" name="object 1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867540" y="1204966"/>
            <a:ext cx="1693414" cy="1576049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589517" y="4145280"/>
            <a:ext cx="1931322" cy="1751721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053172" y="6930443"/>
            <a:ext cx="1525145" cy="1226341"/>
          </a:xfrm>
          <a:prstGeom prst="rect">
            <a:avLst/>
          </a:prstGeom>
        </p:spPr>
      </p:pic>
      <p:sp>
        <p:nvSpPr>
          <p:cNvPr id="15" name="object 15"/>
          <p:cNvSpPr txBox="1">
            <a:spLocks noGrp="1"/>
          </p:cNvSpPr>
          <p:nvPr>
            <p:ph type="ftr" sz="quarter" idx="5"/>
          </p:nvPr>
        </p:nvSpPr>
        <p:spPr>
          <a:xfrm>
            <a:off x="9581250" y="9307532"/>
            <a:ext cx="4034317" cy="146835"/>
          </a:xfrm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12700">
              <a:spcBef>
                <a:spcPts val="65"/>
              </a:spcBef>
            </a:pPr>
            <a:r>
              <a:rPr spc="-60" dirty="0"/>
              <a:t>Step-</a:t>
            </a:r>
            <a:r>
              <a:rPr spc="-45" dirty="0"/>
              <a:t>by-</a:t>
            </a:r>
            <a:r>
              <a:rPr spc="-40" dirty="0"/>
              <a:t>step</a:t>
            </a:r>
            <a:r>
              <a:rPr dirty="0"/>
              <a:t> </a:t>
            </a:r>
            <a:r>
              <a:rPr spc="-40" dirty="0"/>
              <a:t>guide:</a:t>
            </a:r>
            <a:r>
              <a:rPr spc="10" dirty="0"/>
              <a:t> </a:t>
            </a:r>
            <a:r>
              <a:rPr spc="-55" dirty="0"/>
              <a:t>Create</a:t>
            </a:r>
            <a:r>
              <a:rPr dirty="0"/>
              <a:t> </a:t>
            </a:r>
            <a:r>
              <a:rPr spc="-45" dirty="0"/>
              <a:t>dimensioned</a:t>
            </a:r>
            <a:r>
              <a:rPr dirty="0"/>
              <a:t> </a:t>
            </a:r>
            <a:r>
              <a:rPr spc="-10" dirty="0"/>
              <a:t>drawings</a:t>
            </a:r>
          </a:p>
        </p:txBody>
      </p:sp>
      <p:sp>
        <p:nvSpPr>
          <p:cNvPr id="16" name="object 16"/>
          <p:cNvSpPr txBox="1">
            <a:spLocks noGrp="1"/>
          </p:cNvSpPr>
          <p:nvPr>
            <p:ph type="sldNum" sz="quarter" idx="7"/>
          </p:nvPr>
        </p:nvSpPr>
        <p:spPr>
          <a:xfrm>
            <a:off x="12115800" y="9261365"/>
            <a:ext cx="688089" cy="193002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12700">
              <a:spcBef>
                <a:spcPts val="425"/>
              </a:spcBef>
            </a:pPr>
            <a:r>
              <a:rPr spc="-60" dirty="0"/>
              <a:t>Page</a:t>
            </a:r>
            <a:r>
              <a:rPr spc="35" dirty="0"/>
              <a:t> </a:t>
            </a:r>
            <a:fld id="{81D60167-4931-47E6-BA6A-407CBD079E47}" type="slidenum">
              <a:rPr spc="-50" dirty="0"/>
              <a:pPr marL="12700">
                <a:spcBef>
                  <a:spcPts val="425"/>
                </a:spcBef>
              </a:pPr>
              <a:t>5</a:t>
            </a:fld>
            <a:endParaRPr spc="-5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788157" y="1429614"/>
            <a:ext cx="2798445" cy="23514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41300" marR="193675" indent="-228600">
              <a:lnSpc>
                <a:spcPct val="125499"/>
              </a:lnSpc>
              <a:spcBef>
                <a:spcPts val="95"/>
              </a:spcBef>
            </a:pPr>
            <a:r>
              <a:rPr sz="1100" b="1" dirty="0">
                <a:latin typeface="Artifakt ElementOfc"/>
                <a:cs typeface="Artifakt ElementOfc"/>
              </a:rPr>
              <a:t>10.</a:t>
            </a:r>
            <a:r>
              <a:rPr sz="1100" b="1" spc="-4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quick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way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add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dimensions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is</a:t>
            </a:r>
            <a:r>
              <a:rPr sz="1100" spc="-25" dirty="0">
                <a:latin typeface="Artifakt ElementOfc"/>
                <a:cs typeface="Artifakt ElementOfc"/>
              </a:rPr>
              <a:t> to </a:t>
            </a:r>
            <a:r>
              <a:rPr sz="1100" dirty="0">
                <a:latin typeface="Artifakt ElementOfc"/>
                <a:cs typeface="Artifakt ElementOfc"/>
              </a:rPr>
              <a:t>use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Auto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Dimensions.</a:t>
            </a:r>
            <a:endParaRPr sz="1100">
              <a:latin typeface="Artifakt ElementOfc"/>
              <a:cs typeface="Artifakt ElementOfc"/>
            </a:endParaRPr>
          </a:p>
          <a:p>
            <a:pPr>
              <a:spcBef>
                <a:spcPts val="130"/>
              </a:spcBef>
            </a:pPr>
            <a:endParaRPr sz="1100">
              <a:latin typeface="Artifakt ElementOfc"/>
              <a:cs typeface="Artifakt ElementOfc"/>
            </a:endParaRPr>
          </a:p>
          <a:p>
            <a:pPr marL="241300" marR="5080">
              <a:lnSpc>
                <a:spcPct val="126200"/>
              </a:lnSpc>
            </a:pPr>
            <a:r>
              <a:rPr sz="1100" dirty="0">
                <a:latin typeface="Artifakt ElementOfc"/>
                <a:cs typeface="Artifakt ElementOfc"/>
              </a:rPr>
              <a:t>Delete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dimensions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that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you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added. </a:t>
            </a:r>
            <a:r>
              <a:rPr sz="1100" dirty="0">
                <a:latin typeface="Artifakt ElementOfc"/>
                <a:cs typeface="Artifakt ElementOfc"/>
              </a:rPr>
              <a:t>In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Dimensions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group,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click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spc="-20" dirty="0">
                <a:latin typeface="Artifakt ElementOfc"/>
                <a:cs typeface="Artifakt ElementOfc"/>
              </a:rPr>
              <a:t>Auto </a:t>
            </a:r>
            <a:r>
              <a:rPr sz="1100" dirty="0">
                <a:latin typeface="Artifakt ElementOfc"/>
                <a:cs typeface="Artifakt ElementOfc"/>
              </a:rPr>
              <a:t>Dimensions.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You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now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have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variety</a:t>
            </a:r>
            <a:r>
              <a:rPr sz="1100" spc="-25" dirty="0">
                <a:latin typeface="Artifakt ElementOfc"/>
                <a:cs typeface="Artifakt ElementOfc"/>
              </a:rPr>
              <a:t> of </a:t>
            </a:r>
            <a:r>
              <a:rPr sz="1100" dirty="0">
                <a:latin typeface="Artifakt ElementOfc"/>
                <a:cs typeface="Artifakt ElementOfc"/>
              </a:rPr>
              <a:t>dimension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styles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that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you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can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choose </a:t>
            </a:r>
            <a:r>
              <a:rPr sz="1100" dirty="0">
                <a:latin typeface="Artifakt ElementOfc"/>
                <a:cs typeface="Artifakt ElementOfc"/>
              </a:rPr>
              <a:t>from</a:t>
            </a:r>
            <a:r>
              <a:rPr sz="1100" spc="-1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in</a:t>
            </a:r>
            <a:r>
              <a:rPr sz="1100" spc="-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list</a:t>
            </a:r>
            <a:r>
              <a:rPr sz="1100" spc="-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of</a:t>
            </a:r>
            <a:r>
              <a:rPr sz="1100" spc="-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suggestions.</a:t>
            </a:r>
            <a:r>
              <a:rPr sz="1100" spc="-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It</a:t>
            </a:r>
            <a:r>
              <a:rPr sz="1100" spc="-5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is</a:t>
            </a:r>
            <a:r>
              <a:rPr sz="1100" dirty="0">
                <a:latin typeface="Artifakt ElementOfc"/>
                <a:cs typeface="Artifakt ElementOfc"/>
              </a:rPr>
              <a:t> still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useful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know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how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add </a:t>
            </a:r>
            <a:r>
              <a:rPr sz="1100" dirty="0">
                <a:latin typeface="Artifakt ElementOfc"/>
                <a:cs typeface="Artifakt ElementOfc"/>
              </a:rPr>
              <a:t>dimensions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but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this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is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great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tool</a:t>
            </a:r>
            <a:r>
              <a:rPr sz="1100" spc="-25" dirty="0">
                <a:latin typeface="Artifakt ElementOfc"/>
                <a:cs typeface="Artifakt ElementOfc"/>
              </a:rPr>
              <a:t> to </a:t>
            </a:r>
            <a:r>
              <a:rPr sz="1100" spc="-20" dirty="0">
                <a:latin typeface="Artifakt ElementOfc"/>
                <a:cs typeface="Artifakt ElementOfc"/>
              </a:rPr>
              <a:t>use.</a:t>
            </a:r>
            <a:endParaRPr sz="1100">
              <a:latin typeface="Artifakt ElementOfc"/>
              <a:cs typeface="Artifakt ElementOfc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7925995" y="5446267"/>
            <a:ext cx="1809114" cy="152606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spcBef>
                <a:spcPts val="110"/>
              </a:spcBef>
            </a:pPr>
            <a:r>
              <a:rPr sz="900" i="1" dirty="0">
                <a:latin typeface="Artifakt ElementOfc"/>
                <a:cs typeface="Artifakt ElementOfc"/>
              </a:rPr>
              <a:t>Figure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9.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Using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Auto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spc="-10" dirty="0">
                <a:latin typeface="Artifakt ElementOfc"/>
                <a:cs typeface="Artifakt ElementOfc"/>
              </a:rPr>
              <a:t>Dimensions.</a:t>
            </a:r>
            <a:endParaRPr sz="900">
              <a:latin typeface="Artifakt ElementOfc"/>
              <a:cs typeface="Artifakt ElementOfc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691117" y="1554704"/>
            <a:ext cx="2028824" cy="3774382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xfrm>
            <a:off x="9581250" y="9307532"/>
            <a:ext cx="4034317" cy="146835"/>
          </a:xfrm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12700">
              <a:spcBef>
                <a:spcPts val="65"/>
              </a:spcBef>
            </a:pPr>
            <a:r>
              <a:rPr spc="-60" dirty="0"/>
              <a:t>Step-</a:t>
            </a:r>
            <a:r>
              <a:rPr spc="-45" dirty="0"/>
              <a:t>by-</a:t>
            </a:r>
            <a:r>
              <a:rPr spc="-40" dirty="0"/>
              <a:t>step</a:t>
            </a:r>
            <a:r>
              <a:rPr dirty="0"/>
              <a:t> </a:t>
            </a:r>
            <a:r>
              <a:rPr spc="-40" dirty="0"/>
              <a:t>guide:</a:t>
            </a:r>
            <a:r>
              <a:rPr spc="10" dirty="0"/>
              <a:t> </a:t>
            </a:r>
            <a:r>
              <a:rPr spc="-55" dirty="0"/>
              <a:t>Create</a:t>
            </a:r>
            <a:r>
              <a:rPr dirty="0"/>
              <a:t> </a:t>
            </a:r>
            <a:r>
              <a:rPr spc="-45" dirty="0"/>
              <a:t>dimensioned</a:t>
            </a:r>
            <a:r>
              <a:rPr dirty="0"/>
              <a:t> </a:t>
            </a:r>
            <a:r>
              <a:rPr spc="-10" dirty="0"/>
              <a:t>drawings</a:t>
            </a:r>
          </a:p>
        </p:txBody>
      </p:sp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xfrm>
            <a:off x="12115800" y="9261365"/>
            <a:ext cx="688089" cy="193002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12700">
              <a:spcBef>
                <a:spcPts val="425"/>
              </a:spcBef>
            </a:pPr>
            <a:r>
              <a:rPr spc="-60" dirty="0"/>
              <a:t>Page</a:t>
            </a:r>
            <a:r>
              <a:rPr spc="35" dirty="0"/>
              <a:t> </a:t>
            </a:r>
            <a:fld id="{81D60167-4931-47E6-BA6A-407CBD079E47}" type="slidenum">
              <a:rPr spc="-50" dirty="0"/>
              <a:pPr marL="12700">
                <a:spcBef>
                  <a:spcPts val="425"/>
                </a:spcBef>
              </a:pPr>
              <a:t>6</a:t>
            </a:fld>
            <a:endParaRPr spc="-5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Words>831</Words>
  <Application>Microsoft Macintosh PowerPoint</Application>
  <PresentationFormat>Custom</PresentationFormat>
  <Paragraphs>48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Artifakt ElementOfc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Karyn Johnson</cp:lastModifiedBy>
  <cp:revision>1</cp:revision>
  <dcterms:created xsi:type="dcterms:W3CDTF">2024-02-12T18:29:37Z</dcterms:created>
  <dcterms:modified xsi:type="dcterms:W3CDTF">2024-02-12T18:31:12Z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2024-01-30T00:00:00Z</vt:filetime>
  </property>
  <property fmtid="{D5CDD505-2E9C-101B-9397-08002B2CF9AE}" pid="3" name="LastSaved">
    <vt:filetime>2024-02-12T00:00:00Z</vt:filetime>
  </property>
  <property fmtid="{D5CDD505-2E9C-101B-9397-08002B2CF9AE}" pid="4" name="Producer">
    <vt:lpwstr>macOS Version 14.1.2 (Build 23B92) Quartz PDFContext</vt:lpwstr>
  </property>
</Properties>
</file>