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857173-977C-5E46-B990-EC4FAA038077}" v="3" dt="2024-02-12T18:20:28.39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82" d="100"/>
          <a:sy n="82" d="100"/>
        </p:scale>
        <p:origin x="1928" y="192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D7857173-977C-5E46-B990-EC4FAA038077}"/>
    <pc:docChg chg="modSld modMainMaster">
      <pc:chgData name="Karyn Johnson" userId="5b537da3-8fe8-412d-8c65-21230afc46da" providerId="ADAL" clId="{D7857173-977C-5E46-B990-EC4FAA038077}" dt="2024-02-12T18:20:12.028" v="0"/>
      <pc:docMkLst>
        <pc:docMk/>
      </pc:docMkLst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56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6"/>
            <ac:picMk id="4" creationId="{00000000-0000-0000-0000-000000000000}"/>
          </ac:picMkLst>
        </pc:picChg>
      </pc:sldChg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57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7"/>
            <ac:spMk id="10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7"/>
            <ac:picMk id="8" creationId="{00000000-0000-0000-0000-000000000000}"/>
          </ac:picMkLst>
        </pc:pic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7"/>
            <ac:picMk id="9" creationId="{00000000-0000-0000-0000-000000000000}"/>
          </ac:picMkLst>
        </pc:picChg>
      </pc:sldChg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58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8"/>
            <ac:spMk id="9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8"/>
            <ac:picMk id="7" creationId="{00000000-0000-0000-0000-000000000000}"/>
          </ac:picMkLst>
        </pc:pic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8"/>
            <ac:picMk id="8" creationId="{00000000-0000-0000-0000-000000000000}"/>
          </ac:picMkLst>
        </pc:picChg>
      </pc:sldChg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59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59"/>
            <ac:spMk id="6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59"/>
            <ac:picMk id="5" creationId="{00000000-0000-0000-0000-000000000000}"/>
          </ac:picMkLst>
        </pc:picChg>
      </pc:sldChg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60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0"/>
            <ac:spMk id="9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60"/>
            <ac:picMk id="7" creationId="{00000000-0000-0000-0000-000000000000}"/>
          </ac:picMkLst>
        </pc:pic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60"/>
            <ac:picMk id="8" creationId="{00000000-0000-0000-0000-000000000000}"/>
          </ac:picMkLst>
        </pc:picChg>
      </pc:sldChg>
      <pc:sldChg chg="modSp">
        <pc:chgData name="Karyn Johnson" userId="5b537da3-8fe8-412d-8c65-21230afc46da" providerId="ADAL" clId="{D7857173-977C-5E46-B990-EC4FAA038077}" dt="2024-02-12T18:20:12.028" v="0"/>
        <pc:sldMkLst>
          <pc:docMk/>
          <pc:sldMk cId="0" sldId="261"/>
        </pc:sld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7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k cId="0" sldId="261"/>
            <ac:spMk id="10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61"/>
            <ac:picMk id="8" creationId="{00000000-0000-0000-0000-000000000000}"/>
          </ac:picMkLst>
        </pc:pic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k cId="0" sldId="261"/>
            <ac:picMk id="9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D7857173-977C-5E46-B990-EC4FAA038077}" dt="2024-02-12T18:20:12.028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D7857173-977C-5E46-B990-EC4FAA038077}" dt="2024-02-12T18:20:12.028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D7857173-977C-5E46-B990-EC4FAA038077}" dt="2024-02-12T18:20:12.028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D7857173-977C-5E46-B990-EC4FAA038077}" dt="2024-02-12T18:20:12.028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D7857173-977C-5E46-B990-EC4FAA038077}" dt="2024-02-12T18:20:12.028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D7857173-977C-5E46-B990-EC4FAA038077}" dt="2024-02-12T18:20:12.028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D7857173-977C-5E46-B990-EC4FAA038077}" dt="2024-02-12T18:20:12.028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D7857173-977C-5E46-B990-EC4FAA038077}" dt="2024-02-12T18:20:12.028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D7857173-977C-5E46-B990-EC4FAA038077}" dt="2024-02-12T18:20:12.028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19399" y="9307531"/>
            <a:ext cx="413731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5"/>
              <a:t> </a:t>
            </a:r>
            <a:r>
              <a:rPr lang="en-US" spc="-40"/>
              <a:t>guide:</a:t>
            </a:r>
            <a:r>
              <a:rPr lang="en-US" spc="-50"/>
              <a:t> </a:t>
            </a:r>
            <a:r>
              <a:rPr lang="en-US" spc="-80"/>
              <a:t>Use</a:t>
            </a:r>
            <a:r>
              <a:rPr lang="en-US" spc="-55"/>
              <a:t> </a:t>
            </a:r>
            <a:r>
              <a:rPr lang="en-US" spc="-40"/>
              <a:t>existing</a:t>
            </a:r>
            <a:r>
              <a:rPr lang="en-US" spc="-55"/>
              <a:t> </a:t>
            </a:r>
            <a:r>
              <a:rPr lang="en-US"/>
              <a:t>geometry</a:t>
            </a:r>
            <a:r>
              <a:rPr lang="en-US" spc="480"/>
              <a:t> </a:t>
            </a:r>
            <a:r>
              <a:rPr lang="en-US" spc="-95"/>
              <a:t>Page</a:t>
            </a:r>
            <a:r>
              <a:rPr lang="en-US" spc="-55"/>
              <a:t> </a:t>
            </a:r>
            <a:r>
              <a:rPr lang="en-US" spc="-50"/>
              <a:t>5</a:t>
            </a:r>
            <a:endParaRPr lang="en-US" spc="-5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56064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947421"/>
            <a:ext cx="5765165" cy="2510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70300">
              <a:spcBef>
                <a:spcPts val="100"/>
              </a:spcBef>
            </a:pPr>
            <a:r>
              <a:rPr sz="1100" dirty="0">
                <a:latin typeface="Artifakt ElementOfc"/>
                <a:cs typeface="Artifakt ElementOfc"/>
              </a:rPr>
              <a:t>Exercise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duration:</a:t>
            </a:r>
            <a:r>
              <a:rPr sz="1100" spc="2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~15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minutes</a:t>
            </a:r>
            <a:endParaRPr sz="1100">
              <a:latin typeface="Artifakt ElementOfc"/>
              <a:cs typeface="Artifakt ElementOfc"/>
            </a:endParaRPr>
          </a:p>
          <a:p>
            <a:pPr marL="12700" algn="just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Use</a:t>
            </a:r>
            <a:r>
              <a:rPr sz="1600" b="1" spc="-3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existing</a:t>
            </a:r>
            <a:r>
              <a:rPr sz="1600" b="1" spc="-40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geometry</a:t>
            </a:r>
            <a:endParaRPr sz="1600">
              <a:latin typeface="Artifakt ElementOfc"/>
              <a:cs typeface="Artifakt ElementOfc"/>
            </a:endParaRPr>
          </a:p>
          <a:p>
            <a:pPr marL="12700" marR="5080" algn="just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take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existing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geometry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again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components.</a:t>
            </a:r>
            <a:r>
              <a:rPr sz="1100" spc="-10" dirty="0">
                <a:latin typeface="Artifakt ElementOfc"/>
                <a:cs typeface="Artifakt ElementOfc"/>
              </a:rPr>
              <a:t> You’ll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further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Hole tool.</a:t>
            </a:r>
            <a:endParaRPr sz="1100">
              <a:latin typeface="Artifakt ElementOfc"/>
              <a:cs typeface="Artifakt ElementOfc"/>
            </a:endParaRPr>
          </a:p>
          <a:p>
            <a:pPr marL="12700" algn="just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existing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geometry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904341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22707" y="3657623"/>
            <a:ext cx="1950837" cy="357003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040344" y="8088883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90030" y="9261811"/>
            <a:ext cx="198628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z="900" spc="-60" dirty="0">
                <a:latin typeface="Arial"/>
                <a:cs typeface="Arial"/>
              </a:rPr>
              <a:t>Step-</a:t>
            </a:r>
            <a:r>
              <a:rPr sz="900" spc="-45" dirty="0">
                <a:latin typeface="Arial"/>
                <a:cs typeface="Arial"/>
              </a:rPr>
              <a:t>by-</a:t>
            </a:r>
            <a:r>
              <a:rPr sz="900" spc="-40" dirty="0">
                <a:latin typeface="Arial"/>
                <a:cs typeface="Arial"/>
              </a:rPr>
              <a:t>step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40" dirty="0">
                <a:latin typeface="Arial"/>
                <a:cs typeface="Arial"/>
              </a:rPr>
              <a:t>guide: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80" dirty="0">
                <a:latin typeface="Arial"/>
                <a:cs typeface="Arial"/>
              </a:rPr>
              <a:t>Use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40" dirty="0">
                <a:latin typeface="Arial"/>
                <a:cs typeface="Arial"/>
              </a:rPr>
              <a:t>existing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geometry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30618" y="9261811"/>
            <a:ext cx="36068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z="900" spc="-60" dirty="0">
                <a:latin typeface="Arial"/>
                <a:cs typeface="Arial"/>
              </a:rPr>
              <a:t>Page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277213"/>
            <a:ext cx="2618105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created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previously.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Browser,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project.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45588" y="3297428"/>
            <a:ext cx="219011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Activating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entire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assembly.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3919830"/>
            <a:ext cx="2515235" cy="1293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45720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New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Lid</a:t>
            </a:r>
            <a:r>
              <a:rPr sz="1100" dirty="0">
                <a:latin typeface="Artifakt ElementOfc"/>
                <a:cs typeface="Artifakt ElementOfc"/>
              </a:rPr>
              <a:t>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9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 algn="just">
              <a:lnSpc>
                <a:spcPct val="127299"/>
              </a:lnSpc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notice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now </a:t>
            </a:r>
            <a:r>
              <a:rPr sz="1100" spc="-10" dirty="0">
                <a:latin typeface="Artifakt ElementOfc"/>
                <a:cs typeface="Artifakt ElementOfc"/>
              </a:rPr>
              <a:t>selected.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95077" y="6589267"/>
            <a:ext cx="2040889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component.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77951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07208" y="0"/>
                </a:lnTo>
                <a:lnTo>
                  <a:pt x="2801112" y="0"/>
                </a:lnTo>
                <a:lnTo>
                  <a:pt x="0" y="0"/>
                </a:lnTo>
                <a:lnTo>
                  <a:pt x="0" y="6096"/>
                </a:lnTo>
                <a:lnTo>
                  <a:pt x="2801112" y="6096"/>
                </a:lnTo>
                <a:lnTo>
                  <a:pt x="28072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73822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28144" y="1344911"/>
            <a:ext cx="2885088" cy="18363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52067" y="4025962"/>
            <a:ext cx="3124711" cy="240532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10538799" y="9307532"/>
            <a:ext cx="413731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5" dirty="0"/>
              <a:t> </a:t>
            </a:r>
            <a:r>
              <a:rPr spc="-40" dirty="0"/>
              <a:t>guide:</a:t>
            </a:r>
            <a:r>
              <a:rPr spc="-50" dirty="0"/>
              <a:t> </a:t>
            </a:r>
            <a:r>
              <a:rPr spc="-80" dirty="0"/>
              <a:t>Use</a:t>
            </a:r>
            <a:r>
              <a:rPr spc="-55" dirty="0"/>
              <a:t> </a:t>
            </a:r>
            <a:r>
              <a:rPr spc="-40" dirty="0"/>
              <a:t>existing</a:t>
            </a:r>
            <a:r>
              <a:rPr spc="-55" dirty="0"/>
              <a:t> </a:t>
            </a:r>
            <a:r>
              <a:rPr dirty="0"/>
              <a:t>geometry</a:t>
            </a:r>
            <a:r>
              <a:rPr spc="480" dirty="0"/>
              <a:t> </a:t>
            </a:r>
            <a:r>
              <a:rPr spc="-95" dirty="0"/>
              <a:t>Page</a:t>
            </a:r>
            <a:r>
              <a:rPr spc="-55" dirty="0"/>
              <a:t> </a:t>
            </a: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2675255" cy="8763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planar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gasket.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inside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cup</a:t>
            </a:r>
            <a:endParaRPr sz="1100">
              <a:latin typeface="Artifakt ElementOfc"/>
              <a:cs typeface="Artifakt ElementOfc"/>
            </a:endParaRPr>
          </a:p>
          <a:p>
            <a:pPr marL="241300">
              <a:spcBef>
                <a:spcPts val="360"/>
              </a:spcBef>
            </a:pPr>
            <a:r>
              <a:rPr sz="1100" spc="-10" dirty="0">
                <a:latin typeface="Artifakt ElementOfc"/>
                <a:cs typeface="Artifakt ElementOfc"/>
              </a:rPr>
              <a:t>-</a:t>
            </a:r>
            <a:r>
              <a:rPr sz="1100" spc="-25" dirty="0">
                <a:latin typeface="Artifakt ElementOfc"/>
                <a:cs typeface="Artifakt ElementOfc"/>
              </a:rPr>
              <a:t>1".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7889" y="4303267"/>
            <a:ext cx="265811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inside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extrusion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Lid.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5236565"/>
            <a:ext cx="2667000" cy="10833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Sketches </a:t>
            </a:r>
            <a:r>
              <a:rPr sz="1100" dirty="0">
                <a:latin typeface="Artifakt ElementOfc"/>
                <a:cs typeface="Artifakt ElementOfc"/>
              </a:rPr>
              <a:t>folder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under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5" dirty="0">
                <a:latin typeface="Artifakt ElementOfc"/>
                <a:cs typeface="Artifakt ElementOfc"/>
              </a:rPr>
              <a:t> and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eye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left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Sketch1.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reuse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65076" y="8402828"/>
            <a:ext cx="14706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Reusing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50962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07208" y="0"/>
                </a:lnTo>
                <a:lnTo>
                  <a:pt x="2801112" y="0"/>
                </a:lnTo>
                <a:lnTo>
                  <a:pt x="0" y="0"/>
                </a:lnTo>
                <a:lnTo>
                  <a:pt x="0" y="6096"/>
                </a:lnTo>
                <a:lnTo>
                  <a:pt x="2801112" y="6096"/>
                </a:lnTo>
                <a:lnTo>
                  <a:pt x="28072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73431" y="1227285"/>
            <a:ext cx="3019793" cy="292534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27518" y="5304270"/>
            <a:ext cx="2846881" cy="2979506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10538799" y="9307532"/>
            <a:ext cx="413731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5" dirty="0"/>
              <a:t> </a:t>
            </a:r>
            <a:r>
              <a:rPr spc="-40" dirty="0"/>
              <a:t>guide:</a:t>
            </a:r>
            <a:r>
              <a:rPr spc="-50" dirty="0"/>
              <a:t> </a:t>
            </a:r>
            <a:r>
              <a:rPr spc="-80" dirty="0"/>
              <a:t>Use</a:t>
            </a:r>
            <a:r>
              <a:rPr spc="-55" dirty="0"/>
              <a:t> </a:t>
            </a:r>
            <a:r>
              <a:rPr spc="-40" dirty="0"/>
              <a:t>existing</a:t>
            </a:r>
            <a:r>
              <a:rPr spc="-55" dirty="0"/>
              <a:t> </a:t>
            </a:r>
            <a:r>
              <a:rPr dirty="0"/>
              <a:t>geometry</a:t>
            </a:r>
            <a:r>
              <a:rPr spc="480" dirty="0"/>
              <a:t> </a:t>
            </a:r>
            <a:r>
              <a:rPr spc="-95" dirty="0"/>
              <a:t>Page</a:t>
            </a:r>
            <a:r>
              <a:rPr spc="-55" dirty="0"/>
              <a:t> </a:t>
            </a: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774038"/>
            <a:ext cx="2612390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planar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level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concentric</a:t>
            </a:r>
            <a:r>
              <a:rPr sz="1100" spc="-20" dirty="0">
                <a:latin typeface="Artifakt ElementOfc"/>
                <a:cs typeface="Artifakt ElementOfc"/>
              </a:rPr>
              <a:t> with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should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6").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Finish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96395" y="4920792"/>
            <a:ext cx="2739390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Drawing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circle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that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concentric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with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the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exterior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circle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lid.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3801" y="163372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27518" y="1822705"/>
            <a:ext cx="2894961" cy="299970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10538799" y="9307532"/>
            <a:ext cx="413731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5" dirty="0"/>
              <a:t> </a:t>
            </a:r>
            <a:r>
              <a:rPr spc="-40" dirty="0"/>
              <a:t>guide:</a:t>
            </a:r>
            <a:r>
              <a:rPr spc="-50" dirty="0"/>
              <a:t> </a:t>
            </a:r>
            <a:r>
              <a:rPr spc="-80" dirty="0"/>
              <a:t>Use</a:t>
            </a:r>
            <a:r>
              <a:rPr spc="-55" dirty="0"/>
              <a:t> </a:t>
            </a:r>
            <a:r>
              <a:rPr spc="-40" dirty="0"/>
              <a:t>existing</a:t>
            </a:r>
            <a:r>
              <a:rPr spc="-55" dirty="0"/>
              <a:t> </a:t>
            </a:r>
            <a:r>
              <a:rPr dirty="0"/>
              <a:t>geometry</a:t>
            </a:r>
            <a:r>
              <a:rPr spc="480" dirty="0"/>
              <a:t> </a:t>
            </a:r>
            <a:r>
              <a:rPr spc="-95" dirty="0"/>
              <a:t>Page</a:t>
            </a:r>
            <a:r>
              <a:rPr spc="-55" dirty="0"/>
              <a:t> </a:t>
            </a: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9"/>
            <a:ext cx="2637155" cy="1086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1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outside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circular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ring</a:t>
            </a:r>
            <a:r>
              <a:rPr sz="1100" spc="-25" dirty="0">
                <a:latin typeface="Artifakt ElementOfc"/>
                <a:cs typeface="Artifakt ElementOfc"/>
              </a:rPr>
              <a:t> and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inside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(extrusion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created </a:t>
            </a:r>
            <a:r>
              <a:rPr sz="1100" dirty="0">
                <a:latin typeface="Artifakt ElementOfc"/>
                <a:cs typeface="Artifakt ElementOfc"/>
              </a:rPr>
              <a:t>previously).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both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inside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outside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circular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profiles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upward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distance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.1875"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24691" y="4388611"/>
            <a:ext cx="201104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Extruding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top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lid.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5035397"/>
            <a:ext cx="2651125" cy="10833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6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account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overflow,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diameter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5".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extrusion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distance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-.063".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27333" y="7067804"/>
            <a:ext cx="180848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inner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circle.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8676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07208" y="0"/>
                </a:lnTo>
                <a:lnTo>
                  <a:pt x="2801112" y="0"/>
                </a:lnTo>
                <a:lnTo>
                  <a:pt x="0" y="0"/>
                </a:lnTo>
                <a:lnTo>
                  <a:pt x="0" y="6096"/>
                </a:lnTo>
                <a:lnTo>
                  <a:pt x="2801112" y="6096"/>
                </a:lnTo>
                <a:lnTo>
                  <a:pt x="280720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58689" y="1146817"/>
            <a:ext cx="3034535" cy="325053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18148" y="5230687"/>
            <a:ext cx="2992635" cy="171872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10538799" y="9307532"/>
            <a:ext cx="413731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5" dirty="0"/>
              <a:t> </a:t>
            </a:r>
            <a:r>
              <a:rPr spc="-40" dirty="0"/>
              <a:t>guide:</a:t>
            </a:r>
            <a:r>
              <a:rPr spc="-50" dirty="0"/>
              <a:t> </a:t>
            </a:r>
            <a:r>
              <a:rPr spc="-80" dirty="0"/>
              <a:t>Use</a:t>
            </a:r>
            <a:r>
              <a:rPr spc="-55" dirty="0"/>
              <a:t> </a:t>
            </a:r>
            <a:r>
              <a:rPr spc="-40" dirty="0"/>
              <a:t>existing</a:t>
            </a:r>
            <a:r>
              <a:rPr spc="-55" dirty="0"/>
              <a:t> </a:t>
            </a:r>
            <a:r>
              <a:rPr dirty="0"/>
              <a:t>geometry</a:t>
            </a:r>
            <a:r>
              <a:rPr spc="480" dirty="0"/>
              <a:t> </a:t>
            </a:r>
            <a:r>
              <a:rPr spc="-95" dirty="0"/>
              <a:t>Page</a:t>
            </a:r>
            <a:r>
              <a:rPr spc="-55" dirty="0"/>
              <a:t> </a:t>
            </a: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5511" y="7373112"/>
            <a:ext cx="5980430" cy="9525"/>
          </a:xfrm>
          <a:custGeom>
            <a:avLst/>
            <a:gdLst/>
            <a:ahLst/>
            <a:cxnLst/>
            <a:rect l="l" t="t" r="r" b="b"/>
            <a:pathLst>
              <a:path w="5980430" h="9525">
                <a:moveTo>
                  <a:pt x="5980176" y="0"/>
                </a:moveTo>
                <a:lnTo>
                  <a:pt x="0" y="0"/>
                </a:lnTo>
                <a:lnTo>
                  <a:pt x="0" y="9144"/>
                </a:lnTo>
                <a:lnTo>
                  <a:pt x="5980176" y="9144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88156" y="947421"/>
            <a:ext cx="1524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5" dirty="0">
                <a:latin typeface="Artifakt ElementOfc"/>
                <a:cs typeface="Artifakt ElementOfc"/>
              </a:rPr>
              <a:t>8.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45357" y="902309"/>
            <a:ext cx="1645285" cy="214376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14"/>
              </a:spcBef>
            </a:pP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hollow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visibility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access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Modify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Shell </a:t>
            </a:r>
            <a:r>
              <a:rPr sz="1100" dirty="0">
                <a:latin typeface="Artifakt ElementOfc"/>
                <a:cs typeface="Artifakt ElementOfc"/>
              </a:rPr>
              <a:t>tool.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bottom </a:t>
            </a:r>
            <a:r>
              <a:rPr sz="1100" dirty="0">
                <a:latin typeface="Artifakt ElementOfc"/>
                <a:cs typeface="Artifakt ElementOfc"/>
              </a:rPr>
              <a:t>planar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lid.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335"/>
              </a:spcBef>
            </a:pP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thickness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385"/>
              </a:spcBef>
            </a:pPr>
            <a:r>
              <a:rPr sz="1100" dirty="0">
                <a:latin typeface="Artifakt ElementOfc"/>
                <a:cs typeface="Artifakt ElementOfc"/>
              </a:rPr>
              <a:t>.125"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25721" y="2556764"/>
            <a:ext cx="15119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shell.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88157" y="3858869"/>
            <a:ext cx="2533015" cy="27749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18415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straw.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099"/>
              </a:lnSpc>
            </a:pP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 </a:t>
            </a:r>
            <a:r>
              <a:rPr sz="1100" dirty="0">
                <a:latin typeface="Artifakt ElementOfc"/>
                <a:cs typeface="Artifakt ElementOfc"/>
              </a:rPr>
              <a:t>back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center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match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Change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diameter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.375"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depth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.1875".</a:t>
            </a:r>
            <a:endParaRPr sz="1100">
              <a:latin typeface="Artifakt ElementOfc"/>
              <a:cs typeface="Artifakt ElementOfc"/>
            </a:endParaRPr>
          </a:p>
          <a:p>
            <a:pPr marL="241300" marR="270510">
              <a:lnSpc>
                <a:spcPts val="1680"/>
              </a:lnSpc>
              <a:spcBef>
                <a:spcPts val="80"/>
              </a:spcBef>
            </a:pP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entire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64435" y="6878828"/>
            <a:ext cx="13728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hole.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56990" y="1041783"/>
            <a:ext cx="3340789" cy="126770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89598" y="3950230"/>
            <a:ext cx="2862911" cy="277510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10538799" y="9307532"/>
            <a:ext cx="413731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5" dirty="0"/>
              <a:t> </a:t>
            </a:r>
            <a:r>
              <a:rPr spc="-40" dirty="0"/>
              <a:t>guide:</a:t>
            </a:r>
            <a:r>
              <a:rPr spc="-50" dirty="0"/>
              <a:t> </a:t>
            </a:r>
            <a:r>
              <a:rPr spc="-80" dirty="0"/>
              <a:t>Use</a:t>
            </a:r>
            <a:r>
              <a:rPr spc="-55" dirty="0"/>
              <a:t> </a:t>
            </a:r>
            <a:r>
              <a:rPr spc="-40" dirty="0"/>
              <a:t>existing</a:t>
            </a:r>
            <a:r>
              <a:rPr spc="-55" dirty="0"/>
              <a:t> </a:t>
            </a:r>
            <a:r>
              <a:rPr dirty="0"/>
              <a:t>geometry</a:t>
            </a:r>
            <a:r>
              <a:rPr spc="480" dirty="0"/>
              <a:t> </a:t>
            </a:r>
            <a:r>
              <a:rPr spc="-95" dirty="0"/>
              <a:t>Page</a:t>
            </a:r>
            <a:r>
              <a:rPr spc="-55" dirty="0"/>
              <a:t> </a:t>
            </a:r>
            <a:r>
              <a:rPr spc="-50" dirty="0"/>
              <a:t>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598</Words>
  <Application>Microsoft Macintosh PowerPoint</Application>
  <PresentationFormat>Custom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2024-02-12T18:20:03Z</dcterms:created>
  <dcterms:modified xsi:type="dcterms:W3CDTF">2024-02-12T18:20:36Z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