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F49F6A-A28E-FC40-8B50-B057F60D2BF9}" v="3" dt="2024-02-12T18:06:33.82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>
      <p:cViewPr varScale="1">
        <p:scale>
          <a:sx n="82" d="100"/>
          <a:sy n="82" d="100"/>
        </p:scale>
        <p:origin x="1928" y="192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DDF49F6A-A28E-FC40-8B50-B057F60D2BF9}"/>
    <pc:docChg chg="modSld modMainMaster">
      <pc:chgData name="Karyn Johnson" userId="5b537da3-8fe8-412d-8c65-21230afc46da" providerId="ADAL" clId="{DDF49F6A-A28E-FC40-8B50-B057F60D2BF9}" dt="2024-02-12T18:05:35.200" v="0"/>
      <pc:docMkLst>
        <pc:docMk/>
      </pc:docMkLst>
      <pc:sldChg chg="modSp">
        <pc:chgData name="Karyn Johnson" userId="5b537da3-8fe8-412d-8c65-21230afc46da" providerId="ADAL" clId="{DDF49F6A-A28E-FC40-8B50-B057F60D2BF9}" dt="2024-02-12T18:05:35.200" v="0"/>
        <pc:sldMkLst>
          <pc:docMk/>
          <pc:sldMk cId="0" sldId="256"/>
        </pc:sldMkLst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6"/>
            <ac:spMk id="3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6"/>
            <ac:spMk id="6" creationId="{00000000-0000-0000-0000-000000000000}"/>
          </ac:spMkLst>
        </pc:sp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6"/>
            <ac:picMk id="4" creationId="{00000000-0000-0000-0000-000000000000}"/>
          </ac:picMkLst>
        </pc:picChg>
      </pc:sldChg>
      <pc:sldChg chg="modSp">
        <pc:chgData name="Karyn Johnson" userId="5b537da3-8fe8-412d-8c65-21230afc46da" providerId="ADAL" clId="{DDF49F6A-A28E-FC40-8B50-B057F60D2BF9}" dt="2024-02-12T18:05:35.200" v="0"/>
        <pc:sldMkLst>
          <pc:docMk/>
          <pc:sldMk cId="0" sldId="257"/>
        </pc:sldMkLst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7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8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9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10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11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12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13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14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15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7"/>
            <ac:spMk id="21" creationId="{00000000-0000-0000-0000-000000000000}"/>
          </ac:spMkLst>
        </pc:sp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7"/>
            <ac:picMk id="16" creationId="{00000000-0000-0000-0000-000000000000}"/>
          </ac:picMkLst>
        </pc:pic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7"/>
            <ac:picMk id="17" creationId="{00000000-0000-0000-0000-000000000000}"/>
          </ac:picMkLst>
        </pc:pic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7"/>
            <ac:picMk id="18" creationId="{00000000-0000-0000-0000-000000000000}"/>
          </ac:picMkLst>
        </pc:pic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7"/>
            <ac:picMk id="19" creationId="{00000000-0000-0000-0000-000000000000}"/>
          </ac:picMkLst>
        </pc:pic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7"/>
            <ac:picMk id="20" creationId="{00000000-0000-0000-0000-000000000000}"/>
          </ac:picMkLst>
        </pc:picChg>
      </pc:sldChg>
      <pc:sldChg chg="modSp">
        <pc:chgData name="Karyn Johnson" userId="5b537da3-8fe8-412d-8c65-21230afc46da" providerId="ADAL" clId="{DDF49F6A-A28E-FC40-8B50-B057F60D2BF9}" dt="2024-02-12T18:05:35.200" v="0"/>
        <pc:sldMkLst>
          <pc:docMk/>
          <pc:sldMk cId="0" sldId="258"/>
        </pc:sldMkLst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8"/>
            <ac:spMk id="6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8"/>
            <ac:spMk id="7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8"/>
            <ac:spMk id="8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8"/>
            <ac:spMk id="12" creationId="{00000000-0000-0000-0000-000000000000}"/>
          </ac:spMkLst>
        </pc:sp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8"/>
            <ac:picMk id="9" creationId="{00000000-0000-0000-0000-000000000000}"/>
          </ac:picMkLst>
        </pc:pic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8"/>
            <ac:picMk id="10" creationId="{00000000-0000-0000-0000-000000000000}"/>
          </ac:picMkLst>
        </pc:pic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8"/>
            <ac:picMk id="11" creationId="{00000000-0000-0000-0000-000000000000}"/>
          </ac:picMkLst>
        </pc:picChg>
      </pc:sldChg>
      <pc:sldChg chg="modSp">
        <pc:chgData name="Karyn Johnson" userId="5b537da3-8fe8-412d-8c65-21230afc46da" providerId="ADAL" clId="{DDF49F6A-A28E-FC40-8B50-B057F60D2BF9}" dt="2024-02-12T18:05:35.200" v="0"/>
        <pc:sldMkLst>
          <pc:docMk/>
          <pc:sldMk cId="0" sldId="259"/>
        </pc:sldMkLst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3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4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5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6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7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8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9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10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11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k cId="0" sldId="259"/>
            <ac:spMk id="16" creationId="{00000000-0000-0000-0000-000000000000}"/>
          </ac:spMkLst>
        </pc:sp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9"/>
            <ac:picMk id="12" creationId="{00000000-0000-0000-0000-000000000000}"/>
          </ac:picMkLst>
        </pc:pic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9"/>
            <ac:picMk id="13" creationId="{00000000-0000-0000-0000-000000000000}"/>
          </ac:picMkLst>
        </pc:pic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9"/>
            <ac:picMk id="14" creationId="{00000000-0000-0000-0000-000000000000}"/>
          </ac:picMkLst>
        </pc:pic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k cId="0" sldId="259"/>
            <ac:picMk id="15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DDF49F6A-A28E-FC40-8B50-B057F60D2BF9}" dt="2024-02-12T18:05:35.200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DDF49F6A-A28E-FC40-8B50-B057F60D2BF9}" dt="2024-02-12T18:05:35.200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DDF49F6A-A28E-FC40-8B50-B057F60D2BF9}" dt="2024-02-12T18:05:35.200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DDF49F6A-A28E-FC40-8B50-B057F60D2BF9}" dt="2024-02-12T18:05:35.200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DDF49F6A-A28E-FC40-8B50-B057F60D2BF9}" dt="2024-02-12T18:05:35.200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DDF49F6A-A28E-FC40-8B50-B057F60D2BF9}" dt="2024-02-12T18:05:35.200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DDF49F6A-A28E-FC40-8B50-B057F60D2BF9}" dt="2024-02-12T18:05:35.200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DDF49F6A-A28E-FC40-8B50-B057F60D2BF9}" dt="2024-02-12T18:05:35.200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DDF49F6A-A28E-FC40-8B50-B057F60D2BF9}" dt="2024-02-12T18:05:35.200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1810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0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80"/>
              <a:t>Use</a:t>
            </a:r>
            <a:r>
              <a:rPr lang="en-US" spc="-10"/>
              <a:t> </a:t>
            </a:r>
            <a:r>
              <a:rPr lang="en-US" spc="-40"/>
              <a:t>navigation</a:t>
            </a:r>
            <a:r>
              <a:rPr lang="en-US" spc="-10"/>
              <a:t> </a:t>
            </a:r>
            <a:r>
              <a:rPr lang="en-US" spc="-50"/>
              <a:t>and</a:t>
            </a:r>
            <a:r>
              <a:rPr lang="en-US" spc="-10"/>
              <a:t> </a:t>
            </a:r>
            <a:r>
              <a:rPr lang="en-US" spc="-40"/>
              <a:t>viewing</a:t>
            </a:r>
            <a:r>
              <a:rPr lang="en-US" spc="-10"/>
              <a:t> </a:t>
            </a:r>
            <a:r>
              <a:rPr lang="en-US" spc="-20"/>
              <a:t>tools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1810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1810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0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80"/>
              <a:t>Use</a:t>
            </a:r>
            <a:r>
              <a:rPr lang="en-US" spc="-10"/>
              <a:t> </a:t>
            </a:r>
            <a:r>
              <a:rPr lang="en-US" spc="-40"/>
              <a:t>navigation</a:t>
            </a:r>
            <a:r>
              <a:rPr lang="en-US" spc="-10"/>
              <a:t> </a:t>
            </a:r>
            <a:r>
              <a:rPr lang="en-US" spc="-50"/>
              <a:t>and</a:t>
            </a:r>
            <a:r>
              <a:rPr lang="en-US" spc="-10"/>
              <a:t> </a:t>
            </a:r>
            <a:r>
              <a:rPr lang="en-US" spc="-40"/>
              <a:t>viewing</a:t>
            </a:r>
            <a:r>
              <a:rPr lang="en-US" spc="-10"/>
              <a:t> </a:t>
            </a:r>
            <a:r>
              <a:rPr lang="en-US" spc="-20"/>
              <a:t>tools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1810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1810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0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80"/>
              <a:t>Use</a:t>
            </a:r>
            <a:r>
              <a:rPr lang="en-US" spc="-10"/>
              <a:t> </a:t>
            </a:r>
            <a:r>
              <a:rPr lang="en-US" spc="-40"/>
              <a:t>navigation</a:t>
            </a:r>
            <a:r>
              <a:rPr lang="en-US" spc="-10"/>
              <a:t> </a:t>
            </a:r>
            <a:r>
              <a:rPr lang="en-US" spc="-50"/>
              <a:t>and</a:t>
            </a:r>
            <a:r>
              <a:rPr lang="en-US" spc="-10"/>
              <a:t> </a:t>
            </a:r>
            <a:r>
              <a:rPr lang="en-US" spc="-40"/>
              <a:t>viewing</a:t>
            </a:r>
            <a:r>
              <a:rPr lang="en-US" spc="-10"/>
              <a:t> </a:t>
            </a:r>
            <a:r>
              <a:rPr lang="en-US" spc="-20"/>
              <a:t>tools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1810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1810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0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80"/>
              <a:t>Use</a:t>
            </a:r>
            <a:r>
              <a:rPr lang="en-US" spc="-10"/>
              <a:t> </a:t>
            </a:r>
            <a:r>
              <a:rPr lang="en-US" spc="-40"/>
              <a:t>navigation</a:t>
            </a:r>
            <a:r>
              <a:rPr lang="en-US" spc="-10"/>
              <a:t> </a:t>
            </a:r>
            <a:r>
              <a:rPr lang="en-US" spc="-50"/>
              <a:t>and</a:t>
            </a:r>
            <a:r>
              <a:rPr lang="en-US" spc="-10"/>
              <a:t> </a:t>
            </a:r>
            <a:r>
              <a:rPr lang="en-US" spc="-40"/>
              <a:t>viewing</a:t>
            </a:r>
            <a:r>
              <a:rPr lang="en-US" spc="-10"/>
              <a:t> </a:t>
            </a:r>
            <a:r>
              <a:rPr lang="en-US" spc="-20"/>
              <a:t>tools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1810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1810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0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80"/>
              <a:t>Use</a:t>
            </a:r>
            <a:r>
              <a:rPr lang="en-US" spc="-10"/>
              <a:t> </a:t>
            </a:r>
            <a:r>
              <a:rPr lang="en-US" spc="-40"/>
              <a:t>navigation</a:t>
            </a:r>
            <a:r>
              <a:rPr lang="en-US" spc="-10"/>
              <a:t> </a:t>
            </a:r>
            <a:r>
              <a:rPr lang="en-US" spc="-50"/>
              <a:t>and</a:t>
            </a:r>
            <a:r>
              <a:rPr lang="en-US" spc="-10"/>
              <a:t> </a:t>
            </a:r>
            <a:r>
              <a:rPr lang="en-US" spc="-40"/>
              <a:t>viewing</a:t>
            </a:r>
            <a:r>
              <a:rPr lang="en-US" spc="-10"/>
              <a:t> </a:t>
            </a:r>
            <a:r>
              <a:rPr lang="en-US" spc="-20"/>
              <a:t>tools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1810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559808" y="9354312"/>
            <a:ext cx="42915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739125" y="9261811"/>
            <a:ext cx="5183690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1810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0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80"/>
              <a:t>Use</a:t>
            </a:r>
            <a:r>
              <a:rPr lang="en-US" spc="-10"/>
              <a:t> </a:t>
            </a:r>
            <a:r>
              <a:rPr lang="en-US" spc="-40"/>
              <a:t>navigation</a:t>
            </a:r>
            <a:r>
              <a:rPr lang="en-US" spc="-10"/>
              <a:t> </a:t>
            </a:r>
            <a:r>
              <a:rPr lang="en-US" spc="-50"/>
              <a:t>and</a:t>
            </a:r>
            <a:r>
              <a:rPr lang="en-US" spc="-10"/>
              <a:t> </a:t>
            </a:r>
            <a:r>
              <a:rPr lang="en-US" spc="-40"/>
              <a:t>viewing</a:t>
            </a:r>
            <a:r>
              <a:rPr lang="en-US" spc="-10"/>
              <a:t> </a:t>
            </a:r>
            <a:r>
              <a:rPr lang="en-US" spc="-20"/>
              <a:t>tools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18105" algn="l"/>
                </a:tabLst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1" y="1102869"/>
            <a:ext cx="5846445" cy="2538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10" dirty="0">
                <a:latin typeface="Artifakt ElementOfc"/>
                <a:cs typeface="Artifakt ElementOfc"/>
              </a:rPr>
              <a:t>Step-by-</a:t>
            </a:r>
            <a:r>
              <a:rPr sz="1200" b="1" dirty="0">
                <a:latin typeface="Artifakt ElementOfc"/>
                <a:cs typeface="Artifakt ElementOfc"/>
              </a:rPr>
              <a:t>step</a:t>
            </a:r>
            <a:r>
              <a:rPr sz="1200" b="1" spc="25" dirty="0">
                <a:latin typeface="Artifakt ElementOfc"/>
                <a:cs typeface="Artifakt ElementOfc"/>
              </a:rPr>
              <a:t> </a:t>
            </a:r>
            <a:r>
              <a:rPr sz="1200" b="1" spc="-10" dirty="0">
                <a:latin typeface="Artifakt ElementOfc"/>
                <a:cs typeface="Artifakt ElementOfc"/>
              </a:rPr>
              <a:t>guide</a:t>
            </a:r>
            <a:endParaRPr sz="1200">
              <a:latin typeface="Artifakt ElementOfc"/>
              <a:cs typeface="Artifakt ElementOfc"/>
            </a:endParaRPr>
          </a:p>
          <a:p>
            <a:pPr marL="12700">
              <a:spcBef>
                <a:spcPts val="1445"/>
              </a:spcBef>
            </a:pPr>
            <a:r>
              <a:rPr sz="1600" b="1" dirty="0">
                <a:latin typeface="Artifakt ElementOfc"/>
                <a:cs typeface="Artifakt ElementOfc"/>
              </a:rPr>
              <a:t>Use</a:t>
            </a:r>
            <a:r>
              <a:rPr sz="1600" b="1" spc="-3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navigation</a:t>
            </a:r>
            <a:r>
              <a:rPr sz="1600" b="1" spc="-3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and</a:t>
            </a:r>
            <a:r>
              <a:rPr sz="1600" b="1" spc="-3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viewing</a:t>
            </a:r>
            <a:r>
              <a:rPr sz="1600" b="1" spc="-35" dirty="0">
                <a:latin typeface="Artifakt ElementOfc"/>
                <a:cs typeface="Artifakt ElementOfc"/>
              </a:rPr>
              <a:t> </a:t>
            </a:r>
            <a:r>
              <a:rPr sz="1600" b="1" spc="-20" dirty="0">
                <a:latin typeface="Artifakt ElementOfc"/>
                <a:cs typeface="Artifakt ElementOfc"/>
              </a:rPr>
              <a:t>tools</a:t>
            </a:r>
            <a:endParaRPr sz="1600">
              <a:latin typeface="Artifakt ElementOfc"/>
              <a:cs typeface="Artifakt ElementOfc"/>
            </a:endParaRPr>
          </a:p>
          <a:p>
            <a:pPr marL="12700" marR="5080">
              <a:lnSpc>
                <a:spcPct val="116399"/>
              </a:lnSpc>
              <a:spcBef>
                <a:spcPts val="1295"/>
              </a:spcBef>
            </a:pPr>
            <a:r>
              <a:rPr sz="1100" dirty="0">
                <a:latin typeface="Artifakt ElementOfc"/>
                <a:cs typeface="Artifakt ElementOfc"/>
              </a:rPr>
              <a:t>Upload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begin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exploring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many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features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available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navigation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design. </a:t>
            </a: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ViewCube,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Navigation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Bar,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Marking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Menu,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Timeline.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1435"/>
              </a:spcBef>
            </a:pPr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project.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35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Upload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it.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35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object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zoom,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pan,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orbit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functions.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Make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edits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feature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Timeline.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511" y="8217408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04013" y="4416500"/>
            <a:ext cx="2215597" cy="267041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964144" y="7686547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xfrm>
            <a:off x="9558525" y="9261811"/>
            <a:ext cx="5183690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61810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0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80" dirty="0"/>
              <a:t>Use</a:t>
            </a:r>
            <a:r>
              <a:rPr spc="-10" dirty="0"/>
              <a:t> </a:t>
            </a:r>
            <a:r>
              <a:rPr spc="-40" dirty="0"/>
              <a:t>navigation</a:t>
            </a:r>
            <a:r>
              <a:rPr spc="-10" dirty="0"/>
              <a:t> </a:t>
            </a:r>
            <a:r>
              <a:rPr spc="-50" dirty="0"/>
              <a:t>and</a:t>
            </a:r>
            <a:r>
              <a:rPr spc="-10" dirty="0"/>
              <a:t> </a:t>
            </a:r>
            <a:r>
              <a:rPr spc="-40" dirty="0"/>
              <a:t>viewing</a:t>
            </a:r>
            <a:r>
              <a:rPr spc="-10" dirty="0"/>
              <a:t> </a:t>
            </a:r>
            <a:r>
              <a:rPr spc="-20" dirty="0"/>
              <a:t>tools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618105" algn="l"/>
                </a:tabLst>
              </a:pPr>
              <a:t>1</a:t>
            </a:fld>
            <a:endParaRPr spc="-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8238"/>
            <a:ext cx="2803525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7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Application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Bar,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Show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Data </a:t>
            </a:r>
            <a:r>
              <a:rPr sz="1100" dirty="0">
                <a:latin typeface="Artifakt ElementOfc"/>
                <a:cs typeface="Artifakt ElementOfc"/>
              </a:rPr>
              <a:t>Panel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order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Data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Panel.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81073" y="1910588"/>
            <a:ext cx="145478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Show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Data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Panel.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2529941"/>
            <a:ext cx="2874010" cy="4197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54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4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begin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Fusion project.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58196" y="3385819"/>
            <a:ext cx="167767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Clicking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New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Project..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2389631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88156" y="4002125"/>
            <a:ext cx="2980690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Name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b="1" dirty="0">
                <a:latin typeface="Artifakt ElementOfc"/>
                <a:cs typeface="Artifakt ElementOfc"/>
              </a:rPr>
              <a:t>Learn</a:t>
            </a:r>
            <a:r>
              <a:rPr sz="1100" b="1" spc="-15" dirty="0">
                <a:latin typeface="Artifakt ElementOfc"/>
                <a:cs typeface="Artifakt ElementOfc"/>
              </a:rPr>
              <a:t> </a:t>
            </a:r>
            <a:r>
              <a:rPr sz="1100" b="1" dirty="0">
                <a:latin typeface="Artifakt ElementOfc"/>
                <a:cs typeface="Artifakt ElementOfc"/>
              </a:rPr>
              <a:t>Fusion</a:t>
            </a:r>
            <a:r>
              <a:rPr sz="1100" b="1" spc="-20" dirty="0">
                <a:latin typeface="Artifakt ElementOfc"/>
                <a:cs typeface="Artifakt ElementOfc"/>
              </a:rPr>
              <a:t> </a:t>
            </a:r>
            <a:r>
              <a:rPr sz="1100" b="1" dirty="0">
                <a:latin typeface="Artifakt ElementOfc"/>
                <a:cs typeface="Artifakt ElementOfc"/>
              </a:rPr>
              <a:t>for</a:t>
            </a:r>
            <a:r>
              <a:rPr sz="1100" b="1" spc="-20" dirty="0">
                <a:latin typeface="Artifakt ElementOfc"/>
                <a:cs typeface="Artifakt ElementOfc"/>
              </a:rPr>
              <a:t> </a:t>
            </a:r>
            <a:r>
              <a:rPr sz="1100" b="1" dirty="0">
                <a:latin typeface="Artifakt ElementOfc"/>
                <a:cs typeface="Artifakt ElementOfc"/>
              </a:rPr>
              <a:t>CAD</a:t>
            </a:r>
            <a:r>
              <a:rPr sz="1100" b="1" spc="-20" dirty="0">
                <a:latin typeface="Artifakt ElementOfc"/>
                <a:cs typeface="Artifakt ElementOfc"/>
              </a:rPr>
              <a:t> </a:t>
            </a:r>
            <a:r>
              <a:rPr sz="1100" b="1" spc="-25" dirty="0">
                <a:latin typeface="Artifakt ElementOfc"/>
                <a:cs typeface="Artifakt ElementOfc"/>
              </a:rPr>
              <a:t>in </a:t>
            </a:r>
            <a:r>
              <a:rPr sz="1100" b="1" dirty="0">
                <a:latin typeface="Artifakt ElementOfc"/>
                <a:cs typeface="Artifakt ElementOfc"/>
              </a:rPr>
              <a:t>90</a:t>
            </a:r>
            <a:r>
              <a:rPr sz="1100" b="1" spc="-20" dirty="0">
                <a:latin typeface="Artifakt ElementOfc"/>
                <a:cs typeface="Artifakt ElementOfc"/>
              </a:rPr>
              <a:t> </a:t>
            </a:r>
            <a:r>
              <a:rPr sz="1100" b="1" spc="-10" dirty="0">
                <a:latin typeface="Artifakt ElementOfc"/>
                <a:cs typeface="Artifakt ElementOfc"/>
              </a:rPr>
              <a:t>minutes</a:t>
            </a:r>
            <a:r>
              <a:rPr sz="1100" spc="-10" dirty="0">
                <a:latin typeface="Artifakt ElementOfc"/>
                <a:cs typeface="Artifakt ElementOfc"/>
              </a:rPr>
              <a:t>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140489" y="4806188"/>
            <a:ext cx="159512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Naming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project.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33801" y="3864863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788156" y="5422493"/>
            <a:ext cx="3119120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10" dirty="0">
                <a:latin typeface="Artifakt ElementOfc"/>
                <a:cs typeface="Artifakt ElementOfc"/>
              </a:rPr>
              <a:t> double-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Click </a:t>
            </a:r>
            <a:r>
              <a:rPr sz="1100" dirty="0">
                <a:latin typeface="Artifakt ElementOfc"/>
                <a:cs typeface="Artifakt ElementOfc"/>
              </a:rPr>
              <a:t>Upload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dialog,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Files.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042089" y="6887971"/>
            <a:ext cx="169354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Select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files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upload.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733801" y="5285231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788156" y="7504277"/>
            <a:ext cx="2927350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5.</a:t>
            </a:r>
            <a:r>
              <a:rPr sz="1100" b="1" spc="14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Locate</a:t>
            </a:r>
            <a:r>
              <a:rPr sz="1100" spc="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 </a:t>
            </a:r>
            <a:r>
              <a:rPr sz="1100" b="1" i="1" spc="-10" dirty="0">
                <a:latin typeface="Artifakt ElementOfc"/>
                <a:cs typeface="Artifakt ElementOfc"/>
              </a:rPr>
              <a:t>Autodesk_Tumbler.f3z</a:t>
            </a:r>
            <a:r>
              <a:rPr sz="1100" b="1" i="1" spc="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on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machine.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559184" y="8429040"/>
            <a:ext cx="2176780" cy="34290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715" algn="r">
              <a:spcBef>
                <a:spcPts val="26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Locate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dataset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file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on</a:t>
            </a:r>
            <a:r>
              <a:rPr sz="900" i="1" spc="-20" dirty="0">
                <a:latin typeface="Artifakt ElementOfc"/>
                <a:cs typeface="Artifakt ElementOfc"/>
              </a:rPr>
              <a:t> your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65"/>
              </a:spcBef>
            </a:pPr>
            <a:r>
              <a:rPr sz="900" i="1" spc="-10" dirty="0">
                <a:latin typeface="Artifakt ElementOfc"/>
                <a:cs typeface="Artifakt ElementOfc"/>
              </a:rPr>
              <a:t>machine.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733801" y="7367016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5279" y="1139953"/>
            <a:ext cx="1766981" cy="651997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33714" y="2578608"/>
            <a:ext cx="1589405" cy="688955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92743" y="4053840"/>
            <a:ext cx="1729469" cy="63497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790813" y="5474938"/>
            <a:ext cx="1931620" cy="1293495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94675" y="7556462"/>
            <a:ext cx="1450286" cy="774700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xfrm>
            <a:off x="9558525" y="9261811"/>
            <a:ext cx="5183690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61810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0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80" dirty="0"/>
              <a:t>Use</a:t>
            </a:r>
            <a:r>
              <a:rPr spc="-10" dirty="0"/>
              <a:t> </a:t>
            </a:r>
            <a:r>
              <a:rPr spc="-40" dirty="0"/>
              <a:t>navigation</a:t>
            </a:r>
            <a:r>
              <a:rPr spc="-10" dirty="0"/>
              <a:t> </a:t>
            </a:r>
            <a:r>
              <a:rPr spc="-50" dirty="0"/>
              <a:t>and</a:t>
            </a:r>
            <a:r>
              <a:rPr spc="-10" dirty="0"/>
              <a:t> </a:t>
            </a:r>
            <a:r>
              <a:rPr spc="-40" dirty="0"/>
              <a:t>viewing</a:t>
            </a:r>
            <a:r>
              <a:rPr spc="-10" dirty="0"/>
              <a:t> </a:t>
            </a:r>
            <a:r>
              <a:rPr spc="-20" dirty="0"/>
              <a:t>tools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618105" algn="l"/>
                </a:tabLst>
              </a:pPr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133349"/>
            <a:ext cx="201485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dirty="0">
                <a:latin typeface="Artifakt ElementOfc"/>
                <a:cs typeface="Artifakt ElementOfc"/>
              </a:rPr>
              <a:t>6.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Once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located,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Upload.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44404" y="3268778"/>
            <a:ext cx="2591435" cy="3486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5080" algn="r">
              <a:spcBef>
                <a:spcPts val="29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6.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Upload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window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shows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file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has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90"/>
              </a:spcBef>
            </a:pPr>
            <a:r>
              <a:rPr sz="900" i="1" dirty="0">
                <a:latin typeface="Artifakt ElementOfc"/>
                <a:cs typeface="Artifakt ElementOfc"/>
              </a:rPr>
              <a:t>been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located..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4072230"/>
            <a:ext cx="3096260" cy="12934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200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7.</a:t>
            </a:r>
            <a:r>
              <a:rPr sz="1100" b="1" spc="15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assembly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made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two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separate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both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uploaded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appear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Data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Panel.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spc="-10" dirty="0">
                <a:latin typeface="Artifakt ElementOfc"/>
                <a:cs typeface="Artifakt ElementOfc"/>
              </a:rPr>
              <a:t>Autodesk_Tumbler</a:t>
            </a:r>
            <a:r>
              <a:rPr sz="1100" dirty="0">
                <a:latin typeface="Artifakt ElementOfc"/>
                <a:cs typeface="Artifakt ElementOfc"/>
              </a:rPr>
              <a:t> file and you</a:t>
            </a:r>
            <a:r>
              <a:rPr sz="1100" spc="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 see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project. </a:t>
            </a:r>
            <a:r>
              <a:rPr sz="1100" spc="-10" dirty="0">
                <a:latin typeface="Artifakt ElementOfc"/>
                <a:cs typeface="Artifakt ElementOfc"/>
              </a:rPr>
              <a:t>Congratulations!</a:t>
            </a:r>
            <a:r>
              <a:rPr sz="1100" dirty="0">
                <a:latin typeface="Artifakt ElementOfc"/>
                <a:cs typeface="Artifakt ElementOfc"/>
              </a:rPr>
              <a:t> You </a:t>
            </a:r>
            <a:r>
              <a:rPr sz="1100" spc="-20" dirty="0">
                <a:latin typeface="Artifakt ElementOfc"/>
                <a:cs typeface="Artifakt ElementOfc"/>
              </a:rPr>
              <a:t>have </a:t>
            </a:r>
            <a:r>
              <a:rPr sz="1100" dirty="0">
                <a:latin typeface="Artifakt ElementOfc"/>
                <a:cs typeface="Artifakt ElementOfc"/>
              </a:rPr>
              <a:t>just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uploaded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file.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80632" y="6048553"/>
            <a:ext cx="2555875" cy="34290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r">
              <a:spcBef>
                <a:spcPts val="26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7. Click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Autodesk_Tumbler </a:t>
            </a:r>
            <a:r>
              <a:rPr sz="900" i="1" dirty="0">
                <a:latin typeface="Artifakt ElementOfc"/>
                <a:cs typeface="Artifakt ElementOfc"/>
              </a:rPr>
              <a:t>design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to</a:t>
            </a:r>
            <a:endParaRPr sz="900">
              <a:latin typeface="Artifakt ElementOfc"/>
              <a:cs typeface="Artifakt ElementOfc"/>
            </a:endParaRPr>
          </a:p>
          <a:p>
            <a:pPr marR="5715" algn="r">
              <a:spcBef>
                <a:spcPts val="165"/>
              </a:spcBef>
            </a:pPr>
            <a:r>
              <a:rPr sz="900" i="1" dirty="0">
                <a:latin typeface="Artifakt ElementOfc"/>
                <a:cs typeface="Artifakt ElementOfc"/>
              </a:rPr>
              <a:t>open</a:t>
            </a:r>
            <a:r>
              <a:rPr sz="900" i="1" spc="-40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it.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931919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88156" y="6842861"/>
            <a:ext cx="5947410" cy="1291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2821305" indent="-228600">
              <a:lnSpc>
                <a:spcPct val="126699"/>
              </a:lnSpc>
              <a:spcBef>
                <a:spcPts val="105"/>
              </a:spcBef>
            </a:pPr>
            <a:r>
              <a:rPr sz="1100" b="1" dirty="0">
                <a:latin typeface="Artifakt ElementOfc"/>
                <a:cs typeface="Artifakt ElementOfc"/>
              </a:rPr>
              <a:t>8.</a:t>
            </a:r>
            <a:r>
              <a:rPr sz="1100" b="1" spc="48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dynamically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3D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model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canvas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ViewCube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moving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around.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Home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return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isometric</a:t>
            </a:r>
            <a:r>
              <a:rPr sz="1100" spc="-20" dirty="0">
                <a:latin typeface="Artifakt ElementOfc"/>
                <a:cs typeface="Artifakt ElementOfc"/>
              </a:rPr>
              <a:t> view.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650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3399154"/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8.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Moving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model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with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ViewCube.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33801" y="6705600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61911" y="1137900"/>
            <a:ext cx="2060942" cy="203644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48217" y="4120897"/>
            <a:ext cx="2372950" cy="194904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28573" y="6895433"/>
            <a:ext cx="956046" cy="956046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xfrm>
            <a:off x="9558525" y="9261811"/>
            <a:ext cx="5183690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61810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0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80" dirty="0"/>
              <a:t>Use</a:t>
            </a:r>
            <a:r>
              <a:rPr spc="-10" dirty="0"/>
              <a:t> </a:t>
            </a:r>
            <a:r>
              <a:rPr spc="-40" dirty="0"/>
              <a:t>navigation</a:t>
            </a:r>
            <a:r>
              <a:rPr spc="-10" dirty="0"/>
              <a:t> </a:t>
            </a:r>
            <a:r>
              <a:rPr spc="-50" dirty="0"/>
              <a:t>and</a:t>
            </a:r>
            <a:r>
              <a:rPr spc="-10" dirty="0"/>
              <a:t> </a:t>
            </a:r>
            <a:r>
              <a:rPr spc="-40" dirty="0"/>
              <a:t>viewing</a:t>
            </a:r>
            <a:r>
              <a:rPr spc="-10" dirty="0"/>
              <a:t> </a:t>
            </a:r>
            <a:r>
              <a:rPr spc="-20" dirty="0"/>
              <a:t>tools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618105" algn="l"/>
                </a:tabLst>
              </a:pPr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8"/>
            <a:ext cx="2846070" cy="876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26699"/>
              </a:lnSpc>
              <a:spcBef>
                <a:spcPts val="105"/>
              </a:spcBef>
            </a:pPr>
            <a:r>
              <a:rPr sz="1100" b="1" dirty="0">
                <a:latin typeface="Artifakt ElementOfc"/>
                <a:cs typeface="Artifakt ElementOfc"/>
              </a:rPr>
              <a:t>9.</a:t>
            </a:r>
            <a:r>
              <a:rPr sz="1100" b="1" spc="12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zoom,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model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mouse.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can </a:t>
            </a:r>
            <a:r>
              <a:rPr sz="1100" dirty="0">
                <a:latin typeface="Artifakt ElementOfc"/>
                <a:cs typeface="Artifakt ElementOfc"/>
              </a:rPr>
              <a:t>access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Zoom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Navigation</a:t>
            </a:r>
            <a:r>
              <a:rPr sz="1100" spc="-5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Bar.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394019" y="1485698"/>
            <a:ext cx="2341880" cy="3486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5080" algn="r">
              <a:spcBef>
                <a:spcPts val="29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9.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Pan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and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zoom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can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be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done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on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the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90"/>
              </a:spcBef>
            </a:pPr>
            <a:r>
              <a:rPr sz="900" i="1" dirty="0">
                <a:latin typeface="Artifakt ElementOfc"/>
                <a:cs typeface="Artifakt ElementOfc"/>
              </a:rPr>
              <a:t>Navigation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Bar.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2408021"/>
            <a:ext cx="5947410" cy="8928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2837815" indent="-228600" algn="just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10.</a:t>
            </a:r>
            <a:r>
              <a:rPr sz="1100" b="1" spc="-5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Activate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single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radio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button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component’s</a:t>
            </a:r>
            <a:r>
              <a:rPr sz="1100" spc="-20" dirty="0">
                <a:latin typeface="Artifakt ElementOfc"/>
                <a:cs typeface="Artifakt ElementOfc"/>
              </a:rPr>
              <a:t> name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Browser.</a:t>
            </a:r>
            <a:endParaRPr sz="1100">
              <a:latin typeface="Artifakt ElementOfc"/>
              <a:cs typeface="Artifakt ElementOfc"/>
            </a:endParaRPr>
          </a:p>
          <a:p>
            <a:pPr marL="3758565">
              <a:spcBef>
                <a:spcPts val="75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8.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Activating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single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component.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33801" y="2267711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788157" y="3755237"/>
            <a:ext cx="3028315" cy="66294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41300" marR="5080" indent="-228600" algn="just">
              <a:lnSpc>
                <a:spcPct val="127299"/>
              </a:lnSpc>
              <a:spcBef>
                <a:spcPts val="75"/>
              </a:spcBef>
            </a:pPr>
            <a:r>
              <a:rPr sz="1100" b="1" dirty="0">
                <a:latin typeface="Artifakt ElementOfc"/>
                <a:cs typeface="Artifakt ElementOfc"/>
              </a:rPr>
              <a:t>11.</a:t>
            </a:r>
            <a:r>
              <a:rPr sz="1100" b="1" spc="1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Edit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features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Timeline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right- 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Timeline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event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choosing </a:t>
            </a:r>
            <a:r>
              <a:rPr sz="1100" dirty="0">
                <a:latin typeface="Artifakt ElementOfc"/>
                <a:cs typeface="Artifakt ElementOfc"/>
              </a:rPr>
              <a:t>Edit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Feature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menu.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02586" y="5731560"/>
            <a:ext cx="2533650" cy="34290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r">
              <a:spcBef>
                <a:spcPts val="26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8.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Edit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Feature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selected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on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Timeline</a:t>
            </a:r>
            <a:endParaRPr sz="900">
              <a:latin typeface="Artifakt ElementOfc"/>
              <a:cs typeface="Artifakt ElementOfc"/>
            </a:endParaRPr>
          </a:p>
          <a:p>
            <a:pPr marR="5715" algn="r">
              <a:spcBef>
                <a:spcPts val="165"/>
              </a:spcBef>
            </a:pPr>
            <a:r>
              <a:rPr sz="900" i="1" dirty="0">
                <a:latin typeface="Artifakt ElementOfc"/>
                <a:cs typeface="Artifakt ElementOfc"/>
              </a:rPr>
              <a:t>context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menu.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33801" y="3614927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788156" y="6559398"/>
            <a:ext cx="3143250" cy="171703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200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12.</a:t>
            </a:r>
            <a:r>
              <a:rPr sz="1100" b="1" spc="7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radio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button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project </a:t>
            </a:r>
            <a:r>
              <a:rPr sz="1100" dirty="0">
                <a:latin typeface="Artifakt ElementOfc"/>
                <a:cs typeface="Artifakt ElementOfc"/>
              </a:rPr>
              <a:t>name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activate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entire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assembly </a:t>
            </a:r>
            <a:r>
              <a:rPr sz="1100" dirty="0">
                <a:latin typeface="Artifakt ElementOfc"/>
                <a:cs typeface="Artifakt ElementOfc"/>
              </a:rPr>
              <a:t>project.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radio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button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single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only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component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active.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model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will </a:t>
            </a:r>
            <a:r>
              <a:rPr sz="1100" dirty="0">
                <a:latin typeface="Artifakt ElementOfc"/>
                <a:cs typeface="Artifakt ElementOfc"/>
              </a:rPr>
              <a:t>result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name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50" dirty="0">
                <a:latin typeface="Artifakt ElementOfc"/>
                <a:cs typeface="Artifakt ElementOfc"/>
              </a:rPr>
              <a:t>a </a:t>
            </a:r>
            <a:r>
              <a:rPr sz="1100" dirty="0">
                <a:latin typeface="Artifakt ElementOfc"/>
                <a:cs typeface="Artifakt ElementOfc"/>
              </a:rPr>
              <a:t>dotted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underneath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it’s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name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spc="-10" dirty="0">
                <a:latin typeface="Artifakt ElementOfc"/>
                <a:cs typeface="Artifakt ElementOfc"/>
              </a:rPr>
              <a:t>Browser.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192747" y="7112304"/>
            <a:ext cx="2543810" cy="5041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61315" algn="r">
              <a:lnSpc>
                <a:spcPct val="115599"/>
              </a:lnSpc>
              <a:spcBef>
                <a:spcPts val="9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8.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10" dirty="0">
                <a:latin typeface="Artifakt ElementOfc"/>
                <a:cs typeface="Artifakt ElementOfc"/>
              </a:rPr>
              <a:t> component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with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dotted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lines </a:t>
            </a:r>
            <a:r>
              <a:rPr sz="900" i="1" spc="-10" dirty="0">
                <a:latin typeface="Artifakt ElementOfc"/>
                <a:cs typeface="Artifakt ElementOfc"/>
              </a:rPr>
              <a:t>underneath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indicate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it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has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been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selected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on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95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Canvas..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733801" y="6391655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45480" y="1137900"/>
            <a:ext cx="1773328" cy="25272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40134" y="2456688"/>
            <a:ext cx="2029725" cy="38461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08976" y="3804607"/>
            <a:ext cx="1414145" cy="1825402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03259" y="6683692"/>
            <a:ext cx="1814169" cy="325119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xfrm>
            <a:off x="9558525" y="9261811"/>
            <a:ext cx="5183690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61810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0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80" dirty="0"/>
              <a:t>Use</a:t>
            </a:r>
            <a:r>
              <a:rPr spc="-10" dirty="0"/>
              <a:t> </a:t>
            </a:r>
            <a:r>
              <a:rPr spc="-40" dirty="0"/>
              <a:t>navigation</a:t>
            </a:r>
            <a:r>
              <a:rPr spc="-10" dirty="0"/>
              <a:t> </a:t>
            </a:r>
            <a:r>
              <a:rPr spc="-50" dirty="0"/>
              <a:t>and</a:t>
            </a:r>
            <a:r>
              <a:rPr spc="-10" dirty="0"/>
              <a:t> </a:t>
            </a:r>
            <a:r>
              <a:rPr spc="-40" dirty="0"/>
              <a:t>viewing</a:t>
            </a:r>
            <a:r>
              <a:rPr spc="-10" dirty="0"/>
              <a:t> </a:t>
            </a:r>
            <a:r>
              <a:rPr spc="-20" dirty="0"/>
              <a:t>tools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618105" algn="l"/>
                </a:tabLst>
              </a:pPr>
              <a:t>4</a:t>
            </a:fld>
            <a:endParaRPr spc="-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563</Words>
  <Application>Microsoft Macintosh PowerPoint</Application>
  <PresentationFormat>Custom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2024-02-12T18:05:05Z</dcterms:created>
  <dcterms:modified xsi:type="dcterms:W3CDTF">2024-02-12T18:06:39Z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2024-01-30T00:00:00Z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