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F79CFD-8C67-1344-901F-8B65C45A4880}" v="6" dt="2024-02-12T18:02:44.39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82" d="100"/>
          <a:sy n="82" d="100"/>
        </p:scale>
        <p:origin x="720" y="192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B6F79CFD-8C67-1344-901F-8B65C45A4880}"/>
    <pc:docChg chg="modSld modMainMaster">
      <pc:chgData name="Karyn Johnson" userId="5b537da3-8fe8-412d-8c65-21230afc46da" providerId="ADAL" clId="{B6F79CFD-8C67-1344-901F-8B65C45A4880}" dt="2024-02-12T17:53:32.289" v="9"/>
      <pc:docMkLst>
        <pc:docMk/>
      </pc:docMkLst>
      <pc:sldChg chg="addSp delSp modSp mod">
        <pc:chgData name="Karyn Johnson" userId="5b537da3-8fe8-412d-8c65-21230afc46da" providerId="ADAL" clId="{B6F79CFD-8C67-1344-901F-8B65C45A4880}" dt="2024-02-12T17:53:32.289" v="9"/>
        <pc:sldMkLst>
          <pc:docMk/>
          <pc:sldMk cId="0" sldId="256"/>
        </pc:sldMkLst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6"/>
            <ac:spMk id="6" creationId="{00000000-0000-0000-0000-000000000000}"/>
          </ac:spMkLst>
        </pc:spChg>
        <pc:spChg chg="add del mod">
          <ac:chgData name="Karyn Johnson" userId="5b537da3-8fe8-412d-8c65-21230afc46da" providerId="ADAL" clId="{B6F79CFD-8C67-1344-901F-8B65C45A4880}" dt="2024-02-12T17:52:42.722" v="3"/>
          <ac:spMkLst>
            <pc:docMk/>
            <pc:sldMk cId="0" sldId="256"/>
            <ac:spMk id="7" creationId="{7BE168C3-0B47-BCB8-2AC7-1000FFD1139E}"/>
          </ac:spMkLst>
        </pc:spChg>
        <pc:spChg chg="add del mod">
          <ac:chgData name="Karyn Johnson" userId="5b537da3-8fe8-412d-8c65-21230afc46da" providerId="ADAL" clId="{B6F79CFD-8C67-1344-901F-8B65C45A4880}" dt="2024-02-12T17:52:50.800" v="6"/>
          <ac:spMkLst>
            <pc:docMk/>
            <pc:sldMk cId="0" sldId="256"/>
            <ac:spMk id="8" creationId="{68105E3D-5DE9-695B-60AF-A5B28C47B839}"/>
          </ac:spMkLst>
        </pc:spChg>
        <pc:spChg chg="add del mod">
          <ac:chgData name="Karyn Johnson" userId="5b537da3-8fe8-412d-8c65-21230afc46da" providerId="ADAL" clId="{B6F79CFD-8C67-1344-901F-8B65C45A4880}" dt="2024-02-12T17:53:32.289" v="9"/>
          <ac:spMkLst>
            <pc:docMk/>
            <pc:sldMk cId="0" sldId="256"/>
            <ac:spMk id="9" creationId="{F03E499E-CD1F-C359-304D-42735733E9E7}"/>
          </ac:spMkLst>
        </pc:sp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6"/>
            <ac:picMk id="4" creationId="{00000000-0000-0000-0000-000000000000}"/>
          </ac:picMkLst>
        </pc:picChg>
      </pc:sldChg>
      <pc:sldChg chg="modSp">
        <pc:chgData name="Karyn Johnson" userId="5b537da3-8fe8-412d-8c65-21230afc46da" providerId="ADAL" clId="{B6F79CFD-8C67-1344-901F-8B65C45A4880}" dt="2024-02-12T17:52:21.180" v="0"/>
        <pc:sldMkLst>
          <pc:docMk/>
          <pc:sldMk cId="0" sldId="257"/>
        </pc:sldMkLst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7"/>
            <ac:spMk id="13" creationId="{00000000-0000-0000-0000-000000000000}"/>
          </ac:spMkLst>
        </pc:sp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7"/>
            <ac:picMk id="10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7"/>
            <ac:picMk id="11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7"/>
            <ac:picMk id="12" creationId="{00000000-0000-0000-0000-000000000000}"/>
          </ac:picMkLst>
        </pc:picChg>
      </pc:sldChg>
      <pc:sldChg chg="modSp">
        <pc:chgData name="Karyn Johnson" userId="5b537da3-8fe8-412d-8c65-21230afc46da" providerId="ADAL" clId="{B6F79CFD-8C67-1344-901F-8B65C45A4880}" dt="2024-02-12T17:52:21.180" v="0"/>
        <pc:sldMkLst>
          <pc:docMk/>
          <pc:sldMk cId="0" sldId="258"/>
        </pc:sldMkLst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8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9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8"/>
            <ac:spMk id="13" creationId="{00000000-0000-0000-0000-000000000000}"/>
          </ac:spMkLst>
        </pc:sp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8"/>
            <ac:picMk id="10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8"/>
            <ac:picMk id="11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8"/>
            <ac:picMk id="12" creationId="{00000000-0000-0000-0000-000000000000}"/>
          </ac:picMkLst>
        </pc:picChg>
      </pc:sldChg>
      <pc:sldChg chg="modSp">
        <pc:chgData name="Karyn Johnson" userId="5b537da3-8fe8-412d-8c65-21230afc46da" providerId="ADAL" clId="{B6F79CFD-8C67-1344-901F-8B65C45A4880}" dt="2024-02-12T17:52:21.180" v="0"/>
        <pc:sldMkLst>
          <pc:docMk/>
          <pc:sldMk cId="0" sldId="259"/>
        </pc:sldMkLst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8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9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k cId="0" sldId="259"/>
            <ac:spMk id="13" creationId="{00000000-0000-0000-0000-000000000000}"/>
          </ac:spMkLst>
        </pc:sp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9"/>
            <ac:picMk id="10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9"/>
            <ac:picMk id="11" creationId="{00000000-0000-0000-0000-000000000000}"/>
          </ac:picMkLst>
        </pc:pic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k cId="0" sldId="259"/>
            <ac:picMk id="12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B6F79CFD-8C67-1344-901F-8B65C45A4880}" dt="2024-02-12T17:52:21.180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B6F79CFD-8C67-1344-901F-8B65C45A4880}" dt="2024-02-12T17:52:21.180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B6F79CFD-8C67-1344-901F-8B65C45A4880}" dt="2024-02-12T17:52:21.180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B6F79CFD-8C67-1344-901F-8B65C45A4880}" dt="2024-02-12T17:52:21.180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B6F79CFD-8C67-1344-901F-8B65C45A4880}" dt="2024-02-12T17:52:21.180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B6F79CFD-8C67-1344-901F-8B65C45A4880}" dt="2024-02-12T17:52:21.180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B6F79CFD-8C67-1344-901F-8B65C45A4880}" dt="2024-02-12T17:52:21.180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B6F79CFD-8C67-1344-901F-8B65C45A4880}" dt="2024-02-12T17:52:21.180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B6F79CFD-8C67-1344-901F-8B65C45A4880}" dt="2024-02-12T17:52:21.180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559808" y="9354312"/>
            <a:ext cx="42915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16967" y="9261811"/>
            <a:ext cx="4705973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Discover</a:t>
            </a:r>
            <a:r>
              <a:rPr lang="en-US" spc="-15"/>
              <a:t> </a:t>
            </a:r>
            <a:r>
              <a:rPr lang="en-US" spc="-20"/>
              <a:t>the </a:t>
            </a:r>
            <a:r>
              <a:rPr lang="en-US" spc="-50"/>
              <a:t>user</a:t>
            </a:r>
            <a:r>
              <a:rPr lang="en-US" spc="-15"/>
              <a:t> </a:t>
            </a:r>
            <a:r>
              <a:rPr lang="en-US" spc="-10"/>
              <a:t>interface</a:t>
            </a:r>
            <a:r>
              <a:rPr lang="en-US"/>
              <a:t>	</a:t>
            </a: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1102868"/>
            <a:ext cx="5846445" cy="2117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 dirty="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Discover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the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user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interface</a:t>
            </a:r>
            <a:endParaRPr sz="1600" dirty="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Upload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exploring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many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available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ViewCube,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Marking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Menu,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Timeline.</a:t>
            </a:r>
            <a:endParaRPr sz="1100" dirty="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 dirty="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Describe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different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sections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interface.</a:t>
            </a:r>
            <a:endParaRPr sz="1100" dirty="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Access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Panel.</a:t>
            </a:r>
            <a:endParaRPr sz="1100" dirty="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47344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56697" y="3429323"/>
            <a:ext cx="5256928" cy="394474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64144" y="7942580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10036368" y="9261811"/>
            <a:ext cx="4705973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Discover</a:t>
            </a:r>
            <a:r>
              <a:rPr spc="-15" dirty="0"/>
              <a:t> </a:t>
            </a:r>
            <a:r>
              <a:rPr spc="-20" dirty="0"/>
              <a:t>the </a:t>
            </a:r>
            <a:r>
              <a:rPr spc="-50" dirty="0"/>
              <a:t>user</a:t>
            </a:r>
            <a:r>
              <a:rPr spc="-15" dirty="0"/>
              <a:t> </a:t>
            </a:r>
            <a:r>
              <a:rPr spc="-10" dirty="0"/>
              <a:t>interface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91286"/>
            <a:ext cx="3128010" cy="10833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interface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comprised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several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sections.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Beginning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left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which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import, </a:t>
            </a:r>
            <a:r>
              <a:rPr sz="1100" dirty="0">
                <a:latin typeface="Artifakt ElementOfc"/>
                <a:cs typeface="Artifakt ElementOfc"/>
              </a:rPr>
              <a:t>organize,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visualize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various sources.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2684" y="3736340"/>
            <a:ext cx="135318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Data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Panel.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352645"/>
            <a:ext cx="3056255" cy="662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6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Application </a:t>
            </a:r>
            <a:r>
              <a:rPr sz="1100" dirty="0">
                <a:latin typeface="Artifakt ElementOfc"/>
                <a:cs typeface="Artifakt ElementOfc"/>
              </a:rPr>
              <a:t>Bar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contains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Data </a:t>
            </a:r>
            <a:r>
              <a:rPr sz="1100" dirty="0">
                <a:latin typeface="Artifakt ElementOfc"/>
                <a:cs typeface="Artifakt ElementOfc"/>
              </a:rPr>
              <a:t>Panel,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menu,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Undo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Redo,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tabs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open.</a:t>
            </a:r>
            <a:endParaRPr sz="1100" dirty="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33520" y="4858004"/>
            <a:ext cx="160210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Application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Bar.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21538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7" y="5885789"/>
            <a:ext cx="3089275" cy="66294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41300" marR="5080" indent="-228600" algn="just">
              <a:lnSpc>
                <a:spcPct val="127299"/>
              </a:lnSpc>
              <a:spcBef>
                <a:spcPts val="7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Toolbar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workspace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selection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contains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creating,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modifying,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analyzing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46699" y="6406388"/>
            <a:ext cx="118872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Toolbar.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1" y="574547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70517" y="1139953"/>
            <a:ext cx="1749882" cy="247952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59929" y="4450966"/>
            <a:ext cx="2733295" cy="2886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9929" y="5934647"/>
            <a:ext cx="2733295" cy="349885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0036368" y="9261811"/>
            <a:ext cx="4705973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Discover</a:t>
            </a:r>
            <a:r>
              <a:rPr spc="-15" dirty="0"/>
              <a:t> </a:t>
            </a:r>
            <a:r>
              <a:rPr spc="-20" dirty="0"/>
              <a:t>the </a:t>
            </a:r>
            <a:r>
              <a:rPr spc="-50" dirty="0"/>
              <a:t>user</a:t>
            </a:r>
            <a:r>
              <a:rPr spc="-15" dirty="0"/>
              <a:t> </a:t>
            </a:r>
            <a:r>
              <a:rPr spc="-10" dirty="0"/>
              <a:t>interface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3115310" cy="665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49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provides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organized</a:t>
            </a:r>
            <a:r>
              <a:rPr sz="1100" spc="-25" dirty="0">
                <a:latin typeface="Artifakt ElementOfc"/>
                <a:cs typeface="Artifakt ElementOfc"/>
              </a:rPr>
              <a:t> and </a:t>
            </a:r>
            <a:r>
              <a:rPr sz="1100" dirty="0">
                <a:latin typeface="Artifakt ElementOfc"/>
                <a:cs typeface="Artifakt ElementOfc"/>
              </a:rPr>
              <a:t>hierarchical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sketches, </a:t>
            </a:r>
            <a:r>
              <a:rPr sz="1100" dirty="0">
                <a:latin typeface="Artifakt ElementOfc"/>
                <a:cs typeface="Artifakt ElementOfc"/>
              </a:rPr>
              <a:t>features,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assemblies </a:t>
            </a:r>
            <a:r>
              <a:rPr sz="1100" dirty="0">
                <a:latin typeface="Artifakt ElementOfc"/>
                <a:cs typeface="Artifakt ElementOfc"/>
              </a:rPr>
              <a:t>within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15158" y="3224276"/>
            <a:ext cx="12204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Browser.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3843629"/>
            <a:ext cx="3041015" cy="66294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7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Canvas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digital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workspace</a:t>
            </a:r>
            <a:r>
              <a:rPr sz="1100" spc="-20" dirty="0">
                <a:latin typeface="Artifakt ElementOfc"/>
                <a:cs typeface="Artifakt ElementOfc"/>
              </a:rPr>
              <a:t> where </a:t>
            </a:r>
            <a:r>
              <a:rPr sz="1100" dirty="0">
                <a:latin typeface="Artifakt ElementOfc"/>
                <a:cs typeface="Artifakt ElementOfc"/>
              </a:rPr>
              <a:t>models,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sketches,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assemblies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are </a:t>
            </a:r>
            <a:r>
              <a:rPr sz="1100" dirty="0">
                <a:latin typeface="Artifakt ElementOfc"/>
                <a:cs typeface="Artifakt ElementOfc"/>
              </a:rPr>
              <a:t>created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edited.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70126" y="6104635"/>
            <a:ext cx="1164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Canvas.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70331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6" y="7034885"/>
            <a:ext cx="302641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0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ViewCube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provides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interactive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way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orient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workspace.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34231" y="8527795"/>
            <a:ext cx="13017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ViewCube.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1" y="689762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21318" y="1137899"/>
            <a:ext cx="1697765" cy="196786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59928" y="3892525"/>
            <a:ext cx="2704576" cy="209168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9118" y="7086818"/>
            <a:ext cx="1422449" cy="1324609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0036368" y="9261811"/>
            <a:ext cx="4705973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Discover</a:t>
            </a:r>
            <a:r>
              <a:rPr spc="-15" dirty="0"/>
              <a:t> </a:t>
            </a:r>
            <a:r>
              <a:rPr spc="-20" dirty="0"/>
              <a:t>the </a:t>
            </a:r>
            <a:r>
              <a:rPr spc="-50" dirty="0"/>
              <a:t>user</a:t>
            </a:r>
            <a:r>
              <a:rPr spc="-15" dirty="0"/>
              <a:t> </a:t>
            </a:r>
            <a:r>
              <a:rPr spc="-10" dirty="0"/>
              <a:t>interface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5511" y="6617208"/>
            <a:ext cx="5980430" cy="9525"/>
          </a:xfrm>
          <a:custGeom>
            <a:avLst/>
            <a:gdLst/>
            <a:ahLst/>
            <a:cxnLst/>
            <a:rect l="l" t="t" r="r" b="b"/>
            <a:pathLst>
              <a:path w="5980430" h="9525">
                <a:moveTo>
                  <a:pt x="5980176" y="0"/>
                </a:moveTo>
                <a:lnTo>
                  <a:pt x="0" y="0"/>
                </a:lnTo>
                <a:lnTo>
                  <a:pt x="0" y="9144"/>
                </a:lnTo>
                <a:lnTo>
                  <a:pt x="5980176" y="9144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88157" y="1085188"/>
            <a:ext cx="3118485" cy="665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Marking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Menu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provides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quick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access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range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commands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based</a:t>
            </a:r>
            <a:r>
              <a:rPr sz="1100" spc="-25" dirty="0">
                <a:latin typeface="Artifakt ElementOfc"/>
                <a:cs typeface="Artifakt ElementOfc"/>
              </a:rPr>
              <a:t> on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current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context.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90437" y="4315460"/>
            <a:ext cx="1545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Marking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Menu.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7" y="4965294"/>
            <a:ext cx="310070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7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Navigation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contains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orbit, </a:t>
            </a:r>
            <a:r>
              <a:rPr sz="1100" dirty="0">
                <a:latin typeface="Artifakt ElementOfc"/>
                <a:cs typeface="Artifakt ElementOfc"/>
              </a:rPr>
              <a:t>pan,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zoom,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offers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grid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visualization.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38661" y="6122923"/>
            <a:ext cx="159702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Navigation</a:t>
            </a:r>
            <a:r>
              <a:rPr sz="900" i="1" spc="-20" dirty="0">
                <a:latin typeface="Artifakt ElementOfc"/>
                <a:cs typeface="Artifakt ElementOfc"/>
              </a:rPr>
              <a:t> Bar.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479450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264408" y="0"/>
                </a:lnTo>
                <a:lnTo>
                  <a:pt x="3258312" y="0"/>
                </a:lnTo>
                <a:lnTo>
                  <a:pt x="0" y="0"/>
                </a:lnTo>
                <a:lnTo>
                  <a:pt x="0" y="6096"/>
                </a:lnTo>
                <a:lnTo>
                  <a:pt x="3258312" y="6096"/>
                </a:lnTo>
                <a:lnTo>
                  <a:pt x="32644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788156" y="6766662"/>
            <a:ext cx="2743200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Timeline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visual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representation</a:t>
            </a:r>
            <a:r>
              <a:rPr sz="1100" dirty="0">
                <a:latin typeface="Artifakt ElementOfc"/>
                <a:cs typeface="Artifakt ElementOfc"/>
              </a:rPr>
              <a:t> showing the</a:t>
            </a:r>
            <a:r>
              <a:rPr sz="1100" spc="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sequence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taken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throughout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500261" y="7092188"/>
            <a:ext cx="123507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Timeline.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9929" y="1137899"/>
            <a:ext cx="2733295" cy="318377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18347" y="5088865"/>
            <a:ext cx="2545293" cy="91630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33918" y="6831261"/>
            <a:ext cx="2484755" cy="14286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0036368" y="9261811"/>
            <a:ext cx="4705973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  <a:tabLst>
                <a:tab pos="2341245" algn="l"/>
              </a:tabLst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Discover</a:t>
            </a:r>
            <a:r>
              <a:rPr spc="-15" dirty="0"/>
              <a:t> </a:t>
            </a:r>
            <a:r>
              <a:rPr spc="-20" dirty="0"/>
              <a:t>the </a:t>
            </a:r>
            <a:r>
              <a:rPr spc="-50" dirty="0"/>
              <a:t>user</a:t>
            </a:r>
            <a:r>
              <a:rPr spc="-15" dirty="0"/>
              <a:t> </a:t>
            </a:r>
            <a:r>
              <a:rPr spc="-10" dirty="0"/>
              <a:t>interface</a:t>
            </a:r>
            <a:r>
              <a:rPr dirty="0"/>
              <a:t>	</a:t>
            </a: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  <a:tabLst>
                  <a:tab pos="2341245" algn="l"/>
                </a:tabLst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366</Words>
  <Application>Microsoft Macintosh PowerPoint</Application>
  <PresentationFormat>Custom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2024-02-12T17:49:20Z</dcterms:created>
  <dcterms:modified xsi:type="dcterms:W3CDTF">2024-02-12T18:03:56Z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