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6F841F-3F0C-F548-8385-7BD079333F7F}" v="3" dt="2024-02-12T18:22:45.94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>
        <p:scale>
          <a:sx n="118" d="100"/>
          <a:sy n="118" d="100"/>
        </p:scale>
        <p:origin x="-1640" y="144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B96F841F-3F0C-F548-8385-7BD079333F7F}"/>
    <pc:docChg chg="undo custSel modSld modMainMaster">
      <pc:chgData name="Karyn Johnson" userId="5b537da3-8fe8-412d-8c65-21230afc46da" providerId="ADAL" clId="{B96F841F-3F0C-F548-8385-7BD079333F7F}" dt="2024-02-12T18:25:23.563" v="34" actId="1076"/>
      <pc:docMkLst>
        <pc:docMk/>
      </pc:docMkLst>
      <pc:sldChg chg="modSp mod">
        <pc:chgData name="Karyn Johnson" userId="5b537da3-8fe8-412d-8c65-21230afc46da" providerId="ADAL" clId="{B96F841F-3F0C-F548-8385-7BD079333F7F}" dt="2024-02-12T18:24:24.176" v="30" actId="1076"/>
        <pc:sldMkLst>
          <pc:docMk/>
          <pc:sldMk cId="0" sldId="256"/>
        </pc:sldMkLst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4:18.237" v="29" actId="1410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4:24.176" v="30" actId="1076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6"/>
            <ac:picMk id="4" creationId="{00000000-0000-0000-0000-000000000000}"/>
          </ac:picMkLst>
        </pc:picChg>
      </pc:sldChg>
      <pc:sldChg chg="modSp mod">
        <pc:chgData name="Karyn Johnson" userId="5b537da3-8fe8-412d-8c65-21230afc46da" providerId="ADAL" clId="{B96F841F-3F0C-F548-8385-7BD079333F7F}" dt="2024-02-12T18:23:53.926" v="22" actId="1076"/>
        <pc:sldMkLst>
          <pc:docMk/>
          <pc:sldMk cId="0" sldId="257"/>
        </pc:sldMkLst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7"/>
            <ac:spMk id="8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3:26.773" v="21" actId="1038"/>
          <ac:spMkLst>
            <pc:docMk/>
            <pc:sldMk cId="0" sldId="257"/>
            <ac:spMk id="11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3:53.926" v="22" actId="1076"/>
          <ac:spMkLst>
            <pc:docMk/>
            <pc:sldMk cId="0" sldId="257"/>
            <ac:spMk id="12" creationId="{00000000-0000-0000-0000-000000000000}"/>
          </ac:spMkLst>
        </pc:sp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7"/>
            <ac:picMk id="9" creationId="{00000000-0000-0000-0000-000000000000}"/>
          </ac:picMkLst>
        </pc:pic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7"/>
            <ac:picMk id="10" creationId="{00000000-0000-0000-0000-000000000000}"/>
          </ac:picMkLst>
        </pc:picChg>
      </pc:sldChg>
      <pc:sldChg chg="modSp mod">
        <pc:chgData name="Karyn Johnson" userId="5b537da3-8fe8-412d-8c65-21230afc46da" providerId="ADAL" clId="{B96F841F-3F0C-F548-8385-7BD079333F7F}" dt="2024-02-12T18:24:46.256" v="32" actId="1076"/>
        <pc:sldMkLst>
          <pc:docMk/>
          <pc:sldMk cId="0" sldId="258"/>
        </pc:sldMkLst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4:36.196" v="31" actId="14100"/>
          <ac:spMkLst>
            <pc:docMk/>
            <pc:sldMk cId="0" sldId="258"/>
            <ac:spMk id="9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4:46.256" v="32" actId="1076"/>
          <ac:spMkLst>
            <pc:docMk/>
            <pc:sldMk cId="0" sldId="258"/>
            <ac:spMk id="10" creationId="{00000000-0000-0000-0000-000000000000}"/>
          </ac:spMkLst>
        </pc:sp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8"/>
            <ac:picMk id="7" creationId="{00000000-0000-0000-0000-000000000000}"/>
          </ac:picMkLst>
        </pc:pic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8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B96F841F-3F0C-F548-8385-7BD079333F7F}" dt="2024-02-12T18:25:23.563" v="34" actId="1076"/>
        <pc:sldMkLst>
          <pc:docMk/>
          <pc:sldMk cId="0" sldId="259"/>
        </pc:sldMkLst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5:17.431" v="33" actId="1410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5:23.563" v="34" actId="1076"/>
          <ac:spMkLst>
            <pc:docMk/>
            <pc:sldMk cId="0" sldId="259"/>
            <ac:spMk id="8" creationId="{00000000-0000-0000-0000-000000000000}"/>
          </ac:spMkLst>
        </pc:sp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9"/>
            <ac:picMk id="5" creationId="{00000000-0000-0000-0000-000000000000}"/>
          </ac:picMkLst>
        </pc:pic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k cId="0" sldId="259"/>
            <ac:picMk id="6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B96F841F-3F0C-F548-8385-7BD079333F7F}" dt="2024-02-12T18:22:34.233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B96F841F-3F0C-F548-8385-7BD079333F7F}" dt="2024-02-12T18:22:34.233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B96F841F-3F0C-F548-8385-7BD079333F7F}" dt="2024-02-12T18:22:34.233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B96F841F-3F0C-F548-8385-7BD079333F7F}" dt="2024-02-12T18:22:34.233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B96F841F-3F0C-F548-8385-7BD079333F7F}" dt="2024-02-12T18:22:34.233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B96F841F-3F0C-F548-8385-7BD079333F7F}" dt="2024-02-12T18:22:34.233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B96F841F-3F0C-F548-8385-7BD079333F7F}" dt="2024-02-12T18:22:34.233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B96F841F-3F0C-F548-8385-7BD079333F7F}" dt="2024-02-12T18:22:34.233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B96F841F-3F0C-F548-8385-7BD079333F7F}" dt="2024-02-12T18:22:34.233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"/>
              <a:t> </a:t>
            </a:r>
            <a:r>
              <a:rPr lang="en-US" spc="-40"/>
              <a:t>guide:</a:t>
            </a:r>
            <a:r>
              <a:rPr lang="en-US" spc="5"/>
              <a:t> </a:t>
            </a:r>
            <a:r>
              <a:rPr lang="en-US" spc="-40"/>
              <a:t>Position</a:t>
            </a:r>
            <a:r>
              <a:rPr lang="en-US" spc="-5"/>
              <a:t> </a:t>
            </a:r>
            <a:r>
              <a:rPr lang="en-US" spc="-45"/>
              <a:t>components</a:t>
            </a:r>
            <a:r>
              <a:rPr lang="en-US" spc="-5"/>
              <a:t> </a:t>
            </a:r>
            <a:r>
              <a:rPr lang="en-US" spc="-55"/>
              <a:t>using</a:t>
            </a:r>
            <a:r>
              <a:rPr lang="en-US"/>
              <a:t> </a:t>
            </a:r>
            <a:r>
              <a:rPr lang="en-US" spc="-10"/>
              <a:t>joints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"/>
              <a:t> </a:t>
            </a:r>
            <a:r>
              <a:rPr lang="en-US" spc="-40"/>
              <a:t>guide:</a:t>
            </a:r>
            <a:r>
              <a:rPr lang="en-US" spc="5"/>
              <a:t> </a:t>
            </a:r>
            <a:r>
              <a:rPr lang="en-US" spc="-40"/>
              <a:t>Position</a:t>
            </a:r>
            <a:r>
              <a:rPr lang="en-US" spc="-5"/>
              <a:t> </a:t>
            </a:r>
            <a:r>
              <a:rPr lang="en-US" spc="-45"/>
              <a:t>components</a:t>
            </a:r>
            <a:r>
              <a:rPr lang="en-US" spc="-5"/>
              <a:t> </a:t>
            </a:r>
            <a:r>
              <a:rPr lang="en-US" spc="-55"/>
              <a:t>using</a:t>
            </a:r>
            <a:r>
              <a:rPr lang="en-US"/>
              <a:t> </a:t>
            </a:r>
            <a:r>
              <a:rPr lang="en-US" spc="-10"/>
              <a:t>joints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"/>
              <a:t> </a:t>
            </a:r>
            <a:r>
              <a:rPr lang="en-US" spc="-40"/>
              <a:t>guide:</a:t>
            </a:r>
            <a:r>
              <a:rPr lang="en-US" spc="5"/>
              <a:t> </a:t>
            </a:r>
            <a:r>
              <a:rPr lang="en-US" spc="-40"/>
              <a:t>Position</a:t>
            </a:r>
            <a:r>
              <a:rPr lang="en-US" spc="-5"/>
              <a:t> </a:t>
            </a:r>
            <a:r>
              <a:rPr lang="en-US" spc="-45"/>
              <a:t>components</a:t>
            </a:r>
            <a:r>
              <a:rPr lang="en-US" spc="-5"/>
              <a:t> </a:t>
            </a:r>
            <a:r>
              <a:rPr lang="en-US" spc="-55"/>
              <a:t>using</a:t>
            </a:r>
            <a:r>
              <a:rPr lang="en-US"/>
              <a:t> </a:t>
            </a:r>
            <a:r>
              <a:rPr lang="en-US" spc="-10"/>
              <a:t>joints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"/>
              <a:t> </a:t>
            </a:r>
            <a:r>
              <a:rPr lang="en-US" spc="-40"/>
              <a:t>guide:</a:t>
            </a:r>
            <a:r>
              <a:rPr lang="en-US" spc="5"/>
              <a:t> </a:t>
            </a:r>
            <a:r>
              <a:rPr lang="en-US" spc="-40"/>
              <a:t>Position</a:t>
            </a:r>
            <a:r>
              <a:rPr lang="en-US" spc="-5"/>
              <a:t> </a:t>
            </a:r>
            <a:r>
              <a:rPr lang="en-US" spc="-45"/>
              <a:t>components</a:t>
            </a:r>
            <a:r>
              <a:rPr lang="en-US" spc="-5"/>
              <a:t> </a:t>
            </a:r>
            <a:r>
              <a:rPr lang="en-US" spc="-55"/>
              <a:t>using</a:t>
            </a:r>
            <a:r>
              <a:rPr lang="en-US"/>
              <a:t> </a:t>
            </a:r>
            <a:r>
              <a:rPr lang="en-US" spc="-10"/>
              <a:t>joints</a:t>
            </a:r>
            <a:endParaRPr lang="en-US" spc="-1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"/>
              <a:t> </a:t>
            </a:r>
            <a:r>
              <a:rPr lang="en-US" spc="-40"/>
              <a:t>guide:</a:t>
            </a:r>
            <a:r>
              <a:rPr lang="en-US" spc="5"/>
              <a:t> </a:t>
            </a:r>
            <a:r>
              <a:rPr lang="en-US" spc="-40"/>
              <a:t>Position</a:t>
            </a:r>
            <a:r>
              <a:rPr lang="en-US" spc="-5"/>
              <a:t> </a:t>
            </a:r>
            <a:r>
              <a:rPr lang="en-US" spc="-45"/>
              <a:t>components</a:t>
            </a:r>
            <a:r>
              <a:rPr lang="en-US" spc="-5"/>
              <a:t> </a:t>
            </a:r>
            <a:r>
              <a:rPr lang="en-US" spc="-55"/>
              <a:t>using</a:t>
            </a:r>
            <a:r>
              <a:rPr lang="en-US"/>
              <a:t> </a:t>
            </a:r>
            <a:r>
              <a:rPr lang="en-US" spc="-10"/>
              <a:t>joints</a:t>
            </a:r>
            <a:endParaRPr lang="en-US" spc="-1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500488" y="9307531"/>
            <a:ext cx="429509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5"/>
              <a:t> </a:t>
            </a:r>
            <a:r>
              <a:rPr lang="en-US" spc="-40"/>
              <a:t>guide:</a:t>
            </a:r>
            <a:r>
              <a:rPr lang="en-US" spc="5"/>
              <a:t> </a:t>
            </a:r>
            <a:r>
              <a:rPr lang="en-US" spc="-40"/>
              <a:t>Position</a:t>
            </a:r>
            <a:r>
              <a:rPr lang="en-US" spc="-5"/>
              <a:t> </a:t>
            </a:r>
            <a:r>
              <a:rPr lang="en-US" spc="-45"/>
              <a:t>components</a:t>
            </a:r>
            <a:r>
              <a:rPr lang="en-US" spc="-5"/>
              <a:t> </a:t>
            </a:r>
            <a:r>
              <a:rPr lang="en-US" spc="-55"/>
              <a:t>using</a:t>
            </a:r>
            <a:r>
              <a:rPr lang="en-US"/>
              <a:t> </a:t>
            </a:r>
            <a:r>
              <a:rPr lang="en-US" spc="-10"/>
              <a:t>joints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261811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0" y="935229"/>
            <a:ext cx="5491480" cy="2318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spc="-75" dirty="0">
                <a:latin typeface="Arial"/>
                <a:cs typeface="Arial"/>
              </a:rPr>
              <a:t>Step-</a:t>
            </a:r>
            <a:r>
              <a:rPr sz="1200" spc="-55" dirty="0">
                <a:latin typeface="Arial"/>
                <a:cs typeface="Arial"/>
              </a:rPr>
              <a:t>by-</a:t>
            </a:r>
            <a:r>
              <a:rPr sz="1200" spc="-45" dirty="0">
                <a:latin typeface="Arial"/>
                <a:cs typeface="Arial"/>
              </a:rPr>
              <a:t>step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guide</a:t>
            </a:r>
            <a:endParaRPr sz="1200">
              <a:latin typeface="Arial"/>
              <a:cs typeface="Arial"/>
            </a:endParaRPr>
          </a:p>
          <a:p>
            <a:pPr marL="12700">
              <a:spcBef>
                <a:spcPts val="1350"/>
              </a:spcBef>
            </a:pPr>
            <a:r>
              <a:rPr sz="1600" b="1" dirty="0">
                <a:latin typeface="Artifakt ElementOfc"/>
                <a:cs typeface="Artifakt ElementOfc"/>
              </a:rPr>
              <a:t>Create</a:t>
            </a:r>
            <a:r>
              <a:rPr sz="1600" b="1" spc="-4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relationships</a:t>
            </a:r>
            <a:r>
              <a:rPr sz="1600" b="1" spc="-4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between</a:t>
            </a:r>
            <a:r>
              <a:rPr sz="1600" b="1" spc="-4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components</a:t>
            </a:r>
            <a:r>
              <a:rPr sz="1600" b="1" spc="-4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using</a:t>
            </a:r>
            <a:r>
              <a:rPr sz="1600" b="1" spc="-40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joints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0"/>
              </a:spcBef>
            </a:pP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put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together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discover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add </a:t>
            </a:r>
            <a:r>
              <a:rPr sz="1100" dirty="0">
                <a:latin typeface="Artifakt ElementOfc"/>
                <a:cs typeface="Artifakt ElementOfc"/>
              </a:rPr>
              <a:t>motion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model.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cylindrical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put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together.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40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Distinguish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between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different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types.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correct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control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motion.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84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types,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groups,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as-</a:t>
            </a:r>
            <a:r>
              <a:rPr sz="1100" dirty="0">
                <a:latin typeface="Artifakt ElementOfc"/>
                <a:cs typeface="Artifakt ElementOfc"/>
              </a:rPr>
              <a:t>built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joints.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72032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61491" y="3449478"/>
            <a:ext cx="1875417" cy="343201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046440" y="7345171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9319888" y="9307532"/>
            <a:ext cx="2643512" cy="147281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" dirty="0"/>
              <a:t> </a:t>
            </a:r>
            <a:r>
              <a:rPr spc="-40" dirty="0"/>
              <a:t>guide:</a:t>
            </a:r>
            <a:r>
              <a:rPr spc="5" dirty="0"/>
              <a:t> </a:t>
            </a:r>
            <a:r>
              <a:rPr spc="-40" dirty="0"/>
              <a:t>Position</a:t>
            </a:r>
            <a:r>
              <a:rPr spc="-5" dirty="0"/>
              <a:t> </a:t>
            </a:r>
            <a:r>
              <a:rPr spc="-45" dirty="0"/>
              <a:t>components</a:t>
            </a:r>
            <a:r>
              <a:rPr spc="-5" dirty="0"/>
              <a:t> </a:t>
            </a:r>
            <a:r>
              <a:rPr spc="-55" dirty="0"/>
              <a:t>using</a:t>
            </a:r>
            <a:r>
              <a:rPr dirty="0"/>
              <a:t> </a:t>
            </a:r>
            <a:r>
              <a:rPr spc="-10" dirty="0"/>
              <a:t>joints</a:t>
            </a:r>
            <a:r>
              <a:rPr lang="en-US" spc="-10" dirty="0"/>
              <a:t>.  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1974286" y="9261811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91286"/>
            <a:ext cx="2521585" cy="869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6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project.</a:t>
            </a:r>
            <a:r>
              <a:rPr sz="1100" spc="-20" dirty="0">
                <a:latin typeface="Artifakt ElementOfc"/>
                <a:cs typeface="Artifakt ElementOfc"/>
              </a:rPr>
              <a:t> Note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radio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right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 </a:t>
            </a:r>
            <a:r>
              <a:rPr sz="1100" spc="-10" dirty="0">
                <a:latin typeface="Artifakt ElementOfc"/>
                <a:cs typeface="Artifakt ElementOfc"/>
              </a:rPr>
              <a:t>selected.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58049" y="3696716"/>
            <a:ext cx="257937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entire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tumbler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should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be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selected.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316070"/>
            <a:ext cx="2964815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Take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time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explore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options </a:t>
            </a:r>
            <a:r>
              <a:rPr sz="1100" dirty="0">
                <a:latin typeface="Artifakt ElementOfc"/>
                <a:cs typeface="Artifakt ElementOfc"/>
              </a:rPr>
              <a:t>available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applying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various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joints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spc="-10" dirty="0">
                <a:latin typeface="Artifakt ElementOfc"/>
                <a:cs typeface="Artifakt ElementOfc"/>
              </a:rPr>
              <a:t>components.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16757" y="5160365"/>
            <a:ext cx="2675255" cy="1290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800"/>
              </a:lnSpc>
              <a:spcBef>
                <a:spcPts val="95"/>
              </a:spcBef>
            </a:pPr>
            <a:r>
              <a:rPr sz="1100" dirty="0">
                <a:latin typeface="Artifakt ElementOfc"/>
                <a:cs typeface="Artifakt ElementOfc"/>
              </a:rPr>
              <a:t>Slide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away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Assemble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Joint </a:t>
            </a:r>
            <a:r>
              <a:rPr sz="1100" dirty="0">
                <a:latin typeface="Artifakt ElementOfc"/>
                <a:cs typeface="Artifakt ElementOfc"/>
              </a:rPr>
              <a:t>dialog,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tab</a:t>
            </a:r>
            <a:r>
              <a:rPr sz="1100" spc="-25" dirty="0">
                <a:latin typeface="Artifakt ElementOfc"/>
                <a:cs typeface="Artifakt ElementOfc"/>
              </a:rPr>
              <a:t> and </a:t>
            </a:r>
            <a:r>
              <a:rPr sz="1100" spc="-10" dirty="0">
                <a:latin typeface="Artifakt ElementOfc"/>
                <a:cs typeface="Artifakt ElementOfc"/>
              </a:rPr>
              <a:t>experiment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options.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Cylindrical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good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this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16756" y="6635597"/>
            <a:ext cx="272415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7299"/>
              </a:lnSpc>
              <a:spcBef>
                <a:spcPts val="95"/>
              </a:spcBef>
            </a:pP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Cancel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return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its </a:t>
            </a:r>
            <a:r>
              <a:rPr sz="1100" dirty="0">
                <a:latin typeface="Artifakt ElementOfc"/>
                <a:cs typeface="Artifakt ElementOfc"/>
              </a:rPr>
              <a:t>default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view.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59559" y="6255817"/>
            <a:ext cx="267716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Changing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Type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motion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for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the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joint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Motion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tab.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1" y="417575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79784" y="1152588"/>
            <a:ext cx="3059863" cy="237570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88479" y="4364965"/>
            <a:ext cx="2904745" cy="174747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xfrm>
            <a:off x="9319888" y="9307532"/>
            <a:ext cx="429509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" dirty="0"/>
              <a:t> </a:t>
            </a:r>
            <a:r>
              <a:rPr spc="-40" dirty="0"/>
              <a:t>guide:</a:t>
            </a:r>
            <a:r>
              <a:rPr spc="5" dirty="0"/>
              <a:t> </a:t>
            </a:r>
            <a:r>
              <a:rPr spc="-40" dirty="0"/>
              <a:t>Position</a:t>
            </a:r>
            <a:r>
              <a:rPr spc="-5" dirty="0"/>
              <a:t> </a:t>
            </a:r>
            <a:r>
              <a:rPr spc="-45" dirty="0"/>
              <a:t>components</a:t>
            </a:r>
            <a:r>
              <a:rPr spc="-5" dirty="0"/>
              <a:t> </a:t>
            </a:r>
            <a:r>
              <a:rPr spc="-55" dirty="0"/>
              <a:t>using</a:t>
            </a:r>
            <a:r>
              <a:rPr dirty="0"/>
              <a:t> </a:t>
            </a:r>
            <a:r>
              <a:rPr spc="-10" dirty="0"/>
              <a:t>joints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625090" cy="665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 algn="just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off.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You </a:t>
            </a:r>
            <a:r>
              <a:rPr sz="1100" dirty="0">
                <a:latin typeface="Artifakt ElementOfc"/>
                <a:cs typeface="Artifakt ElementOfc"/>
              </a:rPr>
              <a:t>should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just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spc="-10" dirty="0">
                <a:latin typeface="Artifakt ElementOfc"/>
                <a:cs typeface="Artifakt ElementOfc"/>
              </a:rPr>
              <a:t>Gasket.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089144" y="3696716"/>
            <a:ext cx="1647189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Turning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visibility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off.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316070"/>
            <a:ext cx="2933700" cy="21380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126364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As-Built </a:t>
            </a:r>
            <a:r>
              <a:rPr sz="1100" dirty="0">
                <a:latin typeface="Artifakt ElementOfc"/>
                <a:cs typeface="Artifakt ElementOfc"/>
              </a:rPr>
              <a:t>Joint.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Gasket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Motion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20" dirty="0">
                <a:latin typeface="Artifakt ElementOfc"/>
                <a:cs typeface="Artifakt ElementOfc"/>
              </a:rPr>
              <a:t> list,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OK.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14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5499"/>
              </a:lnSpc>
            </a:pP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have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just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applied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Gasket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Tumbler.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14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23495">
              <a:lnSpc>
                <a:spcPct val="127299"/>
              </a:lnSpc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Application </a:t>
            </a:r>
            <a:r>
              <a:rPr sz="1100" dirty="0">
                <a:latin typeface="Artifakt ElementOfc"/>
                <a:cs typeface="Artifakt ElementOfc"/>
              </a:rPr>
              <a:t>Bar, 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Undo</a:t>
            </a:r>
            <a:r>
              <a:rPr sz="1100" spc="-10" dirty="0">
                <a:latin typeface="Artifakt ElementOfc"/>
                <a:cs typeface="Artifakt ElementOfc"/>
              </a:rPr>
              <a:t> before </a:t>
            </a:r>
            <a:r>
              <a:rPr sz="1100" dirty="0">
                <a:latin typeface="Artifakt ElementOfc"/>
                <a:cs typeface="Artifakt ElementOfc"/>
              </a:rPr>
              <a:t>moving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steps.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74052" y="6695947"/>
            <a:ext cx="166243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Using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As-</a:t>
            </a:r>
            <a:r>
              <a:rPr sz="900" i="1" dirty="0">
                <a:latin typeface="Artifakt ElementOfc"/>
                <a:cs typeface="Artifakt ElementOfc"/>
              </a:rPr>
              <a:t>built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joints.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17575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3093720" y="0"/>
                </a:lnTo>
                <a:lnTo>
                  <a:pt x="3087624" y="0"/>
                </a:lnTo>
                <a:lnTo>
                  <a:pt x="0" y="0"/>
                </a:lnTo>
                <a:lnTo>
                  <a:pt x="0" y="6096"/>
                </a:lnTo>
                <a:lnTo>
                  <a:pt x="3087624" y="6096"/>
                </a:lnTo>
                <a:lnTo>
                  <a:pt x="30937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8479" y="1163122"/>
            <a:ext cx="2904745" cy="237094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88479" y="4364735"/>
            <a:ext cx="2904745" cy="2139868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9319888" y="9307532"/>
            <a:ext cx="2719712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" dirty="0"/>
              <a:t> </a:t>
            </a:r>
            <a:r>
              <a:rPr spc="-40" dirty="0"/>
              <a:t>guide:</a:t>
            </a:r>
            <a:r>
              <a:rPr spc="5" dirty="0"/>
              <a:t> </a:t>
            </a:r>
            <a:r>
              <a:rPr spc="-40" dirty="0"/>
              <a:t>Position</a:t>
            </a:r>
            <a:r>
              <a:rPr spc="-5" dirty="0"/>
              <a:t> </a:t>
            </a:r>
            <a:r>
              <a:rPr spc="-45" dirty="0"/>
              <a:t>components</a:t>
            </a:r>
            <a:r>
              <a:rPr spc="-5" dirty="0"/>
              <a:t> </a:t>
            </a:r>
            <a:r>
              <a:rPr spc="-55" dirty="0"/>
              <a:t>using</a:t>
            </a:r>
            <a:r>
              <a:rPr dirty="0"/>
              <a:t> </a:t>
            </a:r>
            <a:r>
              <a:rPr spc="-10" dirty="0"/>
              <a:t>joints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18872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15511" y="5925312"/>
            <a:ext cx="5980430" cy="9525"/>
          </a:xfrm>
          <a:custGeom>
            <a:avLst/>
            <a:gdLst/>
            <a:ahLst/>
            <a:cxnLst/>
            <a:rect l="l" t="t" r="r" b="b"/>
            <a:pathLst>
              <a:path w="5980430" h="9525">
                <a:moveTo>
                  <a:pt x="5980176" y="0"/>
                </a:moveTo>
                <a:lnTo>
                  <a:pt x="0" y="0"/>
                </a:lnTo>
                <a:lnTo>
                  <a:pt x="0" y="9143"/>
                </a:lnTo>
                <a:lnTo>
                  <a:pt x="5980176" y="9143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88157" y="1085188"/>
            <a:ext cx="2971165" cy="31953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41300" marR="116839" indent="-228600">
              <a:lnSpc>
                <a:spcPct val="126099"/>
              </a:lnSpc>
              <a:spcBef>
                <a:spcPts val="11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Now,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Groups,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fixed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their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position </a:t>
            </a:r>
            <a:r>
              <a:rPr sz="1100" dirty="0">
                <a:latin typeface="Artifakt ElementOfc"/>
                <a:cs typeface="Artifakt ElementOfc"/>
              </a:rPr>
              <a:t>relative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each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other.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or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components, </a:t>
            </a:r>
            <a:r>
              <a:rPr sz="1100" dirty="0">
                <a:latin typeface="Artifakt ElementOfc"/>
                <a:cs typeface="Artifakt ElementOfc"/>
              </a:rPr>
              <a:t>all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together</a:t>
            </a:r>
            <a:r>
              <a:rPr sz="1100" spc="-25" dirty="0">
                <a:latin typeface="Artifakt ElementOfc"/>
                <a:cs typeface="Artifakt ElementOfc"/>
              </a:rPr>
              <a:t> 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Canvas.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0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 indent="36830">
              <a:lnSpc>
                <a:spcPct val="126099"/>
              </a:lnSpc>
            </a:pP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by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eye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Assemble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Rigid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three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components </a:t>
            </a:r>
            <a:r>
              <a:rPr sz="1100" dirty="0">
                <a:latin typeface="Artifakt ElementOfc"/>
                <a:cs typeface="Artifakt ElementOfc"/>
              </a:rPr>
              <a:t>(Tumbler,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Gasket,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Lid).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grouped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together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single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unit.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61629" y="4750106"/>
            <a:ext cx="247523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Rigid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Group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spc="-10" dirty="0">
                <a:latin typeface="Artifakt ElementOfc"/>
                <a:cs typeface="Artifakt ElementOfc"/>
              </a:rPr>
              <a:t>assembly.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7567" y="1150143"/>
            <a:ext cx="1176298" cy="88966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87086" y="2207762"/>
            <a:ext cx="1285768" cy="2373372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9319888" y="9307532"/>
            <a:ext cx="2567312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5" dirty="0"/>
              <a:t> </a:t>
            </a:r>
            <a:r>
              <a:rPr spc="-40" dirty="0"/>
              <a:t>guide:</a:t>
            </a:r>
            <a:r>
              <a:rPr spc="5" dirty="0"/>
              <a:t> </a:t>
            </a:r>
            <a:r>
              <a:rPr spc="-40" dirty="0"/>
              <a:t>Position</a:t>
            </a:r>
            <a:r>
              <a:rPr spc="-5" dirty="0"/>
              <a:t> </a:t>
            </a:r>
            <a:r>
              <a:rPr spc="-45" dirty="0"/>
              <a:t>components</a:t>
            </a:r>
            <a:r>
              <a:rPr spc="-5" dirty="0"/>
              <a:t> </a:t>
            </a:r>
            <a:r>
              <a:rPr spc="-55" dirty="0"/>
              <a:t>using</a:t>
            </a:r>
            <a:r>
              <a:rPr dirty="0"/>
              <a:t> </a:t>
            </a:r>
            <a:r>
              <a:rPr spc="-10" dirty="0"/>
              <a:t>joints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453</Words>
  <Application>Microsoft Macintosh PowerPoint</Application>
  <PresentationFormat>Custom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2024-02-12T18:21:15Z</dcterms:created>
  <dcterms:modified xsi:type="dcterms:W3CDTF">2024-02-12T18:25:27Z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