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</p:sldIdLst>
  <p:sldSz cx="13411200" cy="10058400"/>
  <p:notesSz cx="7772400" cy="100584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 userDrawn="1">
          <p15:clr>
            <a:srgbClr val="A4A3A4"/>
          </p15:clr>
        </p15:guide>
        <p15:guide id="2" pos="372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E261A6A-C48F-AB48-990C-157F1DB31D2A}" v="3" dt="2024-02-12T18:17:52.602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>
      <p:cViewPr>
        <p:scale>
          <a:sx n="109" d="100"/>
          <a:sy n="109" d="100"/>
        </p:scale>
        <p:origin x="808" y="-1328"/>
      </p:cViewPr>
      <p:guideLst>
        <p:guide orient="horz" pos="2880"/>
        <p:guide pos="372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ryn Johnson" userId="5b537da3-8fe8-412d-8c65-21230afc46da" providerId="ADAL" clId="{2E261A6A-C48F-AB48-990C-157F1DB31D2A}"/>
    <pc:docChg chg="modSld modMainMaster">
      <pc:chgData name="Karyn Johnson" userId="5b537da3-8fe8-412d-8c65-21230afc46da" providerId="ADAL" clId="{2E261A6A-C48F-AB48-990C-157F1DB31D2A}" dt="2024-02-12T18:40:17.483" v="3" actId="1076"/>
      <pc:docMkLst>
        <pc:docMk/>
      </pc:docMkLst>
      <pc:sldChg chg="modSp mod">
        <pc:chgData name="Karyn Johnson" userId="5b537da3-8fe8-412d-8c65-21230afc46da" providerId="ADAL" clId="{2E261A6A-C48F-AB48-990C-157F1DB31D2A}" dt="2024-02-12T18:40:01.913" v="1" actId="1076"/>
        <pc:sldMkLst>
          <pc:docMk/>
          <pc:sldMk cId="0" sldId="256"/>
        </pc:sldMkLst>
        <pc:spChg chg="mod">
          <ac:chgData name="Karyn Johnson" userId="5b537da3-8fe8-412d-8c65-21230afc46da" providerId="ADAL" clId="{2E261A6A-C48F-AB48-990C-157F1DB31D2A}" dt="2024-02-12T18:17:27.089" v="0"/>
          <ac:spMkLst>
            <pc:docMk/>
            <pc:sldMk cId="0" sldId="256"/>
            <ac:spMk id="2" creationId="{00000000-0000-0000-0000-000000000000}"/>
          </ac:spMkLst>
        </pc:spChg>
        <pc:spChg chg="mod">
          <ac:chgData name="Karyn Johnson" userId="5b537da3-8fe8-412d-8c65-21230afc46da" providerId="ADAL" clId="{2E261A6A-C48F-AB48-990C-157F1DB31D2A}" dt="2024-02-12T18:17:27.089" v="0"/>
          <ac:spMkLst>
            <pc:docMk/>
            <pc:sldMk cId="0" sldId="256"/>
            <ac:spMk id="3" creationId="{00000000-0000-0000-0000-000000000000}"/>
          </ac:spMkLst>
        </pc:spChg>
        <pc:spChg chg="mod">
          <ac:chgData name="Karyn Johnson" userId="5b537da3-8fe8-412d-8c65-21230afc46da" providerId="ADAL" clId="{2E261A6A-C48F-AB48-990C-157F1DB31D2A}" dt="2024-02-12T18:17:27.089" v="0"/>
          <ac:spMkLst>
            <pc:docMk/>
            <pc:sldMk cId="0" sldId="256"/>
            <ac:spMk id="5" creationId="{00000000-0000-0000-0000-000000000000}"/>
          </ac:spMkLst>
        </pc:spChg>
        <pc:spChg chg="mod">
          <ac:chgData name="Karyn Johnson" userId="5b537da3-8fe8-412d-8c65-21230afc46da" providerId="ADAL" clId="{2E261A6A-C48F-AB48-990C-157F1DB31D2A}" dt="2024-02-12T18:17:27.089" v="0"/>
          <ac:spMkLst>
            <pc:docMk/>
            <pc:sldMk cId="0" sldId="256"/>
            <ac:spMk id="6" creationId="{00000000-0000-0000-0000-000000000000}"/>
          </ac:spMkLst>
        </pc:spChg>
        <pc:spChg chg="mod">
          <ac:chgData name="Karyn Johnson" userId="5b537da3-8fe8-412d-8c65-21230afc46da" providerId="ADAL" clId="{2E261A6A-C48F-AB48-990C-157F1DB31D2A}" dt="2024-02-12T18:40:01.913" v="1" actId="1076"/>
          <ac:spMkLst>
            <pc:docMk/>
            <pc:sldMk cId="0" sldId="256"/>
            <ac:spMk id="7" creationId="{00000000-0000-0000-0000-000000000000}"/>
          </ac:spMkLst>
        </pc:spChg>
        <pc:picChg chg="mod">
          <ac:chgData name="Karyn Johnson" userId="5b537da3-8fe8-412d-8c65-21230afc46da" providerId="ADAL" clId="{2E261A6A-C48F-AB48-990C-157F1DB31D2A}" dt="2024-02-12T18:17:27.089" v="0"/>
          <ac:picMkLst>
            <pc:docMk/>
            <pc:sldMk cId="0" sldId="256"/>
            <ac:picMk id="4" creationId="{00000000-0000-0000-0000-000000000000}"/>
          </ac:picMkLst>
        </pc:picChg>
      </pc:sldChg>
      <pc:sldChg chg="modSp mod">
        <pc:chgData name="Karyn Johnson" userId="5b537da3-8fe8-412d-8c65-21230afc46da" providerId="ADAL" clId="{2E261A6A-C48F-AB48-990C-157F1DB31D2A}" dt="2024-02-12T18:40:10.081" v="2" actId="1076"/>
        <pc:sldMkLst>
          <pc:docMk/>
          <pc:sldMk cId="0" sldId="257"/>
        </pc:sldMkLst>
        <pc:spChg chg="mod">
          <ac:chgData name="Karyn Johnson" userId="5b537da3-8fe8-412d-8c65-21230afc46da" providerId="ADAL" clId="{2E261A6A-C48F-AB48-990C-157F1DB31D2A}" dt="2024-02-12T18:17:27.089" v="0"/>
          <ac:spMkLst>
            <pc:docMk/>
            <pc:sldMk cId="0" sldId="257"/>
            <ac:spMk id="2" creationId="{00000000-0000-0000-0000-000000000000}"/>
          </ac:spMkLst>
        </pc:spChg>
        <pc:spChg chg="mod">
          <ac:chgData name="Karyn Johnson" userId="5b537da3-8fe8-412d-8c65-21230afc46da" providerId="ADAL" clId="{2E261A6A-C48F-AB48-990C-157F1DB31D2A}" dt="2024-02-12T18:17:27.089" v="0"/>
          <ac:spMkLst>
            <pc:docMk/>
            <pc:sldMk cId="0" sldId="257"/>
            <ac:spMk id="3" creationId="{00000000-0000-0000-0000-000000000000}"/>
          </ac:spMkLst>
        </pc:spChg>
        <pc:spChg chg="mod">
          <ac:chgData name="Karyn Johnson" userId="5b537da3-8fe8-412d-8c65-21230afc46da" providerId="ADAL" clId="{2E261A6A-C48F-AB48-990C-157F1DB31D2A}" dt="2024-02-12T18:17:27.089" v="0"/>
          <ac:spMkLst>
            <pc:docMk/>
            <pc:sldMk cId="0" sldId="257"/>
            <ac:spMk id="4" creationId="{00000000-0000-0000-0000-000000000000}"/>
          </ac:spMkLst>
        </pc:spChg>
        <pc:spChg chg="mod">
          <ac:chgData name="Karyn Johnson" userId="5b537da3-8fe8-412d-8c65-21230afc46da" providerId="ADAL" clId="{2E261A6A-C48F-AB48-990C-157F1DB31D2A}" dt="2024-02-12T18:17:27.089" v="0"/>
          <ac:spMkLst>
            <pc:docMk/>
            <pc:sldMk cId="0" sldId="257"/>
            <ac:spMk id="5" creationId="{00000000-0000-0000-0000-000000000000}"/>
          </ac:spMkLst>
        </pc:spChg>
        <pc:spChg chg="mod">
          <ac:chgData name="Karyn Johnson" userId="5b537da3-8fe8-412d-8c65-21230afc46da" providerId="ADAL" clId="{2E261A6A-C48F-AB48-990C-157F1DB31D2A}" dt="2024-02-12T18:17:27.089" v="0"/>
          <ac:spMkLst>
            <pc:docMk/>
            <pc:sldMk cId="0" sldId="257"/>
            <ac:spMk id="6" creationId="{00000000-0000-0000-0000-000000000000}"/>
          </ac:spMkLst>
        </pc:spChg>
        <pc:spChg chg="mod">
          <ac:chgData name="Karyn Johnson" userId="5b537da3-8fe8-412d-8c65-21230afc46da" providerId="ADAL" clId="{2E261A6A-C48F-AB48-990C-157F1DB31D2A}" dt="2024-02-12T18:17:27.089" v="0"/>
          <ac:spMkLst>
            <pc:docMk/>
            <pc:sldMk cId="0" sldId="257"/>
            <ac:spMk id="7" creationId="{00000000-0000-0000-0000-000000000000}"/>
          </ac:spMkLst>
        </pc:spChg>
        <pc:spChg chg="mod">
          <ac:chgData name="Karyn Johnson" userId="5b537da3-8fe8-412d-8c65-21230afc46da" providerId="ADAL" clId="{2E261A6A-C48F-AB48-990C-157F1DB31D2A}" dt="2024-02-12T18:17:27.089" v="0"/>
          <ac:spMkLst>
            <pc:docMk/>
            <pc:sldMk cId="0" sldId="257"/>
            <ac:spMk id="8" creationId="{00000000-0000-0000-0000-000000000000}"/>
          </ac:spMkLst>
        </pc:spChg>
        <pc:spChg chg="mod">
          <ac:chgData name="Karyn Johnson" userId="5b537da3-8fe8-412d-8c65-21230afc46da" providerId="ADAL" clId="{2E261A6A-C48F-AB48-990C-157F1DB31D2A}" dt="2024-02-12T18:17:27.089" v="0"/>
          <ac:spMkLst>
            <pc:docMk/>
            <pc:sldMk cId="0" sldId="257"/>
            <ac:spMk id="9" creationId="{00000000-0000-0000-0000-000000000000}"/>
          </ac:spMkLst>
        </pc:spChg>
        <pc:spChg chg="mod">
          <ac:chgData name="Karyn Johnson" userId="5b537da3-8fe8-412d-8c65-21230afc46da" providerId="ADAL" clId="{2E261A6A-C48F-AB48-990C-157F1DB31D2A}" dt="2024-02-12T18:17:27.089" v="0"/>
          <ac:spMkLst>
            <pc:docMk/>
            <pc:sldMk cId="0" sldId="257"/>
            <ac:spMk id="10" creationId="{00000000-0000-0000-0000-000000000000}"/>
          </ac:spMkLst>
        </pc:spChg>
        <pc:spChg chg="mod">
          <ac:chgData name="Karyn Johnson" userId="5b537da3-8fe8-412d-8c65-21230afc46da" providerId="ADAL" clId="{2E261A6A-C48F-AB48-990C-157F1DB31D2A}" dt="2024-02-12T18:17:27.089" v="0"/>
          <ac:spMkLst>
            <pc:docMk/>
            <pc:sldMk cId="0" sldId="257"/>
            <ac:spMk id="14" creationId="{00000000-0000-0000-0000-000000000000}"/>
          </ac:spMkLst>
        </pc:spChg>
        <pc:spChg chg="mod">
          <ac:chgData name="Karyn Johnson" userId="5b537da3-8fe8-412d-8c65-21230afc46da" providerId="ADAL" clId="{2E261A6A-C48F-AB48-990C-157F1DB31D2A}" dt="2024-02-12T18:40:10.081" v="2" actId="1076"/>
          <ac:spMkLst>
            <pc:docMk/>
            <pc:sldMk cId="0" sldId="257"/>
            <ac:spMk id="15" creationId="{00000000-0000-0000-0000-000000000000}"/>
          </ac:spMkLst>
        </pc:spChg>
        <pc:picChg chg="mod">
          <ac:chgData name="Karyn Johnson" userId="5b537da3-8fe8-412d-8c65-21230afc46da" providerId="ADAL" clId="{2E261A6A-C48F-AB48-990C-157F1DB31D2A}" dt="2024-02-12T18:17:27.089" v="0"/>
          <ac:picMkLst>
            <pc:docMk/>
            <pc:sldMk cId="0" sldId="257"/>
            <ac:picMk id="11" creationId="{00000000-0000-0000-0000-000000000000}"/>
          </ac:picMkLst>
        </pc:picChg>
        <pc:picChg chg="mod">
          <ac:chgData name="Karyn Johnson" userId="5b537da3-8fe8-412d-8c65-21230afc46da" providerId="ADAL" clId="{2E261A6A-C48F-AB48-990C-157F1DB31D2A}" dt="2024-02-12T18:17:27.089" v="0"/>
          <ac:picMkLst>
            <pc:docMk/>
            <pc:sldMk cId="0" sldId="257"/>
            <ac:picMk id="12" creationId="{00000000-0000-0000-0000-000000000000}"/>
          </ac:picMkLst>
        </pc:picChg>
        <pc:picChg chg="mod">
          <ac:chgData name="Karyn Johnson" userId="5b537da3-8fe8-412d-8c65-21230afc46da" providerId="ADAL" clId="{2E261A6A-C48F-AB48-990C-157F1DB31D2A}" dt="2024-02-12T18:17:27.089" v="0"/>
          <ac:picMkLst>
            <pc:docMk/>
            <pc:sldMk cId="0" sldId="257"/>
            <ac:picMk id="13" creationId="{00000000-0000-0000-0000-000000000000}"/>
          </ac:picMkLst>
        </pc:picChg>
      </pc:sldChg>
      <pc:sldChg chg="modSp mod">
        <pc:chgData name="Karyn Johnson" userId="5b537da3-8fe8-412d-8c65-21230afc46da" providerId="ADAL" clId="{2E261A6A-C48F-AB48-990C-157F1DB31D2A}" dt="2024-02-12T18:40:17.483" v="3" actId="1076"/>
        <pc:sldMkLst>
          <pc:docMk/>
          <pc:sldMk cId="0" sldId="258"/>
        </pc:sldMkLst>
        <pc:spChg chg="mod">
          <ac:chgData name="Karyn Johnson" userId="5b537da3-8fe8-412d-8c65-21230afc46da" providerId="ADAL" clId="{2E261A6A-C48F-AB48-990C-157F1DB31D2A}" dt="2024-02-12T18:17:27.089" v="0"/>
          <ac:spMkLst>
            <pc:docMk/>
            <pc:sldMk cId="0" sldId="258"/>
            <ac:spMk id="2" creationId="{00000000-0000-0000-0000-000000000000}"/>
          </ac:spMkLst>
        </pc:spChg>
        <pc:spChg chg="mod">
          <ac:chgData name="Karyn Johnson" userId="5b537da3-8fe8-412d-8c65-21230afc46da" providerId="ADAL" clId="{2E261A6A-C48F-AB48-990C-157F1DB31D2A}" dt="2024-02-12T18:17:27.089" v="0"/>
          <ac:spMkLst>
            <pc:docMk/>
            <pc:sldMk cId="0" sldId="258"/>
            <ac:spMk id="3" creationId="{00000000-0000-0000-0000-000000000000}"/>
          </ac:spMkLst>
        </pc:spChg>
        <pc:spChg chg="mod">
          <ac:chgData name="Karyn Johnson" userId="5b537da3-8fe8-412d-8c65-21230afc46da" providerId="ADAL" clId="{2E261A6A-C48F-AB48-990C-157F1DB31D2A}" dt="2024-02-12T18:17:27.089" v="0"/>
          <ac:spMkLst>
            <pc:docMk/>
            <pc:sldMk cId="0" sldId="258"/>
            <ac:spMk id="4" creationId="{00000000-0000-0000-0000-000000000000}"/>
          </ac:spMkLst>
        </pc:spChg>
        <pc:spChg chg="mod">
          <ac:chgData name="Karyn Johnson" userId="5b537da3-8fe8-412d-8c65-21230afc46da" providerId="ADAL" clId="{2E261A6A-C48F-AB48-990C-157F1DB31D2A}" dt="2024-02-12T18:17:27.089" v="0"/>
          <ac:spMkLst>
            <pc:docMk/>
            <pc:sldMk cId="0" sldId="258"/>
            <ac:spMk id="5" creationId="{00000000-0000-0000-0000-000000000000}"/>
          </ac:spMkLst>
        </pc:spChg>
        <pc:spChg chg="mod">
          <ac:chgData name="Karyn Johnson" userId="5b537da3-8fe8-412d-8c65-21230afc46da" providerId="ADAL" clId="{2E261A6A-C48F-AB48-990C-157F1DB31D2A}" dt="2024-02-12T18:17:27.089" v="0"/>
          <ac:spMkLst>
            <pc:docMk/>
            <pc:sldMk cId="0" sldId="258"/>
            <ac:spMk id="6" creationId="{00000000-0000-0000-0000-000000000000}"/>
          </ac:spMkLst>
        </pc:spChg>
        <pc:spChg chg="mod">
          <ac:chgData name="Karyn Johnson" userId="5b537da3-8fe8-412d-8c65-21230afc46da" providerId="ADAL" clId="{2E261A6A-C48F-AB48-990C-157F1DB31D2A}" dt="2024-02-12T18:17:27.089" v="0"/>
          <ac:spMkLst>
            <pc:docMk/>
            <pc:sldMk cId="0" sldId="258"/>
            <ac:spMk id="7" creationId="{00000000-0000-0000-0000-000000000000}"/>
          </ac:spMkLst>
        </pc:spChg>
        <pc:spChg chg="mod">
          <ac:chgData name="Karyn Johnson" userId="5b537da3-8fe8-412d-8c65-21230afc46da" providerId="ADAL" clId="{2E261A6A-C48F-AB48-990C-157F1DB31D2A}" dt="2024-02-12T18:17:27.089" v="0"/>
          <ac:spMkLst>
            <pc:docMk/>
            <pc:sldMk cId="0" sldId="258"/>
            <ac:spMk id="10" creationId="{00000000-0000-0000-0000-000000000000}"/>
          </ac:spMkLst>
        </pc:spChg>
        <pc:spChg chg="mod">
          <ac:chgData name="Karyn Johnson" userId="5b537da3-8fe8-412d-8c65-21230afc46da" providerId="ADAL" clId="{2E261A6A-C48F-AB48-990C-157F1DB31D2A}" dt="2024-02-12T18:40:17.483" v="3" actId="1076"/>
          <ac:spMkLst>
            <pc:docMk/>
            <pc:sldMk cId="0" sldId="258"/>
            <ac:spMk id="11" creationId="{00000000-0000-0000-0000-000000000000}"/>
          </ac:spMkLst>
        </pc:spChg>
        <pc:picChg chg="mod">
          <ac:chgData name="Karyn Johnson" userId="5b537da3-8fe8-412d-8c65-21230afc46da" providerId="ADAL" clId="{2E261A6A-C48F-AB48-990C-157F1DB31D2A}" dt="2024-02-12T18:17:27.089" v="0"/>
          <ac:picMkLst>
            <pc:docMk/>
            <pc:sldMk cId="0" sldId="258"/>
            <ac:picMk id="8" creationId="{00000000-0000-0000-0000-000000000000}"/>
          </ac:picMkLst>
        </pc:picChg>
        <pc:picChg chg="mod">
          <ac:chgData name="Karyn Johnson" userId="5b537da3-8fe8-412d-8c65-21230afc46da" providerId="ADAL" clId="{2E261A6A-C48F-AB48-990C-157F1DB31D2A}" dt="2024-02-12T18:17:27.089" v="0"/>
          <ac:picMkLst>
            <pc:docMk/>
            <pc:sldMk cId="0" sldId="258"/>
            <ac:picMk id="9" creationId="{00000000-0000-0000-0000-000000000000}"/>
          </ac:picMkLst>
        </pc:picChg>
      </pc:sldChg>
      <pc:sldMasterChg chg="modSp modSldLayout">
        <pc:chgData name="Karyn Johnson" userId="5b537da3-8fe8-412d-8c65-21230afc46da" providerId="ADAL" clId="{2E261A6A-C48F-AB48-990C-157F1DB31D2A}" dt="2024-02-12T18:17:27.089" v="0"/>
        <pc:sldMasterMkLst>
          <pc:docMk/>
          <pc:sldMasterMk cId="0" sldId="2147483648"/>
        </pc:sldMasterMkLst>
        <pc:spChg chg="mod">
          <ac:chgData name="Karyn Johnson" userId="5b537da3-8fe8-412d-8c65-21230afc46da" providerId="ADAL" clId="{2E261A6A-C48F-AB48-990C-157F1DB31D2A}" dt="2024-02-12T18:17:27.089" v="0"/>
          <ac:spMkLst>
            <pc:docMk/>
            <pc:sldMasterMk cId="0" sldId="2147483648"/>
            <ac:spMk id="2" creationId="{00000000-0000-0000-0000-000000000000}"/>
          </ac:spMkLst>
        </pc:spChg>
        <pc:spChg chg="mod">
          <ac:chgData name="Karyn Johnson" userId="5b537da3-8fe8-412d-8c65-21230afc46da" providerId="ADAL" clId="{2E261A6A-C48F-AB48-990C-157F1DB31D2A}" dt="2024-02-12T18:17:27.089" v="0"/>
          <ac:spMkLst>
            <pc:docMk/>
            <pc:sldMasterMk cId="0" sldId="2147483648"/>
            <ac:spMk id="3" creationId="{00000000-0000-0000-0000-000000000000}"/>
          </ac:spMkLst>
        </pc:spChg>
        <pc:spChg chg="mod">
          <ac:chgData name="Karyn Johnson" userId="5b537da3-8fe8-412d-8c65-21230afc46da" providerId="ADAL" clId="{2E261A6A-C48F-AB48-990C-157F1DB31D2A}" dt="2024-02-12T18:17:27.089" v="0"/>
          <ac:spMkLst>
            <pc:docMk/>
            <pc:sldMasterMk cId="0" sldId="2147483648"/>
            <ac:spMk id="4" creationId="{00000000-0000-0000-0000-000000000000}"/>
          </ac:spMkLst>
        </pc:spChg>
        <pc:spChg chg="mod">
          <ac:chgData name="Karyn Johnson" userId="5b537da3-8fe8-412d-8c65-21230afc46da" providerId="ADAL" clId="{2E261A6A-C48F-AB48-990C-157F1DB31D2A}" dt="2024-02-12T18:17:27.089" v="0"/>
          <ac:spMkLst>
            <pc:docMk/>
            <pc:sldMasterMk cId="0" sldId="2147483648"/>
            <ac:spMk id="5" creationId="{00000000-0000-0000-0000-000000000000}"/>
          </ac:spMkLst>
        </pc:spChg>
        <pc:spChg chg="mod">
          <ac:chgData name="Karyn Johnson" userId="5b537da3-8fe8-412d-8c65-21230afc46da" providerId="ADAL" clId="{2E261A6A-C48F-AB48-990C-157F1DB31D2A}" dt="2024-02-12T18:17:27.089" v="0"/>
          <ac:spMkLst>
            <pc:docMk/>
            <pc:sldMasterMk cId="0" sldId="2147483648"/>
            <ac:spMk id="6" creationId="{00000000-0000-0000-0000-000000000000}"/>
          </ac:spMkLst>
        </pc:spChg>
        <pc:spChg chg="mod">
          <ac:chgData name="Karyn Johnson" userId="5b537da3-8fe8-412d-8c65-21230afc46da" providerId="ADAL" clId="{2E261A6A-C48F-AB48-990C-157F1DB31D2A}" dt="2024-02-12T18:17:27.089" v="0"/>
          <ac:spMkLst>
            <pc:docMk/>
            <pc:sldMasterMk cId="0" sldId="2147483648"/>
            <ac:spMk id="17" creationId="{00000000-0000-0000-0000-000000000000}"/>
          </ac:spMkLst>
        </pc:spChg>
        <pc:picChg chg="mod">
          <ac:chgData name="Karyn Johnson" userId="5b537da3-8fe8-412d-8c65-21230afc46da" providerId="ADAL" clId="{2E261A6A-C48F-AB48-990C-157F1DB31D2A}" dt="2024-02-12T18:17:27.089" v="0"/>
          <ac:picMkLst>
            <pc:docMk/>
            <pc:sldMasterMk cId="0" sldId="2147483648"/>
            <ac:picMk id="16" creationId="{00000000-0000-0000-0000-000000000000}"/>
          </ac:picMkLst>
        </pc:picChg>
        <pc:sldLayoutChg chg="modSp">
          <pc:chgData name="Karyn Johnson" userId="5b537da3-8fe8-412d-8c65-21230afc46da" providerId="ADAL" clId="{2E261A6A-C48F-AB48-990C-157F1DB31D2A}" dt="2024-02-12T18:17:27.089" v="0"/>
          <pc:sldLayoutMkLst>
            <pc:docMk/>
            <pc:sldMasterMk cId="0" sldId="2147483648"/>
            <pc:sldLayoutMk cId="0" sldId="2147483661"/>
          </pc:sldLayoutMkLst>
          <pc:spChg chg="mod">
            <ac:chgData name="Karyn Johnson" userId="5b537da3-8fe8-412d-8c65-21230afc46da" providerId="ADAL" clId="{2E261A6A-C48F-AB48-990C-157F1DB31D2A}" dt="2024-02-12T18:17:27.089" v="0"/>
            <ac:spMkLst>
              <pc:docMk/>
              <pc:sldMasterMk cId="0" sldId="2147483648"/>
              <pc:sldLayoutMk cId="0" sldId="2147483661"/>
              <ac:spMk id="2" creationId="{00000000-0000-0000-0000-000000000000}"/>
            </ac:spMkLst>
          </pc:spChg>
          <pc:spChg chg="mod">
            <ac:chgData name="Karyn Johnson" userId="5b537da3-8fe8-412d-8c65-21230afc46da" providerId="ADAL" clId="{2E261A6A-C48F-AB48-990C-157F1DB31D2A}" dt="2024-02-12T18:17:27.089" v="0"/>
            <ac:spMkLst>
              <pc:docMk/>
              <pc:sldMasterMk cId="0" sldId="2147483648"/>
              <pc:sldLayoutMk cId="0" sldId="2147483661"/>
              <ac:spMk id="3" creationId="{00000000-0000-0000-0000-000000000000}"/>
            </ac:spMkLst>
          </pc:spChg>
        </pc:sldLayoutChg>
        <pc:sldLayoutChg chg="modSp">
          <pc:chgData name="Karyn Johnson" userId="5b537da3-8fe8-412d-8c65-21230afc46da" providerId="ADAL" clId="{2E261A6A-C48F-AB48-990C-157F1DB31D2A}" dt="2024-02-12T18:17:27.089" v="0"/>
          <pc:sldLayoutMkLst>
            <pc:docMk/>
            <pc:sldMasterMk cId="0" sldId="2147483648"/>
            <pc:sldLayoutMk cId="0" sldId="2147483663"/>
          </pc:sldLayoutMkLst>
          <pc:spChg chg="mod">
            <ac:chgData name="Karyn Johnson" userId="5b537da3-8fe8-412d-8c65-21230afc46da" providerId="ADAL" clId="{2E261A6A-C48F-AB48-990C-157F1DB31D2A}" dt="2024-02-12T18:17:27.089" v="0"/>
            <ac:spMkLst>
              <pc:docMk/>
              <pc:sldMasterMk cId="0" sldId="2147483648"/>
              <pc:sldLayoutMk cId="0" sldId="2147483663"/>
              <ac:spMk id="3" creationId="{00000000-0000-0000-0000-000000000000}"/>
            </ac:spMkLst>
          </pc:spChg>
          <pc:spChg chg="mod">
            <ac:chgData name="Karyn Johnson" userId="5b537da3-8fe8-412d-8c65-21230afc46da" providerId="ADAL" clId="{2E261A6A-C48F-AB48-990C-157F1DB31D2A}" dt="2024-02-12T18:17:27.089" v="0"/>
            <ac:spMkLst>
              <pc:docMk/>
              <pc:sldMasterMk cId="0" sldId="2147483648"/>
              <pc:sldLayoutMk cId="0" sldId="2147483663"/>
              <ac:spMk id="4" creationId="{00000000-0000-0000-0000-000000000000}"/>
            </ac:spMkLst>
          </pc:sp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005840" y="3118104"/>
            <a:ext cx="113995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011680" y="5632704"/>
            <a:ext cx="93878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spcBef>
                <a:spcPts val="65"/>
              </a:spcBef>
            </a:pPr>
            <a:r>
              <a:rPr lang="en-US" spc="-60"/>
              <a:t>Step-</a:t>
            </a:r>
            <a:r>
              <a:rPr lang="en-US" spc="-45"/>
              <a:t>by-</a:t>
            </a:r>
            <a:r>
              <a:rPr lang="en-US" spc="-40"/>
              <a:t>step</a:t>
            </a:r>
            <a:r>
              <a:rPr lang="en-US" spc="-20"/>
              <a:t> </a:t>
            </a:r>
            <a:r>
              <a:rPr lang="en-US" spc="-40"/>
              <a:t>guide:</a:t>
            </a:r>
            <a:r>
              <a:rPr lang="en-US" spc="-15"/>
              <a:t> </a:t>
            </a:r>
            <a:r>
              <a:rPr lang="en-US" spc="-55"/>
              <a:t>Create</a:t>
            </a:r>
            <a:r>
              <a:rPr lang="en-US" spc="-20"/>
              <a:t> </a:t>
            </a:r>
            <a:r>
              <a:rPr lang="en-US" spc="-35"/>
              <a:t>new</a:t>
            </a:r>
            <a:r>
              <a:rPr lang="en-US" spc="-20"/>
              <a:t> </a:t>
            </a:r>
            <a:r>
              <a:rPr lang="en-US" spc="-45"/>
              <a:t>components</a:t>
            </a:r>
            <a:r>
              <a:rPr lang="en-US" spc="-20"/>
              <a:t> in</a:t>
            </a:r>
            <a:r>
              <a:rPr lang="en-US" spc="-15"/>
              <a:t> </a:t>
            </a:r>
            <a:r>
              <a:rPr lang="en-US" spc="-10"/>
              <a:t>top-</a:t>
            </a:r>
            <a:r>
              <a:rPr lang="en-US" spc="-30"/>
              <a:t>down</a:t>
            </a:r>
            <a:r>
              <a:rPr lang="en-US" spc="-20"/>
              <a:t> </a:t>
            </a:r>
            <a:r>
              <a:rPr lang="en-US" spc="-30"/>
              <a:t>assemblies</a:t>
            </a:r>
            <a:endParaRPr lang="en-US" spc="-30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2/12/24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spcBef>
                <a:spcPts val="425"/>
              </a:spcBef>
            </a:pPr>
            <a:r>
              <a:rPr lang="en-US" spc="-60"/>
              <a:t>Page</a:t>
            </a:r>
            <a:r>
              <a:rPr lang="en-US" spc="35"/>
              <a:t> </a:t>
            </a:r>
            <a:fld id="{81D60167-4931-47E6-BA6A-407CBD079E47}" type="slidenum">
              <a:rPr spc="-50" smtClean="0"/>
              <a:pPr marL="12700">
                <a:spcBef>
                  <a:spcPts val="425"/>
                </a:spcBef>
              </a:pPr>
              <a:t>‹#›</a:t>
            </a:fld>
            <a:endParaRPr spc="-5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spcBef>
                <a:spcPts val="65"/>
              </a:spcBef>
            </a:pPr>
            <a:r>
              <a:rPr lang="en-US" spc="-60"/>
              <a:t>Step-</a:t>
            </a:r>
            <a:r>
              <a:rPr lang="en-US" spc="-45"/>
              <a:t>by-</a:t>
            </a:r>
            <a:r>
              <a:rPr lang="en-US" spc="-40"/>
              <a:t>step</a:t>
            </a:r>
            <a:r>
              <a:rPr lang="en-US" spc="-20"/>
              <a:t> </a:t>
            </a:r>
            <a:r>
              <a:rPr lang="en-US" spc="-40"/>
              <a:t>guide:</a:t>
            </a:r>
            <a:r>
              <a:rPr lang="en-US" spc="-15"/>
              <a:t> </a:t>
            </a:r>
            <a:r>
              <a:rPr lang="en-US" spc="-55"/>
              <a:t>Create</a:t>
            </a:r>
            <a:r>
              <a:rPr lang="en-US" spc="-20"/>
              <a:t> </a:t>
            </a:r>
            <a:r>
              <a:rPr lang="en-US" spc="-35"/>
              <a:t>new</a:t>
            </a:r>
            <a:r>
              <a:rPr lang="en-US" spc="-20"/>
              <a:t> </a:t>
            </a:r>
            <a:r>
              <a:rPr lang="en-US" spc="-45"/>
              <a:t>components</a:t>
            </a:r>
            <a:r>
              <a:rPr lang="en-US" spc="-20"/>
              <a:t> in</a:t>
            </a:r>
            <a:r>
              <a:rPr lang="en-US" spc="-15"/>
              <a:t> </a:t>
            </a:r>
            <a:r>
              <a:rPr lang="en-US" spc="-10"/>
              <a:t>top-</a:t>
            </a:r>
            <a:r>
              <a:rPr lang="en-US" spc="-30"/>
              <a:t>down</a:t>
            </a:r>
            <a:r>
              <a:rPr lang="en-US" spc="-20"/>
              <a:t> </a:t>
            </a:r>
            <a:r>
              <a:rPr lang="en-US" spc="-30"/>
              <a:t>assemblies</a:t>
            </a:r>
            <a:endParaRPr lang="en-US" spc="-30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2/12/24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spcBef>
                <a:spcPts val="425"/>
              </a:spcBef>
            </a:pPr>
            <a:r>
              <a:rPr lang="en-US" spc="-60"/>
              <a:t>Page</a:t>
            </a:r>
            <a:r>
              <a:rPr lang="en-US" spc="35"/>
              <a:t> </a:t>
            </a:r>
            <a:fld id="{81D60167-4931-47E6-BA6A-407CBD079E47}" type="slidenum">
              <a:rPr spc="-50" smtClean="0"/>
              <a:pPr marL="12700">
                <a:spcBef>
                  <a:spcPts val="425"/>
                </a:spcBef>
              </a:pPr>
              <a:t>‹#›</a:t>
            </a:fld>
            <a:endParaRPr spc="-5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70560" y="2313432"/>
            <a:ext cx="5833872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906768" y="2313432"/>
            <a:ext cx="5833872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spcBef>
                <a:spcPts val="65"/>
              </a:spcBef>
            </a:pPr>
            <a:r>
              <a:rPr lang="en-US" spc="-60"/>
              <a:t>Step-</a:t>
            </a:r>
            <a:r>
              <a:rPr lang="en-US" spc="-45"/>
              <a:t>by-</a:t>
            </a:r>
            <a:r>
              <a:rPr lang="en-US" spc="-40"/>
              <a:t>step</a:t>
            </a:r>
            <a:r>
              <a:rPr lang="en-US" spc="-20"/>
              <a:t> </a:t>
            </a:r>
            <a:r>
              <a:rPr lang="en-US" spc="-40"/>
              <a:t>guide:</a:t>
            </a:r>
            <a:r>
              <a:rPr lang="en-US" spc="-15"/>
              <a:t> </a:t>
            </a:r>
            <a:r>
              <a:rPr lang="en-US" spc="-55"/>
              <a:t>Create</a:t>
            </a:r>
            <a:r>
              <a:rPr lang="en-US" spc="-20"/>
              <a:t> </a:t>
            </a:r>
            <a:r>
              <a:rPr lang="en-US" spc="-35"/>
              <a:t>new</a:t>
            </a:r>
            <a:r>
              <a:rPr lang="en-US" spc="-20"/>
              <a:t> </a:t>
            </a:r>
            <a:r>
              <a:rPr lang="en-US" spc="-45"/>
              <a:t>components</a:t>
            </a:r>
            <a:r>
              <a:rPr lang="en-US" spc="-20"/>
              <a:t> in</a:t>
            </a:r>
            <a:r>
              <a:rPr lang="en-US" spc="-15"/>
              <a:t> </a:t>
            </a:r>
            <a:r>
              <a:rPr lang="en-US" spc="-10"/>
              <a:t>top-</a:t>
            </a:r>
            <a:r>
              <a:rPr lang="en-US" spc="-30"/>
              <a:t>down</a:t>
            </a:r>
            <a:r>
              <a:rPr lang="en-US" spc="-20"/>
              <a:t> </a:t>
            </a:r>
            <a:r>
              <a:rPr lang="en-US" spc="-30"/>
              <a:t>assemblies</a:t>
            </a:r>
            <a:endParaRPr lang="en-US" spc="-30" dirty="0"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2/12/24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spcBef>
                <a:spcPts val="425"/>
              </a:spcBef>
            </a:pPr>
            <a:r>
              <a:rPr lang="en-US" spc="-60"/>
              <a:t>Page</a:t>
            </a:r>
            <a:r>
              <a:rPr lang="en-US" spc="35"/>
              <a:t> </a:t>
            </a:r>
            <a:fld id="{81D60167-4931-47E6-BA6A-407CBD079E47}" type="slidenum">
              <a:rPr spc="-50" smtClean="0"/>
              <a:pPr marL="12700">
                <a:spcBef>
                  <a:spcPts val="425"/>
                </a:spcBef>
              </a:pPr>
              <a:t>‹#›</a:t>
            </a:fld>
            <a:endParaRPr spc="-5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spcBef>
                <a:spcPts val="65"/>
              </a:spcBef>
            </a:pPr>
            <a:r>
              <a:rPr lang="en-US" spc="-60"/>
              <a:t>Step-</a:t>
            </a:r>
            <a:r>
              <a:rPr lang="en-US" spc="-45"/>
              <a:t>by-</a:t>
            </a:r>
            <a:r>
              <a:rPr lang="en-US" spc="-40"/>
              <a:t>step</a:t>
            </a:r>
            <a:r>
              <a:rPr lang="en-US" spc="-20"/>
              <a:t> </a:t>
            </a:r>
            <a:r>
              <a:rPr lang="en-US" spc="-40"/>
              <a:t>guide:</a:t>
            </a:r>
            <a:r>
              <a:rPr lang="en-US" spc="-15"/>
              <a:t> </a:t>
            </a:r>
            <a:r>
              <a:rPr lang="en-US" spc="-55"/>
              <a:t>Create</a:t>
            </a:r>
            <a:r>
              <a:rPr lang="en-US" spc="-20"/>
              <a:t> </a:t>
            </a:r>
            <a:r>
              <a:rPr lang="en-US" spc="-35"/>
              <a:t>new</a:t>
            </a:r>
            <a:r>
              <a:rPr lang="en-US" spc="-20"/>
              <a:t> </a:t>
            </a:r>
            <a:r>
              <a:rPr lang="en-US" spc="-45"/>
              <a:t>components</a:t>
            </a:r>
            <a:r>
              <a:rPr lang="en-US" spc="-20"/>
              <a:t> in</a:t>
            </a:r>
            <a:r>
              <a:rPr lang="en-US" spc="-15"/>
              <a:t> </a:t>
            </a:r>
            <a:r>
              <a:rPr lang="en-US" spc="-10"/>
              <a:t>top-</a:t>
            </a:r>
            <a:r>
              <a:rPr lang="en-US" spc="-30"/>
              <a:t>down</a:t>
            </a:r>
            <a:r>
              <a:rPr lang="en-US" spc="-20"/>
              <a:t> </a:t>
            </a:r>
            <a:r>
              <a:rPr lang="en-US" spc="-30"/>
              <a:t>assemblies</a:t>
            </a:r>
            <a:endParaRPr lang="en-US" spc="-30" dirty="0"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2/12/24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spcBef>
                <a:spcPts val="425"/>
              </a:spcBef>
            </a:pPr>
            <a:r>
              <a:rPr lang="en-US" spc="-60"/>
              <a:t>Page</a:t>
            </a:r>
            <a:r>
              <a:rPr lang="en-US" spc="35"/>
              <a:t> </a:t>
            </a:r>
            <a:fld id="{81D60167-4931-47E6-BA6A-407CBD079E47}" type="slidenum">
              <a:rPr spc="-50" smtClean="0"/>
              <a:pPr marL="12700">
                <a:spcBef>
                  <a:spcPts val="425"/>
                </a:spcBef>
              </a:pPr>
              <a:t>‹#›</a:t>
            </a:fld>
            <a:endParaRPr spc="-5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spcBef>
                <a:spcPts val="65"/>
              </a:spcBef>
            </a:pPr>
            <a:r>
              <a:rPr lang="en-US" spc="-60"/>
              <a:t>Step-</a:t>
            </a:r>
            <a:r>
              <a:rPr lang="en-US" spc="-45"/>
              <a:t>by-</a:t>
            </a:r>
            <a:r>
              <a:rPr lang="en-US" spc="-40"/>
              <a:t>step</a:t>
            </a:r>
            <a:r>
              <a:rPr lang="en-US" spc="-20"/>
              <a:t> </a:t>
            </a:r>
            <a:r>
              <a:rPr lang="en-US" spc="-40"/>
              <a:t>guide:</a:t>
            </a:r>
            <a:r>
              <a:rPr lang="en-US" spc="-15"/>
              <a:t> </a:t>
            </a:r>
            <a:r>
              <a:rPr lang="en-US" spc="-55"/>
              <a:t>Create</a:t>
            </a:r>
            <a:r>
              <a:rPr lang="en-US" spc="-20"/>
              <a:t> </a:t>
            </a:r>
            <a:r>
              <a:rPr lang="en-US" spc="-35"/>
              <a:t>new</a:t>
            </a:r>
            <a:r>
              <a:rPr lang="en-US" spc="-20"/>
              <a:t> </a:t>
            </a:r>
            <a:r>
              <a:rPr lang="en-US" spc="-45"/>
              <a:t>components</a:t>
            </a:r>
            <a:r>
              <a:rPr lang="en-US" spc="-20"/>
              <a:t> in</a:t>
            </a:r>
            <a:r>
              <a:rPr lang="en-US" spc="-15"/>
              <a:t> </a:t>
            </a:r>
            <a:r>
              <a:rPr lang="en-US" spc="-10"/>
              <a:t>top-</a:t>
            </a:r>
            <a:r>
              <a:rPr lang="en-US" spc="-30"/>
              <a:t>down</a:t>
            </a:r>
            <a:r>
              <a:rPr lang="en-US" spc="-20"/>
              <a:t> </a:t>
            </a:r>
            <a:r>
              <a:rPr lang="en-US" spc="-30"/>
              <a:t>assemblies</a:t>
            </a:r>
            <a:endParaRPr lang="en-US" spc="-30" dirty="0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2/12/24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spcBef>
                <a:spcPts val="425"/>
              </a:spcBef>
            </a:pPr>
            <a:r>
              <a:rPr lang="en-US" spc="-60"/>
              <a:t>Page</a:t>
            </a:r>
            <a:r>
              <a:rPr lang="en-US" spc="35"/>
              <a:t> </a:t>
            </a:r>
            <a:fld id="{81D60167-4931-47E6-BA6A-407CBD079E47}" type="slidenum">
              <a:rPr spc="-50" smtClean="0"/>
              <a:pPr marL="12700">
                <a:spcBef>
                  <a:spcPts val="425"/>
                </a:spcBef>
              </a:pPr>
              <a:t>‹#›</a:t>
            </a:fld>
            <a:endParaRPr spc="-5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577788" y="457200"/>
            <a:ext cx="3155576" cy="310896"/>
          </a:xfrm>
          <a:prstGeom prst="rect">
            <a:avLst/>
          </a:prstGeom>
        </p:spPr>
      </p:pic>
      <p:sp>
        <p:nvSpPr>
          <p:cNvPr id="17" name="bg object 17"/>
          <p:cNvSpPr/>
          <p:nvPr/>
        </p:nvSpPr>
        <p:spPr>
          <a:xfrm>
            <a:off x="1577788" y="846457"/>
            <a:ext cx="10229327" cy="0"/>
          </a:xfrm>
          <a:custGeom>
            <a:avLst/>
            <a:gdLst/>
            <a:ahLst/>
            <a:cxnLst/>
            <a:rect l="l" t="t" r="r" b="b"/>
            <a:pathLst>
              <a:path w="5928359">
                <a:moveTo>
                  <a:pt x="0" y="0"/>
                </a:moveTo>
                <a:lnTo>
                  <a:pt x="5928360" y="1"/>
                </a:lnTo>
              </a:path>
            </a:pathLst>
          </a:custGeom>
          <a:ln w="25400">
            <a:solidFill>
              <a:srgbClr val="A6A6A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70560" y="402336"/>
            <a:ext cx="1207008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70560" y="2313432"/>
            <a:ext cx="1207008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5241839" y="9307531"/>
            <a:ext cx="5555129" cy="1384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9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spcBef>
                <a:spcPts val="65"/>
              </a:spcBef>
            </a:pPr>
            <a:r>
              <a:rPr lang="en-US" spc="-60"/>
              <a:t>Step-</a:t>
            </a:r>
            <a:r>
              <a:rPr lang="en-US" spc="-45"/>
              <a:t>by-</a:t>
            </a:r>
            <a:r>
              <a:rPr lang="en-US" spc="-40"/>
              <a:t>step</a:t>
            </a:r>
            <a:r>
              <a:rPr lang="en-US" spc="-20"/>
              <a:t> </a:t>
            </a:r>
            <a:r>
              <a:rPr lang="en-US" spc="-40"/>
              <a:t>guide:</a:t>
            </a:r>
            <a:r>
              <a:rPr lang="en-US" spc="-15"/>
              <a:t> </a:t>
            </a:r>
            <a:r>
              <a:rPr lang="en-US" spc="-55"/>
              <a:t>Create</a:t>
            </a:r>
            <a:r>
              <a:rPr lang="en-US" spc="-20"/>
              <a:t> </a:t>
            </a:r>
            <a:r>
              <a:rPr lang="en-US" spc="-35"/>
              <a:t>new</a:t>
            </a:r>
            <a:r>
              <a:rPr lang="en-US" spc="-20"/>
              <a:t> </a:t>
            </a:r>
            <a:r>
              <a:rPr lang="en-US" spc="-45"/>
              <a:t>components</a:t>
            </a:r>
            <a:r>
              <a:rPr lang="en-US" spc="-20"/>
              <a:t> in</a:t>
            </a:r>
            <a:r>
              <a:rPr lang="en-US" spc="-15"/>
              <a:t> </a:t>
            </a:r>
            <a:r>
              <a:rPr lang="en-US" spc="-10"/>
              <a:t>top-</a:t>
            </a:r>
            <a:r>
              <a:rPr lang="en-US" spc="-30"/>
              <a:t>down</a:t>
            </a:r>
            <a:r>
              <a:rPr lang="en-US" spc="-20"/>
              <a:t> </a:t>
            </a:r>
            <a:r>
              <a:rPr lang="en-US" spc="-30"/>
              <a:t>assemblies</a:t>
            </a:r>
            <a:endParaRPr lang="en-US" spc="-30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70560" y="9354312"/>
            <a:ext cx="3084576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2/12/24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1235044" y="9261811"/>
            <a:ext cx="688089" cy="1384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9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spcBef>
                <a:spcPts val="425"/>
              </a:spcBef>
            </a:pPr>
            <a:r>
              <a:rPr lang="en-US" spc="-60"/>
              <a:t>Page</a:t>
            </a:r>
            <a:r>
              <a:rPr lang="en-US" spc="35"/>
              <a:t> </a:t>
            </a:r>
            <a:fld id="{81D60167-4931-47E6-BA6A-407CBD079E47}" type="slidenum">
              <a:rPr spc="-50" smtClean="0"/>
              <a:pPr marL="12700">
                <a:spcBef>
                  <a:spcPts val="425"/>
                </a:spcBef>
              </a:pPr>
              <a:t>‹#›</a:t>
            </a:fld>
            <a:endParaRPr spc="-5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721101" y="1102868"/>
            <a:ext cx="5812155" cy="271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1200" b="1" spc="-10" dirty="0">
                <a:latin typeface="Artifakt ElementOfc"/>
                <a:cs typeface="Artifakt ElementOfc"/>
              </a:rPr>
              <a:t>Step-by-</a:t>
            </a:r>
            <a:r>
              <a:rPr sz="1200" b="1" dirty="0">
                <a:latin typeface="Artifakt ElementOfc"/>
                <a:cs typeface="Artifakt ElementOfc"/>
              </a:rPr>
              <a:t>step</a:t>
            </a:r>
            <a:r>
              <a:rPr sz="1200" b="1" spc="25" dirty="0">
                <a:latin typeface="Artifakt ElementOfc"/>
                <a:cs typeface="Artifakt ElementOfc"/>
              </a:rPr>
              <a:t> </a:t>
            </a:r>
            <a:r>
              <a:rPr sz="1200" b="1" spc="-10" dirty="0">
                <a:latin typeface="Artifakt ElementOfc"/>
                <a:cs typeface="Artifakt ElementOfc"/>
              </a:rPr>
              <a:t>guide</a:t>
            </a:r>
            <a:endParaRPr sz="1200">
              <a:latin typeface="Artifakt ElementOfc"/>
              <a:cs typeface="Artifakt ElementOfc"/>
            </a:endParaRPr>
          </a:p>
          <a:p>
            <a:pPr marL="12700">
              <a:spcBef>
                <a:spcPts val="1445"/>
              </a:spcBef>
            </a:pPr>
            <a:r>
              <a:rPr sz="1600" b="1" dirty="0">
                <a:latin typeface="Artifakt ElementOfc"/>
                <a:cs typeface="Artifakt ElementOfc"/>
              </a:rPr>
              <a:t>Create</a:t>
            </a:r>
            <a:r>
              <a:rPr sz="1600" b="1" spc="-25" dirty="0">
                <a:latin typeface="Artifakt ElementOfc"/>
                <a:cs typeface="Artifakt ElementOfc"/>
              </a:rPr>
              <a:t> </a:t>
            </a:r>
            <a:r>
              <a:rPr sz="1600" b="1" dirty="0">
                <a:latin typeface="Artifakt ElementOfc"/>
                <a:cs typeface="Artifakt ElementOfc"/>
              </a:rPr>
              <a:t>new</a:t>
            </a:r>
            <a:r>
              <a:rPr sz="1600" b="1" spc="-25" dirty="0">
                <a:latin typeface="Artifakt ElementOfc"/>
                <a:cs typeface="Artifakt ElementOfc"/>
              </a:rPr>
              <a:t> </a:t>
            </a:r>
            <a:r>
              <a:rPr sz="1600" b="1" dirty="0">
                <a:latin typeface="Artifakt ElementOfc"/>
                <a:cs typeface="Artifakt ElementOfc"/>
              </a:rPr>
              <a:t>components</a:t>
            </a:r>
            <a:r>
              <a:rPr sz="1600" b="1" spc="-25" dirty="0">
                <a:latin typeface="Artifakt ElementOfc"/>
                <a:cs typeface="Artifakt ElementOfc"/>
              </a:rPr>
              <a:t> </a:t>
            </a:r>
            <a:r>
              <a:rPr sz="1600" b="1" dirty="0">
                <a:latin typeface="Artifakt ElementOfc"/>
                <a:cs typeface="Artifakt ElementOfc"/>
              </a:rPr>
              <a:t>in</a:t>
            </a:r>
            <a:r>
              <a:rPr sz="1600" b="1" spc="-20" dirty="0">
                <a:latin typeface="Artifakt ElementOfc"/>
                <a:cs typeface="Artifakt ElementOfc"/>
              </a:rPr>
              <a:t> </a:t>
            </a:r>
            <a:r>
              <a:rPr sz="1600" b="1" spc="-10" dirty="0">
                <a:latin typeface="Artifakt ElementOfc"/>
                <a:cs typeface="Artifakt ElementOfc"/>
              </a:rPr>
              <a:t>top-</a:t>
            </a:r>
            <a:r>
              <a:rPr sz="1600" b="1" dirty="0">
                <a:latin typeface="Artifakt ElementOfc"/>
                <a:cs typeface="Artifakt ElementOfc"/>
              </a:rPr>
              <a:t>down</a:t>
            </a:r>
            <a:r>
              <a:rPr sz="1600" b="1" spc="-25" dirty="0">
                <a:latin typeface="Artifakt ElementOfc"/>
                <a:cs typeface="Artifakt ElementOfc"/>
              </a:rPr>
              <a:t> </a:t>
            </a:r>
            <a:r>
              <a:rPr sz="1600" b="1" spc="-10" dirty="0">
                <a:latin typeface="Artifakt ElementOfc"/>
                <a:cs typeface="Artifakt ElementOfc"/>
              </a:rPr>
              <a:t>assemblies</a:t>
            </a:r>
            <a:endParaRPr sz="1600">
              <a:latin typeface="Artifakt ElementOfc"/>
              <a:cs typeface="Artifakt ElementOfc"/>
            </a:endParaRPr>
          </a:p>
          <a:p>
            <a:pPr marL="12700" marR="5080">
              <a:lnSpc>
                <a:spcPct val="116399"/>
              </a:lnSpc>
              <a:spcBef>
                <a:spcPts val="1295"/>
              </a:spcBef>
            </a:pPr>
            <a:r>
              <a:rPr sz="1100" dirty="0">
                <a:latin typeface="Artifakt ElementOfc"/>
                <a:cs typeface="Artifakt ElementOfc"/>
              </a:rPr>
              <a:t>Learn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about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bodies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components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how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they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are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used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create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assemblies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as</a:t>
            </a:r>
            <a:r>
              <a:rPr sz="1100" spc="-25" dirty="0">
                <a:latin typeface="Artifakt ElementOfc"/>
                <a:cs typeface="Artifakt ElementOfc"/>
              </a:rPr>
              <a:t> you </a:t>
            </a:r>
            <a:r>
              <a:rPr sz="1100" dirty="0">
                <a:latin typeface="Artifakt ElementOfc"/>
                <a:cs typeface="Artifakt ElementOfc"/>
              </a:rPr>
              <a:t>begin</a:t>
            </a:r>
            <a:r>
              <a:rPr sz="1100" spc="-4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creating</a:t>
            </a:r>
            <a:r>
              <a:rPr sz="1100" spc="-4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additional</a:t>
            </a:r>
            <a:r>
              <a:rPr sz="1100" spc="-3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components</a:t>
            </a:r>
            <a:r>
              <a:rPr sz="1100" spc="-4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3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your</a:t>
            </a:r>
            <a:r>
              <a:rPr sz="1100" spc="-4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tumbler</a:t>
            </a:r>
            <a:r>
              <a:rPr sz="1100" spc="-3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design.</a:t>
            </a:r>
            <a:r>
              <a:rPr sz="1100" spc="-4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You’ll</a:t>
            </a:r>
            <a:r>
              <a:rPr sz="1100" spc="-3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discover</a:t>
            </a:r>
            <a:r>
              <a:rPr sz="1100" spc="-40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key </a:t>
            </a:r>
            <a:r>
              <a:rPr sz="1100" dirty="0">
                <a:latin typeface="Artifakt ElementOfc"/>
                <a:cs typeface="Artifakt ElementOfc"/>
              </a:rPr>
              <a:t>differences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between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top-</a:t>
            </a:r>
            <a:r>
              <a:rPr sz="1100" dirty="0">
                <a:latin typeface="Artifakt ElementOfc"/>
                <a:cs typeface="Artifakt ElementOfc"/>
              </a:rPr>
              <a:t>down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bottom-</a:t>
            </a:r>
            <a:r>
              <a:rPr sz="1100" dirty="0">
                <a:latin typeface="Artifakt ElementOfc"/>
                <a:cs typeface="Artifakt ElementOfc"/>
              </a:rPr>
              <a:t>up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assemblies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gain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better </a:t>
            </a:r>
            <a:r>
              <a:rPr sz="1100" dirty="0">
                <a:latin typeface="Artifakt ElementOfc"/>
                <a:cs typeface="Artifakt ElementOfc"/>
              </a:rPr>
              <a:t>understanding</a:t>
            </a:r>
            <a:r>
              <a:rPr sz="1100" spc="-3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of</a:t>
            </a:r>
            <a:r>
              <a:rPr sz="1100" spc="-3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workflows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in</a:t>
            </a:r>
            <a:r>
              <a:rPr sz="1100" spc="-3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Fusion.</a:t>
            </a:r>
            <a:endParaRPr sz="1100">
              <a:latin typeface="Artifakt ElementOfc"/>
              <a:cs typeface="Artifakt ElementOfc"/>
            </a:endParaRPr>
          </a:p>
          <a:p>
            <a:pPr marL="12700">
              <a:spcBef>
                <a:spcPts val="1435"/>
              </a:spcBef>
            </a:pPr>
            <a:r>
              <a:rPr sz="1200" b="1" dirty="0">
                <a:latin typeface="Artifakt ElementOfc"/>
                <a:cs typeface="Artifakt ElementOfc"/>
              </a:rPr>
              <a:t>Learning </a:t>
            </a:r>
            <a:r>
              <a:rPr sz="1200" b="1" spc="-10" dirty="0">
                <a:latin typeface="Artifakt ElementOfc"/>
                <a:cs typeface="Artifakt ElementOfc"/>
              </a:rPr>
              <a:t>objectives:</a:t>
            </a:r>
            <a:endParaRPr sz="1200">
              <a:latin typeface="Artifakt ElementOfc"/>
              <a:cs typeface="Artifakt ElementOfc"/>
            </a:endParaRPr>
          </a:p>
          <a:p>
            <a:pPr marL="469265" indent="-227965">
              <a:spcBef>
                <a:spcPts val="1420"/>
              </a:spcBef>
              <a:buFont typeface="Arial"/>
              <a:buChar char="•"/>
              <a:tabLst>
                <a:tab pos="469265" algn="l"/>
              </a:tabLst>
            </a:pPr>
            <a:r>
              <a:rPr sz="1100" dirty="0">
                <a:latin typeface="Artifakt ElementOfc"/>
                <a:cs typeface="Artifakt ElementOfc"/>
              </a:rPr>
              <a:t>Distinguish</a:t>
            </a:r>
            <a:r>
              <a:rPr sz="1100" spc="-4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between</a:t>
            </a:r>
            <a:r>
              <a:rPr sz="1100" spc="-4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bodies</a:t>
            </a:r>
            <a:r>
              <a:rPr sz="1100" spc="-4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4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components.</a:t>
            </a:r>
            <a:endParaRPr sz="1100">
              <a:latin typeface="Artifakt ElementOfc"/>
              <a:cs typeface="Artifakt ElementOfc"/>
            </a:endParaRPr>
          </a:p>
          <a:p>
            <a:pPr marL="469265" indent="-227965">
              <a:spcBef>
                <a:spcPts val="360"/>
              </a:spcBef>
              <a:buFont typeface="Arial"/>
              <a:buChar char="•"/>
              <a:tabLst>
                <a:tab pos="469265" algn="l"/>
              </a:tabLst>
            </a:pPr>
            <a:r>
              <a:rPr sz="1100" dirty="0">
                <a:latin typeface="Artifakt ElementOfc"/>
                <a:cs typeface="Artifakt ElementOfc"/>
              </a:rPr>
              <a:t>Define</a:t>
            </a:r>
            <a:r>
              <a:rPr sz="1100" spc="-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top-</a:t>
            </a:r>
            <a:r>
              <a:rPr sz="1100" dirty="0">
                <a:latin typeface="Artifakt ElementOfc"/>
                <a:cs typeface="Artifakt ElementOfc"/>
              </a:rPr>
              <a:t>down</a:t>
            </a:r>
            <a:r>
              <a:rPr sz="1100" spc="-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and </a:t>
            </a:r>
            <a:r>
              <a:rPr sz="1100" spc="-10" dirty="0">
                <a:latin typeface="Artifakt ElementOfc"/>
                <a:cs typeface="Artifakt ElementOfc"/>
              </a:rPr>
              <a:t>bottom-</a:t>
            </a:r>
            <a:r>
              <a:rPr sz="1100" dirty="0">
                <a:latin typeface="Artifakt ElementOfc"/>
                <a:cs typeface="Artifakt ElementOfc"/>
              </a:rPr>
              <a:t>up</a:t>
            </a:r>
            <a:r>
              <a:rPr sz="1100" spc="-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assemblies.</a:t>
            </a:r>
            <a:endParaRPr sz="1100">
              <a:latin typeface="Artifakt ElementOfc"/>
              <a:cs typeface="Artifakt ElementOfc"/>
            </a:endParaRPr>
          </a:p>
          <a:p>
            <a:pPr marL="469265" indent="-227965">
              <a:spcBef>
                <a:spcPts val="335"/>
              </a:spcBef>
              <a:buFont typeface="Arial"/>
              <a:buChar char="•"/>
              <a:tabLst>
                <a:tab pos="469265" algn="l"/>
              </a:tabLst>
            </a:pPr>
            <a:r>
              <a:rPr sz="1100" dirty="0">
                <a:latin typeface="Artifakt ElementOfc"/>
                <a:cs typeface="Artifakt ElementOfc"/>
              </a:rPr>
              <a:t>Create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new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component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in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assembly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spc="-20" dirty="0">
                <a:latin typeface="Artifakt ElementOfc"/>
                <a:cs typeface="Artifakt ElementOfc"/>
              </a:rPr>
              <a:t>file.</a:t>
            </a:r>
            <a:endParaRPr sz="1100">
              <a:latin typeface="Artifakt ElementOfc"/>
              <a:cs typeface="Artifakt ElementOfc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3715511" y="8894065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5">
                <a:moveTo>
                  <a:pt x="5980176" y="0"/>
                </a:moveTo>
                <a:lnTo>
                  <a:pt x="0" y="0"/>
                </a:lnTo>
                <a:lnTo>
                  <a:pt x="0" y="18288"/>
                </a:lnTo>
                <a:lnTo>
                  <a:pt x="5980176" y="18288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803599" y="4432993"/>
            <a:ext cx="1881920" cy="3395554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5976336" y="8152892"/>
            <a:ext cx="1291590" cy="152606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spcBef>
                <a:spcPts val="110"/>
              </a:spcBef>
            </a:pPr>
            <a:r>
              <a:rPr sz="900" i="1" dirty="0">
                <a:latin typeface="Artifakt ElementOfc"/>
                <a:cs typeface="Artifakt ElementOfc"/>
              </a:rPr>
              <a:t>The</a:t>
            </a:r>
            <a:r>
              <a:rPr sz="900" i="1" spc="-3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completed</a:t>
            </a:r>
            <a:r>
              <a:rPr sz="900" i="1" spc="-30" dirty="0">
                <a:latin typeface="Artifakt ElementOfc"/>
                <a:cs typeface="Artifakt ElementOfc"/>
              </a:rPr>
              <a:t> </a:t>
            </a:r>
            <a:r>
              <a:rPr sz="900" i="1" spc="-10" dirty="0">
                <a:latin typeface="Artifakt ElementOfc"/>
                <a:cs typeface="Artifakt ElementOfc"/>
              </a:rPr>
              <a:t>exercise</a:t>
            </a:r>
            <a:endParaRPr sz="900">
              <a:latin typeface="Artifakt ElementOfc"/>
              <a:cs typeface="Artifakt ElementOfc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xfrm>
            <a:off x="8061240" y="9307532"/>
            <a:ext cx="5555129" cy="146835"/>
          </a:xfrm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12700">
              <a:spcBef>
                <a:spcPts val="65"/>
              </a:spcBef>
            </a:pPr>
            <a:r>
              <a:rPr spc="-60" dirty="0"/>
              <a:t>Step-</a:t>
            </a:r>
            <a:r>
              <a:rPr spc="-45" dirty="0"/>
              <a:t>by-</a:t>
            </a:r>
            <a:r>
              <a:rPr spc="-40" dirty="0"/>
              <a:t>step</a:t>
            </a:r>
            <a:r>
              <a:rPr spc="-20" dirty="0"/>
              <a:t> </a:t>
            </a:r>
            <a:r>
              <a:rPr spc="-40" dirty="0"/>
              <a:t>guide:</a:t>
            </a:r>
            <a:r>
              <a:rPr spc="-15" dirty="0"/>
              <a:t> </a:t>
            </a:r>
            <a:r>
              <a:rPr spc="-55" dirty="0"/>
              <a:t>Create</a:t>
            </a:r>
            <a:r>
              <a:rPr spc="-20" dirty="0"/>
              <a:t> </a:t>
            </a:r>
            <a:r>
              <a:rPr spc="-35" dirty="0"/>
              <a:t>new</a:t>
            </a:r>
            <a:r>
              <a:rPr spc="-20" dirty="0"/>
              <a:t> </a:t>
            </a:r>
            <a:r>
              <a:rPr spc="-45" dirty="0"/>
              <a:t>components</a:t>
            </a:r>
            <a:r>
              <a:rPr spc="-20" dirty="0"/>
              <a:t> in</a:t>
            </a:r>
            <a:r>
              <a:rPr spc="-15" dirty="0"/>
              <a:t> </a:t>
            </a:r>
            <a:r>
              <a:rPr spc="-10" dirty="0"/>
              <a:t>top-</a:t>
            </a:r>
            <a:r>
              <a:rPr spc="-30" dirty="0"/>
              <a:t>down</a:t>
            </a:r>
            <a:r>
              <a:rPr spc="-20" dirty="0"/>
              <a:t> </a:t>
            </a:r>
            <a:r>
              <a:rPr spc="-30" dirty="0"/>
              <a:t>assemblies</a:t>
            </a: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xfrm>
            <a:off x="11430000" y="9261365"/>
            <a:ext cx="688089" cy="193002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12700">
              <a:spcBef>
                <a:spcPts val="425"/>
              </a:spcBef>
            </a:pPr>
            <a:r>
              <a:rPr spc="-60" dirty="0"/>
              <a:t>Page</a:t>
            </a:r>
            <a:r>
              <a:rPr spc="35" dirty="0"/>
              <a:t> </a:t>
            </a:r>
            <a:fld id="{81D60167-4931-47E6-BA6A-407CBD079E47}" type="slidenum">
              <a:rPr spc="-50" dirty="0"/>
              <a:pPr marL="12700">
                <a:spcBef>
                  <a:spcPts val="425"/>
                </a:spcBef>
              </a:pPr>
              <a:t>1</a:t>
            </a:fld>
            <a:endParaRPr spc="-5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827778" y="1091287"/>
            <a:ext cx="2764790" cy="108013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241300" marR="5080" indent="-228600">
              <a:lnSpc>
                <a:spcPct val="125899"/>
              </a:lnSpc>
              <a:spcBef>
                <a:spcPts val="90"/>
              </a:spcBef>
            </a:pPr>
            <a:r>
              <a:rPr sz="1100" b="1" dirty="0">
                <a:latin typeface="Artifakt ElementOfc"/>
                <a:cs typeface="Artifakt ElementOfc"/>
              </a:rPr>
              <a:t>1.</a:t>
            </a:r>
            <a:r>
              <a:rPr sz="1100" b="1" spc="175" dirty="0">
                <a:latin typeface="Artifakt ElementOfc"/>
                <a:cs typeface="Artifakt ElementOfc"/>
              </a:rPr>
              <a:t>  </a:t>
            </a:r>
            <a:r>
              <a:rPr sz="1100" dirty="0">
                <a:latin typeface="Artifakt ElementOfc"/>
                <a:cs typeface="Artifakt ElementOfc"/>
              </a:rPr>
              <a:t>Open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MyTumbler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file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you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created </a:t>
            </a:r>
            <a:r>
              <a:rPr sz="1100" dirty="0">
                <a:latin typeface="Artifakt ElementOfc"/>
                <a:cs typeface="Artifakt ElementOfc"/>
              </a:rPr>
              <a:t>in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previous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video.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Before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creating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next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component,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make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sure</a:t>
            </a:r>
            <a:r>
              <a:rPr sz="1100" spc="-25" dirty="0">
                <a:latin typeface="Artifakt ElementOfc"/>
                <a:cs typeface="Artifakt ElementOfc"/>
              </a:rPr>
              <a:t> the </a:t>
            </a:r>
            <a:r>
              <a:rPr sz="1100" dirty="0">
                <a:latin typeface="Artifakt ElementOfc"/>
                <a:cs typeface="Artifakt ElementOfc"/>
              </a:rPr>
              <a:t>radio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button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right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of</a:t>
            </a:r>
            <a:r>
              <a:rPr sz="1100" spc="-1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design </a:t>
            </a:r>
            <a:r>
              <a:rPr sz="1100" dirty="0">
                <a:latin typeface="Artifakt ElementOfc"/>
                <a:cs typeface="Artifakt ElementOfc"/>
              </a:rPr>
              <a:t>file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is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selected.</a:t>
            </a:r>
            <a:endParaRPr sz="1100">
              <a:latin typeface="Artifakt ElementOfc"/>
              <a:cs typeface="Artifakt ElementOfc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056378" y="2353157"/>
            <a:ext cx="2480310" cy="42569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27299"/>
              </a:lnSpc>
              <a:spcBef>
                <a:spcPts val="95"/>
              </a:spcBef>
            </a:pPr>
            <a:r>
              <a:rPr sz="1100" dirty="0">
                <a:latin typeface="Artifakt ElementOfc"/>
                <a:cs typeface="Artifakt ElementOfc"/>
              </a:rPr>
              <a:t>NOTE: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You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can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also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use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b="1" i="1" spc="-10" dirty="0">
                <a:latin typeface="Artifakt ElementOfc"/>
                <a:cs typeface="Artifakt ElementOfc"/>
              </a:rPr>
              <a:t>Module4- </a:t>
            </a:r>
            <a:r>
              <a:rPr sz="1100" b="1" i="1" dirty="0">
                <a:latin typeface="Artifakt ElementOfc"/>
                <a:cs typeface="Artifakt ElementOfc"/>
              </a:rPr>
              <a:t>01.f3d</a:t>
            </a:r>
            <a:r>
              <a:rPr sz="1100" b="1" i="1" spc="-1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file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in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course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downloads.</a:t>
            </a:r>
            <a:endParaRPr sz="1100">
              <a:latin typeface="Artifakt ElementOfc"/>
              <a:cs typeface="Artifakt ElementOfc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372562" y="2352547"/>
            <a:ext cx="1499235" cy="152606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spcBef>
                <a:spcPts val="110"/>
              </a:spcBef>
            </a:pPr>
            <a:r>
              <a:rPr sz="900" i="1" dirty="0">
                <a:latin typeface="Artifakt ElementOfc"/>
                <a:cs typeface="Artifakt ElementOfc"/>
              </a:rPr>
              <a:t>Figure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1.</a:t>
            </a:r>
            <a:r>
              <a:rPr sz="900" i="1" spc="-1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Open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the</a:t>
            </a:r>
            <a:r>
              <a:rPr sz="900" i="1" spc="-15" dirty="0">
                <a:latin typeface="Artifakt ElementOfc"/>
                <a:cs typeface="Artifakt ElementOfc"/>
              </a:rPr>
              <a:t> </a:t>
            </a:r>
            <a:r>
              <a:rPr sz="900" i="1" spc="-10" dirty="0">
                <a:latin typeface="Artifakt ElementOfc"/>
                <a:cs typeface="Artifakt ElementOfc"/>
              </a:rPr>
              <a:t>Tumbler.</a:t>
            </a:r>
            <a:endParaRPr sz="900">
              <a:latin typeface="Artifakt ElementOfc"/>
              <a:cs typeface="Artifakt ElementOfc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827779" y="3252318"/>
            <a:ext cx="2496185" cy="659765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241300" marR="5080" indent="-228600">
              <a:lnSpc>
                <a:spcPct val="126400"/>
              </a:lnSpc>
              <a:spcBef>
                <a:spcPts val="85"/>
              </a:spcBef>
            </a:pPr>
            <a:r>
              <a:rPr sz="1100" b="1" dirty="0">
                <a:latin typeface="Artifakt ElementOfc"/>
                <a:cs typeface="Artifakt ElementOfc"/>
              </a:rPr>
              <a:t>2.</a:t>
            </a:r>
            <a:r>
              <a:rPr sz="1100" b="1" spc="140" dirty="0">
                <a:latin typeface="Artifakt ElementOfc"/>
                <a:cs typeface="Artifakt ElementOfc"/>
              </a:rPr>
              <a:t>  </a:t>
            </a:r>
            <a:r>
              <a:rPr sz="1100" dirty="0">
                <a:latin typeface="Artifakt ElementOfc"/>
                <a:cs typeface="Artifakt ElementOfc"/>
              </a:rPr>
              <a:t>In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Assemble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group,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click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New </a:t>
            </a:r>
            <a:r>
              <a:rPr sz="1100" dirty="0">
                <a:latin typeface="Artifakt ElementOfc"/>
                <a:cs typeface="Artifakt ElementOfc"/>
              </a:rPr>
              <a:t>Component.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Name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component </a:t>
            </a:r>
            <a:r>
              <a:rPr sz="1100" b="1" spc="-10" dirty="0">
                <a:latin typeface="Artifakt ElementOfc"/>
                <a:cs typeface="Artifakt ElementOfc"/>
              </a:rPr>
              <a:t>Gasket</a:t>
            </a:r>
            <a:r>
              <a:rPr sz="1100" spc="-10" dirty="0">
                <a:latin typeface="Artifakt ElementOfc"/>
                <a:cs typeface="Artifakt ElementOfc"/>
              </a:rPr>
              <a:t>.</a:t>
            </a:r>
            <a:endParaRPr sz="1100">
              <a:latin typeface="Artifakt ElementOfc"/>
              <a:cs typeface="Artifakt ElementOfc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762702" y="5795569"/>
            <a:ext cx="3110230" cy="348615"/>
          </a:xfrm>
          <a:prstGeom prst="rect">
            <a:avLst/>
          </a:prstGeom>
        </p:spPr>
        <p:txBody>
          <a:bodyPr vert="horz" wrap="square" lIns="0" tIns="36830" rIns="0" bIns="0" rtlCol="0">
            <a:spAutoFit/>
          </a:bodyPr>
          <a:lstStyle/>
          <a:p>
            <a:pPr marR="5080" algn="r">
              <a:spcBef>
                <a:spcPts val="290"/>
              </a:spcBef>
            </a:pPr>
            <a:r>
              <a:rPr sz="900" i="1" dirty="0">
                <a:latin typeface="Artifakt ElementOfc"/>
                <a:cs typeface="Artifakt ElementOfc"/>
              </a:rPr>
              <a:t>Figure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2.</a:t>
            </a:r>
            <a:r>
              <a:rPr sz="900" i="1" spc="-1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You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will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need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to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select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the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Create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Sketch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icon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spc="-25" dirty="0">
                <a:latin typeface="Artifakt ElementOfc"/>
                <a:cs typeface="Artifakt ElementOfc"/>
              </a:rPr>
              <a:t>to</a:t>
            </a:r>
            <a:endParaRPr sz="900">
              <a:latin typeface="Artifakt ElementOfc"/>
              <a:cs typeface="Artifakt ElementOfc"/>
            </a:endParaRPr>
          </a:p>
          <a:p>
            <a:pPr marR="5080" algn="r">
              <a:spcBef>
                <a:spcPts val="190"/>
              </a:spcBef>
            </a:pPr>
            <a:r>
              <a:rPr sz="900" i="1" dirty="0">
                <a:latin typeface="Artifakt ElementOfc"/>
                <a:cs typeface="Artifakt ElementOfc"/>
              </a:rPr>
              <a:t>access</a:t>
            </a:r>
            <a:r>
              <a:rPr sz="900" i="1" spc="-3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the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sketch</a:t>
            </a:r>
            <a:r>
              <a:rPr sz="900" i="1" spc="-30" dirty="0">
                <a:latin typeface="Artifakt ElementOfc"/>
                <a:cs typeface="Artifakt ElementOfc"/>
              </a:rPr>
              <a:t> </a:t>
            </a:r>
            <a:r>
              <a:rPr sz="900" i="1" spc="-10" dirty="0">
                <a:latin typeface="Artifakt ElementOfc"/>
                <a:cs typeface="Artifakt ElementOfc"/>
              </a:rPr>
              <a:t>tools.</a:t>
            </a:r>
            <a:endParaRPr sz="900">
              <a:latin typeface="Artifakt ElementOfc"/>
              <a:cs typeface="Artifakt ElementOfc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3770377" y="3112007"/>
            <a:ext cx="6160135" cy="6350"/>
          </a:xfrm>
          <a:custGeom>
            <a:avLst/>
            <a:gdLst/>
            <a:ahLst/>
            <a:cxnLst/>
            <a:rect l="l" t="t" r="r" b="b"/>
            <a:pathLst>
              <a:path w="6160134" h="6350">
                <a:moveTo>
                  <a:pt x="6160008" y="0"/>
                </a:moveTo>
                <a:lnTo>
                  <a:pt x="2941320" y="0"/>
                </a:lnTo>
                <a:lnTo>
                  <a:pt x="2935224" y="0"/>
                </a:lnTo>
                <a:lnTo>
                  <a:pt x="0" y="0"/>
                </a:lnTo>
                <a:lnTo>
                  <a:pt x="0" y="6096"/>
                </a:lnTo>
                <a:lnTo>
                  <a:pt x="2935224" y="6096"/>
                </a:lnTo>
                <a:lnTo>
                  <a:pt x="2941320" y="6096"/>
                </a:lnTo>
                <a:lnTo>
                  <a:pt x="6160008" y="6096"/>
                </a:lnTo>
                <a:lnTo>
                  <a:pt x="6160008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3827778" y="6595973"/>
            <a:ext cx="2443480" cy="42569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41300" marR="5080" indent="-228600">
              <a:lnSpc>
                <a:spcPct val="127299"/>
              </a:lnSpc>
              <a:spcBef>
                <a:spcPts val="95"/>
              </a:spcBef>
            </a:pPr>
            <a:r>
              <a:rPr sz="1100" b="1" dirty="0">
                <a:latin typeface="Artifakt ElementOfc"/>
                <a:cs typeface="Artifakt ElementOfc"/>
              </a:rPr>
              <a:t>3.</a:t>
            </a:r>
            <a:r>
              <a:rPr sz="1100" b="1" spc="114" dirty="0">
                <a:latin typeface="Artifakt ElementOfc"/>
                <a:cs typeface="Artifakt ElementOfc"/>
              </a:rPr>
              <a:t>  </a:t>
            </a:r>
            <a:r>
              <a:rPr sz="1100" dirty="0">
                <a:latin typeface="Artifakt ElementOfc"/>
                <a:cs typeface="Artifakt ElementOfc"/>
              </a:rPr>
              <a:t>Two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components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are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listed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in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the </a:t>
            </a:r>
            <a:r>
              <a:rPr sz="1100" spc="-10" dirty="0">
                <a:latin typeface="Artifakt ElementOfc"/>
                <a:cs typeface="Artifakt ElementOfc"/>
              </a:rPr>
              <a:t>Browser.</a:t>
            </a:r>
            <a:endParaRPr sz="1100">
              <a:latin typeface="Artifakt ElementOfc"/>
              <a:cs typeface="Artifakt ElementOfc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8177221" y="8277859"/>
            <a:ext cx="1695450" cy="152606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spcBef>
                <a:spcPts val="110"/>
              </a:spcBef>
            </a:pPr>
            <a:r>
              <a:rPr sz="900" i="1" dirty="0">
                <a:latin typeface="Artifakt ElementOfc"/>
                <a:cs typeface="Artifakt ElementOfc"/>
              </a:rPr>
              <a:t>Figure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3.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Multiple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spc="-10" dirty="0">
                <a:latin typeface="Artifakt ElementOfc"/>
                <a:cs typeface="Artifakt ElementOfc"/>
              </a:rPr>
              <a:t>components.</a:t>
            </a:r>
            <a:endParaRPr sz="900">
              <a:latin typeface="Artifakt ElementOfc"/>
              <a:cs typeface="Artifakt ElementOfc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3770377" y="6458711"/>
            <a:ext cx="6160135" cy="6350"/>
          </a:xfrm>
          <a:custGeom>
            <a:avLst/>
            <a:gdLst/>
            <a:ahLst/>
            <a:cxnLst/>
            <a:rect l="l" t="t" r="r" b="b"/>
            <a:pathLst>
              <a:path w="6160134" h="6350">
                <a:moveTo>
                  <a:pt x="6160008" y="0"/>
                </a:moveTo>
                <a:lnTo>
                  <a:pt x="2941320" y="0"/>
                </a:lnTo>
                <a:lnTo>
                  <a:pt x="2935224" y="0"/>
                </a:lnTo>
                <a:lnTo>
                  <a:pt x="0" y="0"/>
                </a:lnTo>
                <a:lnTo>
                  <a:pt x="0" y="6096"/>
                </a:lnTo>
                <a:lnTo>
                  <a:pt x="2935224" y="6096"/>
                </a:lnTo>
                <a:lnTo>
                  <a:pt x="2941320" y="6096"/>
                </a:lnTo>
                <a:lnTo>
                  <a:pt x="6160008" y="6096"/>
                </a:lnTo>
                <a:lnTo>
                  <a:pt x="6160008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1" name="object 11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980046" y="1139953"/>
            <a:ext cx="1867622" cy="1057557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774179" y="3300985"/>
            <a:ext cx="3085451" cy="2333605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704032" y="6675832"/>
            <a:ext cx="2111449" cy="1435336"/>
          </a:xfrm>
          <a:prstGeom prst="rect">
            <a:avLst/>
          </a:prstGeom>
        </p:spPr>
      </p:pic>
      <p:sp>
        <p:nvSpPr>
          <p:cNvPr id="14" name="object 14"/>
          <p:cNvSpPr txBox="1">
            <a:spLocks noGrp="1"/>
          </p:cNvSpPr>
          <p:nvPr>
            <p:ph type="ftr" sz="quarter" idx="5"/>
          </p:nvPr>
        </p:nvSpPr>
        <p:spPr>
          <a:xfrm>
            <a:off x="8061240" y="9307532"/>
            <a:ext cx="5555129" cy="146835"/>
          </a:xfrm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12700">
              <a:spcBef>
                <a:spcPts val="65"/>
              </a:spcBef>
            </a:pPr>
            <a:r>
              <a:rPr spc="-60" dirty="0"/>
              <a:t>Step-</a:t>
            </a:r>
            <a:r>
              <a:rPr spc="-45" dirty="0"/>
              <a:t>by-</a:t>
            </a:r>
            <a:r>
              <a:rPr spc="-40" dirty="0"/>
              <a:t>step</a:t>
            </a:r>
            <a:r>
              <a:rPr spc="-20" dirty="0"/>
              <a:t> </a:t>
            </a:r>
            <a:r>
              <a:rPr spc="-40" dirty="0"/>
              <a:t>guide:</a:t>
            </a:r>
            <a:r>
              <a:rPr spc="-15" dirty="0"/>
              <a:t> </a:t>
            </a:r>
            <a:r>
              <a:rPr spc="-55" dirty="0"/>
              <a:t>Create</a:t>
            </a:r>
            <a:r>
              <a:rPr spc="-20" dirty="0"/>
              <a:t> </a:t>
            </a:r>
            <a:r>
              <a:rPr spc="-35" dirty="0"/>
              <a:t>new</a:t>
            </a:r>
            <a:r>
              <a:rPr spc="-20" dirty="0"/>
              <a:t> </a:t>
            </a:r>
            <a:r>
              <a:rPr spc="-45" dirty="0"/>
              <a:t>components</a:t>
            </a:r>
            <a:r>
              <a:rPr spc="-20" dirty="0"/>
              <a:t> in</a:t>
            </a:r>
            <a:r>
              <a:rPr spc="-15" dirty="0"/>
              <a:t> </a:t>
            </a:r>
            <a:r>
              <a:rPr spc="-10" dirty="0"/>
              <a:t>top-</a:t>
            </a:r>
            <a:r>
              <a:rPr spc="-30" dirty="0"/>
              <a:t>down</a:t>
            </a:r>
            <a:r>
              <a:rPr spc="-20" dirty="0"/>
              <a:t> </a:t>
            </a:r>
            <a:r>
              <a:rPr spc="-30" dirty="0"/>
              <a:t>assemblies</a:t>
            </a:r>
          </a:p>
        </p:txBody>
      </p:sp>
      <p:sp>
        <p:nvSpPr>
          <p:cNvPr id="15" name="object 15"/>
          <p:cNvSpPr txBox="1">
            <a:spLocks noGrp="1"/>
          </p:cNvSpPr>
          <p:nvPr>
            <p:ph type="sldNum" sz="quarter" idx="7"/>
          </p:nvPr>
        </p:nvSpPr>
        <p:spPr>
          <a:xfrm>
            <a:off x="11430000" y="9261365"/>
            <a:ext cx="688089" cy="193002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12700">
              <a:spcBef>
                <a:spcPts val="425"/>
              </a:spcBef>
            </a:pPr>
            <a:r>
              <a:rPr spc="-60" dirty="0"/>
              <a:t>Page</a:t>
            </a:r>
            <a:r>
              <a:rPr spc="35" dirty="0"/>
              <a:t> </a:t>
            </a:r>
            <a:fld id="{81D60167-4931-47E6-BA6A-407CBD079E47}" type="slidenum">
              <a:rPr spc="-50" dirty="0"/>
              <a:pPr marL="12700">
                <a:spcBef>
                  <a:spcPts val="425"/>
                </a:spcBef>
              </a:pPr>
              <a:t>2</a:t>
            </a:fld>
            <a:endParaRPr spc="-5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827778" y="1085188"/>
            <a:ext cx="2668270" cy="87630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41300" marR="5080" indent="-228600">
              <a:lnSpc>
                <a:spcPct val="126699"/>
              </a:lnSpc>
              <a:spcBef>
                <a:spcPts val="105"/>
              </a:spcBef>
            </a:pPr>
            <a:r>
              <a:rPr sz="1100" b="1" dirty="0">
                <a:latin typeface="Artifakt ElementOfc"/>
                <a:cs typeface="Artifakt ElementOfc"/>
              </a:rPr>
              <a:t>4.</a:t>
            </a:r>
            <a:r>
              <a:rPr sz="1100" b="1" spc="114" dirty="0">
                <a:latin typeface="Artifakt ElementOfc"/>
                <a:cs typeface="Artifakt ElementOfc"/>
              </a:rPr>
              <a:t> 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Tumbler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is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now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translucent </a:t>
            </a:r>
            <a:r>
              <a:rPr sz="1100" dirty="0">
                <a:latin typeface="Artifakt ElementOfc"/>
                <a:cs typeface="Artifakt ElementOfc"/>
              </a:rPr>
              <a:t>because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it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is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not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activated </a:t>
            </a:r>
            <a:r>
              <a:rPr sz="1100" dirty="0">
                <a:latin typeface="Artifakt ElementOfc"/>
                <a:cs typeface="Artifakt ElementOfc"/>
              </a:rPr>
              <a:t>component.</a:t>
            </a:r>
            <a:r>
              <a:rPr sz="1100" spc="-4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3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active</a:t>
            </a:r>
            <a:r>
              <a:rPr sz="1100" spc="-3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component</a:t>
            </a:r>
            <a:r>
              <a:rPr sz="1100" spc="-35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is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Gasket.</a:t>
            </a:r>
            <a:endParaRPr sz="1100">
              <a:latin typeface="Artifakt ElementOfc"/>
              <a:cs typeface="Artifakt ElementOfc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7519677" y="3669284"/>
            <a:ext cx="2352675" cy="152606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spcBef>
                <a:spcPts val="110"/>
              </a:spcBef>
            </a:pPr>
            <a:r>
              <a:rPr sz="900" i="1" dirty="0">
                <a:latin typeface="Artifakt ElementOfc"/>
                <a:cs typeface="Artifakt ElementOfc"/>
              </a:rPr>
              <a:t>Figure</a:t>
            </a:r>
            <a:r>
              <a:rPr sz="900" i="1" spc="-1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4.</a:t>
            </a:r>
            <a:r>
              <a:rPr sz="900" i="1" spc="-5" dirty="0">
                <a:latin typeface="Artifakt ElementOfc"/>
                <a:cs typeface="Artifakt ElementOfc"/>
              </a:rPr>
              <a:t> </a:t>
            </a:r>
            <a:r>
              <a:rPr sz="900" i="1" spc="-10" dirty="0">
                <a:latin typeface="Artifakt ElementOfc"/>
                <a:cs typeface="Artifakt ElementOfc"/>
              </a:rPr>
              <a:t>Confirming </a:t>
            </a:r>
            <a:r>
              <a:rPr sz="900" i="1" dirty="0">
                <a:latin typeface="Artifakt ElementOfc"/>
                <a:cs typeface="Artifakt ElementOfc"/>
              </a:rPr>
              <a:t>the</a:t>
            </a:r>
            <a:r>
              <a:rPr sz="900" i="1" spc="-1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active</a:t>
            </a:r>
            <a:r>
              <a:rPr sz="900" i="1" spc="-10" dirty="0">
                <a:latin typeface="Artifakt ElementOfc"/>
                <a:cs typeface="Artifakt ElementOfc"/>
              </a:rPr>
              <a:t> component.</a:t>
            </a:r>
            <a:endParaRPr sz="900">
              <a:latin typeface="Artifakt ElementOfc"/>
              <a:cs typeface="Artifakt ElementOfc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788157" y="4596485"/>
            <a:ext cx="2482215" cy="42569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41300" marR="5080" indent="-228600">
              <a:lnSpc>
                <a:spcPct val="127299"/>
              </a:lnSpc>
              <a:spcBef>
                <a:spcPts val="95"/>
              </a:spcBef>
            </a:pPr>
            <a:r>
              <a:rPr sz="1100" b="1" dirty="0">
                <a:latin typeface="Artifakt ElementOfc"/>
                <a:cs typeface="Artifakt ElementOfc"/>
              </a:rPr>
              <a:t>5.</a:t>
            </a:r>
            <a:r>
              <a:rPr sz="1100" b="1" spc="120" dirty="0">
                <a:latin typeface="Artifakt ElementOfc"/>
                <a:cs typeface="Artifakt ElementOfc"/>
              </a:rPr>
              <a:t>  </a:t>
            </a:r>
            <a:r>
              <a:rPr sz="1100" dirty="0">
                <a:latin typeface="Artifakt ElementOfc"/>
                <a:cs typeface="Artifakt ElementOfc"/>
              </a:rPr>
              <a:t>Now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you’ll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create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extrusion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for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gasket.</a:t>
            </a:r>
            <a:endParaRPr sz="1100">
              <a:latin typeface="Artifakt ElementOfc"/>
              <a:cs typeface="Artifakt ElementOfc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016757" y="5233517"/>
            <a:ext cx="2339975" cy="192786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>
              <a:lnSpc>
                <a:spcPct val="126099"/>
              </a:lnSpc>
              <a:spcBef>
                <a:spcPts val="90"/>
              </a:spcBef>
            </a:pPr>
            <a:r>
              <a:rPr sz="1100" dirty="0">
                <a:latin typeface="Artifakt ElementOfc"/>
                <a:cs typeface="Artifakt ElementOfc"/>
              </a:rPr>
              <a:t>Make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sure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Gasket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is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active </a:t>
            </a:r>
            <a:r>
              <a:rPr sz="1100" dirty="0">
                <a:latin typeface="Artifakt ElementOfc"/>
                <a:cs typeface="Artifakt ElementOfc"/>
              </a:rPr>
              <a:t>component.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In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Create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group, </a:t>
            </a:r>
            <a:r>
              <a:rPr sz="1100" dirty="0">
                <a:latin typeface="Artifakt ElementOfc"/>
                <a:cs typeface="Artifakt ElementOfc"/>
              </a:rPr>
              <a:t>click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Extrude.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Click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between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the </a:t>
            </a:r>
            <a:r>
              <a:rPr sz="1100" dirty="0">
                <a:latin typeface="Artifakt ElementOfc"/>
                <a:cs typeface="Artifakt ElementOfc"/>
              </a:rPr>
              <a:t>inner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outer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circle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of</a:t>
            </a:r>
            <a:r>
              <a:rPr sz="1100" spc="-20" dirty="0">
                <a:latin typeface="Artifakt ElementOfc"/>
                <a:cs typeface="Artifakt ElementOfc"/>
              </a:rPr>
              <a:t> your </a:t>
            </a:r>
            <a:r>
              <a:rPr sz="1100" dirty="0">
                <a:latin typeface="Artifakt ElementOfc"/>
                <a:cs typeface="Artifakt ElementOfc"/>
              </a:rPr>
              <a:t>Tumbler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at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top.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Extrude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the </a:t>
            </a:r>
            <a:r>
              <a:rPr sz="1100" dirty="0">
                <a:latin typeface="Artifakt ElementOfc"/>
                <a:cs typeface="Artifakt ElementOfc"/>
              </a:rPr>
              <a:t>gasket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.125"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up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from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cup.</a:t>
            </a:r>
            <a:r>
              <a:rPr sz="1100" spc="-20" dirty="0">
                <a:latin typeface="Artifakt ElementOfc"/>
                <a:cs typeface="Artifakt ElementOfc"/>
              </a:rPr>
              <a:t> Click </a:t>
            </a:r>
            <a:r>
              <a:rPr sz="1100" dirty="0">
                <a:latin typeface="Artifakt ElementOfc"/>
                <a:cs typeface="Artifakt ElementOfc"/>
              </a:rPr>
              <a:t>OK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finish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extrusion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20" dirty="0">
                <a:latin typeface="Artifakt ElementOfc"/>
                <a:cs typeface="Artifakt ElementOfc"/>
              </a:rPr>
              <a:t> save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file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with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description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of </a:t>
            </a:r>
            <a:r>
              <a:rPr sz="1100" b="1" dirty="0">
                <a:latin typeface="Artifakt ElementOfc"/>
                <a:cs typeface="Artifakt ElementOfc"/>
              </a:rPr>
              <a:t>added</a:t>
            </a:r>
            <a:r>
              <a:rPr sz="1100" b="1" spc="-25" dirty="0">
                <a:latin typeface="Artifakt ElementOfc"/>
                <a:cs typeface="Artifakt ElementOfc"/>
              </a:rPr>
              <a:t> </a:t>
            </a:r>
            <a:r>
              <a:rPr sz="1100" b="1" spc="-10" dirty="0">
                <a:latin typeface="Artifakt ElementOfc"/>
                <a:cs typeface="Artifakt ElementOfc"/>
              </a:rPr>
              <a:t>gasket</a:t>
            </a:r>
            <a:r>
              <a:rPr sz="1100" spc="-10" dirty="0">
                <a:latin typeface="Artifakt ElementOfc"/>
                <a:cs typeface="Artifakt ElementOfc"/>
              </a:rPr>
              <a:t>.</a:t>
            </a:r>
            <a:endParaRPr sz="1100">
              <a:latin typeface="Artifakt ElementOfc"/>
              <a:cs typeface="Artifakt ElementOfc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8158561" y="7055611"/>
            <a:ext cx="1610360" cy="152606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spcBef>
                <a:spcPts val="110"/>
              </a:spcBef>
            </a:pPr>
            <a:r>
              <a:rPr sz="900" i="1" dirty="0">
                <a:latin typeface="Artifakt ElementOfc"/>
                <a:cs typeface="Artifakt ElementOfc"/>
              </a:rPr>
              <a:t>Figure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5.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Creating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the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spc="-10" dirty="0">
                <a:latin typeface="Artifakt ElementOfc"/>
                <a:cs typeface="Artifakt ElementOfc"/>
              </a:rPr>
              <a:t>gasket.</a:t>
            </a:r>
            <a:endParaRPr sz="900">
              <a:latin typeface="Artifakt ElementOfc"/>
              <a:cs typeface="Artifakt ElementOfc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3733801" y="4459223"/>
            <a:ext cx="6196965" cy="6350"/>
          </a:xfrm>
          <a:custGeom>
            <a:avLst/>
            <a:gdLst/>
            <a:ahLst/>
            <a:cxnLst/>
            <a:rect l="l" t="t" r="r" b="b"/>
            <a:pathLst>
              <a:path w="6196965" h="6350">
                <a:moveTo>
                  <a:pt x="6196584" y="0"/>
                </a:moveTo>
                <a:lnTo>
                  <a:pt x="6196584" y="0"/>
                </a:lnTo>
                <a:lnTo>
                  <a:pt x="0" y="0"/>
                </a:lnTo>
                <a:lnTo>
                  <a:pt x="0" y="6096"/>
                </a:lnTo>
                <a:lnTo>
                  <a:pt x="6196584" y="6096"/>
                </a:lnTo>
                <a:lnTo>
                  <a:pt x="619658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976112" y="1137900"/>
            <a:ext cx="2883813" cy="2365547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666023" y="4737843"/>
            <a:ext cx="3088774" cy="2129189"/>
          </a:xfrm>
          <a:prstGeom prst="rect">
            <a:avLst/>
          </a:prstGeom>
        </p:spPr>
      </p:pic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xfrm>
            <a:off x="8061240" y="9307532"/>
            <a:ext cx="5555129" cy="146835"/>
          </a:xfrm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12700">
              <a:spcBef>
                <a:spcPts val="65"/>
              </a:spcBef>
            </a:pPr>
            <a:r>
              <a:rPr spc="-60" dirty="0"/>
              <a:t>Step-</a:t>
            </a:r>
            <a:r>
              <a:rPr spc="-45" dirty="0"/>
              <a:t>by-</a:t>
            </a:r>
            <a:r>
              <a:rPr spc="-40" dirty="0"/>
              <a:t>step</a:t>
            </a:r>
            <a:r>
              <a:rPr spc="-20" dirty="0"/>
              <a:t> </a:t>
            </a:r>
            <a:r>
              <a:rPr spc="-40" dirty="0"/>
              <a:t>guide:</a:t>
            </a:r>
            <a:r>
              <a:rPr spc="-15" dirty="0"/>
              <a:t> </a:t>
            </a:r>
            <a:r>
              <a:rPr spc="-55" dirty="0"/>
              <a:t>Create</a:t>
            </a:r>
            <a:r>
              <a:rPr spc="-20" dirty="0"/>
              <a:t> </a:t>
            </a:r>
            <a:r>
              <a:rPr spc="-35" dirty="0"/>
              <a:t>new</a:t>
            </a:r>
            <a:r>
              <a:rPr spc="-20" dirty="0"/>
              <a:t> </a:t>
            </a:r>
            <a:r>
              <a:rPr spc="-45" dirty="0"/>
              <a:t>components</a:t>
            </a:r>
            <a:r>
              <a:rPr spc="-20" dirty="0"/>
              <a:t> in</a:t>
            </a:r>
            <a:r>
              <a:rPr spc="-15" dirty="0"/>
              <a:t> </a:t>
            </a:r>
            <a:r>
              <a:rPr spc="-10" dirty="0"/>
              <a:t>top-</a:t>
            </a:r>
            <a:r>
              <a:rPr spc="-30" dirty="0"/>
              <a:t>down</a:t>
            </a:r>
            <a:r>
              <a:rPr spc="-20" dirty="0"/>
              <a:t> </a:t>
            </a:r>
            <a:r>
              <a:rPr spc="-30" dirty="0"/>
              <a:t>assemblies</a:t>
            </a:r>
          </a:p>
        </p:txBody>
      </p:sp>
      <p:sp>
        <p:nvSpPr>
          <p:cNvPr id="11" name="object 11"/>
          <p:cNvSpPr txBox="1">
            <a:spLocks noGrp="1"/>
          </p:cNvSpPr>
          <p:nvPr>
            <p:ph type="sldNum" sz="quarter" idx="7"/>
          </p:nvPr>
        </p:nvSpPr>
        <p:spPr>
          <a:xfrm>
            <a:off x="11430000" y="9257694"/>
            <a:ext cx="688089" cy="193002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12700">
              <a:spcBef>
                <a:spcPts val="425"/>
              </a:spcBef>
            </a:pPr>
            <a:r>
              <a:rPr spc="-60" dirty="0"/>
              <a:t>Page</a:t>
            </a:r>
            <a:r>
              <a:rPr spc="35" dirty="0"/>
              <a:t> </a:t>
            </a:r>
            <a:fld id="{81D60167-4931-47E6-BA6A-407CBD079E47}" type="slidenum">
              <a:rPr spc="-50" dirty="0"/>
              <a:pPr marL="12700">
                <a:spcBef>
                  <a:spcPts val="425"/>
                </a:spcBef>
              </a:pPr>
              <a:t>3</a:t>
            </a:fld>
            <a:endParaRPr spc="-5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326</Words>
  <Application>Microsoft Macintosh PowerPoint</Application>
  <PresentationFormat>Custom</PresentationFormat>
  <Paragraphs>27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Artifakt ElementOfc</vt:lpstr>
      <vt:lpstr>Calibri</vt:lpstr>
      <vt:lpstr>Office Theme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Karyn Johnson</cp:lastModifiedBy>
  <cp:revision>1</cp:revision>
  <dcterms:created xsi:type="dcterms:W3CDTF">2024-02-12T18:17:15Z</dcterms:created>
  <dcterms:modified xsi:type="dcterms:W3CDTF">2024-02-12T18:40:22Z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2024-01-30T00:00:00Z</vt:filetime>
  </property>
  <property fmtid="{D5CDD505-2E9C-101B-9397-08002B2CF9AE}" pid="3" name="LastSaved">
    <vt:filetime>2024-02-12T00:00:00Z</vt:filetime>
  </property>
  <property fmtid="{D5CDD505-2E9C-101B-9397-08002B2CF9AE}" pid="4" name="Producer">
    <vt:lpwstr>macOS Version 14.1.2 (Build 23B92) Quartz PDFContext</vt:lpwstr>
  </property>
</Properties>
</file>