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C1203B-7FF7-A645-9423-54EF21F34ED6}" v="3" dt="2024-02-12T18:36:50.46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>
        <p:scale>
          <a:sx n="124" d="100"/>
          <a:sy n="124" d="100"/>
        </p:scale>
        <p:origin x="24" y="144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E1C1203B-7FF7-A645-9423-54EF21F34ED6}"/>
    <pc:docChg chg="modSld modMainMaster">
      <pc:chgData name="Karyn Johnson" userId="5b537da3-8fe8-412d-8c65-21230afc46da" providerId="ADAL" clId="{E1C1203B-7FF7-A645-9423-54EF21F34ED6}" dt="2024-02-12T18:37:19.056" v="3" actId="1076"/>
      <pc:docMkLst>
        <pc:docMk/>
      </pc:docMkLst>
      <pc:sldChg chg="modSp mod">
        <pc:chgData name="Karyn Johnson" userId="5b537da3-8fe8-412d-8c65-21230afc46da" providerId="ADAL" clId="{E1C1203B-7FF7-A645-9423-54EF21F34ED6}" dt="2024-02-12T18:37:05.177" v="1" actId="1076"/>
        <pc:sldMkLst>
          <pc:docMk/>
          <pc:sldMk cId="0" sldId="256"/>
        </pc:sldMkLst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6"/>
            <ac:spMk id="3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6"/>
            <ac:spMk id="6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7:05.177" v="1" actId="1076"/>
          <ac:spMkLst>
            <pc:docMk/>
            <pc:sldMk cId="0" sldId="256"/>
            <ac:spMk id="7" creationId="{00000000-0000-0000-0000-000000000000}"/>
          </ac:spMkLst>
        </pc:spChg>
        <pc:picChg chg="mod">
          <ac:chgData name="Karyn Johnson" userId="5b537da3-8fe8-412d-8c65-21230afc46da" providerId="ADAL" clId="{E1C1203B-7FF7-A645-9423-54EF21F34ED6}" dt="2024-02-12T18:36:35.255" v="0"/>
          <ac:picMkLst>
            <pc:docMk/>
            <pc:sldMk cId="0" sldId="256"/>
            <ac:picMk id="4" creationId="{00000000-0000-0000-0000-000000000000}"/>
          </ac:picMkLst>
        </pc:picChg>
      </pc:sldChg>
      <pc:sldChg chg="modSp mod">
        <pc:chgData name="Karyn Johnson" userId="5b537da3-8fe8-412d-8c65-21230afc46da" providerId="ADAL" clId="{E1C1203B-7FF7-A645-9423-54EF21F34ED6}" dt="2024-02-12T18:37:13.090" v="2" actId="1076"/>
        <pc:sldMkLst>
          <pc:docMk/>
          <pc:sldMk cId="0" sldId="257"/>
        </pc:sldMkLst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7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8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7"/>
            <ac:spMk id="13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7:13.090" v="2" actId="1076"/>
          <ac:spMkLst>
            <pc:docMk/>
            <pc:sldMk cId="0" sldId="257"/>
            <ac:spMk id="14" creationId="{00000000-0000-0000-0000-000000000000}"/>
          </ac:spMkLst>
        </pc:spChg>
        <pc:picChg chg="mod">
          <ac:chgData name="Karyn Johnson" userId="5b537da3-8fe8-412d-8c65-21230afc46da" providerId="ADAL" clId="{E1C1203B-7FF7-A645-9423-54EF21F34ED6}" dt="2024-02-12T18:36:35.255" v="0"/>
          <ac:picMkLst>
            <pc:docMk/>
            <pc:sldMk cId="0" sldId="257"/>
            <ac:picMk id="10" creationId="{00000000-0000-0000-0000-000000000000}"/>
          </ac:picMkLst>
        </pc:picChg>
        <pc:picChg chg="mod">
          <ac:chgData name="Karyn Johnson" userId="5b537da3-8fe8-412d-8c65-21230afc46da" providerId="ADAL" clId="{E1C1203B-7FF7-A645-9423-54EF21F34ED6}" dt="2024-02-12T18:36:35.255" v="0"/>
          <ac:picMkLst>
            <pc:docMk/>
            <pc:sldMk cId="0" sldId="257"/>
            <ac:picMk id="11" creationId="{00000000-0000-0000-0000-000000000000}"/>
          </ac:picMkLst>
        </pc:picChg>
        <pc:picChg chg="mod">
          <ac:chgData name="Karyn Johnson" userId="5b537da3-8fe8-412d-8c65-21230afc46da" providerId="ADAL" clId="{E1C1203B-7FF7-A645-9423-54EF21F34ED6}" dt="2024-02-12T18:36:35.255" v="0"/>
          <ac:picMkLst>
            <pc:docMk/>
            <pc:sldMk cId="0" sldId="257"/>
            <ac:picMk id="12" creationId="{00000000-0000-0000-0000-000000000000}"/>
          </ac:picMkLst>
        </pc:picChg>
      </pc:sldChg>
      <pc:sldChg chg="modSp mod">
        <pc:chgData name="Karyn Johnson" userId="5b537da3-8fe8-412d-8c65-21230afc46da" providerId="ADAL" clId="{E1C1203B-7FF7-A645-9423-54EF21F34ED6}" dt="2024-02-12T18:37:19.056" v="3" actId="1076"/>
        <pc:sldMkLst>
          <pc:docMk/>
          <pc:sldMk cId="0" sldId="258"/>
        </pc:sldMkLst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7:19.056" v="3" actId="1076"/>
          <ac:spMkLst>
            <pc:docMk/>
            <pc:sldMk cId="0" sldId="258"/>
            <ac:spMk id="8" creationId="{00000000-0000-0000-0000-000000000000}"/>
          </ac:spMkLst>
        </pc:spChg>
        <pc:picChg chg="mod">
          <ac:chgData name="Karyn Johnson" userId="5b537da3-8fe8-412d-8c65-21230afc46da" providerId="ADAL" clId="{E1C1203B-7FF7-A645-9423-54EF21F34ED6}" dt="2024-02-12T18:36:35.255" v="0"/>
          <ac:picMkLst>
            <pc:docMk/>
            <pc:sldMk cId="0" sldId="258"/>
            <ac:picMk id="6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E1C1203B-7FF7-A645-9423-54EF21F34ED6}" dt="2024-02-12T18:36:35.255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E1C1203B-7FF7-A645-9423-54EF21F34ED6}" dt="2024-02-12T18:36:35.255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E1C1203B-7FF7-A645-9423-54EF21F34ED6}" dt="2024-02-12T18:36:35.255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E1C1203B-7FF7-A645-9423-54EF21F34ED6}" dt="2024-02-12T18:36:35.255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E1C1203B-7FF7-A645-9423-54EF21F34ED6}" dt="2024-02-12T18:36:35.255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E1C1203B-7FF7-A645-9423-54EF21F34ED6}" dt="2024-02-12T18:36:35.255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E1C1203B-7FF7-A645-9423-54EF21F34ED6}" dt="2024-02-12T18:36:35.255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E1C1203B-7FF7-A645-9423-54EF21F34ED6}" dt="2024-02-12T18:36:35.255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E1C1203B-7FF7-A645-9423-54EF21F34ED6}" dt="2024-02-12T18:36:35.255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0"/>
              <a:t> </a:t>
            </a:r>
            <a:r>
              <a:rPr lang="en-US" spc="-40"/>
              <a:t>Export,</a:t>
            </a:r>
            <a:r>
              <a:rPr lang="en-US" spc="-20"/>
              <a:t> </a:t>
            </a:r>
            <a:r>
              <a:rPr lang="en-US" spc="-55"/>
              <a:t>share,</a:t>
            </a:r>
            <a:r>
              <a:rPr lang="en-US" spc="-15"/>
              <a:t> </a:t>
            </a:r>
            <a:r>
              <a:rPr lang="en-US" spc="-45"/>
              <a:t>and</a:t>
            </a:r>
            <a:r>
              <a:rPr lang="en-US" spc="-15"/>
              <a:t> </a:t>
            </a:r>
            <a:r>
              <a:rPr lang="en-US" spc="-20"/>
              <a:t>print</a:t>
            </a:r>
            <a:endParaRPr lang="en-US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0"/>
              <a:t> </a:t>
            </a:r>
            <a:r>
              <a:rPr lang="en-US" spc="-40"/>
              <a:t>Export,</a:t>
            </a:r>
            <a:r>
              <a:rPr lang="en-US" spc="-20"/>
              <a:t> </a:t>
            </a:r>
            <a:r>
              <a:rPr lang="en-US" spc="-55"/>
              <a:t>share,</a:t>
            </a:r>
            <a:r>
              <a:rPr lang="en-US" spc="-15"/>
              <a:t> </a:t>
            </a:r>
            <a:r>
              <a:rPr lang="en-US" spc="-45"/>
              <a:t>and</a:t>
            </a:r>
            <a:r>
              <a:rPr lang="en-US" spc="-15"/>
              <a:t> </a:t>
            </a:r>
            <a:r>
              <a:rPr lang="en-US" spc="-20"/>
              <a:t>print</a:t>
            </a:r>
            <a:endParaRPr lang="en-US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0"/>
              <a:t> </a:t>
            </a:r>
            <a:r>
              <a:rPr lang="en-US" spc="-40"/>
              <a:t>Export,</a:t>
            </a:r>
            <a:r>
              <a:rPr lang="en-US" spc="-20"/>
              <a:t> </a:t>
            </a:r>
            <a:r>
              <a:rPr lang="en-US" spc="-55"/>
              <a:t>share,</a:t>
            </a:r>
            <a:r>
              <a:rPr lang="en-US" spc="-15"/>
              <a:t> </a:t>
            </a:r>
            <a:r>
              <a:rPr lang="en-US" spc="-45"/>
              <a:t>and</a:t>
            </a:r>
            <a:r>
              <a:rPr lang="en-US" spc="-15"/>
              <a:t> </a:t>
            </a:r>
            <a:r>
              <a:rPr lang="en-US" spc="-20"/>
              <a:t>print</a:t>
            </a:r>
            <a:endParaRPr lang="en-US" spc="-2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0"/>
              <a:t> </a:t>
            </a:r>
            <a:r>
              <a:rPr lang="en-US" spc="-40"/>
              <a:t>Export,</a:t>
            </a:r>
            <a:r>
              <a:rPr lang="en-US" spc="-20"/>
              <a:t> </a:t>
            </a:r>
            <a:r>
              <a:rPr lang="en-US" spc="-55"/>
              <a:t>share,</a:t>
            </a:r>
            <a:r>
              <a:rPr lang="en-US" spc="-15"/>
              <a:t> </a:t>
            </a:r>
            <a:r>
              <a:rPr lang="en-US" spc="-45"/>
              <a:t>and</a:t>
            </a:r>
            <a:r>
              <a:rPr lang="en-US" spc="-15"/>
              <a:t> </a:t>
            </a:r>
            <a:r>
              <a:rPr lang="en-US" spc="-20"/>
              <a:t>print</a:t>
            </a:r>
            <a:endParaRPr lang="en-US" spc="-2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0"/>
              <a:t> </a:t>
            </a:r>
            <a:r>
              <a:rPr lang="en-US" spc="-40"/>
              <a:t>Export,</a:t>
            </a:r>
            <a:r>
              <a:rPr lang="en-US" spc="-20"/>
              <a:t> </a:t>
            </a:r>
            <a:r>
              <a:rPr lang="en-US" spc="-55"/>
              <a:t>share,</a:t>
            </a:r>
            <a:r>
              <a:rPr lang="en-US" spc="-15"/>
              <a:t> </a:t>
            </a:r>
            <a:r>
              <a:rPr lang="en-US" spc="-45"/>
              <a:t>and</a:t>
            </a:r>
            <a:r>
              <a:rPr lang="en-US" spc="-15"/>
              <a:t> </a:t>
            </a:r>
            <a:r>
              <a:rPr lang="en-US" spc="-20"/>
              <a:t>print</a:t>
            </a:r>
            <a:endParaRPr lang="en-US" spc="-2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60878" y="9307531"/>
            <a:ext cx="3534684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20"/>
              <a:t> </a:t>
            </a:r>
            <a:r>
              <a:rPr lang="en-US" spc="-40"/>
              <a:t>guide:</a:t>
            </a:r>
            <a:r>
              <a:rPr lang="en-US" spc="-10"/>
              <a:t> </a:t>
            </a:r>
            <a:r>
              <a:rPr lang="en-US" spc="-40"/>
              <a:t>Export,</a:t>
            </a:r>
            <a:r>
              <a:rPr lang="en-US" spc="-20"/>
              <a:t> </a:t>
            </a:r>
            <a:r>
              <a:rPr lang="en-US" spc="-55"/>
              <a:t>share,</a:t>
            </a:r>
            <a:r>
              <a:rPr lang="en-US" spc="-15"/>
              <a:t> </a:t>
            </a:r>
            <a:r>
              <a:rPr lang="en-US" spc="-45"/>
              <a:t>and</a:t>
            </a:r>
            <a:r>
              <a:rPr lang="en-US" spc="-15"/>
              <a:t> </a:t>
            </a:r>
            <a:r>
              <a:rPr lang="en-US" spc="-20"/>
              <a:t>print</a:t>
            </a:r>
            <a:endParaRPr lang="en-US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261811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42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425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1" y="950468"/>
            <a:ext cx="5950585" cy="2117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Export,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share,</a:t>
            </a:r>
            <a:r>
              <a:rPr sz="1600" b="1" spc="-2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and</a:t>
            </a:r>
            <a:r>
              <a:rPr sz="1600" b="1" spc="-30" dirty="0">
                <a:latin typeface="Artifakt ElementOfc"/>
                <a:cs typeface="Artifakt ElementOfc"/>
              </a:rPr>
              <a:t> </a:t>
            </a:r>
            <a:r>
              <a:rPr sz="1600" b="1" spc="-20" dirty="0">
                <a:latin typeface="Artifakt ElementOfc"/>
                <a:cs typeface="Artifakt ElementOfc"/>
              </a:rPr>
              <a:t>print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others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well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exported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3D </a:t>
            </a:r>
            <a:r>
              <a:rPr sz="1100" spc="-10" dirty="0">
                <a:latin typeface="Artifakt ElementOfc"/>
                <a:cs typeface="Artifakt ElementOfc"/>
              </a:rPr>
              <a:t>printing.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Share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link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0" dirty="0">
                <a:latin typeface="Artifakt ElementOfc"/>
                <a:cs typeface="Artifakt ElementOfc"/>
              </a:rPr>
              <a:t> design.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Prepare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export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printing.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511" y="770839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6152" y="4052276"/>
            <a:ext cx="1064146" cy="192408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037296" y="6753859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10080278" y="9307532"/>
            <a:ext cx="3534684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0" dirty="0"/>
              <a:t> </a:t>
            </a:r>
            <a:r>
              <a:rPr spc="-40" dirty="0"/>
              <a:t>Export,</a:t>
            </a:r>
            <a:r>
              <a:rPr spc="-20" dirty="0"/>
              <a:t> </a:t>
            </a:r>
            <a:r>
              <a:rPr spc="-55" dirty="0"/>
              <a:t>share,</a:t>
            </a:r>
            <a:r>
              <a:rPr spc="-15" dirty="0"/>
              <a:t> </a:t>
            </a:r>
            <a:r>
              <a:rPr spc="-45" dirty="0"/>
              <a:t>and</a:t>
            </a:r>
            <a:r>
              <a:rPr spc="-15" dirty="0"/>
              <a:t> </a:t>
            </a:r>
            <a:r>
              <a:rPr spc="-20" dirty="0"/>
              <a:t>print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121920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1</a:t>
            </a:fld>
            <a:endParaRPr spc="-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91286"/>
            <a:ext cx="2398395" cy="869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8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top-</a:t>
            </a:r>
            <a:r>
              <a:rPr sz="1100" dirty="0">
                <a:latin typeface="Artifakt ElementOfc"/>
                <a:cs typeface="Artifakt ElementOfc"/>
              </a:rPr>
              <a:t>left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corner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of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Application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Bar.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Share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Link.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53446" y="2794507"/>
            <a:ext cx="208280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One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method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share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file.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3413861"/>
            <a:ext cx="2495550" cy="1503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4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checkbox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share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latest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version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anyone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using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link.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link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generated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copy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paste.</a:t>
            </a:r>
            <a:r>
              <a:rPr sz="1100" spc="-25" dirty="0">
                <a:latin typeface="Artifakt ElementOfc"/>
                <a:cs typeface="Artifakt ElementOfc"/>
              </a:rPr>
              <a:t> You </a:t>
            </a:r>
            <a:r>
              <a:rPr sz="1100" dirty="0">
                <a:latin typeface="Artifakt ElementOfc"/>
                <a:cs typeface="Artifakt ElementOfc"/>
              </a:rPr>
              <a:t>may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item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downloaded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password protected.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40082" y="5156708"/>
            <a:ext cx="189547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Creating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shareable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link.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27355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636520" y="0"/>
                </a:lnTo>
                <a:lnTo>
                  <a:pt x="2630424" y="0"/>
                </a:lnTo>
                <a:lnTo>
                  <a:pt x="0" y="0"/>
                </a:lnTo>
                <a:lnTo>
                  <a:pt x="0" y="6096"/>
                </a:lnTo>
                <a:lnTo>
                  <a:pt x="2630424" y="6096"/>
                </a:lnTo>
                <a:lnTo>
                  <a:pt x="26365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6" y="5773013"/>
            <a:ext cx="2543810" cy="876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26699"/>
              </a:lnSpc>
              <a:spcBef>
                <a:spcPts val="105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2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print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right-</a:t>
            </a:r>
            <a:r>
              <a:rPr sz="1100" spc="-2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name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assembly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or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Browser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Mesh.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38725" y="8482076"/>
            <a:ext cx="129603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Save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As</a:t>
            </a:r>
            <a:r>
              <a:rPr sz="900" i="1" spc="-20" dirty="0">
                <a:latin typeface="Artifakt ElementOfc"/>
                <a:cs typeface="Artifakt ElementOfc"/>
              </a:rPr>
              <a:t> Mesh.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1" y="563575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67318" y="1139952"/>
            <a:ext cx="1949449" cy="137118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38951" y="3462528"/>
            <a:ext cx="2883531" cy="157744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45118" y="5834412"/>
            <a:ext cx="1569803" cy="2531685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10080278" y="9307532"/>
            <a:ext cx="3534684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0" dirty="0"/>
              <a:t> </a:t>
            </a:r>
            <a:r>
              <a:rPr spc="-40" dirty="0"/>
              <a:t>Export,</a:t>
            </a:r>
            <a:r>
              <a:rPr spc="-20" dirty="0"/>
              <a:t> </a:t>
            </a:r>
            <a:r>
              <a:rPr spc="-55" dirty="0"/>
              <a:t>share,</a:t>
            </a:r>
            <a:r>
              <a:rPr spc="-15" dirty="0"/>
              <a:t> </a:t>
            </a:r>
            <a:r>
              <a:rPr spc="-45" dirty="0"/>
              <a:t>and</a:t>
            </a:r>
            <a:r>
              <a:rPr spc="-15" dirty="0"/>
              <a:t> </a:t>
            </a:r>
            <a:r>
              <a:rPr spc="-20" dirty="0"/>
              <a:t>print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795270" cy="21412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11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2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Format</a:t>
            </a:r>
            <a:r>
              <a:rPr sz="1100" spc="-10" dirty="0">
                <a:latin typeface="Artifakt ElementOfc"/>
                <a:cs typeface="Artifakt ElementOfc"/>
              </a:rPr>
              <a:t> 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there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several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options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from.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common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(Binary) </a:t>
            </a:r>
            <a:r>
              <a:rPr sz="1100" dirty="0">
                <a:latin typeface="Artifakt ElementOfc"/>
                <a:cs typeface="Artifakt ElementOfc"/>
              </a:rPr>
              <a:t>although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3MF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OBJ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becoming </a:t>
            </a:r>
            <a:r>
              <a:rPr sz="1100" dirty="0">
                <a:latin typeface="Artifakt ElementOfc"/>
                <a:cs typeface="Artifakt ElementOfc"/>
              </a:rPr>
              <a:t>more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widely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Unit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Type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Millimeter.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setting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dependent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printer.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Refinement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High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Preview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Mesh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checkbox.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OK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finished.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757" y="3410814"/>
            <a:ext cx="2439035" cy="10801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5899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prompted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file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computer.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do,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your </a:t>
            </a:r>
            <a:r>
              <a:rPr sz="1100" dirty="0">
                <a:latin typeface="Artifakt ElementOfc"/>
                <a:cs typeface="Artifakt ElementOfc"/>
              </a:rPr>
              <a:t>STL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ready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imported </a:t>
            </a:r>
            <a:r>
              <a:rPr sz="1100" dirty="0">
                <a:latin typeface="Artifakt ElementOfc"/>
                <a:cs typeface="Artifakt ElementOfc"/>
              </a:rPr>
              <a:t>into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slicer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3D </a:t>
            </a:r>
            <a:r>
              <a:rPr sz="1100" spc="-10" dirty="0">
                <a:latin typeface="Artifakt ElementOfc"/>
                <a:cs typeface="Artifakt ElementOfc"/>
              </a:rPr>
              <a:t>printer.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16756" y="4678781"/>
            <a:ext cx="2556510" cy="27686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5899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NOTE: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printing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design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creator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physical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prototype.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It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important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note,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many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3D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printing </a:t>
            </a:r>
            <a:r>
              <a:rPr sz="1100" dirty="0">
                <a:latin typeface="Artifakt ElementOfc"/>
                <a:cs typeface="Artifakt ElementOfc"/>
              </a:rPr>
              <a:t>materials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food-</a:t>
            </a:r>
            <a:r>
              <a:rPr sz="1100" dirty="0">
                <a:latin typeface="Artifakt ElementOfc"/>
                <a:cs typeface="Artifakt ElementOfc"/>
              </a:rPr>
              <a:t>safe.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lesson,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material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choice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is </a:t>
            </a:r>
            <a:r>
              <a:rPr sz="1100" dirty="0">
                <a:latin typeface="Artifakt ElementOfc"/>
                <a:cs typeface="Artifakt ElementOfc"/>
              </a:rPr>
              <a:t>critical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food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consumption.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decide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print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tumbler,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FDA-</a:t>
            </a:r>
            <a:r>
              <a:rPr sz="1100" dirty="0">
                <a:latin typeface="Artifakt ElementOfc"/>
                <a:cs typeface="Artifakt ElementOfc"/>
              </a:rPr>
              <a:t>approved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food </a:t>
            </a:r>
            <a:r>
              <a:rPr sz="1100" dirty="0">
                <a:latin typeface="Artifakt ElementOfc"/>
                <a:cs typeface="Artifakt ElementOfc"/>
              </a:rPr>
              <a:t>safe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material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such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PETG.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lesson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practice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exercises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which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drink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coaster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designed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printed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other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material choices.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69888" y="3568700"/>
            <a:ext cx="1767839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Save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As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Mesh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settings.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32252" y="1137900"/>
            <a:ext cx="1689594" cy="2313351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10080278" y="9307532"/>
            <a:ext cx="3534684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20" dirty="0"/>
              <a:t> </a:t>
            </a:r>
            <a:r>
              <a:rPr spc="-40" dirty="0"/>
              <a:t>guide:</a:t>
            </a:r>
            <a:r>
              <a:rPr spc="-10" dirty="0"/>
              <a:t> </a:t>
            </a:r>
            <a:r>
              <a:rPr spc="-40" dirty="0"/>
              <a:t>Export,</a:t>
            </a:r>
            <a:r>
              <a:rPr spc="-20" dirty="0"/>
              <a:t> </a:t>
            </a:r>
            <a:r>
              <a:rPr spc="-55" dirty="0"/>
              <a:t>share,</a:t>
            </a:r>
            <a:r>
              <a:rPr spc="-15" dirty="0"/>
              <a:t> </a:t>
            </a:r>
            <a:r>
              <a:rPr spc="-45" dirty="0"/>
              <a:t>and</a:t>
            </a:r>
            <a:r>
              <a:rPr spc="-15" dirty="0"/>
              <a:t> </a:t>
            </a:r>
            <a:r>
              <a:rPr spc="-20" dirty="0"/>
              <a:t>print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12268200" y="9261365"/>
            <a:ext cx="688089" cy="193002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spcBef>
                <a:spcPts val="42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425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400</Words>
  <Application>Microsoft Macintosh PowerPoint</Application>
  <PresentationFormat>Custom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2024-02-12T18:36:23Z</dcterms:created>
  <dcterms:modified xsi:type="dcterms:W3CDTF">2024-02-12T18:37:28Z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2024-01-31T00:00:00Z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