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95" r:id="rId5"/>
  </p:sldMasterIdLst>
  <p:notesMasterIdLst>
    <p:notesMasterId r:id="rId17"/>
  </p:notesMasterIdLst>
  <p:handoutMasterIdLst>
    <p:handoutMasterId r:id="rId18"/>
  </p:handoutMasterIdLst>
  <p:sldIdLst>
    <p:sldId id="340" r:id="rId6"/>
    <p:sldId id="260" r:id="rId7"/>
    <p:sldId id="341" r:id="rId8"/>
    <p:sldId id="342" r:id="rId9"/>
    <p:sldId id="343" r:id="rId10"/>
    <p:sldId id="352" r:id="rId11"/>
    <p:sldId id="349" r:id="rId12"/>
    <p:sldId id="350" r:id="rId13"/>
    <p:sldId id="351" r:id="rId14"/>
    <p:sldId id="348" r:id="rId15"/>
    <p:sldId id="268" r:id="rId16"/>
  </p:sldIdLst>
  <p:sldSz cx="18288000" cy="10287000"/>
  <p:notesSz cx="6858000" cy="9144000"/>
  <p:defaultText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READ ME FIRST" id="{62268FDD-AE08-415C-AA53-A6F526B150DF}">
          <p14:sldIdLst/>
        </p14:section>
        <p14:section name="Presentation" id="{C1025B7F-A7BA-4FCF-9071-D80D370D1345}">
          <p14:sldIdLst>
            <p14:sldId id="340"/>
            <p14:sldId id="260"/>
            <p14:sldId id="341"/>
            <p14:sldId id="342"/>
            <p14:sldId id="343"/>
            <p14:sldId id="352"/>
            <p14:sldId id="349"/>
            <p14:sldId id="350"/>
            <p14:sldId id="351"/>
            <p14:sldId id="348"/>
            <p14:sldId id="2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CA514C-2E45-40F6-89C0-010B43AD5192}" v="3" dt="2025-04-14T19:13:19.5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1" autoAdjust="0"/>
    <p:restoredTop sz="89326" autoAdjust="0"/>
  </p:normalViewPr>
  <p:slideViewPr>
    <p:cSldViewPr snapToGrid="0" showGuides="1">
      <p:cViewPr varScale="1">
        <p:scale>
          <a:sx n="68" d="100"/>
          <a:sy n="68" d="100"/>
        </p:scale>
        <p:origin x="852" y="66"/>
      </p:cViewPr>
      <p:guideLst/>
    </p:cSldViewPr>
  </p:slideViewPr>
  <p:outlineViewPr>
    <p:cViewPr>
      <p:scale>
        <a:sx n="33" d="100"/>
        <a:sy n="33" d="100"/>
      </p:scale>
      <p:origin x="0" y="-92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72" d="100"/>
          <a:sy n="72" d="100"/>
        </p:scale>
        <p:origin x="3592"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Perez" userId="94ab8316-33c2-4075-964c-2b7b457aa7f1" providerId="ADAL" clId="{840C3EB3-21CE-40A7-915C-B0AC5ADE0D36}"/>
    <pc:docChg chg="custSel delSld modSld modSection">
      <pc:chgData name="Matthew Perez" userId="94ab8316-33c2-4075-964c-2b7b457aa7f1" providerId="ADAL" clId="{840C3EB3-21CE-40A7-915C-B0AC5ADE0D36}" dt="2023-10-02T15:58:06.375" v="2206" actId="1076"/>
      <pc:docMkLst>
        <pc:docMk/>
      </pc:docMkLst>
      <pc:sldChg chg="modSp mod">
        <pc:chgData name="Matthew Perez" userId="94ab8316-33c2-4075-964c-2b7b457aa7f1" providerId="ADAL" clId="{840C3EB3-21CE-40A7-915C-B0AC5ADE0D36}" dt="2023-10-02T15:42:46.925" v="57" actId="20577"/>
        <pc:sldMkLst>
          <pc:docMk/>
          <pc:sldMk cId="4004373610" sldId="260"/>
        </pc:sldMkLst>
      </pc:sldChg>
      <pc:sldChg chg="modSp mod">
        <pc:chgData name="Matthew Perez" userId="94ab8316-33c2-4075-964c-2b7b457aa7f1" providerId="ADAL" clId="{840C3EB3-21CE-40A7-915C-B0AC5ADE0D36}" dt="2023-10-02T15:32:05.950" v="8" actId="20577"/>
        <pc:sldMkLst>
          <pc:docMk/>
          <pc:sldMk cId="2771190949" sldId="340"/>
        </pc:sldMkLst>
      </pc:sldChg>
      <pc:sldChg chg="modSp mod">
        <pc:chgData name="Matthew Perez" userId="94ab8316-33c2-4075-964c-2b7b457aa7f1" providerId="ADAL" clId="{840C3EB3-21CE-40A7-915C-B0AC5ADE0D36}" dt="2023-10-02T15:44:41.069" v="369" actId="20577"/>
        <pc:sldMkLst>
          <pc:docMk/>
          <pc:sldMk cId="996757795" sldId="341"/>
        </pc:sldMkLst>
      </pc:sldChg>
      <pc:sldChg chg="modSp mod">
        <pc:chgData name="Matthew Perez" userId="94ab8316-33c2-4075-964c-2b7b457aa7f1" providerId="ADAL" clId="{840C3EB3-21CE-40A7-915C-B0AC5ADE0D36}" dt="2023-10-02T15:48:06.769" v="733" actId="6549"/>
        <pc:sldMkLst>
          <pc:docMk/>
          <pc:sldMk cId="3501450890" sldId="342"/>
        </pc:sldMkLst>
      </pc:sldChg>
      <pc:sldChg chg="addSp delSp modSp mod">
        <pc:chgData name="Matthew Perez" userId="94ab8316-33c2-4075-964c-2b7b457aa7f1" providerId="ADAL" clId="{840C3EB3-21CE-40A7-915C-B0AC5ADE0D36}" dt="2023-10-02T15:50:59.326" v="1266" actId="20577"/>
        <pc:sldMkLst>
          <pc:docMk/>
          <pc:sldMk cId="249762287" sldId="343"/>
        </pc:sldMkLst>
      </pc:sldChg>
      <pc:sldChg chg="addSp delSp modSp mod">
        <pc:chgData name="Matthew Perez" userId="94ab8316-33c2-4075-964c-2b7b457aa7f1" providerId="ADAL" clId="{840C3EB3-21CE-40A7-915C-B0AC5ADE0D36}" dt="2023-10-02T15:58:06.375" v="2206" actId="1076"/>
        <pc:sldMkLst>
          <pc:docMk/>
          <pc:sldMk cId="614697348" sldId="348"/>
        </pc:sldMkLst>
      </pc:sldChg>
      <pc:sldChg chg="addSp delSp modSp mod">
        <pc:chgData name="Matthew Perez" userId="94ab8316-33c2-4075-964c-2b7b457aa7f1" providerId="ADAL" clId="{840C3EB3-21CE-40A7-915C-B0AC5ADE0D36}" dt="2023-10-02T15:55:39.853" v="1842" actId="20577"/>
        <pc:sldMkLst>
          <pc:docMk/>
          <pc:sldMk cId="3276992572" sldId="349"/>
        </pc:sldMkLst>
      </pc:sldChg>
      <pc:sldChg chg="del">
        <pc:chgData name="Matthew Perez" userId="94ab8316-33c2-4075-964c-2b7b457aa7f1" providerId="ADAL" clId="{840C3EB3-21CE-40A7-915C-B0AC5ADE0D36}" dt="2023-10-02T15:56:05.927" v="1843" actId="47"/>
        <pc:sldMkLst>
          <pc:docMk/>
          <pc:sldMk cId="4010965026" sldId="350"/>
        </pc:sldMkLst>
      </pc:sldChg>
    </pc:docChg>
  </pc:docChgLst>
  <pc:docChgLst>
    <pc:chgData name="Matthew Perez" userId="94ab8316-33c2-4075-964c-2b7b457aa7f1" providerId="ADAL" clId="{4DC9B347-96E0-4C08-9546-C8A7AA101004}"/>
    <pc:docChg chg="custSel delSld modSld modSection">
      <pc:chgData name="Matthew Perez" userId="94ab8316-33c2-4075-964c-2b7b457aa7f1" providerId="ADAL" clId="{4DC9B347-96E0-4C08-9546-C8A7AA101004}" dt="2023-09-29T17:53:31.062" v="1612" actId="27636"/>
      <pc:docMkLst>
        <pc:docMk/>
      </pc:docMkLst>
      <pc:sldChg chg="modSp mod">
        <pc:chgData name="Matthew Perez" userId="94ab8316-33c2-4075-964c-2b7b457aa7f1" providerId="ADAL" clId="{4DC9B347-96E0-4C08-9546-C8A7AA101004}" dt="2023-09-29T17:42:31.196" v="107" actId="20577"/>
        <pc:sldMkLst>
          <pc:docMk/>
          <pc:sldMk cId="4004373610" sldId="260"/>
        </pc:sldMkLst>
      </pc:sldChg>
      <pc:sldChg chg="modSp mod">
        <pc:chgData name="Matthew Perez" userId="94ab8316-33c2-4075-964c-2b7b457aa7f1" providerId="ADAL" clId="{4DC9B347-96E0-4C08-9546-C8A7AA101004}" dt="2023-09-29T17:33:50.493" v="9" actId="20577"/>
        <pc:sldMkLst>
          <pc:docMk/>
          <pc:sldMk cId="2771190949" sldId="340"/>
        </pc:sldMkLst>
      </pc:sldChg>
      <pc:sldChg chg="addSp delSp modSp mod">
        <pc:chgData name="Matthew Perez" userId="94ab8316-33c2-4075-964c-2b7b457aa7f1" providerId="ADAL" clId="{4DC9B347-96E0-4C08-9546-C8A7AA101004}" dt="2023-09-29T17:44:29.148" v="449" actId="20577"/>
        <pc:sldMkLst>
          <pc:docMk/>
          <pc:sldMk cId="996757795" sldId="341"/>
        </pc:sldMkLst>
      </pc:sldChg>
      <pc:sldChg chg="addSp delSp modSp mod">
        <pc:chgData name="Matthew Perez" userId="94ab8316-33c2-4075-964c-2b7b457aa7f1" providerId="ADAL" clId="{4DC9B347-96E0-4C08-9546-C8A7AA101004}" dt="2023-09-29T17:46:18.478" v="795" actId="20577"/>
        <pc:sldMkLst>
          <pc:docMk/>
          <pc:sldMk cId="3501450890" sldId="342"/>
        </pc:sldMkLst>
      </pc:sldChg>
      <pc:sldChg chg="addSp delSp modSp mod">
        <pc:chgData name="Matthew Perez" userId="94ab8316-33c2-4075-964c-2b7b457aa7f1" providerId="ADAL" clId="{4DC9B347-96E0-4C08-9546-C8A7AA101004}" dt="2023-09-29T17:51:36.988" v="1286" actId="20577"/>
        <pc:sldMkLst>
          <pc:docMk/>
          <pc:sldMk cId="249762287" sldId="343"/>
        </pc:sldMkLst>
      </pc:sldChg>
      <pc:sldChg chg="del">
        <pc:chgData name="Matthew Perez" userId="94ab8316-33c2-4075-964c-2b7b457aa7f1" providerId="ADAL" clId="{4DC9B347-96E0-4C08-9546-C8A7AA101004}" dt="2023-09-29T17:51:57.813" v="1288" actId="47"/>
        <pc:sldMkLst>
          <pc:docMk/>
          <pc:sldMk cId="1898303284" sldId="345"/>
        </pc:sldMkLst>
      </pc:sldChg>
      <pc:sldChg chg="addSp delSp modSp mod">
        <pc:chgData name="Matthew Perez" userId="94ab8316-33c2-4075-964c-2b7b457aa7f1" providerId="ADAL" clId="{4DC9B347-96E0-4C08-9546-C8A7AA101004}" dt="2023-09-29T17:53:31.062" v="1612" actId="27636"/>
        <pc:sldMkLst>
          <pc:docMk/>
          <pc:sldMk cId="614697348" sldId="348"/>
        </pc:sldMkLst>
      </pc:sldChg>
      <pc:sldChg chg="del">
        <pc:chgData name="Matthew Perez" userId="94ab8316-33c2-4075-964c-2b7b457aa7f1" providerId="ADAL" clId="{4DC9B347-96E0-4C08-9546-C8A7AA101004}" dt="2023-09-29T17:51:54.360" v="1287" actId="47"/>
        <pc:sldMkLst>
          <pc:docMk/>
          <pc:sldMk cId="1011101929" sldId="349"/>
        </pc:sldMkLst>
      </pc:sldChg>
      <pc:sldChg chg="del">
        <pc:chgData name="Matthew Perez" userId="94ab8316-33c2-4075-964c-2b7b457aa7f1" providerId="ADAL" clId="{4DC9B347-96E0-4C08-9546-C8A7AA101004}" dt="2023-09-29T17:51:59.238" v="1289" actId="47"/>
        <pc:sldMkLst>
          <pc:docMk/>
          <pc:sldMk cId="2967036012" sldId="350"/>
        </pc:sldMkLst>
      </pc:sldChg>
    </pc:docChg>
  </pc:docChgLst>
  <pc:docChgLst>
    <pc:chgData name="Matthew Perez" userId="94ab8316-33c2-4075-964c-2b7b457aa7f1" providerId="ADAL" clId="{DC07213D-41A5-45CF-8461-709127A30DA6}"/>
    <pc:docChg chg="custSel delSld modSld modSection">
      <pc:chgData name="Matthew Perez" userId="94ab8316-33c2-4075-964c-2b7b457aa7f1" providerId="ADAL" clId="{DC07213D-41A5-45CF-8461-709127A30DA6}" dt="2023-09-28T15:02:53.886" v="2992" actId="20577"/>
      <pc:docMkLst>
        <pc:docMk/>
      </pc:docMkLst>
      <pc:sldChg chg="modSp mod">
        <pc:chgData name="Matthew Perez" userId="94ab8316-33c2-4075-964c-2b7b457aa7f1" providerId="ADAL" clId="{DC07213D-41A5-45CF-8461-709127A30DA6}" dt="2023-09-28T14:07:49.003" v="169" actId="20577"/>
        <pc:sldMkLst>
          <pc:docMk/>
          <pc:sldMk cId="4004373610" sldId="260"/>
        </pc:sldMkLst>
      </pc:sldChg>
      <pc:sldChg chg="modSp mod">
        <pc:chgData name="Matthew Perez" userId="94ab8316-33c2-4075-964c-2b7b457aa7f1" providerId="ADAL" clId="{DC07213D-41A5-45CF-8461-709127A30DA6}" dt="2023-09-28T14:05:21.019" v="7" actId="20577"/>
        <pc:sldMkLst>
          <pc:docMk/>
          <pc:sldMk cId="2771190949" sldId="340"/>
        </pc:sldMkLst>
      </pc:sldChg>
      <pc:sldChg chg="addSp delSp modSp mod">
        <pc:chgData name="Matthew Perez" userId="94ab8316-33c2-4075-964c-2b7b457aa7f1" providerId="ADAL" clId="{DC07213D-41A5-45CF-8461-709127A30DA6}" dt="2023-09-28T14:50:50.426" v="2549" actId="1076"/>
        <pc:sldMkLst>
          <pc:docMk/>
          <pc:sldMk cId="996757795" sldId="341"/>
        </pc:sldMkLst>
      </pc:sldChg>
      <pc:sldChg chg="addSp delSp modSp mod">
        <pc:chgData name="Matthew Perez" userId="94ab8316-33c2-4075-964c-2b7b457aa7f1" providerId="ADAL" clId="{DC07213D-41A5-45CF-8461-709127A30DA6}" dt="2023-09-28T14:30:40.284" v="1069" actId="20577"/>
        <pc:sldMkLst>
          <pc:docMk/>
          <pc:sldMk cId="3501450890" sldId="342"/>
        </pc:sldMkLst>
      </pc:sldChg>
      <pc:sldChg chg="addSp delSp modSp mod">
        <pc:chgData name="Matthew Perez" userId="94ab8316-33c2-4075-964c-2b7b457aa7f1" providerId="ADAL" clId="{DC07213D-41A5-45CF-8461-709127A30DA6}" dt="2023-09-28T14:32:55.233" v="1424" actId="1076"/>
        <pc:sldMkLst>
          <pc:docMk/>
          <pc:sldMk cId="249762287" sldId="343"/>
        </pc:sldMkLst>
      </pc:sldChg>
      <pc:sldChg chg="addSp delSp modSp mod">
        <pc:chgData name="Matthew Perez" userId="94ab8316-33c2-4075-964c-2b7b457aa7f1" providerId="ADAL" clId="{DC07213D-41A5-45CF-8461-709127A30DA6}" dt="2023-09-28T14:41:01.909" v="1737" actId="1076"/>
        <pc:sldMkLst>
          <pc:docMk/>
          <pc:sldMk cId="1830680413" sldId="344"/>
        </pc:sldMkLst>
      </pc:sldChg>
      <pc:sldChg chg="addSp delSp modSp mod">
        <pc:chgData name="Matthew Perez" userId="94ab8316-33c2-4075-964c-2b7b457aa7f1" providerId="ADAL" clId="{DC07213D-41A5-45CF-8461-709127A30DA6}" dt="2023-09-28T14:59:07.666" v="2598" actId="14100"/>
        <pc:sldMkLst>
          <pc:docMk/>
          <pc:sldMk cId="1898303284" sldId="345"/>
        </pc:sldMkLst>
      </pc:sldChg>
      <pc:sldChg chg="addSp delSp modSp mod">
        <pc:chgData name="Matthew Perez" userId="94ab8316-33c2-4075-964c-2b7b457aa7f1" providerId="ADAL" clId="{DC07213D-41A5-45CF-8461-709127A30DA6}" dt="2023-09-28T15:02:53.886" v="2992" actId="20577"/>
        <pc:sldMkLst>
          <pc:docMk/>
          <pc:sldMk cId="614697348" sldId="348"/>
        </pc:sldMkLst>
      </pc:sldChg>
      <pc:sldChg chg="del">
        <pc:chgData name="Matthew Perez" userId="94ab8316-33c2-4075-964c-2b7b457aa7f1" providerId="ADAL" clId="{DC07213D-41A5-45CF-8461-709127A30DA6}" dt="2023-09-28T14:59:19.257" v="2599" actId="47"/>
        <pc:sldMkLst>
          <pc:docMk/>
          <pc:sldMk cId="2051600472" sldId="349"/>
        </pc:sldMkLst>
      </pc:sldChg>
    </pc:docChg>
  </pc:docChgLst>
  <pc:docChgLst>
    <pc:chgData name="Matthew Perez" userId="94ab8316-33c2-4075-964c-2b7b457aa7f1" providerId="ADAL" clId="{86FFD718-EEB1-42F4-BC22-E2EFD28354C7}"/>
    <pc:docChg chg="undo custSel delSld modSld modSection">
      <pc:chgData name="Matthew Perez" userId="94ab8316-33c2-4075-964c-2b7b457aa7f1" providerId="ADAL" clId="{86FFD718-EEB1-42F4-BC22-E2EFD28354C7}" dt="2023-09-28T16:00:20.880" v="2828" actId="6549"/>
      <pc:docMkLst>
        <pc:docMk/>
      </pc:docMkLst>
      <pc:sldChg chg="modSp mod">
        <pc:chgData name="Matthew Perez" userId="94ab8316-33c2-4075-964c-2b7b457aa7f1" providerId="ADAL" clId="{86FFD718-EEB1-42F4-BC22-E2EFD28354C7}" dt="2023-09-28T15:18:34.159" v="120" actId="20577"/>
        <pc:sldMkLst>
          <pc:docMk/>
          <pc:sldMk cId="4004373610" sldId="260"/>
        </pc:sldMkLst>
      </pc:sldChg>
      <pc:sldChg chg="modSp mod">
        <pc:chgData name="Matthew Perez" userId="94ab8316-33c2-4075-964c-2b7b457aa7f1" providerId="ADAL" clId="{86FFD718-EEB1-42F4-BC22-E2EFD28354C7}" dt="2023-09-28T15:17:59.094" v="6" actId="20577"/>
        <pc:sldMkLst>
          <pc:docMk/>
          <pc:sldMk cId="2771190949" sldId="340"/>
        </pc:sldMkLst>
      </pc:sldChg>
      <pc:sldChg chg="addSp delSp modSp mod">
        <pc:chgData name="Matthew Perez" userId="94ab8316-33c2-4075-964c-2b7b457aa7f1" providerId="ADAL" clId="{86FFD718-EEB1-42F4-BC22-E2EFD28354C7}" dt="2023-09-28T15:30:41.582" v="423" actId="20577"/>
        <pc:sldMkLst>
          <pc:docMk/>
          <pc:sldMk cId="996757795" sldId="341"/>
        </pc:sldMkLst>
      </pc:sldChg>
      <pc:sldChg chg="addSp delSp modSp mod">
        <pc:chgData name="Matthew Perez" userId="94ab8316-33c2-4075-964c-2b7b457aa7f1" providerId="ADAL" clId="{86FFD718-EEB1-42F4-BC22-E2EFD28354C7}" dt="2023-09-28T15:52:27.205" v="1946" actId="6549"/>
        <pc:sldMkLst>
          <pc:docMk/>
          <pc:sldMk cId="3501450890" sldId="342"/>
        </pc:sldMkLst>
      </pc:sldChg>
      <pc:sldChg chg="addSp delSp modSp mod">
        <pc:chgData name="Matthew Perez" userId="94ab8316-33c2-4075-964c-2b7b457aa7f1" providerId="ADAL" clId="{86FFD718-EEB1-42F4-BC22-E2EFD28354C7}" dt="2023-09-28T15:52:33.584" v="1956" actId="6549"/>
        <pc:sldMkLst>
          <pc:docMk/>
          <pc:sldMk cId="249762287" sldId="343"/>
        </pc:sldMkLst>
      </pc:sldChg>
      <pc:sldChg chg="del">
        <pc:chgData name="Matthew Perez" userId="94ab8316-33c2-4075-964c-2b7b457aa7f1" providerId="ADAL" clId="{86FFD718-EEB1-42F4-BC22-E2EFD28354C7}" dt="2023-09-28T15:52:47.143" v="1957" actId="2696"/>
        <pc:sldMkLst>
          <pc:docMk/>
          <pc:sldMk cId="1830680413" sldId="344"/>
        </pc:sldMkLst>
      </pc:sldChg>
      <pc:sldChg chg="addSp delSp modSp mod">
        <pc:chgData name="Matthew Perez" userId="94ab8316-33c2-4075-964c-2b7b457aa7f1" providerId="ADAL" clId="{86FFD718-EEB1-42F4-BC22-E2EFD28354C7}" dt="2023-09-28T15:57:53.427" v="2388" actId="1076"/>
        <pc:sldMkLst>
          <pc:docMk/>
          <pc:sldMk cId="1898303284" sldId="345"/>
        </pc:sldMkLst>
      </pc:sldChg>
      <pc:sldChg chg="addSp delSp modSp mod">
        <pc:chgData name="Matthew Perez" userId="94ab8316-33c2-4075-964c-2b7b457aa7f1" providerId="ADAL" clId="{86FFD718-EEB1-42F4-BC22-E2EFD28354C7}" dt="2023-09-28T16:00:20.880" v="2828" actId="6549"/>
        <pc:sldMkLst>
          <pc:docMk/>
          <pc:sldMk cId="614697348" sldId="348"/>
        </pc:sldMkLst>
      </pc:sldChg>
    </pc:docChg>
  </pc:docChgLst>
  <pc:docChgLst>
    <pc:chgData name="Matthew Perez" userId="94ab8316-33c2-4075-964c-2b7b457aa7f1" providerId="ADAL" clId="{2AC64C01-142C-4091-9A34-1270D82BDDA1}"/>
    <pc:docChg chg="custSel addSld modSld modSection">
      <pc:chgData name="Matthew Perez" userId="94ab8316-33c2-4075-964c-2b7b457aa7f1" providerId="ADAL" clId="{2AC64C01-142C-4091-9A34-1270D82BDDA1}" dt="2023-10-30T18:26:08.139" v="1127" actId="113"/>
      <pc:docMkLst>
        <pc:docMk/>
      </pc:docMkLst>
      <pc:sldChg chg="modSp mod">
        <pc:chgData name="Matthew Perez" userId="94ab8316-33c2-4075-964c-2b7b457aa7f1" providerId="ADAL" clId="{2AC64C01-142C-4091-9A34-1270D82BDDA1}" dt="2023-10-23T20:14:56.378" v="1118" actId="20577"/>
        <pc:sldMkLst>
          <pc:docMk/>
          <pc:sldMk cId="4004373610" sldId="260"/>
        </pc:sldMkLst>
      </pc:sldChg>
      <pc:sldChg chg="modSp mod">
        <pc:chgData name="Matthew Perez" userId="94ab8316-33c2-4075-964c-2b7b457aa7f1" providerId="ADAL" clId="{2AC64C01-142C-4091-9A34-1270D82BDDA1}" dt="2023-10-30T18:26:08.139" v="1127" actId="113"/>
        <pc:sldMkLst>
          <pc:docMk/>
          <pc:sldMk cId="2771190949" sldId="340"/>
        </pc:sldMkLst>
      </pc:sldChg>
      <pc:sldChg chg="modSp mod">
        <pc:chgData name="Matthew Perez" userId="94ab8316-33c2-4075-964c-2b7b457aa7f1" providerId="ADAL" clId="{2AC64C01-142C-4091-9A34-1270D82BDDA1}" dt="2023-10-23T20:14:27.884" v="1116" actId="20577"/>
        <pc:sldMkLst>
          <pc:docMk/>
          <pc:sldMk cId="996757795" sldId="341"/>
        </pc:sldMkLst>
      </pc:sldChg>
      <pc:sldChg chg="addSp delSp modSp mod modAnim">
        <pc:chgData name="Matthew Perez" userId="94ab8316-33c2-4075-964c-2b7b457aa7f1" providerId="ADAL" clId="{2AC64C01-142C-4091-9A34-1270D82BDDA1}" dt="2023-10-23T20:16:17.419" v="1124" actId="20577"/>
        <pc:sldMkLst>
          <pc:docMk/>
          <pc:sldMk cId="3501450890" sldId="342"/>
        </pc:sldMkLst>
      </pc:sldChg>
      <pc:sldChg chg="addSp delSp modSp mod modAnim">
        <pc:chgData name="Matthew Perez" userId="94ab8316-33c2-4075-964c-2b7b457aa7f1" providerId="ADAL" clId="{2AC64C01-142C-4091-9A34-1270D82BDDA1}" dt="2023-10-04T13:37:50.484" v="547"/>
        <pc:sldMkLst>
          <pc:docMk/>
          <pc:sldMk cId="249762287" sldId="343"/>
        </pc:sldMkLst>
      </pc:sldChg>
      <pc:sldChg chg="addSp delSp modSp mod">
        <pc:chgData name="Matthew Perez" userId="94ab8316-33c2-4075-964c-2b7b457aa7f1" providerId="ADAL" clId="{2AC64C01-142C-4091-9A34-1270D82BDDA1}" dt="2023-10-04T13:39:12.564" v="563" actId="1076"/>
        <pc:sldMkLst>
          <pc:docMk/>
          <pc:sldMk cId="614697348" sldId="348"/>
        </pc:sldMkLst>
      </pc:sldChg>
      <pc:sldChg chg="addSp delSp modSp mod">
        <pc:chgData name="Matthew Perez" userId="94ab8316-33c2-4075-964c-2b7b457aa7f1" providerId="ADAL" clId="{2AC64C01-142C-4091-9A34-1270D82BDDA1}" dt="2023-10-02T19:55:25.109" v="480" actId="20577"/>
        <pc:sldMkLst>
          <pc:docMk/>
          <pc:sldMk cId="3276992572" sldId="349"/>
        </pc:sldMkLst>
      </pc:sldChg>
      <pc:sldChg chg="addSp delSp modSp mod modAnim">
        <pc:chgData name="Matthew Perez" userId="94ab8316-33c2-4075-964c-2b7b457aa7f1" providerId="ADAL" clId="{2AC64C01-142C-4091-9A34-1270D82BDDA1}" dt="2023-10-23T20:22:20.427" v="1126" actId="20577"/>
        <pc:sldMkLst>
          <pc:docMk/>
          <pc:sldMk cId="3472182552" sldId="350"/>
        </pc:sldMkLst>
      </pc:sldChg>
      <pc:sldChg chg="addSp delSp modSp mod modAnim">
        <pc:chgData name="Matthew Perez" userId="94ab8316-33c2-4075-964c-2b7b457aa7f1" providerId="ADAL" clId="{2AC64C01-142C-4091-9A34-1270D82BDDA1}" dt="2023-10-04T13:38:57.433" v="561" actId="1076"/>
        <pc:sldMkLst>
          <pc:docMk/>
          <pc:sldMk cId="1193033937" sldId="351"/>
        </pc:sldMkLst>
      </pc:sldChg>
      <pc:sldChg chg="addSp delSp modSp add mod modAnim">
        <pc:chgData name="Matthew Perez" userId="94ab8316-33c2-4075-964c-2b7b457aa7f1" providerId="ADAL" clId="{2AC64C01-142C-4091-9A34-1270D82BDDA1}" dt="2023-10-12T18:04:07.571" v="1047" actId="20577"/>
        <pc:sldMkLst>
          <pc:docMk/>
          <pc:sldMk cId="4112573556" sldId="352"/>
        </pc:sldMkLst>
      </pc:sldChg>
    </pc:docChg>
  </pc:docChgLst>
  <pc:docChgLst>
    <pc:chgData name="Matthew Perez" userId="94ab8316-33c2-4075-964c-2b7b457aa7f1" providerId="ADAL" clId="{03795C33-A215-4A59-875C-F02318C2B97B}"/>
    <pc:docChg chg="custSel addSld delSld modSld modSection">
      <pc:chgData name="Matthew Perez" userId="94ab8316-33c2-4075-964c-2b7b457aa7f1" providerId="ADAL" clId="{03795C33-A215-4A59-875C-F02318C2B97B}" dt="2023-09-27T15:03:51.914" v="4852" actId="20577"/>
      <pc:docMkLst>
        <pc:docMk/>
      </pc:docMkLst>
      <pc:sldChg chg="addSp delSp modSp mod">
        <pc:chgData name="Matthew Perez" userId="94ab8316-33c2-4075-964c-2b7b457aa7f1" providerId="ADAL" clId="{03795C33-A215-4A59-875C-F02318C2B97B}" dt="2023-09-27T14:40:22.704" v="2955" actId="1076"/>
        <pc:sldMkLst>
          <pc:docMk/>
          <pc:sldMk cId="1830680413" sldId="344"/>
        </pc:sldMkLst>
      </pc:sldChg>
      <pc:sldChg chg="addSp delSp modSp mod">
        <pc:chgData name="Matthew Perez" userId="94ab8316-33c2-4075-964c-2b7b457aa7f1" providerId="ADAL" clId="{03795C33-A215-4A59-875C-F02318C2B97B}" dt="2023-09-27T14:50:39.209" v="3625" actId="20577"/>
        <pc:sldMkLst>
          <pc:docMk/>
          <pc:sldMk cId="1898303284" sldId="345"/>
        </pc:sldMkLst>
      </pc:sldChg>
      <pc:sldChg chg="del">
        <pc:chgData name="Matthew Perez" userId="94ab8316-33c2-4075-964c-2b7b457aa7f1" providerId="ADAL" clId="{03795C33-A215-4A59-875C-F02318C2B97B}" dt="2023-09-27T14:53:40.066" v="3626" actId="47"/>
        <pc:sldMkLst>
          <pc:docMk/>
          <pc:sldMk cId="2736484453" sldId="346"/>
        </pc:sldMkLst>
      </pc:sldChg>
      <pc:sldChg chg="addSp delSp modSp add mod">
        <pc:chgData name="Matthew Perez" userId="94ab8316-33c2-4075-964c-2b7b457aa7f1" providerId="ADAL" clId="{03795C33-A215-4A59-875C-F02318C2B97B}" dt="2023-09-27T15:03:51.914" v="4852" actId="20577"/>
        <pc:sldMkLst>
          <pc:docMk/>
          <pc:sldMk cId="2051600472" sldId="349"/>
        </pc:sldMkLst>
      </pc:sldChg>
    </pc:docChg>
  </pc:docChgLst>
  <pc:docChgLst>
    <pc:chgData name="Matthew Perez" userId="94ab8316-33c2-4075-964c-2b7b457aa7f1" providerId="ADAL" clId="{3BD500EC-29E3-4CED-8417-8C728F4221D8}"/>
    <pc:docChg chg="custSel addSld delSld modSld sldOrd modSection">
      <pc:chgData name="Matthew Perez" userId="94ab8316-33c2-4075-964c-2b7b457aa7f1" providerId="ADAL" clId="{3BD500EC-29E3-4CED-8417-8C728F4221D8}" dt="2023-05-17T20:43:38.969" v="2752" actId="20577"/>
      <pc:docMkLst>
        <pc:docMk/>
      </pc:docMkLst>
      <pc:sldChg chg="modSp mod">
        <pc:chgData name="Matthew Perez" userId="94ab8316-33c2-4075-964c-2b7b457aa7f1" providerId="ADAL" clId="{3BD500EC-29E3-4CED-8417-8C728F4221D8}" dt="2023-05-17T20:22:44.807" v="817" actId="6549"/>
        <pc:sldMkLst>
          <pc:docMk/>
          <pc:sldMk cId="4004373610" sldId="260"/>
        </pc:sldMkLst>
      </pc:sldChg>
      <pc:sldChg chg="modSp mod">
        <pc:chgData name="Matthew Perez" userId="94ab8316-33c2-4075-964c-2b7b457aa7f1" providerId="ADAL" clId="{3BD500EC-29E3-4CED-8417-8C728F4221D8}" dt="2023-05-17T19:26:29.186" v="22" actId="20577"/>
        <pc:sldMkLst>
          <pc:docMk/>
          <pc:sldMk cId="2771190949" sldId="340"/>
        </pc:sldMkLst>
      </pc:sldChg>
      <pc:sldChg chg="addSp delSp modSp new mod ord modClrScheme chgLayout">
        <pc:chgData name="Matthew Perez" userId="94ab8316-33c2-4075-964c-2b7b457aa7f1" providerId="ADAL" clId="{3BD500EC-29E3-4CED-8417-8C728F4221D8}" dt="2023-05-17T20:02:25.412" v="594" actId="20577"/>
        <pc:sldMkLst>
          <pc:docMk/>
          <pc:sldMk cId="996757795" sldId="341"/>
        </pc:sldMkLst>
      </pc:sldChg>
      <pc:sldChg chg="addSp delSp modSp new mod">
        <pc:chgData name="Matthew Perez" userId="94ab8316-33c2-4075-964c-2b7b457aa7f1" providerId="ADAL" clId="{3BD500EC-29E3-4CED-8417-8C728F4221D8}" dt="2023-05-17T20:21:34.119" v="757" actId="14100"/>
        <pc:sldMkLst>
          <pc:docMk/>
          <pc:sldMk cId="3501450890" sldId="342"/>
        </pc:sldMkLst>
      </pc:sldChg>
      <pc:sldChg chg="addSp delSp modSp new mod">
        <pc:chgData name="Matthew Perez" userId="94ab8316-33c2-4075-964c-2b7b457aa7f1" providerId="ADAL" clId="{3BD500EC-29E3-4CED-8417-8C728F4221D8}" dt="2023-05-17T20:27:34.858" v="912" actId="1076"/>
        <pc:sldMkLst>
          <pc:docMk/>
          <pc:sldMk cId="249762287" sldId="343"/>
        </pc:sldMkLst>
      </pc:sldChg>
      <pc:sldChg chg="addSp delSp modSp new mod modNotesTx">
        <pc:chgData name="Matthew Perez" userId="94ab8316-33c2-4075-964c-2b7b457aa7f1" providerId="ADAL" clId="{3BD500EC-29E3-4CED-8417-8C728F4221D8}" dt="2023-05-17T20:30:43.878" v="1147" actId="20577"/>
        <pc:sldMkLst>
          <pc:docMk/>
          <pc:sldMk cId="1830680413" sldId="344"/>
        </pc:sldMkLst>
      </pc:sldChg>
      <pc:sldChg chg="addSp delSp modSp new mod">
        <pc:chgData name="Matthew Perez" userId="94ab8316-33c2-4075-964c-2b7b457aa7f1" providerId="ADAL" clId="{3BD500EC-29E3-4CED-8417-8C728F4221D8}" dt="2023-05-17T20:35:08.892" v="1466" actId="1076"/>
        <pc:sldMkLst>
          <pc:docMk/>
          <pc:sldMk cId="1898303284" sldId="345"/>
        </pc:sldMkLst>
      </pc:sldChg>
      <pc:sldChg chg="addSp delSp modSp new mod">
        <pc:chgData name="Matthew Perez" userId="94ab8316-33c2-4075-964c-2b7b457aa7f1" providerId="ADAL" clId="{3BD500EC-29E3-4CED-8417-8C728F4221D8}" dt="2023-05-17T20:37:59.016" v="1821" actId="20577"/>
        <pc:sldMkLst>
          <pc:docMk/>
          <pc:sldMk cId="2736484453" sldId="346"/>
        </pc:sldMkLst>
      </pc:sldChg>
      <pc:sldChg chg="addSp delSp modSp new mod">
        <pc:chgData name="Matthew Perez" userId="94ab8316-33c2-4075-964c-2b7b457aa7f1" providerId="ADAL" clId="{3BD500EC-29E3-4CED-8417-8C728F4221D8}" dt="2023-05-17T20:40:16.824" v="2239" actId="20577"/>
        <pc:sldMkLst>
          <pc:docMk/>
          <pc:sldMk cId="677835772" sldId="347"/>
        </pc:sldMkLst>
      </pc:sldChg>
      <pc:sldChg chg="addSp delSp modSp new mod">
        <pc:chgData name="Matthew Perez" userId="94ab8316-33c2-4075-964c-2b7b457aa7f1" providerId="ADAL" clId="{3BD500EC-29E3-4CED-8417-8C728F4221D8}" dt="2023-05-17T20:43:38.969" v="2752" actId="20577"/>
        <pc:sldMkLst>
          <pc:docMk/>
          <pc:sldMk cId="614697348" sldId="348"/>
        </pc:sldMkLst>
      </pc:sldChg>
      <pc:sldChg chg="del">
        <pc:chgData name="Matthew Perez" userId="94ab8316-33c2-4075-964c-2b7b457aa7f1" providerId="ADAL" clId="{3BD500EC-29E3-4CED-8417-8C728F4221D8}" dt="2023-05-17T19:27:22.120" v="165" actId="2696"/>
        <pc:sldMkLst>
          <pc:docMk/>
          <pc:sldMk cId="1968675605" sldId="370"/>
        </pc:sldMkLst>
      </pc:sldChg>
    </pc:docChg>
  </pc:docChgLst>
  <pc:docChgLst>
    <pc:chgData name="Matthew Perez" userId="94ab8316-33c2-4075-964c-2b7b457aa7f1" providerId="ADAL" clId="{8FA987EB-BE01-4DE9-AE18-19BBB5BB46B7}"/>
    <pc:docChg chg="undo custSel delSld modSld modSection">
      <pc:chgData name="Matthew Perez" userId="94ab8316-33c2-4075-964c-2b7b457aa7f1" providerId="ADAL" clId="{8FA987EB-BE01-4DE9-AE18-19BBB5BB46B7}" dt="2023-09-26T18:51:36.368" v="3331" actId="20577"/>
      <pc:docMkLst>
        <pc:docMk/>
      </pc:docMkLst>
      <pc:sldChg chg="modSp mod">
        <pc:chgData name="Matthew Perez" userId="94ab8316-33c2-4075-964c-2b7b457aa7f1" providerId="ADAL" clId="{8FA987EB-BE01-4DE9-AE18-19BBB5BB46B7}" dt="2023-09-26T15:22:05.026" v="145" actId="20577"/>
        <pc:sldMkLst>
          <pc:docMk/>
          <pc:sldMk cId="4004373610" sldId="260"/>
        </pc:sldMkLst>
      </pc:sldChg>
      <pc:sldChg chg="modSp mod">
        <pc:chgData name="Matthew Perez" userId="94ab8316-33c2-4075-964c-2b7b457aa7f1" providerId="ADAL" clId="{8FA987EB-BE01-4DE9-AE18-19BBB5BB46B7}" dt="2023-09-26T15:20:25.730" v="12" actId="20577"/>
        <pc:sldMkLst>
          <pc:docMk/>
          <pc:sldMk cId="2771190949" sldId="340"/>
        </pc:sldMkLst>
      </pc:sldChg>
      <pc:sldChg chg="addSp delSp modSp mod">
        <pc:chgData name="Matthew Perez" userId="94ab8316-33c2-4075-964c-2b7b457aa7f1" providerId="ADAL" clId="{8FA987EB-BE01-4DE9-AE18-19BBB5BB46B7}" dt="2023-09-26T17:16:44.141" v="801" actId="20577"/>
        <pc:sldMkLst>
          <pc:docMk/>
          <pc:sldMk cId="996757795" sldId="341"/>
        </pc:sldMkLst>
      </pc:sldChg>
      <pc:sldChg chg="addSp delSp modSp mod">
        <pc:chgData name="Matthew Perez" userId="94ab8316-33c2-4075-964c-2b7b457aa7f1" providerId="ADAL" clId="{8FA987EB-BE01-4DE9-AE18-19BBB5BB46B7}" dt="2023-09-26T17:24:27.708" v="1239" actId="1076"/>
        <pc:sldMkLst>
          <pc:docMk/>
          <pc:sldMk cId="3501450890" sldId="342"/>
        </pc:sldMkLst>
      </pc:sldChg>
      <pc:sldChg chg="addSp delSp modSp mod">
        <pc:chgData name="Matthew Perez" userId="94ab8316-33c2-4075-964c-2b7b457aa7f1" providerId="ADAL" clId="{8FA987EB-BE01-4DE9-AE18-19BBB5BB46B7}" dt="2023-09-26T17:31:58.876" v="1767" actId="1076"/>
        <pc:sldMkLst>
          <pc:docMk/>
          <pc:sldMk cId="249762287" sldId="343"/>
        </pc:sldMkLst>
      </pc:sldChg>
      <pc:sldChg chg="addSp delSp modSp mod modNotesTx">
        <pc:chgData name="Matthew Perez" userId="94ab8316-33c2-4075-964c-2b7b457aa7f1" providerId="ADAL" clId="{8FA987EB-BE01-4DE9-AE18-19BBB5BB46B7}" dt="2023-09-26T18:46:14.471" v="2893" actId="1076"/>
        <pc:sldMkLst>
          <pc:docMk/>
          <pc:sldMk cId="1830680413" sldId="344"/>
        </pc:sldMkLst>
      </pc:sldChg>
      <pc:sldChg chg="addSp delSp modSp mod">
        <pc:chgData name="Matthew Perez" userId="94ab8316-33c2-4075-964c-2b7b457aa7f1" providerId="ADAL" clId="{8FA987EB-BE01-4DE9-AE18-19BBB5BB46B7}" dt="2023-09-26T18:51:36.368" v="3331" actId="20577"/>
        <pc:sldMkLst>
          <pc:docMk/>
          <pc:sldMk cId="1898303284" sldId="345"/>
        </pc:sldMkLst>
      </pc:sldChg>
      <pc:sldChg chg="addSp delSp modSp mod">
        <pc:chgData name="Matthew Perez" userId="94ab8316-33c2-4075-964c-2b7b457aa7f1" providerId="ADAL" clId="{8FA987EB-BE01-4DE9-AE18-19BBB5BB46B7}" dt="2023-09-26T18:03:57.156" v="2891" actId="1076"/>
        <pc:sldMkLst>
          <pc:docMk/>
          <pc:sldMk cId="2736484453" sldId="346"/>
        </pc:sldMkLst>
      </pc:sldChg>
      <pc:sldChg chg="del">
        <pc:chgData name="Matthew Perez" userId="94ab8316-33c2-4075-964c-2b7b457aa7f1" providerId="ADAL" clId="{8FA987EB-BE01-4DE9-AE18-19BBB5BB46B7}" dt="2023-09-26T18:45:02.971" v="2892" actId="2696"/>
        <pc:sldMkLst>
          <pc:docMk/>
          <pc:sldMk cId="677835772" sldId="347"/>
        </pc:sldMkLst>
      </pc:sldChg>
      <pc:sldChg chg="modSp mod">
        <pc:chgData name="Matthew Perez" userId="94ab8316-33c2-4075-964c-2b7b457aa7f1" providerId="ADAL" clId="{8FA987EB-BE01-4DE9-AE18-19BBB5BB46B7}" dt="2023-09-26T18:51:11.872" v="3279" actId="20577"/>
        <pc:sldMkLst>
          <pc:docMk/>
          <pc:sldMk cId="614697348" sldId="348"/>
        </pc:sldMkLst>
      </pc:sldChg>
    </pc:docChg>
  </pc:docChgLst>
  <pc:docChgLst>
    <pc:chgData name="Matthew Perez" userId="94ab8316-33c2-4075-964c-2b7b457aa7f1" providerId="ADAL" clId="{8CEA9A1D-1E9A-404E-B05C-1A6C10B46DFB}"/>
    <pc:docChg chg="delSld modSection">
      <pc:chgData name="Matthew Perez" userId="94ab8316-33c2-4075-964c-2b7b457aa7f1" providerId="ADAL" clId="{8CEA9A1D-1E9A-404E-B05C-1A6C10B46DFB}" dt="2023-05-17T19:25:12.974" v="0" actId="47"/>
      <pc:docMkLst>
        <pc:docMk/>
      </pc:docMkLst>
      <pc:sldChg chg="del">
        <pc:chgData name="Matthew Perez" userId="94ab8316-33c2-4075-964c-2b7b457aa7f1" providerId="ADAL" clId="{8CEA9A1D-1E9A-404E-B05C-1A6C10B46DFB}" dt="2023-05-17T19:25:12.974" v="0" actId="47"/>
        <pc:sldMkLst>
          <pc:docMk/>
          <pc:sldMk cId="3661990664" sldId="346"/>
        </pc:sldMkLst>
      </pc:sldChg>
      <pc:sldChg chg="del">
        <pc:chgData name="Matthew Perez" userId="94ab8316-33c2-4075-964c-2b7b457aa7f1" providerId="ADAL" clId="{8CEA9A1D-1E9A-404E-B05C-1A6C10B46DFB}" dt="2023-05-17T19:25:12.974" v="0" actId="47"/>
        <pc:sldMkLst>
          <pc:docMk/>
          <pc:sldMk cId="1853748175" sldId="354"/>
        </pc:sldMkLst>
      </pc:sldChg>
      <pc:sldChg chg="del">
        <pc:chgData name="Matthew Perez" userId="94ab8316-33c2-4075-964c-2b7b457aa7f1" providerId="ADAL" clId="{8CEA9A1D-1E9A-404E-B05C-1A6C10B46DFB}" dt="2023-05-17T19:25:12.974" v="0" actId="47"/>
        <pc:sldMkLst>
          <pc:docMk/>
          <pc:sldMk cId="1400116580" sldId="355"/>
        </pc:sldMkLst>
      </pc:sldChg>
      <pc:sldChg chg="del">
        <pc:chgData name="Matthew Perez" userId="94ab8316-33c2-4075-964c-2b7b457aa7f1" providerId="ADAL" clId="{8CEA9A1D-1E9A-404E-B05C-1A6C10B46DFB}" dt="2023-05-17T19:25:12.974" v="0" actId="47"/>
        <pc:sldMkLst>
          <pc:docMk/>
          <pc:sldMk cId="83995892" sldId="367"/>
        </pc:sldMkLst>
      </pc:sldChg>
    </pc:docChg>
  </pc:docChgLst>
  <pc:docChgLst>
    <pc:chgData name="Matthew Perez" userId="94ab8316-33c2-4075-964c-2b7b457aa7f1" providerId="ADAL" clId="{5E0D99A9-E59A-4BF1-BCAD-01A55FE256CE}"/>
    <pc:docChg chg="custSel addSld modSld modSection">
      <pc:chgData name="Matthew Perez" userId="94ab8316-33c2-4075-964c-2b7b457aa7f1" providerId="ADAL" clId="{5E0D99A9-E59A-4BF1-BCAD-01A55FE256CE}" dt="2023-09-29T18:36:15.422" v="2879" actId="20577"/>
      <pc:docMkLst>
        <pc:docMk/>
      </pc:docMkLst>
      <pc:sldChg chg="modSp mod">
        <pc:chgData name="Matthew Perez" userId="94ab8316-33c2-4075-964c-2b7b457aa7f1" providerId="ADAL" clId="{5E0D99A9-E59A-4BF1-BCAD-01A55FE256CE}" dt="2023-09-29T18:00:52.670" v="81" actId="20577"/>
        <pc:sldMkLst>
          <pc:docMk/>
          <pc:sldMk cId="4004373610" sldId="260"/>
        </pc:sldMkLst>
      </pc:sldChg>
      <pc:sldChg chg="modSp mod">
        <pc:chgData name="Matthew Perez" userId="94ab8316-33c2-4075-964c-2b7b457aa7f1" providerId="ADAL" clId="{5E0D99A9-E59A-4BF1-BCAD-01A55FE256CE}" dt="2023-09-29T17:58:36.590" v="7" actId="20577"/>
        <pc:sldMkLst>
          <pc:docMk/>
          <pc:sldMk cId="2771190949" sldId="340"/>
        </pc:sldMkLst>
      </pc:sldChg>
      <pc:sldChg chg="addSp delSp modSp mod">
        <pc:chgData name="Matthew Perez" userId="94ab8316-33c2-4075-964c-2b7b457aa7f1" providerId="ADAL" clId="{5E0D99A9-E59A-4BF1-BCAD-01A55FE256CE}" dt="2023-09-29T18:36:15.422" v="2879" actId="20577"/>
        <pc:sldMkLst>
          <pc:docMk/>
          <pc:sldMk cId="996757795" sldId="341"/>
        </pc:sldMkLst>
      </pc:sldChg>
      <pc:sldChg chg="addSp delSp modSp mod">
        <pc:chgData name="Matthew Perez" userId="94ab8316-33c2-4075-964c-2b7b457aa7f1" providerId="ADAL" clId="{5E0D99A9-E59A-4BF1-BCAD-01A55FE256CE}" dt="2023-09-29T18:14:44.062" v="778" actId="20577"/>
        <pc:sldMkLst>
          <pc:docMk/>
          <pc:sldMk cId="3501450890" sldId="342"/>
        </pc:sldMkLst>
      </pc:sldChg>
      <pc:sldChg chg="addSp delSp modSp mod">
        <pc:chgData name="Matthew Perez" userId="94ab8316-33c2-4075-964c-2b7b457aa7f1" providerId="ADAL" clId="{5E0D99A9-E59A-4BF1-BCAD-01A55FE256CE}" dt="2023-09-29T18:21:24.286" v="1532" actId="20577"/>
        <pc:sldMkLst>
          <pc:docMk/>
          <pc:sldMk cId="249762287" sldId="343"/>
        </pc:sldMkLst>
      </pc:sldChg>
      <pc:sldChg chg="addSp delSp modSp mod">
        <pc:chgData name="Matthew Perez" userId="94ab8316-33c2-4075-964c-2b7b457aa7f1" providerId="ADAL" clId="{5E0D99A9-E59A-4BF1-BCAD-01A55FE256CE}" dt="2023-09-29T18:35:18.158" v="2692" actId="20577"/>
        <pc:sldMkLst>
          <pc:docMk/>
          <pc:sldMk cId="614697348" sldId="348"/>
        </pc:sldMkLst>
      </pc:sldChg>
      <pc:sldChg chg="addSp delSp modSp add mod">
        <pc:chgData name="Matthew Perez" userId="94ab8316-33c2-4075-964c-2b7b457aa7f1" providerId="ADAL" clId="{5E0D99A9-E59A-4BF1-BCAD-01A55FE256CE}" dt="2023-09-29T18:30:38.366" v="2018" actId="20577"/>
        <pc:sldMkLst>
          <pc:docMk/>
          <pc:sldMk cId="3276992572" sldId="349"/>
        </pc:sldMkLst>
      </pc:sldChg>
      <pc:sldChg chg="addSp delSp modSp add mod">
        <pc:chgData name="Matthew Perez" userId="94ab8316-33c2-4075-964c-2b7b457aa7f1" providerId="ADAL" clId="{5E0D99A9-E59A-4BF1-BCAD-01A55FE256CE}" dt="2023-09-29T18:33:39.293" v="2383" actId="20577"/>
        <pc:sldMkLst>
          <pc:docMk/>
          <pc:sldMk cId="4010965026" sldId="350"/>
        </pc:sldMkLst>
      </pc:sldChg>
    </pc:docChg>
  </pc:docChgLst>
  <pc:docChgLst>
    <pc:chgData name="Matthew Perez" userId="94ab8316-33c2-4075-964c-2b7b457aa7f1" providerId="ADAL" clId="{5DCA514C-2E45-40F6-89C0-010B43AD5192}"/>
    <pc:docChg chg="modSld">
      <pc:chgData name="Matthew Perez" userId="94ab8316-33c2-4075-964c-2b7b457aa7f1" providerId="ADAL" clId="{5DCA514C-2E45-40F6-89C0-010B43AD5192}" dt="2025-04-14T19:13:19.560" v="2" actId="14826"/>
      <pc:docMkLst>
        <pc:docMk/>
      </pc:docMkLst>
      <pc:sldChg chg="modSp">
        <pc:chgData name="Matthew Perez" userId="94ab8316-33c2-4075-964c-2b7b457aa7f1" providerId="ADAL" clId="{5DCA514C-2E45-40F6-89C0-010B43AD5192}" dt="2025-04-14T19:12:43.650" v="0" actId="14826"/>
        <pc:sldMkLst>
          <pc:docMk/>
          <pc:sldMk cId="249762287" sldId="343"/>
        </pc:sldMkLst>
        <pc:picChg chg="mod">
          <ac:chgData name="Matthew Perez" userId="94ab8316-33c2-4075-964c-2b7b457aa7f1" providerId="ADAL" clId="{5DCA514C-2E45-40F6-89C0-010B43AD5192}" dt="2025-04-14T19:12:43.650" v="0" actId="14826"/>
          <ac:picMkLst>
            <pc:docMk/>
            <pc:sldMk cId="249762287" sldId="343"/>
            <ac:picMk id="5" creationId="{3CC22F59-3160-E76F-520A-5F1B8451D4E3}"/>
          </ac:picMkLst>
        </pc:picChg>
      </pc:sldChg>
      <pc:sldChg chg="modSp">
        <pc:chgData name="Matthew Perez" userId="94ab8316-33c2-4075-964c-2b7b457aa7f1" providerId="ADAL" clId="{5DCA514C-2E45-40F6-89C0-010B43AD5192}" dt="2025-04-14T19:13:19.560" v="2" actId="14826"/>
        <pc:sldMkLst>
          <pc:docMk/>
          <pc:sldMk cId="3276992572" sldId="349"/>
        </pc:sldMkLst>
        <pc:picChg chg="mod">
          <ac:chgData name="Matthew Perez" userId="94ab8316-33c2-4075-964c-2b7b457aa7f1" providerId="ADAL" clId="{5DCA514C-2E45-40F6-89C0-010B43AD5192}" dt="2025-04-14T19:13:07.231" v="1" actId="14826"/>
          <ac:picMkLst>
            <pc:docMk/>
            <pc:sldMk cId="3276992572" sldId="349"/>
            <ac:picMk id="6" creationId="{A24F6784-AA3A-69A2-AE70-86DAFDF96D34}"/>
          </ac:picMkLst>
        </pc:picChg>
        <pc:picChg chg="mod">
          <ac:chgData name="Matthew Perez" userId="94ab8316-33c2-4075-964c-2b7b457aa7f1" providerId="ADAL" clId="{5DCA514C-2E45-40F6-89C0-010B43AD5192}" dt="2025-04-14T19:13:19.560" v="2" actId="14826"/>
          <ac:picMkLst>
            <pc:docMk/>
            <pc:sldMk cId="3276992572" sldId="349"/>
            <ac:picMk id="9" creationId="{4D40B0C6-DEC7-FE09-323E-88FC0D0926BA}"/>
          </ac:picMkLst>
        </pc:picChg>
      </pc:sldChg>
    </pc:docChg>
  </pc:docChgLst>
  <pc:docChgLst>
    <pc:chgData name="Matthew Perez" userId="94ab8316-33c2-4075-964c-2b7b457aa7f1" providerId="ADAL" clId="{834F39BA-F7DC-4F7D-93B2-1798B3D52ADB}"/>
    <pc:docChg chg="custSel addSld modSld modSection">
      <pc:chgData name="Matthew Perez" userId="94ab8316-33c2-4075-964c-2b7b457aa7f1" providerId="ADAL" clId="{834F39BA-F7DC-4F7D-93B2-1798B3D52ADB}" dt="2023-09-29T17:28:08.828" v="4312" actId="20577"/>
      <pc:docMkLst>
        <pc:docMk/>
      </pc:docMkLst>
      <pc:sldChg chg="addSp delSp modSp mod">
        <pc:chgData name="Matthew Perez" userId="94ab8316-33c2-4075-964c-2b7b457aa7f1" providerId="ADAL" clId="{834F39BA-F7DC-4F7D-93B2-1798B3D52ADB}" dt="2023-09-29T16:05:48.968" v="3319" actId="20577"/>
        <pc:sldMkLst>
          <pc:docMk/>
          <pc:sldMk cId="1898303284" sldId="345"/>
        </pc:sldMkLst>
      </pc:sldChg>
      <pc:sldChg chg="addSp delSp modSp add mod">
        <pc:chgData name="Matthew Perez" userId="94ab8316-33c2-4075-964c-2b7b457aa7f1" providerId="ADAL" clId="{834F39BA-F7DC-4F7D-93B2-1798B3D52ADB}" dt="2023-09-29T16:01:38.264" v="2758" actId="20577"/>
        <pc:sldMkLst>
          <pc:docMk/>
          <pc:sldMk cId="1011101929" sldId="349"/>
        </pc:sldMkLst>
      </pc:sldChg>
      <pc:sldChg chg="addSp delSp modSp add mod">
        <pc:chgData name="Matthew Perez" userId="94ab8316-33c2-4075-964c-2b7b457aa7f1" providerId="ADAL" clId="{834F39BA-F7DC-4F7D-93B2-1798B3D52ADB}" dt="2023-09-29T17:21:31.770" v="3757" actId="1076"/>
        <pc:sldMkLst>
          <pc:docMk/>
          <pc:sldMk cId="2967036012" sldId="350"/>
        </pc:sldMkLst>
      </pc:sldChg>
    </pc:docChg>
  </pc:docChgLst>
  <pc:docChgLst>
    <pc:chgData name="Matthew Perez" userId="94ab8316-33c2-4075-964c-2b7b457aa7f1" providerId="ADAL" clId="{6214158B-2732-4DC6-BA66-3205C51C183D}"/>
    <pc:docChg chg="undo custSel addSld modSld modSection">
      <pc:chgData name="Matthew Perez" userId="94ab8316-33c2-4075-964c-2b7b457aa7f1" providerId="ADAL" clId="{6214158B-2732-4DC6-BA66-3205C51C183D}" dt="2023-10-02T19:20:33.507" v="3967" actId="20577"/>
      <pc:docMkLst>
        <pc:docMk/>
      </pc:docMkLst>
      <pc:sldChg chg="modSp mod">
        <pc:chgData name="Matthew Perez" userId="94ab8316-33c2-4075-964c-2b7b457aa7f1" providerId="ADAL" clId="{6214158B-2732-4DC6-BA66-3205C51C183D}" dt="2023-10-02T18:48:30.419" v="1951" actId="20577"/>
        <pc:sldMkLst>
          <pc:docMk/>
          <pc:sldMk cId="4004373610" sldId="260"/>
        </pc:sldMkLst>
      </pc:sldChg>
      <pc:sldChg chg="modSp mod">
        <pc:chgData name="Matthew Perez" userId="94ab8316-33c2-4075-964c-2b7b457aa7f1" providerId="ADAL" clId="{6214158B-2732-4DC6-BA66-3205C51C183D}" dt="2023-10-02T16:01:48.046" v="17" actId="20577"/>
        <pc:sldMkLst>
          <pc:docMk/>
          <pc:sldMk cId="2771190949" sldId="340"/>
        </pc:sldMkLst>
      </pc:sldChg>
      <pc:sldChg chg="addSp delSp modSp mod">
        <pc:chgData name="Matthew Perez" userId="94ab8316-33c2-4075-964c-2b7b457aa7f1" providerId="ADAL" clId="{6214158B-2732-4DC6-BA66-3205C51C183D}" dt="2023-10-02T18:34:21.941" v="481" actId="27636"/>
        <pc:sldMkLst>
          <pc:docMk/>
          <pc:sldMk cId="996757795" sldId="341"/>
        </pc:sldMkLst>
      </pc:sldChg>
      <pc:sldChg chg="addSp delSp modSp mod">
        <pc:chgData name="Matthew Perez" userId="94ab8316-33c2-4075-964c-2b7b457aa7f1" providerId="ADAL" clId="{6214158B-2732-4DC6-BA66-3205C51C183D}" dt="2023-10-02T18:44:11.060" v="1378" actId="1076"/>
        <pc:sldMkLst>
          <pc:docMk/>
          <pc:sldMk cId="3501450890" sldId="342"/>
        </pc:sldMkLst>
      </pc:sldChg>
      <pc:sldChg chg="delSp modSp mod">
        <pc:chgData name="Matthew Perez" userId="94ab8316-33c2-4075-964c-2b7b457aa7f1" providerId="ADAL" clId="{6214158B-2732-4DC6-BA66-3205C51C183D}" dt="2023-10-02T19:20:33.507" v="3967" actId="20577"/>
        <pc:sldMkLst>
          <pc:docMk/>
          <pc:sldMk cId="614697348" sldId="348"/>
        </pc:sldMkLst>
      </pc:sldChg>
      <pc:sldChg chg="addSp delSp modSp mod">
        <pc:chgData name="Matthew Perez" userId="94ab8316-33c2-4075-964c-2b7b457aa7f1" providerId="ADAL" clId="{6214158B-2732-4DC6-BA66-3205C51C183D}" dt="2023-10-02T18:51:20.452" v="2440" actId="20577"/>
        <pc:sldMkLst>
          <pc:docMk/>
          <pc:sldMk cId="3276992572" sldId="349"/>
        </pc:sldMkLst>
      </pc:sldChg>
      <pc:sldChg chg="addSp delSp modSp add mod">
        <pc:chgData name="Matthew Perez" userId="94ab8316-33c2-4075-964c-2b7b457aa7f1" providerId="ADAL" clId="{6214158B-2732-4DC6-BA66-3205C51C183D}" dt="2023-10-02T18:54:25.220" v="2962" actId="20577"/>
        <pc:sldMkLst>
          <pc:docMk/>
          <pc:sldMk cId="3472182552" sldId="350"/>
        </pc:sldMkLst>
      </pc:sldChg>
      <pc:sldChg chg="addSp delSp modSp add mod">
        <pc:chgData name="Matthew Perez" userId="94ab8316-33c2-4075-964c-2b7b457aa7f1" providerId="ADAL" clId="{6214158B-2732-4DC6-BA66-3205C51C183D}" dt="2023-10-02T19:14:33.683" v="3547" actId="20577"/>
        <pc:sldMkLst>
          <pc:docMk/>
          <pc:sldMk cId="1193033937" sldId="35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F3F7DF1-D827-5548-9AE2-FF59F5C090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A385F73-628F-D74B-A4DF-091A78717B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771518-BF64-6242-88B8-190AEC9B30FB}" type="datetimeFigureOut">
              <a:rPr lang="en-US" smtClean="0"/>
              <a:t>4/14/2025</a:t>
            </a:fld>
            <a:endParaRPr lang="en-US"/>
          </a:p>
        </p:txBody>
      </p:sp>
      <p:sp>
        <p:nvSpPr>
          <p:cNvPr id="4" name="Footer Placeholder 3">
            <a:extLst>
              <a:ext uri="{FF2B5EF4-FFF2-40B4-BE49-F238E27FC236}">
                <a16:creationId xmlns:a16="http://schemas.microsoft.com/office/drawing/2014/main" id="{8F20BDCB-7A5B-344E-8082-6616F1006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034396C-E4E0-754E-94EA-3963C9C26D7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09FC41F-DDF7-F142-B1DB-95FCD2D0FD65}" type="slidenum">
              <a:rPr lang="en-US" smtClean="0"/>
              <a:t>‹#›</a:t>
            </a:fld>
            <a:endParaRPr lang="en-US"/>
          </a:p>
        </p:txBody>
      </p:sp>
    </p:spTree>
    <p:extLst>
      <p:ext uri="{BB962C8B-B14F-4D97-AF65-F5344CB8AC3E}">
        <p14:creationId xmlns:p14="http://schemas.microsoft.com/office/powerpoint/2010/main" val="4064713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455F80-4897-EB40-9966-2C9B3E6EB828}" type="datetimeFigureOut">
              <a:rPr lang="en-US" smtClean="0"/>
              <a:t>4/14/2025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09F8D-AC7F-834B-A1E5-1861C09894EA}" type="slidenum">
              <a:rPr lang="en-US" smtClean="0"/>
              <a:t>‹#›</a:t>
            </a:fld>
            <a:endParaRPr lang="en-US"/>
          </a:p>
        </p:txBody>
      </p:sp>
    </p:spTree>
    <p:extLst>
      <p:ext uri="{BB962C8B-B14F-4D97-AF65-F5344CB8AC3E}">
        <p14:creationId xmlns:p14="http://schemas.microsoft.com/office/powerpoint/2010/main" val="270841829"/>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iki.autodesk.com/pages/viewpage.action?pageId=623205469"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US" dirty="0"/>
              <a:t>Video production guidance</a:t>
            </a:r>
          </a:p>
          <a:p>
            <a:pPr marL="285750" indent="-285750">
              <a:buFont typeface="Arial,Sans-Serif"/>
              <a:buChar char="•"/>
            </a:pPr>
            <a:r>
              <a:rPr lang="en-US" dirty="0"/>
              <a:t>Use fade in/out when using these slates in video format. </a:t>
            </a:r>
            <a:endParaRPr lang="en-US" dirty="0">
              <a:cs typeface="Calibri"/>
            </a:endParaRPr>
          </a:p>
          <a:p>
            <a:pPr marL="285750" indent="-285750">
              <a:buFont typeface="Arial,Sans-Serif"/>
              <a:buChar char="•"/>
            </a:pPr>
            <a:r>
              <a:rPr lang="en-US" dirty="0">
                <a:cs typeface="Calibri"/>
              </a:rPr>
              <a:t>Opening and closing slides should last no more than 3 seconds. </a:t>
            </a:r>
            <a:endParaRPr lang="en-US" dirty="0"/>
          </a:p>
          <a:p>
            <a:pPr marL="285750" indent="-285750">
              <a:buFont typeface="Arial,Sans-Serif"/>
              <a:buChar char="•"/>
            </a:pPr>
            <a:r>
              <a:rPr lang="en-US" dirty="0"/>
              <a:t>Practice-based module tutorial videos don't include music; </a:t>
            </a:r>
          </a:p>
          <a:p>
            <a:pPr marL="285750" indent="-285750">
              <a:buFont typeface="Arial,Sans-Serif"/>
              <a:buChar char="•"/>
            </a:pPr>
            <a:r>
              <a:rPr lang="en-US" dirty="0"/>
              <a:t>Tutorial videos are generally 2-10 minutes long. (After 10 there is a drop of student engagement)</a:t>
            </a:r>
            <a:endParaRPr lang="en-US" dirty="0">
              <a:cs typeface="Calibri" panose="020F0502020204030204"/>
            </a:endParaRPr>
          </a:p>
          <a:p>
            <a:pPr marL="285750" indent="-285750">
              <a:buFont typeface="Arial,Sans-Serif"/>
              <a:buChar char="•"/>
            </a:pPr>
            <a:r>
              <a:rPr lang="en-US" dirty="0"/>
              <a:t>See video production guidelines:</a:t>
            </a:r>
            <a:br>
              <a:rPr lang="en-US" dirty="0"/>
            </a:br>
            <a:r>
              <a:rPr lang="en-US" dirty="0"/>
              <a:t> </a:t>
            </a:r>
            <a:r>
              <a:rPr lang="en-US" dirty="0">
                <a:hlinkClick r:id="rId3"/>
              </a:rPr>
              <a:t>https://wiki.autodesk.com/pages/viewpage.action?pageId=623205469</a:t>
            </a:r>
            <a:r>
              <a:rPr lang="en-US" dirty="0"/>
              <a:t> </a:t>
            </a:r>
            <a:br>
              <a:rPr lang="en-US" dirty="0">
                <a:cs typeface="+mn-lt"/>
              </a:rPr>
            </a:br>
            <a:endParaRPr lang="en-US" dirty="0">
              <a:cs typeface="Calibri"/>
            </a:endParaRPr>
          </a:p>
          <a:p>
            <a:r>
              <a:rPr lang="en-US" dirty="0"/>
              <a:t>Language style guidance</a:t>
            </a:r>
            <a:endParaRPr lang="en-US" dirty="0">
              <a:cs typeface="Calibri" panose="020F0502020204030204"/>
            </a:endParaRPr>
          </a:p>
          <a:p>
            <a:pPr marL="171450" indent="-171450">
              <a:buFont typeface="Arial,Sans-Serif"/>
              <a:buChar char="•"/>
            </a:pPr>
            <a:r>
              <a:rPr lang="en-US" b="1" dirty="0"/>
              <a:t>DO use sentence case for module titles.</a:t>
            </a:r>
            <a:endParaRPr lang="en-US" b="1" dirty="0">
              <a:cs typeface="Calibri"/>
            </a:endParaRPr>
          </a:p>
          <a:p>
            <a:pPr marL="171450" indent="-171450">
              <a:buFont typeface="Arial,Sans-Serif"/>
              <a:buChar char="•"/>
            </a:pPr>
            <a:r>
              <a:rPr lang="en-US" b="1" dirty="0"/>
              <a:t>DO use sentence case for learning objectives. </a:t>
            </a:r>
            <a:endParaRPr lang="en-US" b="1" dirty="0">
              <a:cs typeface="Calibri"/>
            </a:endParaRPr>
          </a:p>
          <a:p>
            <a:pPr marL="171450" indent="-171450">
              <a:buFont typeface="Arial,Sans-Serif"/>
              <a:buChar char="•"/>
            </a:pPr>
            <a:r>
              <a:rPr lang="en-US" b="1" dirty="0"/>
              <a:t>DO use consistent punctuation at the end of each learning objective. </a:t>
            </a:r>
            <a:endParaRPr lang="en-US" dirty="0"/>
          </a:p>
          <a:p>
            <a:pPr marL="171450" indent="-171450">
              <a:buFont typeface="Arial,Sans-Serif"/>
              <a:buChar char="•"/>
            </a:pPr>
            <a:r>
              <a:rPr lang="en-US" dirty="0"/>
              <a:t>DO: If it’s necessary to add context by describing the content type, use the word “video”. For example, “Here’s what you’ll be able to do after this video.” </a:t>
            </a:r>
            <a:endParaRPr lang="en-US" dirty="0">
              <a:cs typeface="Calibri" panose="020F0502020204030204"/>
            </a:endParaRPr>
          </a:p>
          <a:p>
            <a:pPr marL="171450" indent="-171450">
              <a:buFont typeface="Arial,Sans-Serif"/>
              <a:buChar char="•"/>
            </a:pPr>
            <a:r>
              <a:rPr lang="en-US" dirty="0"/>
              <a:t>DON’T: As of 2021, we no longer use the word “lesson”. </a:t>
            </a:r>
          </a:p>
          <a:p>
            <a:pPr marL="171450" indent="-171450">
              <a:buFont typeface="Arial,Sans-Serif"/>
              <a:buChar char="•"/>
            </a:pPr>
            <a:r>
              <a:rPr lang="en-US" dirty="0"/>
              <a:t>DON’T: If possible, don’t refer to the content type in video voiceover. If you have to refer to the content type, please use "module".</a:t>
            </a:r>
          </a:p>
          <a:p>
            <a:pPr marL="171450" indent="-171450">
              <a:buFont typeface="Arial,Sans-Serif"/>
              <a:buChar char="•"/>
            </a:pPr>
            <a:r>
              <a:rPr lang="en-US" dirty="0"/>
              <a:t>DON’T include helper text above the learning objectives list. </a:t>
            </a:r>
          </a:p>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2</a:t>
            </a:fld>
            <a:endParaRPr lang="en-US"/>
          </a:p>
        </p:txBody>
      </p:sp>
    </p:spTree>
    <p:extLst>
      <p:ext uri="{BB962C8B-B14F-4D97-AF65-F5344CB8AC3E}">
        <p14:creationId xmlns:p14="http://schemas.microsoft.com/office/powerpoint/2010/main" val="1827374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4</a:t>
            </a:fld>
            <a:endParaRPr lang="en-US"/>
          </a:p>
        </p:txBody>
      </p:sp>
    </p:spTree>
    <p:extLst>
      <p:ext uri="{BB962C8B-B14F-4D97-AF65-F5344CB8AC3E}">
        <p14:creationId xmlns:p14="http://schemas.microsoft.com/office/powerpoint/2010/main" val="3094066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10</a:t>
            </a:fld>
            <a:endParaRPr lang="en-US"/>
          </a:p>
        </p:txBody>
      </p:sp>
    </p:spTree>
    <p:extLst>
      <p:ext uri="{BB962C8B-B14F-4D97-AF65-F5344CB8AC3E}">
        <p14:creationId xmlns:p14="http://schemas.microsoft.com/office/powerpoint/2010/main" val="1603930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lvl1pPr>
          </a:lstStyle>
          <a:p>
            <a:pPr lvl="0"/>
            <a:r>
              <a:rPr lang="en-US" dirty="0"/>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lvl1pPr>
          </a:lstStyle>
          <a:p>
            <a:pPr lvl="0"/>
            <a:r>
              <a:rPr lang="en-US" dirty="0"/>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A7A55D6C-1CDB-4CD7-AAA2-9D100ECD57F0}"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anchor="b"/>
          <a:lstStyle>
            <a:lvl1pPr>
              <a:defRPr sz="8000"/>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6153410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anchor="ctr"/>
          <a:lstStyle>
            <a:lvl1pPr marL="0" indent="0" algn="ctr">
              <a:buNone/>
              <a:defRPr/>
            </a:lvl1pPr>
          </a:lstStyle>
          <a:p>
            <a:r>
              <a:rPr lang="en-US"/>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anchor="b">
            <a:spAutoFit/>
          </a:bodyPr>
          <a:lstStyle>
            <a:lvl1pPr marL="0" indent="0">
              <a:buNone/>
              <a:defRPr sz="1200">
                <a:solidFill>
                  <a:schemeClr val="bg1"/>
                </a:solidFill>
              </a:defRPr>
            </a:lvl1pPr>
            <a:lvl5pPr>
              <a:defRPr/>
            </a:lvl5pPr>
          </a:lstStyle>
          <a:p>
            <a:pPr lvl="0"/>
            <a:r>
              <a:rPr lang="en-US" dirty="0"/>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52733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a:lstStyle>
            <a:lvl1pPr algn="r">
              <a:defRPr/>
            </a:lvl1p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anchor="b">
            <a:spAutoFit/>
          </a:bodyPr>
          <a:lstStyle>
            <a:lvl1pPr marL="0" indent="0" algn="l">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30720868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a:lstStyle>
            <a:lvl1pPr>
              <a:defRPr b="1" i="0">
                <a:latin typeface="+mj-lt"/>
              </a:defRPr>
            </a:lvl1pPr>
          </a:lstStyle>
          <a:p>
            <a:r>
              <a:rPr lang="en-US" dirty="0"/>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955701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4876988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a:lstStyle>
            <a:lvl1pPr>
              <a:defRPr b="1" i="0">
                <a:latin typeface="Artifakt LegendOfc" panose="020B0504020101020102" pitchFamily="34" charset="77"/>
              </a:defRPr>
            </a:lvl1pPr>
          </a:lstStyle>
          <a:p>
            <a:r>
              <a:rPr lang="en-US"/>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413242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p:cNvSpPr>
            <a:spLocks noGrp="1"/>
          </p:cNvSpPr>
          <p:nvPr>
            <p:ph type="title"/>
          </p:nvPr>
        </p:nvSpPr>
        <p:spPr>
          <a:xfrm>
            <a:off x="736980" y="731521"/>
            <a:ext cx="7670420" cy="1218795"/>
          </a:xfrm>
        </p:spPr>
        <p:txBody>
          <a:bodyPr/>
          <a:lstStyle>
            <a:lvl1pPr>
              <a:defRPr sz="4400" b="1" i="0">
                <a:latin typeface="+mj-lt"/>
              </a:defRPr>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a:lnSpc>
                <a:spcPct val="90000"/>
              </a:lnSpc>
              <a:spcBef>
                <a:spcPct val="0"/>
              </a:spcBef>
            </a:pPr>
            <a:r>
              <a:rPr lang="en-US" dirty="0"/>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a:lstStyle/>
          <a:p>
            <a:endParaRPr lang="en-US" dirty="0"/>
          </a:p>
        </p:txBody>
      </p:sp>
    </p:spTree>
    <p:extLst>
      <p:ext uri="{BB962C8B-B14F-4D97-AF65-F5344CB8AC3E}">
        <p14:creationId xmlns:p14="http://schemas.microsoft.com/office/powerpoint/2010/main" val="3515521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74410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625344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057849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solidFill>
                  <a:schemeClr val="bg1"/>
                </a:solidFill>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323183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17600"/>
          </a:xfrm>
        </p:spPr>
        <p:txBody>
          <a:bodyPr anchor="b"/>
          <a:lstStyle>
            <a:lvl1pPr>
              <a:lnSpc>
                <a:spcPct val="90000"/>
              </a:lnSpc>
              <a:defRPr sz="8000" b="1" i="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189724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1013929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36210248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190784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anchor="b">
            <a:spAutoFit/>
          </a:bodyPr>
          <a:lstStyle>
            <a:lvl1pPr marL="0" indent="0">
              <a:buNone/>
              <a:defRPr sz="1200">
                <a:solidFill>
                  <a:schemeClr val="bg1">
                    <a:lumMod val="50000"/>
                  </a:schemeClr>
                </a:solidFill>
              </a:defRPr>
            </a:lvl1pPr>
            <a:lvl5pPr>
              <a:defRPr/>
            </a:lvl5pPr>
          </a:lstStyle>
          <a:p>
            <a:pPr lvl="0"/>
            <a:r>
              <a:rPr lang="en-US"/>
              <a:t>Image credit </a:t>
            </a:r>
          </a:p>
        </p:txBody>
      </p:sp>
    </p:spTree>
    <p:extLst>
      <p:ext uri="{BB962C8B-B14F-4D97-AF65-F5344CB8AC3E}">
        <p14:creationId xmlns:p14="http://schemas.microsoft.com/office/powerpoint/2010/main" val="40179437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anchor="b">
            <a:noAutofit/>
          </a:bodyPr>
          <a:lstStyle>
            <a:lvl1pPr marL="0" indent="0">
              <a:buNone/>
              <a:defRPr lang="en-US" sz="1200" kern="1200" dirty="0">
                <a:solidFill>
                  <a:schemeClr val="bg1">
                    <a:lumMod val="65000"/>
                  </a:schemeClr>
                </a:solidFill>
                <a:latin typeface="+mn-lt"/>
                <a:ea typeface="+mn-ea"/>
                <a:cs typeface="+mn-cs"/>
              </a:defRPr>
            </a:lvl1pPr>
          </a:lstStyle>
          <a:p>
            <a:pPr lvl="0"/>
            <a:r>
              <a:rPr lang="en-US" dirty="0"/>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a:lnSpc>
                <a:spcPct val="90000"/>
              </a:lnSpc>
              <a:spcBef>
                <a:spcPts val="600"/>
              </a:spcBef>
            </a:pPr>
            <a:r>
              <a:rPr lang="en-US" sz="1200" dirty="0">
                <a:solidFill>
                  <a:schemeClr val="bg1">
                    <a:lumMod val="65000"/>
                  </a:schemeClr>
                </a:solidFill>
              </a:rPr>
              <a:t>© </a:t>
            </a:r>
            <a:fld id="{D7685BFE-E355-4955-A651-C86618A915FB}"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Tree>
    <p:extLst>
      <p:ext uri="{BB962C8B-B14F-4D97-AF65-F5344CB8AC3E}">
        <p14:creationId xmlns:p14="http://schemas.microsoft.com/office/powerpoint/2010/main" val="1810440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lvl1pPr>
          </a:lstStyle>
          <a:p>
            <a:pPr lvl="0"/>
            <a:r>
              <a:rPr lang="en-US" dirty="0"/>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lvl1pPr>
          </a:lstStyle>
          <a:p>
            <a:pPr lvl="0"/>
            <a:r>
              <a:rPr lang="en-US" dirty="0"/>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A7A55D6C-1CDB-4CD7-AAA2-9D100ECD57F0}"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anchor="b"/>
          <a:lstStyle>
            <a:lvl1pPr>
              <a:defRPr sz="8000"/>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26996984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17600"/>
          </a:xfrm>
        </p:spPr>
        <p:txBody>
          <a:bodyPr anchor="b"/>
          <a:lstStyle>
            <a:lvl1pPr>
              <a:lnSpc>
                <a:spcPct val="90000"/>
              </a:lnSpc>
              <a:defRPr sz="8000" b="1" i="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20331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solidFill>
                  <a:schemeClr val="bg1"/>
                </a:solidFill>
              </a:defRPr>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solidFill>
                  <a:schemeClr val="bg1"/>
                </a:solidFill>
              </a:defRPr>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0BFED481-ECBD-4516-A99F-C010FA71F182}"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anchor="b"/>
          <a:lstStyle>
            <a:lvl1pPr>
              <a:defRPr sz="8000">
                <a:solidFill>
                  <a:schemeClr val="bg1"/>
                </a:solidFill>
              </a:defRPr>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187738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46768"/>
          </a:xfrm>
        </p:spPr>
        <p:txBody>
          <a:bodyPr anchor="b"/>
          <a:lstStyle>
            <a:lvl1pPr>
              <a:lnSpc>
                <a:spcPct val="90000"/>
              </a:lnSpc>
              <a:defRPr sz="8000" b="1" i="0">
                <a:solidFill>
                  <a:schemeClr val="bg1"/>
                </a:solidFill>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4961013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anchor="b">
            <a:spAutoFit/>
          </a:bodyPr>
          <a:lstStyle>
            <a:lvl1pPr marL="0" indent="0" algn="r">
              <a:buNone/>
              <a:defRPr sz="1200">
                <a:solidFill>
                  <a:schemeClr val="bg1">
                    <a:lumMod val="50000"/>
                  </a:schemeClr>
                </a:solidFill>
              </a:defRPr>
            </a:lvl1pPr>
            <a:lvl5pPr>
              <a:defRPr/>
            </a:lvl5pPr>
          </a:lstStyle>
          <a:p>
            <a:pPr lvl="0"/>
            <a:r>
              <a:rPr lang="en-US"/>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en-US"/>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a:spAutoFit/>
          </a:bodyPr>
          <a:lstStyle>
            <a:lvl1pPr marL="0" indent="0">
              <a:buNone/>
              <a:defRPr sz="2800"/>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a:spAutoFit/>
          </a:bodyPr>
          <a:lstStyle>
            <a:lvl1pPr marL="0" indent="0">
              <a:buNone/>
              <a:defRPr sz="2200"/>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a:lstStyle>
            <a:lvl1pPr algn="l">
              <a:defRPr>
                <a:solidFill>
                  <a:schemeClr val="bg1">
                    <a:lumMod val="50000"/>
                  </a:schemeClr>
                </a:solidFill>
              </a:defRPr>
            </a:lvl1p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50000"/>
                  </a:schemeClr>
                </a:solidFill>
              </a:rPr>
              <a:t>© </a:t>
            </a:r>
            <a:fld id="{EAD5FACD-C283-4FF3-BBD1-122C8E24DE05}" type="datetimeyyyy">
              <a:rPr lang="en-US" sz="1200" smtClean="0">
                <a:solidFill>
                  <a:schemeClr val="bg1">
                    <a:lumMod val="50000"/>
                  </a:schemeClr>
                </a:solidFill>
              </a:rPr>
              <a:pPr>
                <a:lnSpc>
                  <a:spcPct val="90000"/>
                </a:lnSpc>
                <a:spcBef>
                  <a:spcPts val="600"/>
                </a:spcBef>
              </a:pPr>
              <a:t>2025</a:t>
            </a:fld>
            <a:r>
              <a:rPr lang="en-US" sz="1200" dirty="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anchor="b"/>
          <a:lstStyle>
            <a:lvl1pPr>
              <a:lnSpc>
                <a:spcPct val="90000"/>
              </a:lnSpc>
              <a:defRPr sz="8000" b="1" i="0">
                <a:latin typeface="+mj-lt"/>
              </a:defRPr>
            </a:lvl1pPr>
          </a:lstStyle>
          <a:p>
            <a:r>
              <a:rPr lang="en-US" dirty="0"/>
              <a:t>Presentation title can extend to two lines</a:t>
            </a:r>
          </a:p>
        </p:txBody>
      </p:sp>
    </p:spTree>
    <p:extLst>
      <p:ext uri="{BB962C8B-B14F-4D97-AF65-F5344CB8AC3E}">
        <p14:creationId xmlns:p14="http://schemas.microsoft.com/office/powerpoint/2010/main" val="16516660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solidFill>
                  <a:schemeClr val="bg1"/>
                </a:solidFill>
              </a:defRPr>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solidFill>
                  <a:schemeClr val="bg1"/>
                </a:solidFill>
              </a:defRPr>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0BFED481-ECBD-4516-A99F-C010FA71F182}"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anchor="b"/>
          <a:lstStyle>
            <a:lvl1pPr>
              <a:defRPr sz="8000">
                <a:solidFill>
                  <a:schemeClr val="bg1"/>
                </a:solidFill>
              </a:defRPr>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10374137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anchor="b"/>
          <a:lstStyle>
            <a:lvl1pPr>
              <a:lnSpc>
                <a:spcPct val="90000"/>
              </a:lnSpc>
              <a:defRPr sz="8000" b="1" i="0">
                <a:latin typeface="+mj-lt"/>
              </a:defRPr>
            </a:lvl1pPr>
          </a:lstStyle>
          <a:p>
            <a:r>
              <a:rPr lang="en-US" dirty="0"/>
              <a:t>Divider title can</a:t>
            </a:r>
            <a:br>
              <a:rPr lang="en-US" dirty="0"/>
            </a:br>
            <a:r>
              <a:rPr lang="en-US" dirty="0"/>
              <a:t>extend to two lines</a:t>
            </a:r>
          </a:p>
        </p:txBody>
      </p:sp>
    </p:spTree>
    <p:extLst>
      <p:ext uri="{BB962C8B-B14F-4D97-AF65-F5344CB8AC3E}">
        <p14:creationId xmlns:p14="http://schemas.microsoft.com/office/powerpoint/2010/main" val="29429867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xam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a:lstStyle>
            <a:lvl3pPr marL="1433513" indent="-284163">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2021934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03247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8442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anchor="ctr"/>
          <a:lstStyle>
            <a:lvl1pPr marL="0" indent="0" algn="ctr">
              <a:buNone/>
              <a:defRPr/>
            </a:lvl1pPr>
          </a:lstStyle>
          <a:p>
            <a:r>
              <a:rPr lang="en-US"/>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anchor="b">
            <a:spAutoFit/>
          </a:bodyPr>
          <a:lstStyle>
            <a:lvl1pPr marL="0" indent="0">
              <a:buNone/>
              <a:defRPr sz="1200">
                <a:solidFill>
                  <a:schemeClr val="bg1"/>
                </a:solidFill>
              </a:defRPr>
            </a:lvl1pPr>
            <a:lvl5pPr>
              <a:defRPr/>
            </a:lvl5pPr>
          </a:lstStyle>
          <a:p>
            <a:pPr lvl="0"/>
            <a:r>
              <a:rPr lang="en-US" dirty="0"/>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6154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a:lstStyle>
            <a:lvl1pPr algn="r">
              <a:defRPr/>
            </a:lvl1p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anchor="b">
            <a:spAutoFit/>
          </a:bodyPr>
          <a:lstStyle>
            <a:lvl1pPr marL="0" indent="0" algn="l">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5268579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a:lstStyle>
            <a:lvl1pPr>
              <a:defRPr b="1" i="0">
                <a:latin typeface="+mj-lt"/>
              </a:defRPr>
            </a:lvl1pPr>
          </a:lstStyle>
          <a:p>
            <a:r>
              <a:rPr lang="en-US" dirty="0"/>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22578682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2390895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a:lstStyle>
            <a:lvl1pPr>
              <a:defRPr b="1" i="0">
                <a:latin typeface="Artifakt LegendOfc" panose="020B0504020101020102" pitchFamily="34" charset="77"/>
              </a:defRPr>
            </a:lvl1pPr>
          </a:lstStyle>
          <a:p>
            <a:r>
              <a:rPr lang="en-US"/>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5785512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p:cNvSpPr>
            <a:spLocks noGrp="1"/>
          </p:cNvSpPr>
          <p:nvPr>
            <p:ph type="title"/>
          </p:nvPr>
        </p:nvSpPr>
        <p:spPr>
          <a:xfrm>
            <a:off x="736980" y="731521"/>
            <a:ext cx="7670420" cy="1218795"/>
          </a:xfrm>
        </p:spPr>
        <p:txBody>
          <a:bodyPr/>
          <a:lstStyle>
            <a:lvl1pPr>
              <a:defRPr sz="4400" b="1" i="0">
                <a:latin typeface="+mj-lt"/>
              </a:defRPr>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a:lnSpc>
                <a:spcPct val="90000"/>
              </a:lnSpc>
              <a:spcBef>
                <a:spcPct val="0"/>
              </a:spcBef>
            </a:pPr>
            <a:r>
              <a:rPr lang="en-US" dirty="0"/>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a:lstStyle/>
          <a:p>
            <a:endParaRPr lang="en-US" dirty="0"/>
          </a:p>
        </p:txBody>
      </p:sp>
    </p:spTree>
    <p:extLst>
      <p:ext uri="{BB962C8B-B14F-4D97-AF65-F5344CB8AC3E}">
        <p14:creationId xmlns:p14="http://schemas.microsoft.com/office/powerpoint/2010/main" val="1085715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46768"/>
          </a:xfrm>
        </p:spPr>
        <p:txBody>
          <a:bodyPr anchor="b"/>
          <a:lstStyle>
            <a:lvl1pPr>
              <a:lnSpc>
                <a:spcPct val="90000"/>
              </a:lnSpc>
              <a:defRPr sz="8000" b="1" i="0">
                <a:solidFill>
                  <a:schemeClr val="bg1"/>
                </a:solidFill>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343085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87184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7380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2386371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solidFill>
                  <a:schemeClr val="bg1"/>
                </a:solidFill>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57840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26554176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19182281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8887566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anchor="b">
            <a:spAutoFit/>
          </a:bodyPr>
          <a:lstStyle>
            <a:lvl1pPr marL="0" indent="0">
              <a:buNone/>
              <a:defRPr sz="1200">
                <a:solidFill>
                  <a:schemeClr val="bg1">
                    <a:lumMod val="50000"/>
                  </a:schemeClr>
                </a:solidFill>
              </a:defRPr>
            </a:lvl1pPr>
            <a:lvl5pPr>
              <a:defRPr/>
            </a:lvl5pPr>
          </a:lstStyle>
          <a:p>
            <a:pPr lvl="0"/>
            <a:r>
              <a:rPr lang="en-US"/>
              <a:t>Image credit </a:t>
            </a:r>
          </a:p>
        </p:txBody>
      </p:sp>
    </p:spTree>
    <p:extLst>
      <p:ext uri="{BB962C8B-B14F-4D97-AF65-F5344CB8AC3E}">
        <p14:creationId xmlns:p14="http://schemas.microsoft.com/office/powerpoint/2010/main" val="235720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anchor="b">
            <a:noAutofit/>
          </a:bodyPr>
          <a:lstStyle>
            <a:lvl1pPr marL="0" indent="0">
              <a:buNone/>
              <a:defRPr lang="en-US" sz="1200" kern="1200" dirty="0">
                <a:solidFill>
                  <a:schemeClr val="bg1">
                    <a:lumMod val="65000"/>
                  </a:schemeClr>
                </a:solidFill>
                <a:latin typeface="+mn-lt"/>
                <a:ea typeface="+mn-ea"/>
                <a:cs typeface="+mn-cs"/>
              </a:defRPr>
            </a:lvl1pPr>
          </a:lstStyle>
          <a:p>
            <a:pPr lvl="0"/>
            <a:r>
              <a:rPr lang="en-US" dirty="0"/>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a:lnSpc>
                <a:spcPct val="90000"/>
              </a:lnSpc>
              <a:spcBef>
                <a:spcPts val="600"/>
              </a:spcBef>
            </a:pPr>
            <a:r>
              <a:rPr lang="en-US" sz="1200" dirty="0">
                <a:solidFill>
                  <a:schemeClr val="bg1">
                    <a:lumMod val="65000"/>
                  </a:schemeClr>
                </a:solidFill>
              </a:rPr>
              <a:t>© </a:t>
            </a:r>
            <a:fld id="{D7685BFE-E355-4955-A651-C86618A915FB}"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Tree>
    <p:extLst>
      <p:ext uri="{BB962C8B-B14F-4D97-AF65-F5344CB8AC3E}">
        <p14:creationId xmlns:p14="http://schemas.microsoft.com/office/powerpoint/2010/main" val="1043427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anchor="b">
            <a:spAutoFit/>
          </a:bodyPr>
          <a:lstStyle>
            <a:lvl1pPr marL="0" indent="0" algn="r">
              <a:buNone/>
              <a:defRPr sz="1200">
                <a:solidFill>
                  <a:schemeClr val="bg1">
                    <a:lumMod val="50000"/>
                  </a:schemeClr>
                </a:solidFill>
              </a:defRPr>
            </a:lvl1pPr>
            <a:lvl5pPr>
              <a:defRPr/>
            </a:lvl5pPr>
          </a:lstStyle>
          <a:p>
            <a:pPr lvl="0"/>
            <a:r>
              <a:rPr lang="en-US"/>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en-US"/>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a:spAutoFit/>
          </a:bodyPr>
          <a:lstStyle>
            <a:lvl1pPr marL="0" indent="0">
              <a:buNone/>
              <a:defRPr sz="2800"/>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a:spAutoFit/>
          </a:bodyPr>
          <a:lstStyle>
            <a:lvl1pPr marL="0" indent="0">
              <a:buNone/>
              <a:defRPr sz="2200"/>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a:lstStyle>
            <a:lvl1pPr algn="l">
              <a:defRPr>
                <a:solidFill>
                  <a:schemeClr val="bg1">
                    <a:lumMod val="50000"/>
                  </a:schemeClr>
                </a:solidFill>
              </a:defRPr>
            </a:lvl1p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50000"/>
                  </a:schemeClr>
                </a:solidFill>
              </a:rPr>
              <a:t>© </a:t>
            </a:r>
            <a:fld id="{EAD5FACD-C283-4FF3-BBD1-122C8E24DE05}" type="datetimeyyyy">
              <a:rPr lang="en-US" sz="1200" smtClean="0">
                <a:solidFill>
                  <a:schemeClr val="bg1">
                    <a:lumMod val="50000"/>
                  </a:schemeClr>
                </a:solidFill>
              </a:rPr>
              <a:pPr>
                <a:lnSpc>
                  <a:spcPct val="90000"/>
                </a:lnSpc>
                <a:spcBef>
                  <a:spcPts val="600"/>
                </a:spcBef>
              </a:pPr>
              <a:t>2025</a:t>
            </a:fld>
            <a:r>
              <a:rPr lang="en-US" sz="1200" dirty="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anchor="b"/>
          <a:lstStyle>
            <a:lvl1pPr>
              <a:lnSpc>
                <a:spcPct val="90000"/>
              </a:lnSpc>
              <a:defRPr sz="8000" b="1" i="0">
                <a:latin typeface="+mj-lt"/>
              </a:defRPr>
            </a:lvl1pPr>
          </a:lstStyle>
          <a:p>
            <a:r>
              <a:rPr lang="en-US" dirty="0"/>
              <a:t>Presentation title can extend to two lines</a:t>
            </a:r>
          </a:p>
        </p:txBody>
      </p:sp>
    </p:spTree>
    <p:extLst>
      <p:ext uri="{BB962C8B-B14F-4D97-AF65-F5344CB8AC3E}">
        <p14:creationId xmlns:p14="http://schemas.microsoft.com/office/powerpoint/2010/main" val="1506084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anchor="b"/>
          <a:lstStyle>
            <a:lvl1pPr>
              <a:lnSpc>
                <a:spcPct val="90000"/>
              </a:lnSpc>
              <a:defRPr sz="8000" b="1" i="0">
                <a:latin typeface="+mj-lt"/>
              </a:defRPr>
            </a:lvl1pPr>
          </a:lstStyle>
          <a:p>
            <a:r>
              <a:rPr lang="en-US" dirty="0"/>
              <a:t>Divider title can</a:t>
            </a:r>
            <a:br>
              <a:rPr lang="en-US" dirty="0"/>
            </a:br>
            <a:r>
              <a:rPr lang="en-US" dirty="0"/>
              <a:t>extend to two lines</a:t>
            </a:r>
          </a:p>
        </p:txBody>
      </p:sp>
    </p:spTree>
    <p:extLst>
      <p:ext uri="{BB962C8B-B14F-4D97-AF65-F5344CB8AC3E}">
        <p14:creationId xmlns:p14="http://schemas.microsoft.com/office/powerpoint/2010/main" val="1330751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a:lstStyle>
            <a:lvl1pP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hasCustomPrompt="1"/>
          </p:nvPr>
        </p:nvSpPr>
        <p:spPr/>
        <p:txBody>
          <a:bodyPr/>
          <a:lstStyle>
            <a:lvl1pPr>
              <a:defRPr/>
            </a:lvl1pPr>
          </a:lstStyle>
          <a:p>
            <a:r>
              <a:rPr lang="en-US" dirty="0"/>
              <a:t>Learning Objectives</a:t>
            </a:r>
          </a:p>
        </p:txBody>
      </p:sp>
    </p:spTree>
    <p:extLst>
      <p:ext uri="{BB962C8B-B14F-4D97-AF65-F5344CB8AC3E}">
        <p14:creationId xmlns:p14="http://schemas.microsoft.com/office/powerpoint/2010/main" val="114857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46005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7126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75597"/>
          </a:xfrm>
          <a:prstGeom prst="rect">
            <a:avLst/>
          </a:prstGeom>
        </p:spPr>
        <p:txBody>
          <a:bodyPr vert="horz" wrap="square" lIns="0" tIns="0" rIns="0" bIns="0" rtlCol="0" anchor="t" anchorCtr="0">
            <a:spAutoFit/>
          </a:bodyPr>
          <a:lstStyle/>
          <a:p>
            <a:r>
              <a:rPr lang="en-US" dirty="0"/>
              <a:t>Learning Objectives</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1519946592"/>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90" r:id="rId3"/>
    <p:sldLayoutId id="2147483691" r:id="rId4"/>
    <p:sldLayoutId id="2147483675" r:id="rId5"/>
    <p:sldLayoutId id="2147483676" r:id="rId6"/>
    <p:sldLayoutId id="2147483680" r:id="rId7"/>
    <p:sldLayoutId id="2147483681" r:id="rId8"/>
    <p:sldLayoutId id="2147483685" r:id="rId9"/>
    <p:sldLayoutId id="2147483686" r:id="rId10"/>
    <p:sldLayoutId id="2147483682" r:id="rId11"/>
    <p:sldLayoutId id="2147483692" r:id="rId12"/>
    <p:sldLayoutId id="2147483683" r:id="rId13"/>
    <p:sldLayoutId id="2147483684" r:id="rId14"/>
    <p:sldLayoutId id="2147483694" r:id="rId15"/>
    <p:sldLayoutId id="2147483667" r:id="rId16"/>
    <p:sldLayoutId id="2147483673" r:id="rId17"/>
    <p:sldLayoutId id="2147483659" r:id="rId18"/>
    <p:sldLayoutId id="2147483693" r:id="rId19"/>
    <p:sldLayoutId id="2147483688" r:id="rId20"/>
    <p:sldLayoutId id="2147483689" r:id="rId21"/>
    <p:sldLayoutId id="2147483674" r:id="rId22"/>
    <p:sldLayoutId id="2147483687" r:id="rId23"/>
    <p:sldLayoutId id="214748366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00000"/>
        </a:lnSpc>
        <a:spcBef>
          <a:spcPts val="4000"/>
        </a:spcBef>
        <a:buClr>
          <a:schemeClr val="tx2"/>
        </a:buClr>
        <a:buFont typeface="Wingdings 2" panose="05020102010507070707" pitchFamily="18" charset="2"/>
        <a:buChar char=""/>
        <a:defRPr sz="3200" kern="1200">
          <a:solidFill>
            <a:schemeClr val="tx1"/>
          </a:solidFill>
          <a:latin typeface="+mn-lt"/>
          <a:ea typeface="+mn-ea"/>
          <a:cs typeface="+mn-cs"/>
        </a:defRPr>
      </a:lvl1pPr>
      <a:lvl2pPr marL="920750" indent="-463550" algn="l" defTabSz="1371600" rtl="0" eaLnBrk="1" latinLnBrk="0" hangingPunct="1">
        <a:lnSpc>
          <a:spcPct val="100000"/>
        </a:lnSpc>
        <a:spcBef>
          <a:spcPts val="1600"/>
        </a:spcBef>
        <a:buClr>
          <a:schemeClr val="tx2"/>
        </a:buClr>
        <a:buFont typeface="Courier New" panose="02070309020205020404" pitchFamily="49" charset="0"/>
        <a:buChar char="o"/>
        <a:defRPr sz="2800" kern="1200">
          <a:solidFill>
            <a:schemeClr val="tx1"/>
          </a:solidFill>
          <a:latin typeface="+mn-lt"/>
          <a:ea typeface="+mn-ea"/>
          <a:cs typeface="+mn-cs"/>
        </a:defRPr>
      </a:lvl2pPr>
      <a:lvl3pPr marL="1257300" indent="-342900" algn="l" defTabSz="1371600" rtl="0" eaLnBrk="1" latinLnBrk="0" hangingPunct="1">
        <a:lnSpc>
          <a:spcPct val="100000"/>
        </a:lnSpc>
        <a:spcBef>
          <a:spcPts val="1200"/>
        </a:spcBef>
        <a:buClr>
          <a:schemeClr val="tx2"/>
        </a:buClr>
        <a:buFont typeface="Arial" panose="020B0604020202020204" pitchFamily="34" charset="0"/>
        <a:buChar char="•"/>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ial" panose="020B0604020202020204" pitchFamily="34" charset="0"/>
        <a:buChar char="•"/>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ial" panose="020B0604020202020204" pitchFamily="34" charset="0"/>
        <a:buChar char="•"/>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97142"/>
          </a:xfrm>
          <a:prstGeom prst="rect">
            <a:avLst/>
          </a:prstGeom>
        </p:spPr>
        <p:txBody>
          <a:bodyPr vert="horz" wrap="square" lIns="0" tIns="0" rIns="0" bIns="0" rtlCol="0" anchor="t" anchorCtr="0">
            <a:spAutoFit/>
          </a:bodyPr>
          <a:lstStyle/>
          <a:p>
            <a:r>
              <a:rPr lang="en-US" dirty="0"/>
              <a:t>Click to edit Cert Master title style</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362089695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50000"/>
        </a:lnSpc>
        <a:spcBef>
          <a:spcPts val="4000"/>
        </a:spcBef>
        <a:buClr>
          <a:schemeClr val="tx2"/>
        </a:buClr>
        <a:buFont typeface="Artifakt ElementOfc" panose="020B0504010101010104" pitchFamily="34" charset="0"/>
        <a:buChar char=" "/>
        <a:defRPr sz="3200" b="1" kern="1200">
          <a:solidFill>
            <a:schemeClr val="tx1"/>
          </a:solidFill>
          <a:latin typeface="+mn-lt"/>
          <a:ea typeface="+mn-ea"/>
          <a:cs typeface="+mn-cs"/>
        </a:defRPr>
      </a:lvl1pPr>
      <a:lvl2pPr marL="920750" indent="-463550" algn="l" defTabSz="1371600" rtl="0" eaLnBrk="1" latinLnBrk="0" hangingPunct="1">
        <a:lnSpc>
          <a:spcPct val="150000"/>
        </a:lnSpc>
        <a:spcBef>
          <a:spcPts val="1600"/>
        </a:spcBef>
        <a:buClr>
          <a:schemeClr val="tx2"/>
        </a:buClr>
        <a:buFont typeface="Artifakt ElementOfc" panose="020B0504010101010104" pitchFamily="34" charset="0"/>
        <a:buChar char=" "/>
        <a:defRPr sz="2800" kern="1200">
          <a:solidFill>
            <a:schemeClr val="tx1"/>
          </a:solidFill>
          <a:latin typeface="+mn-lt"/>
          <a:ea typeface="+mn-ea"/>
          <a:cs typeface="+mn-cs"/>
        </a:defRPr>
      </a:lvl2pPr>
      <a:lvl3pPr marL="1433513" indent="-519113" algn="l" defTabSz="1371600" rtl="0" eaLnBrk="1" latinLnBrk="0" hangingPunct="1">
        <a:lnSpc>
          <a:spcPct val="150000"/>
        </a:lnSpc>
        <a:spcBef>
          <a:spcPts val="1200"/>
        </a:spcBef>
        <a:buClr>
          <a:schemeClr val="tx2"/>
        </a:buClr>
        <a:buFont typeface="+mj-lt"/>
        <a:buAutoNum type="romanLcPeriod"/>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tifakt ElementOfc" panose="020B0504010101010104" pitchFamily="34" charset="0"/>
        <a:buChar char=" "/>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tifakt ElementOfc" panose="020B0504010101010104" pitchFamily="34" charset="0"/>
        <a:buChar char=" "/>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0A2D4E-8AE8-4E40-953E-EF679CEACA2A}"/>
              </a:ext>
            </a:extLst>
          </p:cNvPr>
          <p:cNvSpPr>
            <a:spLocks noGrp="1"/>
          </p:cNvSpPr>
          <p:nvPr>
            <p:ph type="title"/>
          </p:nvPr>
        </p:nvSpPr>
        <p:spPr>
          <a:xfrm>
            <a:off x="6172200" y="3493008"/>
            <a:ext cx="11376200" cy="2217600"/>
          </a:xfrm>
        </p:spPr>
        <p:txBody>
          <a:bodyPr>
            <a:noAutofit/>
          </a:bodyPr>
          <a:lstStyle/>
          <a:p>
            <a:r>
              <a:rPr lang="en-US" b="0" dirty="0"/>
              <a:t>CAM lathe</a:t>
            </a:r>
          </a:p>
        </p:txBody>
      </p:sp>
    </p:spTree>
    <p:extLst>
      <p:ext uri="{BB962C8B-B14F-4D97-AF65-F5344CB8AC3E}">
        <p14:creationId xmlns:p14="http://schemas.microsoft.com/office/powerpoint/2010/main" val="27711909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pen&#10;&#10;Description automatically generated">
            <a:extLst>
              <a:ext uri="{FF2B5EF4-FFF2-40B4-BE49-F238E27FC236}">
                <a16:creationId xmlns:a16="http://schemas.microsoft.com/office/drawing/2014/main" id="{A2620F7B-699D-6FB3-6C96-D540BBB33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2628" y="2045236"/>
            <a:ext cx="11793033" cy="6633581"/>
          </a:xfrm>
          <a:prstGeom prst="rect">
            <a:avLst/>
          </a:prstGeom>
        </p:spPr>
      </p:pic>
      <p:sp>
        <p:nvSpPr>
          <p:cNvPr id="2" name="Content Placeholder 1">
            <a:extLst>
              <a:ext uri="{FF2B5EF4-FFF2-40B4-BE49-F238E27FC236}">
                <a16:creationId xmlns:a16="http://schemas.microsoft.com/office/drawing/2014/main" id="{18ED6D62-F544-1084-B026-31244C1EA762}"/>
              </a:ext>
            </a:extLst>
          </p:cNvPr>
          <p:cNvSpPr>
            <a:spLocks noGrp="1"/>
          </p:cNvSpPr>
          <p:nvPr>
            <p:ph idx="1"/>
          </p:nvPr>
        </p:nvSpPr>
        <p:spPr/>
        <p:txBody>
          <a:bodyPr>
            <a:normAutofit lnSpcReduction="10000"/>
          </a:bodyPr>
          <a:lstStyle/>
          <a:p>
            <a:r>
              <a:rPr lang="en-US" dirty="0"/>
              <a:t>CAM is used to create a digital tool library and toolpaths to control tool motion to manufacture parts.</a:t>
            </a:r>
          </a:p>
          <a:p>
            <a:r>
              <a:rPr lang="en-US" dirty="0"/>
              <a:t>Toolpath definitions in CAM are converted to machine readable code for a specified machine.</a:t>
            </a:r>
          </a:p>
          <a:p>
            <a:r>
              <a:rPr lang="en-US" dirty="0"/>
              <a:t>Documentation is created to provide machine operators the instructions needed to set up a new set of toolpaths.</a:t>
            </a:r>
          </a:p>
          <a:p>
            <a:r>
              <a:rPr lang="en-US" dirty="0"/>
              <a:t>Validation is used to verify toolpaths before any physical parts are made.</a:t>
            </a:r>
          </a:p>
          <a:p>
            <a:pPr marL="0" indent="0">
              <a:buNone/>
            </a:pPr>
            <a:endParaRPr lang="en-US" dirty="0"/>
          </a:p>
        </p:txBody>
      </p:sp>
      <p:sp>
        <p:nvSpPr>
          <p:cNvPr id="4" name="Title 3">
            <a:extLst>
              <a:ext uri="{FF2B5EF4-FFF2-40B4-BE49-F238E27FC236}">
                <a16:creationId xmlns:a16="http://schemas.microsoft.com/office/drawing/2014/main" id="{1CE9C600-D65D-89F8-4AF6-E9DA3A876527}"/>
              </a:ext>
            </a:extLst>
          </p:cNvPr>
          <p:cNvSpPr>
            <a:spLocks noGrp="1"/>
          </p:cNvSpPr>
          <p:nvPr>
            <p:ph type="title"/>
          </p:nvPr>
        </p:nvSpPr>
        <p:spPr/>
        <p:txBody>
          <a:bodyPr/>
          <a:lstStyle/>
          <a:p>
            <a:r>
              <a:rPr lang="en-US" dirty="0"/>
              <a:t>Conclusion</a:t>
            </a:r>
          </a:p>
        </p:txBody>
      </p:sp>
    </p:spTree>
    <p:extLst>
      <p:ext uri="{BB962C8B-B14F-4D97-AF65-F5344CB8AC3E}">
        <p14:creationId xmlns:p14="http://schemas.microsoft.com/office/powerpoint/2010/main" val="6146973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4105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E300B98-EBB0-4EB7-A802-2D99A78FEFB9}"/>
              </a:ext>
            </a:extLst>
          </p:cNvPr>
          <p:cNvSpPr>
            <a:spLocks noGrp="1"/>
          </p:cNvSpPr>
          <p:nvPr>
            <p:ph idx="1"/>
          </p:nvPr>
        </p:nvSpPr>
        <p:spPr/>
        <p:txBody>
          <a:bodyPr/>
          <a:lstStyle/>
          <a:p>
            <a:pPr marL="0" indent="0">
              <a:buNone/>
            </a:pPr>
            <a:r>
              <a:rPr lang="en-US" dirty="0"/>
              <a:t>After completing this lecture, you’ll be able to:</a:t>
            </a:r>
          </a:p>
          <a:p>
            <a:r>
              <a:rPr lang="en-US" dirty="0"/>
              <a:t>Understand CAM turning in Fusion.</a:t>
            </a:r>
          </a:p>
          <a:p>
            <a:r>
              <a:rPr lang="en-US" dirty="0"/>
              <a:t>Describe the need for a tool library.</a:t>
            </a:r>
          </a:p>
          <a:p>
            <a:r>
              <a:rPr lang="en-US" dirty="0"/>
              <a:t>Describe toolpath creation and validation.</a:t>
            </a:r>
          </a:p>
          <a:p>
            <a:r>
              <a:rPr lang="en-US" dirty="0"/>
              <a:t>Identify key steps in the CAM process.</a:t>
            </a:r>
          </a:p>
          <a:p>
            <a:endParaRPr lang="en-US" dirty="0"/>
          </a:p>
        </p:txBody>
      </p:sp>
      <p:sp>
        <p:nvSpPr>
          <p:cNvPr id="5" name="Title 4">
            <a:extLst>
              <a:ext uri="{FF2B5EF4-FFF2-40B4-BE49-F238E27FC236}">
                <a16:creationId xmlns:a16="http://schemas.microsoft.com/office/drawing/2014/main" id="{C7D6C0B1-804C-4A03-AB84-246C06F94174}"/>
              </a:ext>
            </a:extLst>
          </p:cNvPr>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4004373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7DA336F-0E33-D8E4-B4BA-D790FDB4A1A1}"/>
              </a:ext>
            </a:extLst>
          </p:cNvPr>
          <p:cNvSpPr>
            <a:spLocks noGrp="1"/>
          </p:cNvSpPr>
          <p:nvPr>
            <p:ph idx="1"/>
          </p:nvPr>
        </p:nvSpPr>
        <p:spPr/>
        <p:txBody>
          <a:bodyPr>
            <a:normAutofit/>
          </a:bodyPr>
          <a:lstStyle/>
          <a:p>
            <a:r>
              <a:rPr lang="en-US" dirty="0"/>
              <a:t>CAM stands for Computer Aided Manufacturing.</a:t>
            </a:r>
          </a:p>
          <a:p>
            <a:r>
              <a:rPr lang="en-US" dirty="0"/>
              <a:t>CAM is a tool used to help program CNC machines to perform complex operations.</a:t>
            </a:r>
          </a:p>
          <a:p>
            <a:r>
              <a:rPr lang="en-US" dirty="0"/>
              <a:t>CAM can be used to program CNC mills, lathes, waterjet machines, laser cutters, plasma cutters, 3D printers and more.</a:t>
            </a:r>
          </a:p>
          <a:p>
            <a:r>
              <a:rPr lang="en-US" dirty="0"/>
              <a:t>CAM tools are available in the Manufacturing workspace in Fusion.</a:t>
            </a:r>
          </a:p>
        </p:txBody>
      </p:sp>
      <p:sp>
        <p:nvSpPr>
          <p:cNvPr id="3" name="Title 2">
            <a:extLst>
              <a:ext uri="{FF2B5EF4-FFF2-40B4-BE49-F238E27FC236}">
                <a16:creationId xmlns:a16="http://schemas.microsoft.com/office/drawing/2014/main" id="{1AA57D1F-F9D6-CC31-C70B-07C7DA9D03E5}"/>
              </a:ext>
            </a:extLst>
          </p:cNvPr>
          <p:cNvSpPr>
            <a:spLocks noGrp="1"/>
          </p:cNvSpPr>
          <p:nvPr>
            <p:ph type="title"/>
          </p:nvPr>
        </p:nvSpPr>
        <p:spPr>
          <a:xfrm>
            <a:off x="736980" y="731521"/>
            <a:ext cx="16814040" cy="775597"/>
          </a:xfrm>
        </p:spPr>
        <p:txBody>
          <a:bodyPr/>
          <a:lstStyle/>
          <a:p>
            <a:r>
              <a:rPr lang="en-US" dirty="0"/>
              <a:t>What is CAM?</a:t>
            </a:r>
          </a:p>
        </p:txBody>
      </p:sp>
      <p:sp>
        <p:nvSpPr>
          <p:cNvPr id="7" name="TextBox 6">
            <a:extLst>
              <a:ext uri="{FF2B5EF4-FFF2-40B4-BE49-F238E27FC236}">
                <a16:creationId xmlns:a16="http://schemas.microsoft.com/office/drawing/2014/main" id="{905CF0B3-DA0D-DA98-EB5A-C0C243801824}"/>
              </a:ext>
            </a:extLst>
          </p:cNvPr>
          <p:cNvSpPr txBox="1"/>
          <p:nvPr/>
        </p:nvSpPr>
        <p:spPr>
          <a:xfrm>
            <a:off x="11961090" y="7809108"/>
            <a:ext cx="2715492" cy="430887"/>
          </a:xfrm>
          <a:prstGeom prst="rect">
            <a:avLst/>
          </a:prstGeom>
          <a:noFill/>
        </p:spPr>
        <p:txBody>
          <a:bodyPr wrap="square" lIns="0" tIns="0" rIns="0" bIns="0" rtlCol="0">
            <a:spAutoFit/>
          </a:bodyPr>
          <a:lstStyle/>
          <a:p>
            <a:pPr algn="l"/>
            <a:r>
              <a:rPr lang="en-US" sz="2800" dirty="0"/>
              <a:t>turned part</a:t>
            </a:r>
            <a:endParaRPr lang="en-US" sz="1600" dirty="0"/>
          </a:p>
        </p:txBody>
      </p:sp>
      <p:pic>
        <p:nvPicPr>
          <p:cNvPr id="5" name="Picture 4">
            <a:extLst>
              <a:ext uri="{FF2B5EF4-FFF2-40B4-BE49-F238E27FC236}">
                <a16:creationId xmlns:a16="http://schemas.microsoft.com/office/drawing/2014/main" id="{6B98B7C8-7399-1BCC-5259-3EF00AC60A5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144000" y="2029691"/>
            <a:ext cx="8349673" cy="4696691"/>
          </a:xfrm>
          <a:prstGeom prst="rect">
            <a:avLst/>
          </a:prstGeom>
        </p:spPr>
      </p:pic>
    </p:spTree>
    <p:extLst>
      <p:ext uri="{BB962C8B-B14F-4D97-AF65-F5344CB8AC3E}">
        <p14:creationId xmlns:p14="http://schemas.microsoft.com/office/powerpoint/2010/main" val="9967577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1B3665-D89C-C925-00BB-709D6F5CABD4}"/>
              </a:ext>
            </a:extLst>
          </p:cNvPr>
          <p:cNvSpPr>
            <a:spLocks noGrp="1"/>
          </p:cNvSpPr>
          <p:nvPr>
            <p:ph idx="1"/>
          </p:nvPr>
        </p:nvSpPr>
        <p:spPr/>
        <p:txBody>
          <a:bodyPr>
            <a:normAutofit fontScale="62500" lnSpcReduction="20000"/>
          </a:bodyPr>
          <a:lstStyle/>
          <a:p>
            <a:r>
              <a:rPr lang="en-US" dirty="0"/>
              <a:t>In the Manufacture workspace in Fusion there are a few key elements to the workflow for CAM turning.</a:t>
            </a:r>
          </a:p>
          <a:p>
            <a:r>
              <a:rPr lang="en-US" dirty="0"/>
              <a:t>These are the basic steps required:</a:t>
            </a:r>
          </a:p>
          <a:p>
            <a:pPr lvl="1"/>
            <a:r>
              <a:rPr lang="en-US" dirty="0"/>
              <a:t>Tool Library – A digital library used to replicate physical tools.</a:t>
            </a:r>
          </a:p>
          <a:p>
            <a:pPr lvl="1"/>
            <a:r>
              <a:rPr lang="en-US" dirty="0"/>
              <a:t>Setup – Critical properties such as which machine is being used, where the coordinate system and chuck are located, and how big the stock is.</a:t>
            </a:r>
          </a:p>
          <a:p>
            <a:pPr lvl="1"/>
            <a:r>
              <a:rPr lang="en-US" dirty="0"/>
              <a:t>Toolpaths – The path that a tool will take to remove material from stock.  For turning the stock will rotate while the tool moves in various axes.</a:t>
            </a:r>
          </a:p>
          <a:p>
            <a:pPr lvl="1"/>
            <a:r>
              <a:rPr lang="en-US" dirty="0"/>
              <a:t>Simulate – Validate toolpaths for efficient and complete stock removal.</a:t>
            </a:r>
          </a:p>
          <a:p>
            <a:pPr lvl="1"/>
            <a:r>
              <a:rPr lang="en-US" dirty="0"/>
              <a:t>NC Program – The NC Program compiles machine post processor, settings, toolpaths to include as well as program number and comment.</a:t>
            </a:r>
          </a:p>
          <a:p>
            <a:pPr lvl="1"/>
            <a:r>
              <a:rPr lang="en-US" dirty="0"/>
              <a:t>Setup Sheet – A document that is created to convey information about a program such as WCS location, required tools, and machine time.</a:t>
            </a:r>
          </a:p>
          <a:p>
            <a:pPr lvl="1"/>
            <a:r>
              <a:rPr lang="en-US" dirty="0"/>
              <a:t>G-Code – Machine readable code that is generated by converting toolpaths to a set of instructions for a specific machine.</a:t>
            </a:r>
          </a:p>
        </p:txBody>
      </p:sp>
      <p:sp>
        <p:nvSpPr>
          <p:cNvPr id="4" name="Title 3">
            <a:extLst>
              <a:ext uri="{FF2B5EF4-FFF2-40B4-BE49-F238E27FC236}">
                <a16:creationId xmlns:a16="http://schemas.microsoft.com/office/drawing/2014/main" id="{54C65895-43E0-BA3A-27BF-8EA8F325D4E9}"/>
              </a:ext>
            </a:extLst>
          </p:cNvPr>
          <p:cNvSpPr>
            <a:spLocks noGrp="1"/>
          </p:cNvSpPr>
          <p:nvPr>
            <p:ph type="title"/>
          </p:nvPr>
        </p:nvSpPr>
        <p:spPr/>
        <p:txBody>
          <a:bodyPr/>
          <a:lstStyle/>
          <a:p>
            <a:r>
              <a:rPr lang="en-US" dirty="0"/>
              <a:t>What is the CAM workflow?</a:t>
            </a:r>
          </a:p>
        </p:txBody>
      </p:sp>
      <p:pic>
        <p:nvPicPr>
          <p:cNvPr id="5" name="Picture 4">
            <a:extLst>
              <a:ext uri="{FF2B5EF4-FFF2-40B4-BE49-F238E27FC236}">
                <a16:creationId xmlns:a16="http://schemas.microsoft.com/office/drawing/2014/main" id="{E23B8F13-4CBA-2863-2B7A-093A2B459E64}"/>
              </a:ext>
            </a:extLst>
          </p:cNvPr>
          <p:cNvPicPr>
            <a:picLocks noChangeAspect="1"/>
          </p:cNvPicPr>
          <p:nvPr/>
        </p:nvPicPr>
        <p:blipFill>
          <a:blip r:embed="rId3"/>
          <a:stretch>
            <a:fillRect/>
          </a:stretch>
        </p:blipFill>
        <p:spPr>
          <a:xfrm>
            <a:off x="11197441" y="1704073"/>
            <a:ext cx="5923809" cy="6352381"/>
          </a:xfrm>
          <a:prstGeom prst="rect">
            <a:avLst/>
          </a:prstGeom>
        </p:spPr>
      </p:pic>
      <p:sp>
        <p:nvSpPr>
          <p:cNvPr id="3" name="Arrow: Right 2">
            <a:extLst>
              <a:ext uri="{FF2B5EF4-FFF2-40B4-BE49-F238E27FC236}">
                <a16:creationId xmlns:a16="http://schemas.microsoft.com/office/drawing/2014/main" id="{7939D764-30F0-CD93-AF11-3E4CD56E6031}"/>
              </a:ext>
            </a:extLst>
          </p:cNvPr>
          <p:cNvSpPr/>
          <p:nvPr/>
        </p:nvSpPr>
        <p:spPr>
          <a:xfrm rot="10800000">
            <a:off x="8418439" y="3635854"/>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6" name="Arrow: Right 5">
            <a:extLst>
              <a:ext uri="{FF2B5EF4-FFF2-40B4-BE49-F238E27FC236}">
                <a16:creationId xmlns:a16="http://schemas.microsoft.com/office/drawing/2014/main" id="{432163D1-0584-0BE9-4BC2-60030381C6D3}"/>
              </a:ext>
            </a:extLst>
          </p:cNvPr>
          <p:cNvSpPr/>
          <p:nvPr/>
        </p:nvSpPr>
        <p:spPr>
          <a:xfrm rot="10800000">
            <a:off x="8708896" y="4152362"/>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7" name="Arrow: Right 6">
            <a:extLst>
              <a:ext uri="{FF2B5EF4-FFF2-40B4-BE49-F238E27FC236}">
                <a16:creationId xmlns:a16="http://schemas.microsoft.com/office/drawing/2014/main" id="{9A5B6E5C-E371-E8DE-04A0-EB3D39BA5D71}"/>
              </a:ext>
            </a:extLst>
          </p:cNvPr>
          <p:cNvSpPr/>
          <p:nvPr/>
        </p:nvSpPr>
        <p:spPr>
          <a:xfrm rot="10800000">
            <a:off x="8843677" y="5008810"/>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8" name="Arrow: Right 7">
            <a:extLst>
              <a:ext uri="{FF2B5EF4-FFF2-40B4-BE49-F238E27FC236}">
                <a16:creationId xmlns:a16="http://schemas.microsoft.com/office/drawing/2014/main" id="{A226D05A-18C7-AB71-2333-520081CD407E}"/>
              </a:ext>
            </a:extLst>
          </p:cNvPr>
          <p:cNvSpPr/>
          <p:nvPr/>
        </p:nvSpPr>
        <p:spPr>
          <a:xfrm rot="10800000">
            <a:off x="8612040" y="5810541"/>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9" name="Arrow: Right 8">
            <a:extLst>
              <a:ext uri="{FF2B5EF4-FFF2-40B4-BE49-F238E27FC236}">
                <a16:creationId xmlns:a16="http://schemas.microsoft.com/office/drawing/2014/main" id="{CB96C79E-D118-FD5A-9F45-9F5E8C76AC0E}"/>
              </a:ext>
            </a:extLst>
          </p:cNvPr>
          <p:cNvSpPr/>
          <p:nvPr/>
        </p:nvSpPr>
        <p:spPr>
          <a:xfrm rot="10800000">
            <a:off x="8763757" y="6442137"/>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 name="Arrow: Right 9">
            <a:extLst>
              <a:ext uri="{FF2B5EF4-FFF2-40B4-BE49-F238E27FC236}">
                <a16:creationId xmlns:a16="http://schemas.microsoft.com/office/drawing/2014/main" id="{B92C49B0-D631-75FA-217A-601F124C4929}"/>
              </a:ext>
            </a:extLst>
          </p:cNvPr>
          <p:cNvSpPr/>
          <p:nvPr/>
        </p:nvSpPr>
        <p:spPr>
          <a:xfrm rot="10800000">
            <a:off x="8744671" y="7395845"/>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1" name="Arrow: Right 10">
            <a:extLst>
              <a:ext uri="{FF2B5EF4-FFF2-40B4-BE49-F238E27FC236}">
                <a16:creationId xmlns:a16="http://schemas.microsoft.com/office/drawing/2014/main" id="{0F2B7357-5CCE-9CD4-BAD3-DA95A1D272D1}"/>
              </a:ext>
            </a:extLst>
          </p:cNvPr>
          <p:cNvSpPr/>
          <p:nvPr/>
        </p:nvSpPr>
        <p:spPr>
          <a:xfrm rot="10800000">
            <a:off x="8803122" y="8213896"/>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3501450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6"/>
                                        </p:tgtEl>
                                        <p:attrNameLst>
                                          <p:attrName>style.visibility</p:attrName>
                                        </p:attrNameLst>
                                      </p:cBhvr>
                                      <p:to>
                                        <p:strVal val="hidden"/>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8"/>
                                        </p:tgtEl>
                                        <p:attrNameLst>
                                          <p:attrName>style.visibility</p:attrName>
                                        </p:attrNameLst>
                                      </p:cBhvr>
                                      <p:to>
                                        <p:strVal val="hidden"/>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9"/>
                                        </p:tgtEl>
                                        <p:attrNameLst>
                                          <p:attrName>style.visibility</p:attrName>
                                        </p:attrNameLst>
                                      </p:cBhvr>
                                      <p:to>
                                        <p:strVal val="hidden"/>
                                      </p:to>
                                    </p:set>
                                  </p:childTnLst>
                                </p:cTn>
                              </p:par>
                            </p:childTnLst>
                          </p:cTn>
                        </p:par>
                        <p:par>
                          <p:cTn id="39" fill="hold">
                            <p:stCondLst>
                              <p:cond delay="0"/>
                            </p:stCondLst>
                            <p:childTnLst>
                              <p:par>
                                <p:cTn id="40" presetID="1"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1" nodeType="clickEffect">
                                  <p:stCondLst>
                                    <p:cond delay="0"/>
                                  </p:stCondLst>
                                  <p:childTnLst>
                                    <p:set>
                                      <p:cBhvr>
                                        <p:cTn id="45" dur="1" fill="hold">
                                          <p:stCondLst>
                                            <p:cond delay="0"/>
                                          </p:stCondLst>
                                        </p:cTn>
                                        <p:tgtEl>
                                          <p:spTgt spid="10"/>
                                        </p:tgtEl>
                                        <p:attrNameLst>
                                          <p:attrName>style.visibility</p:attrName>
                                        </p:attrNameLst>
                                      </p:cBhvr>
                                      <p:to>
                                        <p:strVal val="hidden"/>
                                      </p:to>
                                    </p:set>
                                  </p:childTnLst>
                                </p:cTn>
                              </p:par>
                            </p:childTnLst>
                          </p:cTn>
                        </p:par>
                        <p:par>
                          <p:cTn id="46" fill="hold">
                            <p:stCondLst>
                              <p:cond delay="0"/>
                            </p:stCondLst>
                            <p:childTnLst>
                              <p:par>
                                <p:cTn id="47" presetID="1"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lnSpcReduction="20000"/>
          </a:bodyPr>
          <a:lstStyle/>
          <a:p>
            <a:r>
              <a:rPr lang="en-US" dirty="0"/>
              <a:t>A tool library is a digital representation of physical tools that will be used to machine a part.</a:t>
            </a:r>
          </a:p>
          <a:p>
            <a:r>
              <a:rPr lang="en-US" dirty="0"/>
              <a:t>Data about the tool is stored and selected during toolpath creation.</a:t>
            </a:r>
          </a:p>
          <a:p>
            <a:r>
              <a:rPr lang="en-US" dirty="0"/>
              <a:t>Data contained in a tool library includes holder orientation, insert type and size, </a:t>
            </a:r>
            <a:r>
              <a:rPr lang="en-US" dirty="0" err="1"/>
              <a:t>feedrate</a:t>
            </a:r>
            <a:r>
              <a:rPr lang="en-US" dirty="0"/>
              <a:t>, and number.</a:t>
            </a:r>
          </a:p>
          <a:p>
            <a:r>
              <a:rPr lang="en-US" dirty="0"/>
              <a:t>Tool data must match a physical tool being used to avoid potential collisions and incorrect parts.</a:t>
            </a:r>
          </a:p>
          <a:p>
            <a:r>
              <a:rPr lang="en-US" dirty="0"/>
              <a:t>CNC machines will reference tool numbers and retrieve the tool during operation.</a:t>
            </a:r>
          </a:p>
          <a:p>
            <a:endParaRPr lang="en-US" dirty="0"/>
          </a:p>
          <a:p>
            <a:endParaRPr lang="en-US" dirty="0"/>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 library</a:t>
            </a:r>
          </a:p>
        </p:txBody>
      </p:sp>
      <p:pic>
        <p:nvPicPr>
          <p:cNvPr id="5" name="Picture 4">
            <a:extLst>
              <a:ext uri="{FF2B5EF4-FFF2-40B4-BE49-F238E27FC236}">
                <a16:creationId xmlns:a16="http://schemas.microsoft.com/office/drawing/2014/main" id="{3CC22F59-3160-E76F-520A-5F1B8451D4E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410702" y="262337"/>
            <a:ext cx="7407195" cy="5488703"/>
          </a:xfrm>
          <a:prstGeom prst="rect">
            <a:avLst/>
          </a:prstGeom>
        </p:spPr>
      </p:pic>
      <p:pic>
        <p:nvPicPr>
          <p:cNvPr id="1026" name="Picture 2">
            <a:extLst>
              <a:ext uri="{FF2B5EF4-FFF2-40B4-BE49-F238E27FC236}">
                <a16:creationId xmlns:a16="http://schemas.microsoft.com/office/drawing/2014/main" id="{A50BFEFC-44BA-AFC8-65AA-2B7F905980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7300" y="6177552"/>
            <a:ext cx="2762250" cy="1695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37344A9-5E54-D674-6CEF-4E356C5D60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3679107" y="5457359"/>
            <a:ext cx="2486025"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7622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a:bodyPr>
          <a:lstStyle/>
          <a:p>
            <a:r>
              <a:rPr lang="en-US" dirty="0"/>
              <a:t>A CAM setup contains critical information about the stock, coordinate system, and machine used.</a:t>
            </a:r>
          </a:p>
          <a:p>
            <a:r>
              <a:rPr lang="en-US" dirty="0"/>
              <a:t>A CAM setup identifies the chuck location for a CNC lathe.</a:t>
            </a:r>
          </a:p>
          <a:p>
            <a:r>
              <a:rPr lang="en-US" dirty="0"/>
              <a:t>A setup will define the safe Z location for retraction moves.</a:t>
            </a:r>
          </a:p>
          <a:p>
            <a:r>
              <a:rPr lang="en-US" dirty="0"/>
              <a:t>The work coordinate system location and orientation definition is stored in a setup.</a:t>
            </a:r>
          </a:p>
          <a:p>
            <a:r>
              <a:rPr lang="en-US" dirty="0"/>
              <a:t>Common parameters such as a program number and WCS </a:t>
            </a:r>
            <a:r>
              <a:rPr lang="en-US"/>
              <a:t>reference are in a setup.</a:t>
            </a:r>
            <a:endParaRPr lang="en-US" dirty="0"/>
          </a:p>
          <a:p>
            <a:endParaRPr lang="en-US" dirty="0"/>
          </a:p>
          <a:p>
            <a:endParaRPr lang="en-US" dirty="0"/>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Setup</a:t>
            </a:r>
          </a:p>
        </p:txBody>
      </p:sp>
      <p:pic>
        <p:nvPicPr>
          <p:cNvPr id="6" name="Picture 5">
            <a:extLst>
              <a:ext uri="{FF2B5EF4-FFF2-40B4-BE49-F238E27FC236}">
                <a16:creationId xmlns:a16="http://schemas.microsoft.com/office/drawing/2014/main" id="{5F3C4D44-54A5-AE46-A85B-77BC6659990A}"/>
              </a:ext>
            </a:extLst>
          </p:cNvPr>
          <p:cNvPicPr>
            <a:picLocks noChangeAspect="1"/>
          </p:cNvPicPr>
          <p:nvPr/>
        </p:nvPicPr>
        <p:blipFill>
          <a:blip r:embed="rId2"/>
          <a:stretch>
            <a:fillRect/>
          </a:stretch>
        </p:blipFill>
        <p:spPr>
          <a:xfrm>
            <a:off x="9645029" y="731521"/>
            <a:ext cx="8200000" cy="7838095"/>
          </a:xfrm>
          <a:prstGeom prst="rect">
            <a:avLst/>
          </a:prstGeom>
        </p:spPr>
      </p:pic>
    </p:spTree>
    <p:extLst>
      <p:ext uri="{BB962C8B-B14F-4D97-AF65-F5344CB8AC3E}">
        <p14:creationId xmlns:p14="http://schemas.microsoft.com/office/powerpoint/2010/main" val="41125735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lnSpcReduction="10000"/>
          </a:bodyPr>
          <a:lstStyle/>
          <a:p>
            <a:r>
              <a:rPr lang="en-US" dirty="0"/>
              <a:t>Toolpaths are routines used to define tool motion based on geometry.</a:t>
            </a:r>
          </a:p>
          <a:p>
            <a:r>
              <a:rPr lang="en-US" dirty="0"/>
              <a:t>Turning toolpaths generally require the selection of geometry directly or provide an area in which to focus based on a set of planes.</a:t>
            </a:r>
          </a:p>
          <a:p>
            <a:r>
              <a:rPr lang="en-US" dirty="0"/>
              <a:t>Turning toolpaths contain various options for extension, offset, and suppression of specific features.</a:t>
            </a:r>
          </a:p>
          <a:p>
            <a:r>
              <a:rPr lang="en-US" dirty="0"/>
              <a:t>Toolpath settings will dictate the area to machine, how to machine it, and how to enter and exit the cut.</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Toolpath creation</a:t>
            </a:r>
          </a:p>
        </p:txBody>
      </p:sp>
      <p:pic>
        <p:nvPicPr>
          <p:cNvPr id="6" name="Picture 5">
            <a:extLst>
              <a:ext uri="{FF2B5EF4-FFF2-40B4-BE49-F238E27FC236}">
                <a16:creationId xmlns:a16="http://schemas.microsoft.com/office/drawing/2014/main" id="{A24F6784-AA3A-69A2-AE70-86DAFDF96D3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937412" y="1399723"/>
            <a:ext cx="3559603" cy="6578147"/>
          </a:xfrm>
          <a:prstGeom prst="rect">
            <a:avLst/>
          </a:prstGeom>
        </p:spPr>
      </p:pic>
      <p:pic>
        <p:nvPicPr>
          <p:cNvPr id="9" name="Picture 8">
            <a:extLst>
              <a:ext uri="{FF2B5EF4-FFF2-40B4-BE49-F238E27FC236}">
                <a16:creationId xmlns:a16="http://schemas.microsoft.com/office/drawing/2014/main" id="{4D40B0C6-DEC7-FE09-323E-88FC0D0926B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296354" y="3043969"/>
            <a:ext cx="3160236" cy="6724985"/>
          </a:xfrm>
          <a:prstGeom prst="rect">
            <a:avLst/>
          </a:prstGeom>
        </p:spPr>
      </p:pic>
    </p:spTree>
    <p:extLst>
      <p:ext uri="{BB962C8B-B14F-4D97-AF65-F5344CB8AC3E}">
        <p14:creationId xmlns:p14="http://schemas.microsoft.com/office/powerpoint/2010/main" val="3276992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lnSpcReduction="20000"/>
          </a:bodyPr>
          <a:lstStyle/>
          <a:p>
            <a:r>
              <a:rPr lang="en-US" dirty="0"/>
              <a:t>Toolpath validation is critical before any program is used on a CNC machine.</a:t>
            </a:r>
          </a:p>
          <a:p>
            <a:r>
              <a:rPr lang="en-US" dirty="0"/>
              <a:t>Toolpaths can be validated by using in-process stock which displays a generated preview of the model after the toolpath has been run.</a:t>
            </a:r>
          </a:p>
          <a:p>
            <a:r>
              <a:rPr lang="en-US" dirty="0"/>
              <a:t>Simulation and Machine Simulation are used to learn more about the toolpath.</a:t>
            </a:r>
          </a:p>
          <a:p>
            <a:r>
              <a:rPr lang="en-US" dirty="0"/>
              <a:t>Simulations show if too much material has been removed, if a collision has happened, or if material has been left behind.</a:t>
            </a:r>
          </a:p>
          <a:p>
            <a:r>
              <a:rPr lang="en-US" dirty="0"/>
              <a:t>Simulations are animations that allow you to watch </a:t>
            </a:r>
            <a:r>
              <a:rPr lang="en-US"/>
              <a:t>a sped up </a:t>
            </a:r>
            <a:r>
              <a:rPr lang="en-US" dirty="0"/>
              <a:t>version of the machining.</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Toolpath validation</a:t>
            </a:r>
          </a:p>
        </p:txBody>
      </p:sp>
      <p:pic>
        <p:nvPicPr>
          <p:cNvPr id="5" name="Picture 4">
            <a:extLst>
              <a:ext uri="{FF2B5EF4-FFF2-40B4-BE49-F238E27FC236}">
                <a16:creationId xmlns:a16="http://schemas.microsoft.com/office/drawing/2014/main" id="{6A205480-0DFC-4459-DF97-1EA708DB941B}"/>
              </a:ext>
            </a:extLst>
          </p:cNvPr>
          <p:cNvPicPr>
            <a:picLocks noChangeAspect="1"/>
          </p:cNvPicPr>
          <p:nvPr/>
        </p:nvPicPr>
        <p:blipFill>
          <a:blip r:embed="rId2"/>
          <a:stretch>
            <a:fillRect/>
          </a:stretch>
        </p:blipFill>
        <p:spPr>
          <a:xfrm>
            <a:off x="9230593" y="185602"/>
            <a:ext cx="5447619" cy="4761905"/>
          </a:xfrm>
          <a:prstGeom prst="rect">
            <a:avLst/>
          </a:prstGeom>
        </p:spPr>
      </p:pic>
      <p:pic>
        <p:nvPicPr>
          <p:cNvPr id="8" name="Picture 7">
            <a:extLst>
              <a:ext uri="{FF2B5EF4-FFF2-40B4-BE49-F238E27FC236}">
                <a16:creationId xmlns:a16="http://schemas.microsoft.com/office/drawing/2014/main" id="{D8D71ED1-82FE-1791-2948-BBFC9C785E6A}"/>
              </a:ext>
            </a:extLst>
          </p:cNvPr>
          <p:cNvPicPr>
            <a:picLocks noChangeAspect="1"/>
          </p:cNvPicPr>
          <p:nvPr/>
        </p:nvPicPr>
        <p:blipFill>
          <a:blip r:embed="rId3"/>
          <a:stretch>
            <a:fillRect/>
          </a:stretch>
        </p:blipFill>
        <p:spPr>
          <a:xfrm>
            <a:off x="12550552" y="4419506"/>
            <a:ext cx="4961905" cy="5438095"/>
          </a:xfrm>
          <a:prstGeom prst="rect">
            <a:avLst/>
          </a:prstGeom>
        </p:spPr>
      </p:pic>
      <p:sp>
        <p:nvSpPr>
          <p:cNvPr id="3" name="Arrow: Right 2">
            <a:extLst>
              <a:ext uri="{FF2B5EF4-FFF2-40B4-BE49-F238E27FC236}">
                <a16:creationId xmlns:a16="http://schemas.microsoft.com/office/drawing/2014/main" id="{E8FA04A8-C8FD-1C0E-D90C-82102681D8C7}"/>
              </a:ext>
            </a:extLst>
          </p:cNvPr>
          <p:cNvSpPr/>
          <p:nvPr/>
        </p:nvSpPr>
        <p:spPr>
          <a:xfrm rot="9229641">
            <a:off x="14189009" y="1536148"/>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6" name="Arrow: Right 5">
            <a:extLst>
              <a:ext uri="{FF2B5EF4-FFF2-40B4-BE49-F238E27FC236}">
                <a16:creationId xmlns:a16="http://schemas.microsoft.com/office/drawing/2014/main" id="{5E55EA3C-BD25-6814-3EC8-4B4BA18A3AAD}"/>
              </a:ext>
            </a:extLst>
          </p:cNvPr>
          <p:cNvSpPr/>
          <p:nvPr/>
        </p:nvSpPr>
        <p:spPr>
          <a:xfrm rot="9229641">
            <a:off x="16335783" y="4901183"/>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34721825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lnSpcReduction="20000"/>
          </a:bodyPr>
          <a:lstStyle/>
          <a:p>
            <a:r>
              <a:rPr lang="en-US" dirty="0"/>
              <a:t>Toolpath documentation is the last step before setting up and testing a set of toolpaths on a machine.</a:t>
            </a:r>
          </a:p>
          <a:p>
            <a:r>
              <a:rPr lang="en-US" dirty="0"/>
              <a:t>NC Programs are containers of information about which machine to use, which settings for that machine, and which toolpaths are going to be posted.</a:t>
            </a:r>
          </a:p>
          <a:p>
            <a:r>
              <a:rPr lang="en-US" dirty="0"/>
              <a:t>Posting a toolpath is a method of converting the created toolpaths in CAM to code a machine can understand.</a:t>
            </a:r>
          </a:p>
          <a:p>
            <a:r>
              <a:rPr lang="en-US" dirty="0"/>
              <a:t>Setup sheets are also created from an NC Program and provide a machine operator critical setup information to ensure the proper stock, tools, and coordinate system are used.</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Toolpath documentation</a:t>
            </a:r>
          </a:p>
        </p:txBody>
      </p:sp>
      <p:pic>
        <p:nvPicPr>
          <p:cNvPr id="6" name="Picture 5">
            <a:extLst>
              <a:ext uri="{FF2B5EF4-FFF2-40B4-BE49-F238E27FC236}">
                <a16:creationId xmlns:a16="http://schemas.microsoft.com/office/drawing/2014/main" id="{4367F8C7-1520-FAD3-0337-4C162910DE0F}"/>
              </a:ext>
            </a:extLst>
          </p:cNvPr>
          <p:cNvPicPr>
            <a:picLocks noChangeAspect="1"/>
          </p:cNvPicPr>
          <p:nvPr/>
        </p:nvPicPr>
        <p:blipFill>
          <a:blip r:embed="rId2"/>
          <a:stretch>
            <a:fillRect/>
          </a:stretch>
        </p:blipFill>
        <p:spPr>
          <a:xfrm>
            <a:off x="9410702" y="1507118"/>
            <a:ext cx="8552381" cy="7438095"/>
          </a:xfrm>
          <a:prstGeom prst="rect">
            <a:avLst/>
          </a:prstGeom>
        </p:spPr>
      </p:pic>
      <p:sp>
        <p:nvSpPr>
          <p:cNvPr id="3" name="Arrow: Right 2">
            <a:extLst>
              <a:ext uri="{FF2B5EF4-FFF2-40B4-BE49-F238E27FC236}">
                <a16:creationId xmlns:a16="http://schemas.microsoft.com/office/drawing/2014/main" id="{51D48778-F5C7-D4F0-BE90-8988837533DD}"/>
              </a:ext>
            </a:extLst>
          </p:cNvPr>
          <p:cNvSpPr/>
          <p:nvPr/>
        </p:nvSpPr>
        <p:spPr>
          <a:xfrm rot="6682071">
            <a:off x="11974286" y="1930399"/>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5" name="Arrow: Right 4">
            <a:extLst>
              <a:ext uri="{FF2B5EF4-FFF2-40B4-BE49-F238E27FC236}">
                <a16:creationId xmlns:a16="http://schemas.microsoft.com/office/drawing/2014/main" id="{30C79EBE-8313-24C3-E515-BE1E3331B8EE}"/>
              </a:ext>
            </a:extLst>
          </p:cNvPr>
          <p:cNvSpPr/>
          <p:nvPr/>
        </p:nvSpPr>
        <p:spPr>
          <a:xfrm rot="19864157">
            <a:off x="15073086" y="8864433"/>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11930339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2.xml><?xml version="1.0" encoding="utf-8"?>
<a:theme xmlns:a="http://schemas.openxmlformats.org/drawingml/2006/main" name="1_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FB82BBE10D4246B6F9E34DCB3DD665" ma:contentTypeVersion="13" ma:contentTypeDescription="Create a new document." ma:contentTypeScope="" ma:versionID="d228a60888aa89e672c2f36105b87892">
  <xsd:schema xmlns:xsd="http://www.w3.org/2001/XMLSchema" xmlns:xs="http://www.w3.org/2001/XMLSchema" xmlns:p="http://schemas.microsoft.com/office/2006/metadata/properties" xmlns:ns2="d5050065-5660-4611-a639-a0721ffd8a8c" xmlns:ns3="10a7b085-cd6c-49bc-a353-f9de308ea303" targetNamespace="http://schemas.microsoft.com/office/2006/metadata/properties" ma:root="true" ma:fieldsID="02292d135accbb2fd843cbe3f1e4414e" ns2:_="" ns3:_="">
    <xsd:import namespace="d5050065-5660-4611-a639-a0721ffd8a8c"/>
    <xsd:import namespace="10a7b085-cd6c-49bc-a353-f9de308ea30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050065-5660-4611-a639-a0721ffd8a8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a37fd13-9c92-403b-9679-d9988d4e14d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a7b085-cd6c-49bc-a353-f9de308ea30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f43f57-58d2-4c4a-bfa2-d35c5d7bb426}" ma:internalName="TaxCatchAll" ma:showField="CatchAllData" ma:web="10a7b085-cd6c-49bc-a353-f9de308ea3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5050065-5660-4611-a639-a0721ffd8a8c">
      <Terms xmlns="http://schemas.microsoft.com/office/infopath/2007/PartnerControls"/>
    </lcf76f155ced4ddcb4097134ff3c332f>
    <TaxCatchAll xmlns="10a7b085-cd6c-49bc-a353-f9de308ea30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5A05D5-9FB7-4815-9C20-1F15ECEF22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050065-5660-4611-a639-a0721ffd8a8c"/>
    <ds:schemaRef ds:uri="10a7b085-cd6c-49bc-a353-f9de308ea3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8DF93B8-F028-4061-B309-0FACED06A4E1}">
  <ds:schemaRefs>
    <ds:schemaRef ds:uri="http://purl.org/dc/elements/1.1/"/>
    <ds:schemaRef ds:uri="http://purl.org/dc/dcmitype/"/>
    <ds:schemaRef ds:uri="http://schemas.microsoft.com/office/2006/documentManagement/types"/>
    <ds:schemaRef ds:uri="http://schemas.microsoft.com/office/2006/metadata/properties"/>
    <ds:schemaRef ds:uri="06fa9243-f6f6-4c83-8c18-4e880acd4ff6"/>
    <ds:schemaRef ds:uri="http://www.w3.org/XML/1998/namespace"/>
    <ds:schemaRef ds:uri="http://schemas.openxmlformats.org/package/2006/metadata/core-properties"/>
    <ds:schemaRef ds:uri="http://purl.org/dc/terms/"/>
    <ds:schemaRef ds:uri="http://schemas.microsoft.com/office/infopath/2007/PartnerControls"/>
    <ds:schemaRef ds:uri="d62b6ecb-acff-4b24-a527-ff2b271ebe71"/>
    <ds:schemaRef ds:uri="d5050065-5660-4611-a639-a0721ffd8a8c"/>
    <ds:schemaRef ds:uri="10a7b085-cd6c-49bc-a353-f9de308ea303"/>
  </ds:schemaRefs>
</ds:datastoreItem>
</file>

<file path=customXml/itemProps3.xml><?xml version="1.0" encoding="utf-8"?>
<ds:datastoreItem xmlns:ds="http://schemas.openxmlformats.org/officeDocument/2006/customXml" ds:itemID="{55E74987-E5FC-4851-84D4-ADC002EEED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video-slate template (Final)11_15</Template>
  <TotalTime>3447</TotalTime>
  <Words>982</Words>
  <Application>Microsoft Office PowerPoint</Application>
  <PresentationFormat>Custom</PresentationFormat>
  <Paragraphs>73</Paragraphs>
  <Slides>11</Slides>
  <Notes>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Arial</vt:lpstr>
      <vt:lpstr>Arial,Sans-Serif</vt:lpstr>
      <vt:lpstr>Artifakt ElementOfc</vt:lpstr>
      <vt:lpstr>Artifakt LegendOfc</vt:lpstr>
      <vt:lpstr>Calibri</vt:lpstr>
      <vt:lpstr>Courier New</vt:lpstr>
      <vt:lpstr>Wingdings 2</vt:lpstr>
      <vt:lpstr>Autodesk Theme</vt:lpstr>
      <vt:lpstr>1_Autodesk Theme</vt:lpstr>
      <vt:lpstr>CAM lathe</vt:lpstr>
      <vt:lpstr>Learning objectives</vt:lpstr>
      <vt:lpstr>What is CAM?</vt:lpstr>
      <vt:lpstr>What is the CAM workflow?</vt:lpstr>
      <vt:lpstr>Tool library</vt:lpstr>
      <vt:lpstr>Setup</vt:lpstr>
      <vt:lpstr>Toolpath creation</vt:lpstr>
      <vt:lpstr>Toolpath validation</vt:lpstr>
      <vt:lpstr>Toolpath documentation</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Perez</dc:creator>
  <cp:lastModifiedBy>Matthew Perez</cp:lastModifiedBy>
  <cp:revision>3</cp:revision>
  <dcterms:created xsi:type="dcterms:W3CDTF">2021-11-15T20:13:18Z</dcterms:created>
  <dcterms:modified xsi:type="dcterms:W3CDTF">2025-04-14T19:13:19Z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0x01010090FB82BBE10D4246B6F9E34DCB3DD665</vt:lpwstr>
  </property>
  <property fmtid="{D5CDD505-2E9C-101B-9397-08002B2CF9AE}" pid="3" name="MediaServiceImageTags">
    <vt:lpwstr/>
  </property>
</Properties>
</file>