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4"/>
    <p:sldMasterId id="2147483695" r:id="rId5"/>
  </p:sldMasterIdLst>
  <p:notesMasterIdLst>
    <p:notesMasterId r:id="rId17"/>
  </p:notesMasterIdLst>
  <p:handoutMasterIdLst>
    <p:handoutMasterId r:id="rId18"/>
  </p:handoutMasterIdLst>
  <p:sldIdLst>
    <p:sldId id="340" r:id="rId6"/>
    <p:sldId id="260" r:id="rId7"/>
    <p:sldId id="341" r:id="rId8"/>
    <p:sldId id="342" r:id="rId9"/>
    <p:sldId id="343" r:id="rId10"/>
    <p:sldId id="352" r:id="rId11"/>
    <p:sldId id="349" r:id="rId12"/>
    <p:sldId id="350" r:id="rId13"/>
    <p:sldId id="351" r:id="rId14"/>
    <p:sldId id="348" r:id="rId15"/>
    <p:sldId id="268" r:id="rId16"/>
  </p:sldIdLst>
  <p:sldSz cx="18288000" cy="10287000"/>
  <p:notesSz cx="6858000" cy="9144000"/>
  <p:defaultTextStyle>
    <a:defPPr>
      <a:defRPr lang="en-US"/>
    </a:defPPr>
    <a:lvl1pPr marL="0" algn="l" defTabSz="914400" rtl="0" eaLnBrk="1" latinLnBrk="0" hangingPunct="1">
      <a:defRPr sz="3600" kern="1200">
        <a:solidFill>
          <a:schemeClr val="tx1"/>
        </a:solidFill>
        <a:latin typeface="+mn-lt"/>
        <a:ea typeface="+mn-ea"/>
        <a:cs typeface="+mn-cs"/>
      </a:defRPr>
    </a:lvl1pPr>
    <a:lvl2pPr marL="914400" algn="l" defTabSz="914400" rtl="0" eaLnBrk="1" latinLnBrk="0" hangingPunct="1">
      <a:defRPr sz="3600" kern="1200">
        <a:solidFill>
          <a:schemeClr val="tx1"/>
        </a:solidFill>
        <a:latin typeface="+mn-lt"/>
        <a:ea typeface="+mn-ea"/>
        <a:cs typeface="+mn-cs"/>
      </a:defRPr>
    </a:lvl2pPr>
    <a:lvl3pPr marL="1828800" algn="l" defTabSz="914400" rtl="0" eaLnBrk="1" latinLnBrk="0" hangingPunct="1">
      <a:defRPr sz="3600" kern="1200">
        <a:solidFill>
          <a:schemeClr val="tx1"/>
        </a:solidFill>
        <a:latin typeface="+mn-lt"/>
        <a:ea typeface="+mn-ea"/>
        <a:cs typeface="+mn-cs"/>
      </a:defRPr>
    </a:lvl3pPr>
    <a:lvl4pPr marL="2743200" algn="l" defTabSz="914400" rtl="0" eaLnBrk="1" latinLnBrk="0" hangingPunct="1">
      <a:defRPr sz="3600" kern="1200">
        <a:solidFill>
          <a:schemeClr val="tx1"/>
        </a:solidFill>
        <a:latin typeface="+mn-lt"/>
        <a:ea typeface="+mn-ea"/>
        <a:cs typeface="+mn-cs"/>
      </a:defRPr>
    </a:lvl4pPr>
    <a:lvl5pPr marL="3657600" algn="l" defTabSz="914400" rtl="0" eaLnBrk="1" latinLnBrk="0" hangingPunct="1">
      <a:defRPr sz="3600" kern="1200">
        <a:solidFill>
          <a:schemeClr val="tx1"/>
        </a:solidFill>
        <a:latin typeface="+mn-lt"/>
        <a:ea typeface="+mn-ea"/>
        <a:cs typeface="+mn-cs"/>
      </a:defRPr>
    </a:lvl5pPr>
    <a:lvl6pPr marL="4572000" algn="l" defTabSz="914400" rtl="0" eaLnBrk="1" latinLnBrk="0" hangingPunct="1">
      <a:defRPr sz="3600" kern="1200">
        <a:solidFill>
          <a:schemeClr val="tx1"/>
        </a:solidFill>
        <a:latin typeface="+mn-lt"/>
        <a:ea typeface="+mn-ea"/>
        <a:cs typeface="+mn-cs"/>
      </a:defRPr>
    </a:lvl6pPr>
    <a:lvl7pPr marL="5486400" algn="l" defTabSz="914400" rtl="0" eaLnBrk="1" latinLnBrk="0" hangingPunct="1">
      <a:defRPr sz="3600" kern="1200">
        <a:solidFill>
          <a:schemeClr val="tx1"/>
        </a:solidFill>
        <a:latin typeface="+mn-lt"/>
        <a:ea typeface="+mn-ea"/>
        <a:cs typeface="+mn-cs"/>
      </a:defRPr>
    </a:lvl7pPr>
    <a:lvl8pPr marL="6400800" algn="l" defTabSz="914400" rtl="0" eaLnBrk="1" latinLnBrk="0" hangingPunct="1">
      <a:defRPr sz="3600" kern="1200">
        <a:solidFill>
          <a:schemeClr val="tx1"/>
        </a:solidFill>
        <a:latin typeface="+mn-lt"/>
        <a:ea typeface="+mn-ea"/>
        <a:cs typeface="+mn-cs"/>
      </a:defRPr>
    </a:lvl8pPr>
    <a:lvl9pPr marL="7315200" algn="l" defTabSz="914400" rtl="0" eaLnBrk="1" latinLnBrk="0" hangingPunct="1">
      <a:defRPr sz="3600" kern="1200">
        <a:solidFill>
          <a:schemeClr val="tx1"/>
        </a:solidFill>
        <a:latin typeface="+mn-lt"/>
        <a:ea typeface="+mn-ea"/>
        <a:cs typeface="+mn-cs"/>
      </a:defRPr>
    </a:lvl9pPr>
  </p:defaultTextStyle>
  <p:extLst>
    <p:ext uri="{521415D9-36F7-43E2-AB2F-B90AF26B5E84}">
      <p14:sectionLst xmlns:p14="http://schemas.microsoft.com/office/powerpoint/2010/main">
        <p14:section name="READ ME FIRST" id="{62268FDD-AE08-415C-AA53-A6F526B150DF}">
          <p14:sldIdLst/>
        </p14:section>
        <p14:section name="Presentation" id="{C1025B7F-A7BA-4FCF-9071-D80D370D1345}">
          <p14:sldIdLst>
            <p14:sldId id="340"/>
            <p14:sldId id="260"/>
            <p14:sldId id="341"/>
            <p14:sldId id="342"/>
            <p14:sldId id="343"/>
            <p14:sldId id="352"/>
            <p14:sldId id="349"/>
            <p14:sldId id="350"/>
            <p14:sldId id="351"/>
            <p14:sldId id="348"/>
            <p14:sldId id="26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DB2A2CA-1F65-411A-9274-B556732442D1}" v="1" dt="2025-04-14T19:16:55.46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41" autoAdjust="0"/>
    <p:restoredTop sz="89326" autoAdjust="0"/>
  </p:normalViewPr>
  <p:slideViewPr>
    <p:cSldViewPr snapToGrid="0" showGuides="1">
      <p:cViewPr varScale="1">
        <p:scale>
          <a:sx n="68" d="100"/>
          <a:sy n="68" d="100"/>
        </p:scale>
        <p:origin x="852" y="66"/>
      </p:cViewPr>
      <p:guideLst/>
    </p:cSldViewPr>
  </p:slideViewPr>
  <p:outlineViewPr>
    <p:cViewPr>
      <p:scale>
        <a:sx n="33" d="100"/>
        <a:sy n="33" d="100"/>
      </p:scale>
      <p:origin x="0" y="-920"/>
    </p:cViewPr>
  </p:outlineViewPr>
  <p:notesTextViewPr>
    <p:cViewPr>
      <p:scale>
        <a:sx n="1" d="1"/>
        <a:sy n="1" d="1"/>
      </p:scale>
      <p:origin x="0" y="0"/>
    </p:cViewPr>
  </p:notesTextViewPr>
  <p:sorterViewPr>
    <p:cViewPr>
      <p:scale>
        <a:sx n="80" d="100"/>
        <a:sy n="80" d="100"/>
      </p:scale>
      <p:origin x="0" y="0"/>
    </p:cViewPr>
  </p:sorterViewPr>
  <p:notesViewPr>
    <p:cSldViewPr snapToGrid="0">
      <p:cViewPr varScale="1">
        <p:scale>
          <a:sx n="72" d="100"/>
          <a:sy n="72" d="100"/>
        </p:scale>
        <p:origin x="3592" y="21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tthew Perez" userId="94ab8316-33c2-4075-964c-2b7b457aa7f1" providerId="ADAL" clId="{FDB2A2CA-1F65-411A-9274-B556732442D1}"/>
    <pc:docChg chg="custSel modSld">
      <pc:chgData name="Matthew Perez" userId="94ab8316-33c2-4075-964c-2b7b457aa7f1" providerId="ADAL" clId="{FDB2A2CA-1F65-411A-9274-B556732442D1}" dt="2025-04-14T19:16:55.517" v="1" actId="27636"/>
      <pc:docMkLst>
        <pc:docMk/>
      </pc:docMkLst>
      <pc:sldChg chg="modSp mod">
        <pc:chgData name="Matthew Perez" userId="94ab8316-33c2-4075-964c-2b7b457aa7f1" providerId="ADAL" clId="{FDB2A2CA-1F65-411A-9274-B556732442D1}" dt="2025-04-14T19:16:55.503" v="0" actId="27636"/>
        <pc:sldMkLst>
          <pc:docMk/>
          <pc:sldMk cId="3501450890" sldId="342"/>
        </pc:sldMkLst>
        <pc:spChg chg="mod">
          <ac:chgData name="Matthew Perez" userId="94ab8316-33c2-4075-964c-2b7b457aa7f1" providerId="ADAL" clId="{FDB2A2CA-1F65-411A-9274-B556732442D1}" dt="2025-04-14T19:16:55.503" v="0" actId="27636"/>
          <ac:spMkLst>
            <pc:docMk/>
            <pc:sldMk cId="3501450890" sldId="342"/>
            <ac:spMk id="2" creationId="{7F1B3665-D89C-C925-00BB-709D6F5CABD4}"/>
          </ac:spMkLst>
        </pc:spChg>
      </pc:sldChg>
      <pc:sldChg chg="modSp mod">
        <pc:chgData name="Matthew Perez" userId="94ab8316-33c2-4075-964c-2b7b457aa7f1" providerId="ADAL" clId="{FDB2A2CA-1F65-411A-9274-B556732442D1}" dt="2025-04-14T19:16:55.517" v="1" actId="27636"/>
        <pc:sldMkLst>
          <pc:docMk/>
          <pc:sldMk cId="614697348" sldId="348"/>
        </pc:sldMkLst>
        <pc:spChg chg="mod">
          <ac:chgData name="Matthew Perez" userId="94ab8316-33c2-4075-964c-2b7b457aa7f1" providerId="ADAL" clId="{FDB2A2CA-1F65-411A-9274-B556732442D1}" dt="2025-04-14T19:16:55.517" v="1" actId="27636"/>
          <ac:spMkLst>
            <pc:docMk/>
            <pc:sldMk cId="614697348" sldId="348"/>
            <ac:spMk id="2" creationId="{18ED6D62-F544-1084-B026-31244C1EA762}"/>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F3F7DF1-D827-5548-9AE2-FF59F5C0902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2A385F73-628F-D74B-A4DF-091A78717B8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E771518-BF64-6242-88B8-190AEC9B30FB}" type="datetimeFigureOut">
              <a:rPr lang="en-US" smtClean="0"/>
              <a:t>4/14/2025</a:t>
            </a:fld>
            <a:endParaRPr lang="en-US"/>
          </a:p>
        </p:txBody>
      </p:sp>
      <p:sp>
        <p:nvSpPr>
          <p:cNvPr id="4" name="Footer Placeholder 3">
            <a:extLst>
              <a:ext uri="{FF2B5EF4-FFF2-40B4-BE49-F238E27FC236}">
                <a16:creationId xmlns:a16="http://schemas.microsoft.com/office/drawing/2014/main" id="{8F20BDCB-7A5B-344E-8082-6616F10067B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3034396C-E4E0-754E-94EA-3963C9C26D7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09FC41F-DDF7-F142-B1DB-95FCD2D0FD65}" type="slidenum">
              <a:rPr lang="en-US" smtClean="0"/>
              <a:t>‹#›</a:t>
            </a:fld>
            <a:endParaRPr lang="en-US"/>
          </a:p>
        </p:txBody>
      </p:sp>
    </p:spTree>
    <p:extLst>
      <p:ext uri="{BB962C8B-B14F-4D97-AF65-F5344CB8AC3E}">
        <p14:creationId xmlns:p14="http://schemas.microsoft.com/office/powerpoint/2010/main" val="40647134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455F80-4897-EB40-9966-2C9B3E6EB828}" type="datetimeFigureOut">
              <a:rPr lang="en-US" smtClean="0"/>
              <a:t>4/14/2025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509F8D-AC7F-834B-A1E5-1861C09894EA}" type="slidenum">
              <a:rPr lang="en-US" smtClean="0"/>
              <a:t>‹#›</a:t>
            </a:fld>
            <a:endParaRPr lang="en-US"/>
          </a:p>
        </p:txBody>
      </p:sp>
    </p:spTree>
    <p:extLst>
      <p:ext uri="{BB962C8B-B14F-4D97-AF65-F5344CB8AC3E}">
        <p14:creationId xmlns:p14="http://schemas.microsoft.com/office/powerpoint/2010/main" val="270841829"/>
      </p:ext>
    </p:extLst>
  </p:cSld>
  <p:clrMap bg1="lt1" tx1="dk1" bg2="lt2" tx2="dk2" accent1="accent1" accent2="accent2" accent3="accent3" accent4="accent4" accent5="accent5" accent6="accent6" hlink="hlink" folHlink="folHlink"/>
  <p:notesStyle>
    <a:lvl1pPr marL="0" algn="l" defTabSz="1828800" rtl="0" eaLnBrk="1" latinLnBrk="0" hangingPunct="1">
      <a:defRPr sz="2400" kern="1200">
        <a:solidFill>
          <a:schemeClr val="tx1"/>
        </a:solidFill>
        <a:latin typeface="+mn-lt"/>
        <a:ea typeface="+mn-ea"/>
        <a:cs typeface="+mn-cs"/>
      </a:defRPr>
    </a:lvl1pPr>
    <a:lvl2pPr marL="914400" algn="l" defTabSz="1828800" rtl="0" eaLnBrk="1" latinLnBrk="0" hangingPunct="1">
      <a:defRPr sz="2400" kern="1200">
        <a:solidFill>
          <a:schemeClr val="tx1"/>
        </a:solidFill>
        <a:latin typeface="+mn-lt"/>
        <a:ea typeface="+mn-ea"/>
        <a:cs typeface="+mn-cs"/>
      </a:defRPr>
    </a:lvl2pPr>
    <a:lvl3pPr marL="1828800" algn="l" defTabSz="1828800" rtl="0" eaLnBrk="1" latinLnBrk="0" hangingPunct="1">
      <a:defRPr sz="2400" kern="1200">
        <a:solidFill>
          <a:schemeClr val="tx1"/>
        </a:solidFill>
        <a:latin typeface="+mn-lt"/>
        <a:ea typeface="+mn-ea"/>
        <a:cs typeface="+mn-cs"/>
      </a:defRPr>
    </a:lvl3pPr>
    <a:lvl4pPr marL="2743200" algn="l" defTabSz="1828800" rtl="0" eaLnBrk="1" latinLnBrk="0" hangingPunct="1">
      <a:defRPr sz="2400" kern="1200">
        <a:solidFill>
          <a:schemeClr val="tx1"/>
        </a:solidFill>
        <a:latin typeface="+mn-lt"/>
        <a:ea typeface="+mn-ea"/>
        <a:cs typeface="+mn-cs"/>
      </a:defRPr>
    </a:lvl4pPr>
    <a:lvl5pPr marL="3657600" algn="l" defTabSz="1828800" rtl="0" eaLnBrk="1" latinLnBrk="0" hangingPunct="1">
      <a:defRPr sz="2400" kern="1200">
        <a:solidFill>
          <a:schemeClr val="tx1"/>
        </a:solidFill>
        <a:latin typeface="+mn-lt"/>
        <a:ea typeface="+mn-ea"/>
        <a:cs typeface="+mn-cs"/>
      </a:defRPr>
    </a:lvl5pPr>
    <a:lvl6pPr marL="4572000" algn="l" defTabSz="1828800" rtl="0" eaLnBrk="1" latinLnBrk="0" hangingPunct="1">
      <a:defRPr sz="2400" kern="1200">
        <a:solidFill>
          <a:schemeClr val="tx1"/>
        </a:solidFill>
        <a:latin typeface="+mn-lt"/>
        <a:ea typeface="+mn-ea"/>
        <a:cs typeface="+mn-cs"/>
      </a:defRPr>
    </a:lvl6pPr>
    <a:lvl7pPr marL="5486400" algn="l" defTabSz="1828800" rtl="0" eaLnBrk="1" latinLnBrk="0" hangingPunct="1">
      <a:defRPr sz="2400" kern="1200">
        <a:solidFill>
          <a:schemeClr val="tx1"/>
        </a:solidFill>
        <a:latin typeface="+mn-lt"/>
        <a:ea typeface="+mn-ea"/>
        <a:cs typeface="+mn-cs"/>
      </a:defRPr>
    </a:lvl7pPr>
    <a:lvl8pPr marL="6400800" algn="l" defTabSz="1828800" rtl="0" eaLnBrk="1" latinLnBrk="0" hangingPunct="1">
      <a:defRPr sz="2400" kern="1200">
        <a:solidFill>
          <a:schemeClr val="tx1"/>
        </a:solidFill>
        <a:latin typeface="+mn-lt"/>
        <a:ea typeface="+mn-ea"/>
        <a:cs typeface="+mn-cs"/>
      </a:defRPr>
    </a:lvl8pPr>
    <a:lvl9pPr marL="7315200" algn="l" defTabSz="1828800"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iki.autodesk.com/pages/viewpage.action?pageId=623205469"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49"/>
            <a:ext cx="5486400" cy="4284663"/>
          </a:xfrm>
        </p:spPr>
        <p:txBody>
          <a:bodyPr/>
          <a:lstStyle/>
          <a:p>
            <a:r>
              <a:rPr lang="en-US" dirty="0"/>
              <a:t>Video production guidance</a:t>
            </a:r>
          </a:p>
          <a:p>
            <a:pPr marL="285750" indent="-285750">
              <a:buFont typeface="Arial,Sans-Serif"/>
              <a:buChar char="•"/>
            </a:pPr>
            <a:r>
              <a:rPr lang="en-US" dirty="0"/>
              <a:t>Use fade in/out when using these slates in video format. </a:t>
            </a:r>
            <a:endParaRPr lang="en-US" dirty="0">
              <a:cs typeface="Calibri"/>
            </a:endParaRPr>
          </a:p>
          <a:p>
            <a:pPr marL="285750" indent="-285750">
              <a:buFont typeface="Arial,Sans-Serif"/>
              <a:buChar char="•"/>
            </a:pPr>
            <a:r>
              <a:rPr lang="en-US" dirty="0">
                <a:cs typeface="Calibri"/>
              </a:rPr>
              <a:t>Opening and closing slides should last no more than 3 seconds. </a:t>
            </a:r>
            <a:endParaRPr lang="en-US" dirty="0"/>
          </a:p>
          <a:p>
            <a:pPr marL="285750" indent="-285750">
              <a:buFont typeface="Arial,Sans-Serif"/>
              <a:buChar char="•"/>
            </a:pPr>
            <a:r>
              <a:rPr lang="en-US" dirty="0"/>
              <a:t>Practice-based module tutorial videos don't include music; </a:t>
            </a:r>
          </a:p>
          <a:p>
            <a:pPr marL="285750" indent="-285750">
              <a:buFont typeface="Arial,Sans-Serif"/>
              <a:buChar char="•"/>
            </a:pPr>
            <a:r>
              <a:rPr lang="en-US" dirty="0"/>
              <a:t>Tutorial videos are generally 2-10 minutes long. (After 10 there is a drop of student engagement)</a:t>
            </a:r>
            <a:endParaRPr lang="en-US" dirty="0">
              <a:cs typeface="Calibri" panose="020F0502020204030204"/>
            </a:endParaRPr>
          </a:p>
          <a:p>
            <a:pPr marL="285750" indent="-285750">
              <a:buFont typeface="Arial,Sans-Serif"/>
              <a:buChar char="•"/>
            </a:pPr>
            <a:r>
              <a:rPr lang="en-US" dirty="0"/>
              <a:t>See video production guidelines:</a:t>
            </a:r>
            <a:br>
              <a:rPr lang="en-US" dirty="0"/>
            </a:br>
            <a:r>
              <a:rPr lang="en-US" dirty="0"/>
              <a:t> </a:t>
            </a:r>
            <a:r>
              <a:rPr lang="en-US" dirty="0">
                <a:hlinkClick r:id="rId3"/>
              </a:rPr>
              <a:t>https://wiki.autodesk.com/pages/viewpage.action?pageId=623205469</a:t>
            </a:r>
            <a:r>
              <a:rPr lang="en-US" dirty="0"/>
              <a:t> </a:t>
            </a:r>
            <a:br>
              <a:rPr lang="en-US" dirty="0">
                <a:cs typeface="+mn-lt"/>
              </a:rPr>
            </a:br>
            <a:endParaRPr lang="en-US" dirty="0">
              <a:cs typeface="Calibri"/>
            </a:endParaRPr>
          </a:p>
          <a:p>
            <a:r>
              <a:rPr lang="en-US" dirty="0"/>
              <a:t>Language style guidance</a:t>
            </a:r>
            <a:endParaRPr lang="en-US" dirty="0">
              <a:cs typeface="Calibri" panose="020F0502020204030204"/>
            </a:endParaRPr>
          </a:p>
          <a:p>
            <a:pPr marL="171450" indent="-171450">
              <a:buFont typeface="Arial,Sans-Serif"/>
              <a:buChar char="•"/>
            </a:pPr>
            <a:r>
              <a:rPr lang="en-US" b="1" dirty="0"/>
              <a:t>DO use sentence case for module titles.</a:t>
            </a:r>
            <a:endParaRPr lang="en-US" b="1" dirty="0">
              <a:cs typeface="Calibri"/>
            </a:endParaRPr>
          </a:p>
          <a:p>
            <a:pPr marL="171450" indent="-171450">
              <a:buFont typeface="Arial,Sans-Serif"/>
              <a:buChar char="•"/>
            </a:pPr>
            <a:r>
              <a:rPr lang="en-US" b="1" dirty="0"/>
              <a:t>DO use sentence case for learning objectives. </a:t>
            </a:r>
            <a:endParaRPr lang="en-US" b="1" dirty="0">
              <a:cs typeface="Calibri"/>
            </a:endParaRPr>
          </a:p>
          <a:p>
            <a:pPr marL="171450" indent="-171450">
              <a:buFont typeface="Arial,Sans-Serif"/>
              <a:buChar char="•"/>
            </a:pPr>
            <a:r>
              <a:rPr lang="en-US" b="1" dirty="0"/>
              <a:t>DO use consistent punctuation at the end of each learning objective. </a:t>
            </a:r>
            <a:endParaRPr lang="en-US" dirty="0"/>
          </a:p>
          <a:p>
            <a:pPr marL="171450" indent="-171450">
              <a:buFont typeface="Arial,Sans-Serif"/>
              <a:buChar char="•"/>
            </a:pPr>
            <a:r>
              <a:rPr lang="en-US" dirty="0"/>
              <a:t>DO: If it’s necessary to add context by describing the content type, use the word “video”. For example, “Here’s what you’ll be able to do after this video.” </a:t>
            </a:r>
            <a:endParaRPr lang="en-US" dirty="0">
              <a:cs typeface="Calibri" panose="020F0502020204030204"/>
            </a:endParaRPr>
          </a:p>
          <a:p>
            <a:pPr marL="171450" indent="-171450">
              <a:buFont typeface="Arial,Sans-Serif"/>
              <a:buChar char="•"/>
            </a:pPr>
            <a:r>
              <a:rPr lang="en-US" dirty="0"/>
              <a:t>DON’T: As of 2021, we no longer use the word “lesson”. </a:t>
            </a:r>
          </a:p>
          <a:p>
            <a:pPr marL="171450" indent="-171450">
              <a:buFont typeface="Arial,Sans-Serif"/>
              <a:buChar char="•"/>
            </a:pPr>
            <a:r>
              <a:rPr lang="en-US" dirty="0"/>
              <a:t>DON’T: If possible, don’t refer to the content type in video voiceover. If you have to refer to the content type, please use "module".</a:t>
            </a:r>
          </a:p>
          <a:p>
            <a:pPr marL="171450" indent="-171450">
              <a:buFont typeface="Arial,Sans-Serif"/>
              <a:buChar char="•"/>
            </a:pPr>
            <a:r>
              <a:rPr lang="en-US" dirty="0"/>
              <a:t>DON’T include helper text above the learning objectives list. </a:t>
            </a:r>
          </a:p>
          <a:p>
            <a:endParaRPr lang="en-US" dirty="0"/>
          </a:p>
        </p:txBody>
      </p:sp>
      <p:sp>
        <p:nvSpPr>
          <p:cNvPr id="4" name="Slide Number Placeholder 3"/>
          <p:cNvSpPr>
            <a:spLocks noGrp="1"/>
          </p:cNvSpPr>
          <p:nvPr>
            <p:ph type="sldNum" sz="quarter" idx="5"/>
          </p:nvPr>
        </p:nvSpPr>
        <p:spPr/>
        <p:txBody>
          <a:bodyPr/>
          <a:lstStyle/>
          <a:p>
            <a:fld id="{0B509F8D-AC7F-834B-A1E5-1861C09894EA}" type="slidenum">
              <a:rPr lang="en-US" smtClean="0"/>
              <a:t>2</a:t>
            </a:fld>
            <a:endParaRPr lang="en-US"/>
          </a:p>
        </p:txBody>
      </p:sp>
    </p:spTree>
    <p:extLst>
      <p:ext uri="{BB962C8B-B14F-4D97-AF65-F5344CB8AC3E}">
        <p14:creationId xmlns:p14="http://schemas.microsoft.com/office/powerpoint/2010/main" val="18273740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509F8D-AC7F-834B-A1E5-1861C09894EA}" type="slidenum">
              <a:rPr lang="en-US" smtClean="0"/>
              <a:t>4</a:t>
            </a:fld>
            <a:endParaRPr lang="en-US"/>
          </a:p>
        </p:txBody>
      </p:sp>
    </p:spTree>
    <p:extLst>
      <p:ext uri="{BB962C8B-B14F-4D97-AF65-F5344CB8AC3E}">
        <p14:creationId xmlns:p14="http://schemas.microsoft.com/office/powerpoint/2010/main" val="30940669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509F8D-AC7F-834B-A1E5-1861C09894EA}" type="slidenum">
              <a:rPr lang="en-US" smtClean="0"/>
              <a:t>10</a:t>
            </a:fld>
            <a:endParaRPr lang="en-US"/>
          </a:p>
        </p:txBody>
      </p:sp>
    </p:spTree>
    <p:extLst>
      <p:ext uri="{BB962C8B-B14F-4D97-AF65-F5344CB8AC3E}">
        <p14:creationId xmlns:p14="http://schemas.microsoft.com/office/powerpoint/2010/main" val="16039300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 Id="rId4" Type="http://schemas.openxmlformats.org/officeDocument/2006/relationships/image" Target="../media/image3.svg"/></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 Id="rId4" Type="http://schemas.openxmlformats.org/officeDocument/2006/relationships/image" Target="../media/image7.svg"/></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A">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5A0F4208-462B-4E4E-B151-F264970D0438}"/>
              </a:ext>
              <a:ext uri="{C183D7F6-B498-43B3-948B-1728B52AA6E4}">
                <adec:decorative xmlns:adec="http://schemas.microsoft.com/office/drawing/2017/decorative"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b="-71"/>
          <a:stretch/>
        </p:blipFill>
        <p:spPr>
          <a:xfrm rot="5400000">
            <a:off x="8035470" y="34475"/>
            <a:ext cx="10287000" cy="10218058"/>
          </a:xfrm>
          <a:prstGeom prst="rect">
            <a:avLst/>
          </a:prstGeom>
        </p:spPr>
      </p:pic>
      <p:pic>
        <p:nvPicPr>
          <p:cNvPr id="21" name="Graphic 20">
            <a:extLst>
              <a:ext uri="{FF2B5EF4-FFF2-40B4-BE49-F238E27FC236}">
                <a16:creationId xmlns:a16="http://schemas.microsoft.com/office/drawing/2014/main" id="{4FB9A8C5-61C1-4CC8-8ECC-99AB80C77152}"/>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733426" y="742771"/>
            <a:ext cx="2982224" cy="305774"/>
          </a:xfrm>
          <a:prstGeom prst="rect">
            <a:avLst/>
          </a:prstGeom>
        </p:spPr>
      </p:pic>
      <p:sp>
        <p:nvSpPr>
          <p:cNvPr id="3" name="Subtitle 2"/>
          <p:cNvSpPr>
            <a:spLocks noGrp="1"/>
          </p:cNvSpPr>
          <p:nvPr>
            <p:ph type="subTitle" idx="1" hasCustomPrompt="1"/>
          </p:nvPr>
        </p:nvSpPr>
        <p:spPr>
          <a:xfrm>
            <a:off x="733425" y="5965387"/>
            <a:ext cx="11029950" cy="498598"/>
          </a:xfrm>
        </p:spPr>
        <p:txBody>
          <a:bodyPr>
            <a:spAutoFit/>
          </a:bodyPr>
          <a:lstStyle>
            <a:lvl1pPr marL="0" indent="0" algn="l">
              <a:lnSpc>
                <a:spcPct val="90000"/>
              </a:lnSpc>
              <a:buNone/>
              <a:defRPr sz="3600"/>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dirty="0"/>
              <a:t>Click to add subtitle</a:t>
            </a:r>
          </a:p>
        </p:txBody>
      </p:sp>
      <p:sp>
        <p:nvSpPr>
          <p:cNvPr id="6" name="Presenter Name 3">
            <a:extLst>
              <a:ext uri="{FF2B5EF4-FFF2-40B4-BE49-F238E27FC236}">
                <a16:creationId xmlns:a16="http://schemas.microsoft.com/office/drawing/2014/main" id="{C04F57AA-54B2-45D6-A733-72203FE0CF7A}"/>
              </a:ext>
            </a:extLst>
          </p:cNvPr>
          <p:cNvSpPr>
            <a:spLocks noGrp="1"/>
          </p:cNvSpPr>
          <p:nvPr>
            <p:ph type="body" sz="quarter" idx="11" hasCustomPrompt="1"/>
          </p:nvPr>
        </p:nvSpPr>
        <p:spPr>
          <a:xfrm>
            <a:off x="733424" y="8506274"/>
            <a:ext cx="7680964" cy="430888"/>
          </a:xfrm>
        </p:spPr>
        <p:txBody>
          <a:bodyPr wrap="square">
            <a:spAutoFit/>
          </a:bodyPr>
          <a:lstStyle>
            <a:lvl1pPr marL="0" indent="0">
              <a:buNone/>
              <a:defRPr sz="2800"/>
            </a:lvl1pPr>
          </a:lstStyle>
          <a:p>
            <a:pPr lvl="0"/>
            <a:r>
              <a:rPr lang="en-US" dirty="0"/>
              <a:t>Presenter Name</a:t>
            </a:r>
          </a:p>
        </p:txBody>
      </p:sp>
      <p:sp>
        <p:nvSpPr>
          <p:cNvPr id="8" name="Presenter Info 4">
            <a:extLst>
              <a:ext uri="{FF2B5EF4-FFF2-40B4-BE49-F238E27FC236}">
                <a16:creationId xmlns:a16="http://schemas.microsoft.com/office/drawing/2014/main" id="{C2103BC2-100F-4A8E-85B0-54037B4529E7}"/>
              </a:ext>
            </a:extLst>
          </p:cNvPr>
          <p:cNvSpPr>
            <a:spLocks noGrp="1"/>
          </p:cNvSpPr>
          <p:nvPr>
            <p:ph type="body" sz="quarter" idx="12" hasCustomPrompt="1"/>
          </p:nvPr>
        </p:nvSpPr>
        <p:spPr>
          <a:xfrm>
            <a:off x="733424" y="8932649"/>
            <a:ext cx="7680964" cy="338554"/>
          </a:xfrm>
        </p:spPr>
        <p:txBody>
          <a:bodyPr wrap="square">
            <a:spAutoFit/>
          </a:bodyPr>
          <a:lstStyle>
            <a:lvl1pPr marL="0" indent="0">
              <a:buNone/>
              <a:defRPr sz="2200"/>
            </a:lvl1pPr>
          </a:lstStyle>
          <a:p>
            <a:pPr lvl="0"/>
            <a:r>
              <a:rPr lang="en-US" dirty="0"/>
              <a:t>Presenter Title | @socialmedia</a:t>
            </a:r>
          </a:p>
        </p:txBody>
      </p:sp>
      <p:sp>
        <p:nvSpPr>
          <p:cNvPr id="7" name="Footer Placeholder 6">
            <a:extLst>
              <a:ext uri="{FF2B5EF4-FFF2-40B4-BE49-F238E27FC236}">
                <a16:creationId xmlns:a16="http://schemas.microsoft.com/office/drawing/2014/main" id="{379A5025-10DD-4BE9-B14B-87885CBC5125}"/>
              </a:ext>
              <a:ext uri="{C183D7F6-B498-43B3-948B-1728B52AA6E4}">
                <adec:decorative xmlns:adec="http://schemas.microsoft.com/office/drawing/2017/decorative" val="0"/>
              </a:ext>
            </a:extLst>
          </p:cNvPr>
          <p:cNvSpPr>
            <a:spLocks noGrp="1"/>
          </p:cNvSpPr>
          <p:nvPr>
            <p:ph type="ftr" sz="quarter" idx="10"/>
          </p:nvPr>
        </p:nvSpPr>
        <p:spPr/>
        <p:txBody>
          <a:bodyPr/>
          <a:lstStyle/>
          <a:p>
            <a:endParaRPr lang="en-US" dirty="0"/>
          </a:p>
        </p:txBody>
      </p:sp>
      <p:sp>
        <p:nvSpPr>
          <p:cNvPr id="5" name="Copyright Line 5">
            <a:extLst>
              <a:ext uri="{FF2B5EF4-FFF2-40B4-BE49-F238E27FC236}">
                <a16:creationId xmlns:a16="http://schemas.microsoft.com/office/drawing/2014/main" id="{2B8C09F4-8C50-43A4-8553-F7D974ACBC0C}"/>
              </a:ext>
              <a:ext uri="{C183D7F6-B498-43B3-948B-1728B52AA6E4}">
                <adec:decorative xmlns:adec="http://schemas.microsoft.com/office/drawing/2017/decorative" val="0"/>
              </a:ext>
            </a:extLst>
          </p:cNvPr>
          <p:cNvSpPr txBox="1"/>
          <p:nvPr userDrawn="1"/>
        </p:nvSpPr>
        <p:spPr>
          <a:xfrm>
            <a:off x="368300" y="9715500"/>
            <a:ext cx="17614904" cy="304800"/>
          </a:xfrm>
          <a:prstGeom prst="rect">
            <a:avLst/>
          </a:prstGeom>
          <a:noFill/>
        </p:spPr>
        <p:txBody>
          <a:bodyPr wrap="square" lIns="0" tIns="0" rIns="0" bIns="0" rtlCol="0" anchor="b">
            <a:noAutofit/>
          </a:bodyPr>
          <a:lstStyle/>
          <a:p>
            <a:pPr>
              <a:lnSpc>
                <a:spcPct val="90000"/>
              </a:lnSpc>
              <a:spcBef>
                <a:spcPts val="600"/>
              </a:spcBef>
            </a:pPr>
            <a:r>
              <a:rPr lang="en-US" sz="1200" dirty="0">
                <a:solidFill>
                  <a:schemeClr val="bg1">
                    <a:lumMod val="65000"/>
                  </a:schemeClr>
                </a:solidFill>
              </a:rPr>
              <a:t>© </a:t>
            </a:r>
            <a:fld id="{A7A55D6C-1CDB-4CD7-AAA2-9D100ECD57F0}" type="datetimeyyyy">
              <a:rPr lang="en-US" sz="1200" smtClean="0">
                <a:solidFill>
                  <a:schemeClr val="bg1">
                    <a:lumMod val="65000"/>
                  </a:schemeClr>
                </a:solidFill>
              </a:rPr>
              <a:pPr>
                <a:lnSpc>
                  <a:spcPct val="90000"/>
                </a:lnSpc>
                <a:spcBef>
                  <a:spcPts val="600"/>
                </a:spcBef>
              </a:pPr>
              <a:t>2025</a:t>
            </a:fld>
            <a:r>
              <a:rPr lang="en-US" sz="1200" dirty="0">
                <a:solidFill>
                  <a:schemeClr val="bg1">
                    <a:lumMod val="65000"/>
                  </a:schemeClr>
                </a:solidFill>
              </a:rPr>
              <a:t> Autodesk. All rights reserved.</a:t>
            </a:r>
          </a:p>
        </p:txBody>
      </p:sp>
      <p:sp>
        <p:nvSpPr>
          <p:cNvPr id="4" name="Title 3">
            <a:extLst>
              <a:ext uri="{FF2B5EF4-FFF2-40B4-BE49-F238E27FC236}">
                <a16:creationId xmlns:a16="http://schemas.microsoft.com/office/drawing/2014/main" id="{FDF33CCA-8B87-47DC-8089-42B74D56A63F}"/>
              </a:ext>
            </a:extLst>
          </p:cNvPr>
          <p:cNvSpPr>
            <a:spLocks noGrp="1"/>
          </p:cNvSpPr>
          <p:nvPr>
            <p:ph type="title" hasCustomPrompt="1"/>
          </p:nvPr>
        </p:nvSpPr>
        <p:spPr>
          <a:xfrm>
            <a:off x="736981" y="2366974"/>
            <a:ext cx="12474574" cy="3354764"/>
          </a:xfrm>
        </p:spPr>
        <p:txBody>
          <a:bodyPr anchor="b"/>
          <a:lstStyle>
            <a:lvl1pPr>
              <a:defRPr sz="8000"/>
            </a:lvl1pPr>
          </a:lstStyle>
          <a:p>
            <a:r>
              <a:rPr lang="en-US" dirty="0"/>
              <a:t>Presentation title </a:t>
            </a:r>
            <a:br>
              <a:rPr lang="en-US" dirty="0"/>
            </a:br>
            <a:r>
              <a:rPr lang="en-US" dirty="0"/>
              <a:t>extends to two </a:t>
            </a:r>
            <a:br>
              <a:rPr lang="en-US" dirty="0"/>
            </a:br>
            <a:r>
              <a:rPr lang="en-US" dirty="0"/>
              <a:t>or more lines</a:t>
            </a:r>
          </a:p>
        </p:txBody>
      </p:sp>
    </p:spTree>
    <p:extLst>
      <p:ext uri="{BB962C8B-B14F-4D97-AF65-F5344CB8AC3E}">
        <p14:creationId xmlns:p14="http://schemas.microsoft.com/office/powerpoint/2010/main" val="6153410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Text, and Image">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51F35BFC-45DA-41CB-B411-40026E11E6F4}"/>
              </a:ext>
            </a:extLst>
          </p:cNvPr>
          <p:cNvSpPr>
            <a:spLocks noGrp="1"/>
          </p:cNvSpPr>
          <p:nvPr>
            <p:ph idx="1"/>
          </p:nvPr>
        </p:nvSpPr>
        <p:spPr>
          <a:xfrm>
            <a:off x="736980" y="2377440"/>
            <a:ext cx="8140320"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8" name="Picture Placeholder 3">
            <a:extLst>
              <a:ext uri="{FF2B5EF4-FFF2-40B4-BE49-F238E27FC236}">
                <a16:creationId xmlns:a16="http://schemas.microsoft.com/office/drawing/2014/main" id="{E5AD3FD9-5B0C-46BE-A071-C012F798CB75}"/>
              </a:ext>
              <a:ext uri="{C183D7F6-B498-43B3-948B-1728B52AA6E4}">
                <adec:decorative xmlns:adec="http://schemas.microsoft.com/office/drawing/2017/decorative" val="1"/>
              </a:ext>
            </a:extLst>
          </p:cNvPr>
          <p:cNvSpPr>
            <a:spLocks noGrp="1"/>
          </p:cNvSpPr>
          <p:nvPr>
            <p:ph type="pic" sz="quarter" idx="11"/>
          </p:nvPr>
        </p:nvSpPr>
        <p:spPr>
          <a:xfrm>
            <a:off x="9410705" y="2397288"/>
            <a:ext cx="8140698" cy="7158192"/>
          </a:xfrm>
          <a:solidFill>
            <a:schemeClr val="bg1">
              <a:lumMod val="85000"/>
            </a:schemeClr>
          </a:solidFill>
        </p:spPr>
        <p:txBody>
          <a:bodyPr anchor="ctr"/>
          <a:lstStyle>
            <a:lvl1pPr marL="0" indent="0" algn="ctr">
              <a:buNone/>
              <a:defRPr/>
            </a:lvl1pPr>
          </a:lstStyle>
          <a:p>
            <a:r>
              <a:rPr lang="en-US"/>
              <a:t>Click icon to add picture</a:t>
            </a:r>
            <a:endParaRPr lang="en-US" dirty="0"/>
          </a:p>
        </p:txBody>
      </p:sp>
      <p:sp>
        <p:nvSpPr>
          <p:cNvPr id="9" name="Source Placeholder 4">
            <a:extLst>
              <a:ext uri="{FF2B5EF4-FFF2-40B4-BE49-F238E27FC236}">
                <a16:creationId xmlns:a16="http://schemas.microsoft.com/office/drawing/2014/main" id="{03FF4FC4-D5A3-4522-B317-5ACF8C2D3396}"/>
              </a:ext>
              <a:ext uri="{C183D7F6-B498-43B3-948B-1728B52AA6E4}">
                <adec:decorative xmlns:adec="http://schemas.microsoft.com/office/drawing/2017/decorative" val="1"/>
              </a:ext>
            </a:extLst>
          </p:cNvPr>
          <p:cNvSpPr>
            <a:spLocks noGrp="1"/>
          </p:cNvSpPr>
          <p:nvPr>
            <p:ph type="body" sz="quarter" idx="12" hasCustomPrompt="1"/>
          </p:nvPr>
        </p:nvSpPr>
        <p:spPr>
          <a:xfrm>
            <a:off x="9407526" y="9278481"/>
            <a:ext cx="8143876" cy="276999"/>
          </a:xfrm>
        </p:spPr>
        <p:txBody>
          <a:bodyPr wrap="square" lIns="73152" tIns="45720" rIns="73152" bIns="45720" anchor="b">
            <a:spAutoFit/>
          </a:bodyPr>
          <a:lstStyle>
            <a:lvl1pPr marL="0" indent="0">
              <a:buNone/>
              <a:defRPr sz="1200">
                <a:solidFill>
                  <a:schemeClr val="bg1"/>
                </a:solidFill>
              </a:defRPr>
            </a:lvl1pPr>
            <a:lvl5pPr>
              <a:defRPr/>
            </a:lvl5pPr>
          </a:lstStyle>
          <a:p>
            <a:pPr lvl="0"/>
            <a:r>
              <a:rPr lang="en-US" dirty="0"/>
              <a:t>Image credit </a:t>
            </a:r>
          </a:p>
        </p:txBody>
      </p:sp>
      <p:sp>
        <p:nvSpPr>
          <p:cNvPr id="3" name="Title 2">
            <a:extLst>
              <a:ext uri="{FF2B5EF4-FFF2-40B4-BE49-F238E27FC236}">
                <a16:creationId xmlns:a16="http://schemas.microsoft.com/office/drawing/2014/main" id="{10A08727-C71E-42EA-9BA8-41D00FAA115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527333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Righ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9524391-095F-4CD4-BE48-73B0890652AF}"/>
              </a:ext>
            </a:extLst>
          </p:cNvPr>
          <p:cNvSpPr>
            <a:spLocks noGrp="1"/>
          </p:cNvSpPr>
          <p:nvPr>
            <p:ph type="title"/>
          </p:nvPr>
        </p:nvSpPr>
        <p:spPr>
          <a:xfrm>
            <a:off x="736980" y="731521"/>
            <a:ext cx="11026396" cy="797142"/>
          </a:xfrm>
        </p:spPr>
        <p:txBody>
          <a:bodyPr/>
          <a:lstStyle>
            <a:lvl1pPr>
              <a:defRPr b="1" i="0">
                <a:latin typeface="+mj-lt"/>
              </a:defRPr>
            </a:lvl1pPr>
          </a:lstStyle>
          <a:p>
            <a:r>
              <a:rPr lang="en-US"/>
              <a:t>Click to edit Master title style</a:t>
            </a:r>
            <a:endParaRPr lang="en-US" dirty="0"/>
          </a:p>
        </p:txBody>
      </p:sp>
      <p:sp>
        <p:nvSpPr>
          <p:cNvPr id="10" name="Subtitle 2">
            <a:extLst>
              <a:ext uri="{FF2B5EF4-FFF2-40B4-BE49-F238E27FC236}">
                <a16:creationId xmlns:a16="http://schemas.microsoft.com/office/drawing/2014/main" id="{2894BEB0-D61D-4A64-9596-8FB93E85A09C}"/>
              </a:ext>
            </a:extLst>
          </p:cNvPr>
          <p:cNvSpPr>
            <a:spLocks noGrp="1"/>
          </p:cNvSpPr>
          <p:nvPr>
            <p:ph type="body" sz="quarter" idx="13" hasCustomPrompt="1"/>
          </p:nvPr>
        </p:nvSpPr>
        <p:spPr>
          <a:xfrm>
            <a:off x="736980" y="1558927"/>
            <a:ext cx="11026396" cy="492442"/>
          </a:xfrm>
        </p:spPr>
        <p:txBody>
          <a:bodyPr wrap="square" tIns="0">
            <a:spAutoFit/>
          </a:bodyPr>
          <a:lstStyle>
            <a:lvl1pPr marL="0" indent="0">
              <a:buNone/>
              <a:defRPr sz="3200" b="1"/>
            </a:lvl1pPr>
          </a:lstStyle>
          <a:p>
            <a:pPr lvl="0"/>
            <a:r>
              <a:rPr lang="en-US"/>
              <a:t>Subtitle if needed</a:t>
            </a:r>
          </a:p>
        </p:txBody>
      </p:sp>
      <p:sp>
        <p:nvSpPr>
          <p:cNvPr id="12" name="Content Placeholder 2">
            <a:extLst>
              <a:ext uri="{FF2B5EF4-FFF2-40B4-BE49-F238E27FC236}">
                <a16:creationId xmlns:a16="http://schemas.microsoft.com/office/drawing/2014/main" id="{D986A320-6B07-4EBA-AB8F-5A9D885F7A07}"/>
              </a:ext>
            </a:extLst>
          </p:cNvPr>
          <p:cNvSpPr>
            <a:spLocks noGrp="1"/>
          </p:cNvSpPr>
          <p:nvPr>
            <p:ph idx="1"/>
          </p:nvPr>
        </p:nvSpPr>
        <p:spPr>
          <a:xfrm>
            <a:off x="736980" y="2377440"/>
            <a:ext cx="11026396"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4">
            <a:extLst>
              <a:ext uri="{FF2B5EF4-FFF2-40B4-BE49-F238E27FC236}">
                <a16:creationId xmlns:a16="http://schemas.microsoft.com/office/drawing/2014/main" id="{42B3408E-E337-42A4-A641-A6E7D47A5093}"/>
              </a:ext>
              <a:ext uri="{C183D7F6-B498-43B3-948B-1728B52AA6E4}">
                <adec:decorative xmlns:adec="http://schemas.microsoft.com/office/drawing/2017/decorative" val="1"/>
              </a:ext>
            </a:extLst>
          </p:cNvPr>
          <p:cNvSpPr>
            <a:spLocks noGrp="1"/>
          </p:cNvSpPr>
          <p:nvPr>
            <p:ph type="ftr" sz="quarter" idx="14"/>
          </p:nvPr>
        </p:nvSpPr>
        <p:spPr>
          <a:xfrm>
            <a:off x="368300" y="9715500"/>
            <a:ext cx="11395076" cy="304800"/>
          </a:xfrm>
        </p:spPr>
        <p:txBody>
          <a:bodyPr/>
          <a:lstStyle>
            <a:lvl1pPr algn="r">
              <a:defRPr/>
            </a:lvl1pPr>
          </a:lstStyle>
          <a:p>
            <a:endParaRPr lang="en-US" dirty="0"/>
          </a:p>
        </p:txBody>
      </p:sp>
      <p:sp>
        <p:nvSpPr>
          <p:cNvPr id="8" name="Picture Placeholder 3">
            <a:extLst>
              <a:ext uri="{FF2B5EF4-FFF2-40B4-BE49-F238E27FC236}">
                <a16:creationId xmlns:a16="http://schemas.microsoft.com/office/drawing/2014/main" id="{C0214854-A06E-40D3-B4BA-EB33E4C2924C}"/>
              </a:ext>
              <a:ext uri="{C183D7F6-B498-43B3-948B-1728B52AA6E4}">
                <adec:decorative xmlns:adec="http://schemas.microsoft.com/office/drawing/2017/decorative" val="1"/>
              </a:ext>
            </a:extLst>
          </p:cNvPr>
          <p:cNvSpPr>
            <a:spLocks noGrp="1"/>
          </p:cNvSpPr>
          <p:nvPr>
            <p:ph type="pic" sz="quarter" idx="15"/>
          </p:nvPr>
        </p:nvSpPr>
        <p:spPr>
          <a:xfrm>
            <a:off x="12315827" y="0"/>
            <a:ext cx="5972174" cy="10287000"/>
          </a:xfrm>
          <a:solidFill>
            <a:schemeClr val="bg2"/>
          </a:solidFill>
        </p:spPr>
        <p:txBody>
          <a:bodyPr anchor="ctr"/>
          <a:lstStyle>
            <a:lvl1pPr marL="0" indent="0" algn="ctr">
              <a:buNone/>
              <a:defRPr/>
            </a:lvl1pPr>
          </a:lstStyle>
          <a:p>
            <a:r>
              <a:rPr lang="en-US"/>
              <a:t>Click icon to add picture</a:t>
            </a:r>
            <a:endParaRPr lang="en-US" dirty="0"/>
          </a:p>
        </p:txBody>
      </p:sp>
      <p:sp>
        <p:nvSpPr>
          <p:cNvPr id="14" name="Source Placeholder 4">
            <a:extLst>
              <a:ext uri="{FF2B5EF4-FFF2-40B4-BE49-F238E27FC236}">
                <a16:creationId xmlns:a16="http://schemas.microsoft.com/office/drawing/2014/main" id="{B254615C-9E8E-41CB-A701-F4F8C722A3BD}"/>
              </a:ext>
              <a:ext uri="{C183D7F6-B498-43B3-948B-1728B52AA6E4}">
                <adec:decorative xmlns:adec="http://schemas.microsoft.com/office/drawing/2017/decorative" val="1"/>
              </a:ext>
            </a:extLst>
          </p:cNvPr>
          <p:cNvSpPr>
            <a:spLocks noGrp="1"/>
          </p:cNvSpPr>
          <p:nvPr>
            <p:ph type="body" sz="quarter" idx="12" hasCustomPrompt="1"/>
          </p:nvPr>
        </p:nvSpPr>
        <p:spPr>
          <a:xfrm>
            <a:off x="12684125" y="9835635"/>
            <a:ext cx="5235574" cy="184666"/>
          </a:xfrm>
        </p:spPr>
        <p:txBody>
          <a:bodyPr wrap="square" lIns="0" tIns="0" rIns="0" bIns="0" anchor="b">
            <a:spAutoFit/>
          </a:bodyPr>
          <a:lstStyle>
            <a:lvl1pPr marL="0" indent="0" algn="l">
              <a:buNone/>
              <a:defRPr sz="1200">
                <a:solidFill>
                  <a:schemeClr val="bg1"/>
                </a:solidFill>
              </a:defRPr>
            </a:lvl1pPr>
            <a:lvl5pPr>
              <a:defRPr/>
            </a:lvl5pPr>
          </a:lstStyle>
          <a:p>
            <a:pPr lvl="0"/>
            <a:r>
              <a:rPr lang="en-US"/>
              <a:t>Image credit </a:t>
            </a:r>
          </a:p>
        </p:txBody>
      </p:sp>
    </p:spTree>
    <p:extLst>
      <p:ext uri="{BB962C8B-B14F-4D97-AF65-F5344CB8AC3E}">
        <p14:creationId xmlns:p14="http://schemas.microsoft.com/office/powerpoint/2010/main" val="307208682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alf Image Righ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9524391-095F-4CD4-BE48-73B0890652AF}"/>
              </a:ext>
            </a:extLst>
          </p:cNvPr>
          <p:cNvSpPr>
            <a:spLocks noGrp="1"/>
          </p:cNvSpPr>
          <p:nvPr>
            <p:ph type="title" hasCustomPrompt="1"/>
          </p:nvPr>
        </p:nvSpPr>
        <p:spPr>
          <a:xfrm>
            <a:off x="735204" y="731521"/>
            <a:ext cx="8145272" cy="797142"/>
          </a:xfrm>
        </p:spPr>
        <p:txBody>
          <a:bodyPr/>
          <a:lstStyle>
            <a:lvl1pPr>
              <a:defRPr b="1" i="0">
                <a:latin typeface="+mj-lt"/>
              </a:defRPr>
            </a:lvl1pPr>
          </a:lstStyle>
          <a:p>
            <a:r>
              <a:rPr lang="en-US" dirty="0"/>
              <a:t>Click to edit title</a:t>
            </a:r>
          </a:p>
        </p:txBody>
      </p:sp>
      <p:sp>
        <p:nvSpPr>
          <p:cNvPr id="10" name="Subtitle 2">
            <a:extLst>
              <a:ext uri="{FF2B5EF4-FFF2-40B4-BE49-F238E27FC236}">
                <a16:creationId xmlns:a16="http://schemas.microsoft.com/office/drawing/2014/main" id="{2894BEB0-D61D-4A64-9596-8FB93E85A09C}"/>
              </a:ext>
            </a:extLst>
          </p:cNvPr>
          <p:cNvSpPr>
            <a:spLocks noGrp="1"/>
          </p:cNvSpPr>
          <p:nvPr>
            <p:ph type="body" sz="quarter" idx="13" hasCustomPrompt="1"/>
          </p:nvPr>
        </p:nvSpPr>
        <p:spPr>
          <a:xfrm>
            <a:off x="735204" y="1558927"/>
            <a:ext cx="8145272" cy="492442"/>
          </a:xfrm>
        </p:spPr>
        <p:txBody>
          <a:bodyPr wrap="square" tIns="0">
            <a:spAutoFit/>
          </a:bodyPr>
          <a:lstStyle>
            <a:lvl1pPr marL="0" indent="0">
              <a:buNone/>
              <a:defRPr sz="3200" b="1"/>
            </a:lvl1pPr>
          </a:lstStyle>
          <a:p>
            <a:pPr lvl="0"/>
            <a:r>
              <a:rPr lang="en-US"/>
              <a:t>Subtitle if needed</a:t>
            </a:r>
          </a:p>
        </p:txBody>
      </p:sp>
      <p:sp>
        <p:nvSpPr>
          <p:cNvPr id="12" name="Content Placeholder 2">
            <a:extLst>
              <a:ext uri="{FF2B5EF4-FFF2-40B4-BE49-F238E27FC236}">
                <a16:creationId xmlns:a16="http://schemas.microsoft.com/office/drawing/2014/main" id="{D986A320-6B07-4EBA-AB8F-5A9D885F7A07}"/>
              </a:ext>
            </a:extLst>
          </p:cNvPr>
          <p:cNvSpPr>
            <a:spLocks noGrp="1"/>
          </p:cNvSpPr>
          <p:nvPr>
            <p:ph idx="1"/>
          </p:nvPr>
        </p:nvSpPr>
        <p:spPr>
          <a:xfrm>
            <a:off x="735204" y="2377440"/>
            <a:ext cx="8145272"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Footer Placeholder 4">
            <a:extLst>
              <a:ext uri="{FF2B5EF4-FFF2-40B4-BE49-F238E27FC236}">
                <a16:creationId xmlns:a16="http://schemas.microsoft.com/office/drawing/2014/main" id="{42B3408E-E337-42A4-A641-A6E7D47A5093}"/>
              </a:ext>
              <a:ext uri="{C183D7F6-B498-43B3-948B-1728B52AA6E4}">
                <adec:decorative xmlns:adec="http://schemas.microsoft.com/office/drawing/2017/decorative" val="1"/>
              </a:ext>
            </a:extLst>
          </p:cNvPr>
          <p:cNvSpPr>
            <a:spLocks noGrp="1"/>
          </p:cNvSpPr>
          <p:nvPr>
            <p:ph type="ftr" sz="quarter" idx="14"/>
          </p:nvPr>
        </p:nvSpPr>
        <p:spPr>
          <a:xfrm>
            <a:off x="733427" y="9715500"/>
            <a:ext cx="8143874" cy="304800"/>
          </a:xfrm>
        </p:spPr>
        <p:txBody>
          <a:bodyPr/>
          <a:lstStyle/>
          <a:p>
            <a:endParaRPr lang="en-US" dirty="0"/>
          </a:p>
        </p:txBody>
      </p:sp>
      <p:sp>
        <p:nvSpPr>
          <p:cNvPr id="8" name="Picture Placeholder 3">
            <a:extLst>
              <a:ext uri="{FF2B5EF4-FFF2-40B4-BE49-F238E27FC236}">
                <a16:creationId xmlns:a16="http://schemas.microsoft.com/office/drawing/2014/main" id="{C0214854-A06E-40D3-B4BA-EB33E4C2924C}"/>
              </a:ext>
              <a:ext uri="{C183D7F6-B498-43B3-948B-1728B52AA6E4}">
                <adec:decorative xmlns:adec="http://schemas.microsoft.com/office/drawing/2017/decorative" val="1"/>
              </a:ext>
            </a:extLst>
          </p:cNvPr>
          <p:cNvSpPr>
            <a:spLocks noGrp="1"/>
          </p:cNvSpPr>
          <p:nvPr>
            <p:ph type="pic" sz="quarter" idx="15"/>
          </p:nvPr>
        </p:nvSpPr>
        <p:spPr>
          <a:xfrm>
            <a:off x="9407526" y="0"/>
            <a:ext cx="8877300" cy="10287000"/>
          </a:xfrm>
          <a:solidFill>
            <a:schemeClr val="bg2"/>
          </a:solidFill>
        </p:spPr>
        <p:txBody>
          <a:bodyPr anchor="ctr"/>
          <a:lstStyle>
            <a:lvl1pPr marL="0" indent="0" algn="ctr">
              <a:buNone/>
              <a:defRPr/>
            </a:lvl1pPr>
          </a:lstStyle>
          <a:p>
            <a:r>
              <a:rPr lang="en-US"/>
              <a:t>Click icon to add picture</a:t>
            </a:r>
            <a:endParaRPr lang="en-US" dirty="0"/>
          </a:p>
        </p:txBody>
      </p:sp>
      <p:sp>
        <p:nvSpPr>
          <p:cNvPr id="7" name="Source Placeholder 4">
            <a:extLst>
              <a:ext uri="{FF2B5EF4-FFF2-40B4-BE49-F238E27FC236}">
                <a16:creationId xmlns:a16="http://schemas.microsoft.com/office/drawing/2014/main" id="{803CCB9C-C9A3-4C9E-920F-07EC1B812B9B}"/>
              </a:ext>
              <a:ext uri="{C183D7F6-B498-43B3-948B-1728B52AA6E4}">
                <adec:decorative xmlns:adec="http://schemas.microsoft.com/office/drawing/2017/decorative" val="1"/>
              </a:ext>
            </a:extLst>
          </p:cNvPr>
          <p:cNvSpPr>
            <a:spLocks noGrp="1"/>
          </p:cNvSpPr>
          <p:nvPr>
            <p:ph type="body" sz="quarter" idx="12" hasCustomPrompt="1"/>
          </p:nvPr>
        </p:nvSpPr>
        <p:spPr>
          <a:xfrm>
            <a:off x="9774240" y="9835635"/>
            <a:ext cx="8142288" cy="184666"/>
          </a:xfrm>
        </p:spPr>
        <p:txBody>
          <a:bodyPr wrap="square" lIns="0" tIns="0" rIns="0" bIns="0" anchor="b">
            <a:spAutoFit/>
          </a:bodyPr>
          <a:lstStyle>
            <a:lvl1pPr marL="0" indent="0">
              <a:buNone/>
              <a:defRPr sz="1200">
                <a:solidFill>
                  <a:schemeClr val="bg1"/>
                </a:solidFill>
              </a:defRPr>
            </a:lvl1pPr>
            <a:lvl5pPr>
              <a:defRPr/>
            </a:lvl5pPr>
          </a:lstStyle>
          <a:p>
            <a:pPr lvl="0"/>
            <a:r>
              <a:rPr lang="en-US"/>
              <a:t>Image credit </a:t>
            </a:r>
          </a:p>
        </p:txBody>
      </p:sp>
    </p:spTree>
    <p:extLst>
      <p:ext uri="{BB962C8B-B14F-4D97-AF65-F5344CB8AC3E}">
        <p14:creationId xmlns:p14="http://schemas.microsoft.com/office/powerpoint/2010/main" val="9557010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 Lef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9524391-095F-4CD4-BE48-73B0890652AF}"/>
              </a:ext>
            </a:extLst>
          </p:cNvPr>
          <p:cNvSpPr>
            <a:spLocks noGrp="1"/>
          </p:cNvSpPr>
          <p:nvPr>
            <p:ph type="title"/>
          </p:nvPr>
        </p:nvSpPr>
        <p:spPr>
          <a:xfrm>
            <a:off x="6526402" y="731521"/>
            <a:ext cx="11026396" cy="797142"/>
          </a:xfrm>
        </p:spPr>
        <p:txBody>
          <a:bodyPr/>
          <a:lstStyle>
            <a:lvl1pPr>
              <a:defRPr b="1" i="0">
                <a:latin typeface="+mj-lt"/>
              </a:defRPr>
            </a:lvl1pPr>
          </a:lstStyle>
          <a:p>
            <a:r>
              <a:rPr lang="en-US"/>
              <a:t>Click to edit Master title style</a:t>
            </a:r>
            <a:endParaRPr lang="en-US" dirty="0"/>
          </a:p>
        </p:txBody>
      </p:sp>
      <p:sp>
        <p:nvSpPr>
          <p:cNvPr id="10" name="Subtitle 2">
            <a:extLst>
              <a:ext uri="{FF2B5EF4-FFF2-40B4-BE49-F238E27FC236}">
                <a16:creationId xmlns:a16="http://schemas.microsoft.com/office/drawing/2014/main" id="{2894BEB0-D61D-4A64-9596-8FB93E85A09C}"/>
              </a:ext>
            </a:extLst>
          </p:cNvPr>
          <p:cNvSpPr>
            <a:spLocks noGrp="1"/>
          </p:cNvSpPr>
          <p:nvPr>
            <p:ph type="body" sz="quarter" idx="13" hasCustomPrompt="1"/>
          </p:nvPr>
        </p:nvSpPr>
        <p:spPr>
          <a:xfrm>
            <a:off x="6526402" y="1558927"/>
            <a:ext cx="11026396" cy="492442"/>
          </a:xfrm>
        </p:spPr>
        <p:txBody>
          <a:bodyPr wrap="square" tIns="0">
            <a:spAutoFit/>
          </a:bodyPr>
          <a:lstStyle>
            <a:lvl1pPr marL="0" indent="0">
              <a:buNone/>
              <a:defRPr sz="3200" b="1"/>
            </a:lvl1pPr>
          </a:lstStyle>
          <a:p>
            <a:pPr lvl="0"/>
            <a:r>
              <a:rPr lang="en-US"/>
              <a:t>Subtitle if needed</a:t>
            </a:r>
          </a:p>
        </p:txBody>
      </p:sp>
      <p:sp>
        <p:nvSpPr>
          <p:cNvPr id="12" name="Content Placeholder 2">
            <a:extLst>
              <a:ext uri="{FF2B5EF4-FFF2-40B4-BE49-F238E27FC236}">
                <a16:creationId xmlns:a16="http://schemas.microsoft.com/office/drawing/2014/main" id="{D986A320-6B07-4EBA-AB8F-5A9D885F7A07}"/>
              </a:ext>
            </a:extLst>
          </p:cNvPr>
          <p:cNvSpPr>
            <a:spLocks noGrp="1"/>
          </p:cNvSpPr>
          <p:nvPr>
            <p:ph idx="1"/>
          </p:nvPr>
        </p:nvSpPr>
        <p:spPr>
          <a:xfrm>
            <a:off x="6526402" y="2377440"/>
            <a:ext cx="11026396"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Footer Placeholder 4">
            <a:extLst>
              <a:ext uri="{FF2B5EF4-FFF2-40B4-BE49-F238E27FC236}">
                <a16:creationId xmlns:a16="http://schemas.microsoft.com/office/drawing/2014/main" id="{42B3408E-E337-42A4-A641-A6E7D47A5093}"/>
              </a:ext>
              <a:ext uri="{C183D7F6-B498-43B3-948B-1728B52AA6E4}">
                <adec:decorative xmlns:adec="http://schemas.microsoft.com/office/drawing/2017/decorative" val="1"/>
              </a:ext>
            </a:extLst>
          </p:cNvPr>
          <p:cNvSpPr>
            <a:spLocks noGrp="1"/>
          </p:cNvSpPr>
          <p:nvPr>
            <p:ph type="ftr" sz="quarter" idx="14"/>
          </p:nvPr>
        </p:nvSpPr>
        <p:spPr>
          <a:xfrm>
            <a:off x="12687301" y="9715500"/>
            <a:ext cx="5229226" cy="304800"/>
          </a:xfrm>
        </p:spPr>
        <p:txBody>
          <a:bodyPr/>
          <a:lstStyle/>
          <a:p>
            <a:endParaRPr lang="en-US" dirty="0"/>
          </a:p>
        </p:txBody>
      </p:sp>
      <p:sp>
        <p:nvSpPr>
          <p:cNvPr id="8" name="Picture Placeholder 3">
            <a:extLst>
              <a:ext uri="{FF2B5EF4-FFF2-40B4-BE49-F238E27FC236}">
                <a16:creationId xmlns:a16="http://schemas.microsoft.com/office/drawing/2014/main" id="{C0214854-A06E-40D3-B4BA-EB33E4C2924C}"/>
              </a:ext>
              <a:ext uri="{C183D7F6-B498-43B3-948B-1728B52AA6E4}">
                <adec:decorative xmlns:adec="http://schemas.microsoft.com/office/drawing/2017/decorative" val="1"/>
              </a:ext>
            </a:extLst>
          </p:cNvPr>
          <p:cNvSpPr>
            <a:spLocks noGrp="1"/>
          </p:cNvSpPr>
          <p:nvPr>
            <p:ph type="pic" sz="quarter" idx="15"/>
          </p:nvPr>
        </p:nvSpPr>
        <p:spPr>
          <a:xfrm>
            <a:off x="1" y="0"/>
            <a:ext cx="5972174" cy="10287000"/>
          </a:xfrm>
          <a:solidFill>
            <a:schemeClr val="bg2"/>
          </a:solidFill>
        </p:spPr>
        <p:txBody>
          <a:bodyPr anchor="ctr"/>
          <a:lstStyle>
            <a:lvl1pPr marL="0" indent="0" algn="ctr">
              <a:buNone/>
              <a:defRPr/>
            </a:lvl1pPr>
          </a:lstStyle>
          <a:p>
            <a:r>
              <a:rPr lang="en-US"/>
              <a:t>Click icon to add picture</a:t>
            </a:r>
            <a:endParaRPr lang="en-US" dirty="0"/>
          </a:p>
        </p:txBody>
      </p:sp>
      <p:sp>
        <p:nvSpPr>
          <p:cNvPr id="7" name="Source Placeholder 4">
            <a:extLst>
              <a:ext uri="{FF2B5EF4-FFF2-40B4-BE49-F238E27FC236}">
                <a16:creationId xmlns:a16="http://schemas.microsoft.com/office/drawing/2014/main" id="{617AD190-312C-45D8-834D-5D18559F69F3}"/>
              </a:ext>
              <a:ext uri="{C183D7F6-B498-43B3-948B-1728B52AA6E4}">
                <adec:decorative xmlns:adec="http://schemas.microsoft.com/office/drawing/2017/decorative" val="1"/>
              </a:ext>
            </a:extLst>
          </p:cNvPr>
          <p:cNvSpPr>
            <a:spLocks noGrp="1"/>
          </p:cNvSpPr>
          <p:nvPr>
            <p:ph type="body" sz="quarter" idx="12" hasCustomPrompt="1"/>
          </p:nvPr>
        </p:nvSpPr>
        <p:spPr>
          <a:xfrm>
            <a:off x="366714" y="9835635"/>
            <a:ext cx="5227636" cy="184666"/>
          </a:xfrm>
        </p:spPr>
        <p:txBody>
          <a:bodyPr wrap="square" lIns="0" tIns="0" rIns="0" bIns="0" anchor="b">
            <a:spAutoFit/>
          </a:bodyPr>
          <a:lstStyle>
            <a:lvl1pPr marL="0" indent="0">
              <a:buNone/>
              <a:defRPr sz="1200">
                <a:solidFill>
                  <a:schemeClr val="bg1"/>
                </a:solidFill>
              </a:defRPr>
            </a:lvl1pPr>
            <a:lvl5pPr>
              <a:defRPr/>
            </a:lvl5pPr>
          </a:lstStyle>
          <a:p>
            <a:pPr lvl="0"/>
            <a:r>
              <a:rPr lang="en-US"/>
              <a:t>Image credit </a:t>
            </a:r>
          </a:p>
        </p:txBody>
      </p:sp>
    </p:spTree>
    <p:extLst>
      <p:ext uri="{BB962C8B-B14F-4D97-AF65-F5344CB8AC3E}">
        <p14:creationId xmlns:p14="http://schemas.microsoft.com/office/powerpoint/2010/main" val="14876988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Half Image Lef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9524391-095F-4CD4-BE48-73B0890652AF}"/>
              </a:ext>
            </a:extLst>
          </p:cNvPr>
          <p:cNvSpPr>
            <a:spLocks noGrp="1"/>
          </p:cNvSpPr>
          <p:nvPr>
            <p:ph type="title" hasCustomPrompt="1"/>
          </p:nvPr>
        </p:nvSpPr>
        <p:spPr>
          <a:xfrm>
            <a:off x="9407526" y="731521"/>
            <a:ext cx="8145272" cy="797142"/>
          </a:xfrm>
        </p:spPr>
        <p:txBody>
          <a:bodyPr/>
          <a:lstStyle>
            <a:lvl1pPr>
              <a:defRPr b="1" i="0">
                <a:latin typeface="Artifakt LegendOfc" panose="020B0504020101020102" pitchFamily="34" charset="77"/>
              </a:defRPr>
            </a:lvl1pPr>
          </a:lstStyle>
          <a:p>
            <a:r>
              <a:rPr lang="en-US"/>
              <a:t>Click to edit title</a:t>
            </a:r>
          </a:p>
        </p:txBody>
      </p:sp>
      <p:sp>
        <p:nvSpPr>
          <p:cNvPr id="10" name="Subtitle 2">
            <a:extLst>
              <a:ext uri="{FF2B5EF4-FFF2-40B4-BE49-F238E27FC236}">
                <a16:creationId xmlns:a16="http://schemas.microsoft.com/office/drawing/2014/main" id="{2894BEB0-D61D-4A64-9596-8FB93E85A09C}"/>
              </a:ext>
            </a:extLst>
          </p:cNvPr>
          <p:cNvSpPr>
            <a:spLocks noGrp="1"/>
          </p:cNvSpPr>
          <p:nvPr>
            <p:ph type="body" sz="quarter" idx="13" hasCustomPrompt="1"/>
          </p:nvPr>
        </p:nvSpPr>
        <p:spPr>
          <a:xfrm>
            <a:off x="9407526" y="1558927"/>
            <a:ext cx="8145272" cy="492442"/>
          </a:xfrm>
        </p:spPr>
        <p:txBody>
          <a:bodyPr wrap="square" tIns="0">
            <a:spAutoFit/>
          </a:bodyPr>
          <a:lstStyle>
            <a:lvl1pPr marL="0" indent="0">
              <a:buNone/>
              <a:defRPr sz="3200" b="1"/>
            </a:lvl1pPr>
          </a:lstStyle>
          <a:p>
            <a:pPr lvl="0"/>
            <a:r>
              <a:rPr lang="en-US"/>
              <a:t>Subtitle if needed</a:t>
            </a:r>
          </a:p>
        </p:txBody>
      </p:sp>
      <p:sp>
        <p:nvSpPr>
          <p:cNvPr id="12" name="Content Placeholder 2">
            <a:extLst>
              <a:ext uri="{FF2B5EF4-FFF2-40B4-BE49-F238E27FC236}">
                <a16:creationId xmlns:a16="http://schemas.microsoft.com/office/drawing/2014/main" id="{D986A320-6B07-4EBA-AB8F-5A9D885F7A07}"/>
              </a:ext>
            </a:extLst>
          </p:cNvPr>
          <p:cNvSpPr>
            <a:spLocks noGrp="1"/>
          </p:cNvSpPr>
          <p:nvPr>
            <p:ph idx="1"/>
          </p:nvPr>
        </p:nvSpPr>
        <p:spPr>
          <a:xfrm>
            <a:off x="9407526" y="2377440"/>
            <a:ext cx="8145272"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4">
            <a:extLst>
              <a:ext uri="{FF2B5EF4-FFF2-40B4-BE49-F238E27FC236}">
                <a16:creationId xmlns:a16="http://schemas.microsoft.com/office/drawing/2014/main" id="{42B3408E-E337-42A4-A641-A6E7D47A5093}"/>
              </a:ext>
              <a:ext uri="{C183D7F6-B498-43B3-948B-1728B52AA6E4}">
                <adec:decorative xmlns:adec="http://schemas.microsoft.com/office/drawing/2017/decorative" val="1"/>
              </a:ext>
            </a:extLst>
          </p:cNvPr>
          <p:cNvSpPr>
            <a:spLocks noGrp="1"/>
          </p:cNvSpPr>
          <p:nvPr>
            <p:ph type="ftr" sz="quarter" idx="14"/>
          </p:nvPr>
        </p:nvSpPr>
        <p:spPr>
          <a:xfrm>
            <a:off x="12687301" y="9715500"/>
            <a:ext cx="5229226" cy="304800"/>
          </a:xfrm>
        </p:spPr>
        <p:txBody>
          <a:bodyPr/>
          <a:lstStyle/>
          <a:p>
            <a:endParaRPr lang="en-US" dirty="0"/>
          </a:p>
        </p:txBody>
      </p:sp>
      <p:sp>
        <p:nvSpPr>
          <p:cNvPr id="8" name="Picture Placeholder 3">
            <a:extLst>
              <a:ext uri="{FF2B5EF4-FFF2-40B4-BE49-F238E27FC236}">
                <a16:creationId xmlns:a16="http://schemas.microsoft.com/office/drawing/2014/main" id="{C0214854-A06E-40D3-B4BA-EB33E4C2924C}"/>
              </a:ext>
              <a:ext uri="{C183D7F6-B498-43B3-948B-1728B52AA6E4}">
                <adec:decorative xmlns:adec="http://schemas.microsoft.com/office/drawing/2017/decorative" val="1"/>
              </a:ext>
            </a:extLst>
          </p:cNvPr>
          <p:cNvSpPr>
            <a:spLocks noGrp="1"/>
          </p:cNvSpPr>
          <p:nvPr>
            <p:ph type="pic" sz="quarter" idx="15"/>
          </p:nvPr>
        </p:nvSpPr>
        <p:spPr>
          <a:xfrm>
            <a:off x="0" y="0"/>
            <a:ext cx="8877300" cy="10287000"/>
          </a:xfrm>
          <a:solidFill>
            <a:schemeClr val="bg2"/>
          </a:solidFill>
        </p:spPr>
        <p:txBody>
          <a:bodyPr anchor="ctr"/>
          <a:lstStyle>
            <a:lvl1pPr marL="0" indent="0" algn="ctr">
              <a:buNone/>
              <a:defRPr/>
            </a:lvl1pPr>
          </a:lstStyle>
          <a:p>
            <a:r>
              <a:rPr lang="en-US"/>
              <a:t>Click icon to add picture</a:t>
            </a:r>
            <a:endParaRPr lang="en-US" dirty="0"/>
          </a:p>
        </p:txBody>
      </p:sp>
      <p:sp>
        <p:nvSpPr>
          <p:cNvPr id="7" name="Source Placeholder 4">
            <a:extLst>
              <a:ext uri="{FF2B5EF4-FFF2-40B4-BE49-F238E27FC236}">
                <a16:creationId xmlns:a16="http://schemas.microsoft.com/office/drawing/2014/main" id="{803CCB9C-C9A3-4C9E-920F-07EC1B812B9B}"/>
              </a:ext>
              <a:ext uri="{C183D7F6-B498-43B3-948B-1728B52AA6E4}">
                <adec:decorative xmlns:adec="http://schemas.microsoft.com/office/drawing/2017/decorative" val="1"/>
              </a:ext>
            </a:extLst>
          </p:cNvPr>
          <p:cNvSpPr>
            <a:spLocks noGrp="1"/>
          </p:cNvSpPr>
          <p:nvPr>
            <p:ph type="body" sz="quarter" idx="12" hasCustomPrompt="1"/>
          </p:nvPr>
        </p:nvSpPr>
        <p:spPr>
          <a:xfrm>
            <a:off x="366714" y="9835635"/>
            <a:ext cx="8142288" cy="184666"/>
          </a:xfrm>
        </p:spPr>
        <p:txBody>
          <a:bodyPr wrap="square" lIns="0" tIns="0" rIns="0" bIns="0" anchor="b">
            <a:spAutoFit/>
          </a:bodyPr>
          <a:lstStyle>
            <a:lvl1pPr marL="0" indent="0">
              <a:buNone/>
              <a:defRPr sz="1200">
                <a:solidFill>
                  <a:schemeClr val="bg1"/>
                </a:solidFill>
              </a:defRPr>
            </a:lvl1pPr>
            <a:lvl5pPr>
              <a:defRPr/>
            </a:lvl5pPr>
          </a:lstStyle>
          <a:p>
            <a:pPr lvl="0"/>
            <a:r>
              <a:rPr lang="en-US"/>
              <a:t>Image credit </a:t>
            </a:r>
          </a:p>
        </p:txBody>
      </p:sp>
    </p:spTree>
    <p:extLst>
      <p:ext uri="{BB962C8B-B14F-4D97-AF65-F5344CB8AC3E}">
        <p14:creationId xmlns:p14="http://schemas.microsoft.com/office/powerpoint/2010/main" val="14132427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W Half">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114E864-FC08-4CE9-9CF7-93596052A70B}"/>
              </a:ext>
              <a:ext uri="{C183D7F6-B498-43B3-948B-1728B52AA6E4}">
                <adec:decorative xmlns:adec="http://schemas.microsoft.com/office/drawing/2017/decorative" val="1"/>
              </a:ext>
            </a:extLst>
          </p:cNvPr>
          <p:cNvSpPr/>
          <p:nvPr userDrawn="1"/>
        </p:nvSpPr>
        <p:spPr>
          <a:xfrm>
            <a:off x="9144000" y="0"/>
            <a:ext cx="9144000" cy="10287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 name="Title 1"/>
          <p:cNvSpPr>
            <a:spLocks noGrp="1"/>
          </p:cNvSpPr>
          <p:nvPr>
            <p:ph type="title"/>
          </p:nvPr>
        </p:nvSpPr>
        <p:spPr>
          <a:xfrm>
            <a:off x="736980" y="731521"/>
            <a:ext cx="7670420" cy="1218795"/>
          </a:xfrm>
        </p:spPr>
        <p:txBody>
          <a:bodyPr/>
          <a:lstStyle>
            <a:lvl1pPr>
              <a:defRPr sz="4400" b="1" i="0">
                <a:latin typeface="+mj-lt"/>
              </a:defRPr>
            </a:lvl1pPr>
          </a:lstStyle>
          <a:p>
            <a:r>
              <a:rPr lang="en-US"/>
              <a:t>Click to edit Master title style</a:t>
            </a:r>
            <a:endParaRPr lang="en-US" dirty="0"/>
          </a:p>
        </p:txBody>
      </p:sp>
      <p:sp>
        <p:nvSpPr>
          <p:cNvPr id="5" name="Content Placeholder 2">
            <a:extLst>
              <a:ext uri="{FF2B5EF4-FFF2-40B4-BE49-F238E27FC236}">
                <a16:creationId xmlns:a16="http://schemas.microsoft.com/office/drawing/2014/main" id="{51F35BFC-45DA-41CB-B411-40026E11E6F4}"/>
              </a:ext>
            </a:extLst>
          </p:cNvPr>
          <p:cNvSpPr>
            <a:spLocks noGrp="1"/>
          </p:cNvSpPr>
          <p:nvPr>
            <p:ph idx="1"/>
          </p:nvPr>
        </p:nvSpPr>
        <p:spPr>
          <a:xfrm>
            <a:off x="736980" y="2377440"/>
            <a:ext cx="7670420"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0">
            <a:extLst>
              <a:ext uri="{FF2B5EF4-FFF2-40B4-BE49-F238E27FC236}">
                <a16:creationId xmlns:a16="http://schemas.microsoft.com/office/drawing/2014/main" id="{3AB4C02E-8D38-49A2-8468-4C52ACE25582}"/>
              </a:ext>
            </a:extLst>
          </p:cNvPr>
          <p:cNvSpPr>
            <a:spLocks noGrp="1"/>
          </p:cNvSpPr>
          <p:nvPr>
            <p:ph type="body" sz="quarter" idx="12" hasCustomPrompt="1"/>
          </p:nvPr>
        </p:nvSpPr>
        <p:spPr>
          <a:xfrm>
            <a:off x="9880600" y="731521"/>
            <a:ext cx="7670800" cy="609398"/>
          </a:xfrm>
        </p:spPr>
        <p:txBody>
          <a:bodyPr vert="horz" wrap="square" lIns="0" tIns="0" rIns="0" bIns="0" rtlCol="0" anchor="t" anchorCtr="0">
            <a:spAutoFit/>
          </a:bodyPr>
          <a:lstStyle>
            <a:lvl1pPr marL="0" indent="0">
              <a:buNone/>
              <a:defRPr lang="en-US" sz="4400" b="1" i="0" dirty="0" smtClean="0">
                <a:solidFill>
                  <a:schemeClr val="bg1"/>
                </a:solidFill>
                <a:latin typeface="+mj-lt"/>
                <a:ea typeface="+mj-ea"/>
                <a:cs typeface="+mj-cs"/>
              </a:defRPr>
            </a:lvl1pPr>
            <a:lvl2pPr>
              <a:defRPr lang="en-US" sz="3600" dirty="0" smtClean="0"/>
            </a:lvl2pPr>
            <a:lvl3pPr>
              <a:defRPr lang="en-US" sz="3600" dirty="0" smtClean="0"/>
            </a:lvl3pPr>
            <a:lvl4pPr>
              <a:defRPr lang="en-US" sz="3600" dirty="0" smtClean="0"/>
            </a:lvl4pPr>
            <a:lvl5pPr>
              <a:defRPr lang="en-US" sz="3600" dirty="0"/>
            </a:lvl5pPr>
          </a:lstStyle>
          <a:p>
            <a:pPr marL="228600" lvl="0" indent="-685800">
              <a:lnSpc>
                <a:spcPct val="90000"/>
              </a:lnSpc>
              <a:spcBef>
                <a:spcPct val="0"/>
              </a:spcBef>
            </a:pPr>
            <a:r>
              <a:rPr lang="en-US" dirty="0"/>
              <a:t>Click to add title</a:t>
            </a:r>
          </a:p>
        </p:txBody>
      </p:sp>
      <p:sp>
        <p:nvSpPr>
          <p:cNvPr id="7" name="Content Placeholder 2">
            <a:extLst>
              <a:ext uri="{FF2B5EF4-FFF2-40B4-BE49-F238E27FC236}">
                <a16:creationId xmlns:a16="http://schemas.microsoft.com/office/drawing/2014/main" id="{B02560BD-FF7E-43D5-95BA-1D2D492F2E93}"/>
              </a:ext>
            </a:extLst>
          </p:cNvPr>
          <p:cNvSpPr>
            <a:spLocks noGrp="1"/>
          </p:cNvSpPr>
          <p:nvPr>
            <p:ph idx="11"/>
          </p:nvPr>
        </p:nvSpPr>
        <p:spPr>
          <a:xfrm>
            <a:off x="9880604" y="2377440"/>
            <a:ext cx="7670796" cy="7178040"/>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a:xfrm>
            <a:off x="9407526" y="9715500"/>
            <a:ext cx="8509000" cy="304800"/>
          </a:xfrm>
        </p:spPr>
        <p:txBody>
          <a:bodyPr/>
          <a:lstStyle/>
          <a:p>
            <a:endParaRPr lang="en-US" dirty="0"/>
          </a:p>
        </p:txBody>
      </p:sp>
    </p:spTree>
    <p:extLst>
      <p:ext uri="{BB962C8B-B14F-4D97-AF65-F5344CB8AC3E}">
        <p14:creationId xmlns:p14="http://schemas.microsoft.com/office/powerpoint/2010/main" val="35155211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3" name="Title 2">
            <a:extLst>
              <a:ext uri="{FF2B5EF4-FFF2-40B4-BE49-F238E27FC236}">
                <a16:creationId xmlns:a16="http://schemas.microsoft.com/office/drawing/2014/main" id="{75E2212D-572D-48C4-8896-AB4425DE904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744106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with Subtitle">
    <p:spTree>
      <p:nvGrpSpPr>
        <p:cNvPr id="1" name=""/>
        <p:cNvGrpSpPr/>
        <p:nvPr/>
      </p:nvGrpSpPr>
      <p:grpSpPr>
        <a:xfrm>
          <a:off x="0" y="0"/>
          <a:ext cx="0" cy="0"/>
          <a:chOff x="0" y="0"/>
          <a:chExt cx="0" cy="0"/>
        </a:xfrm>
      </p:grpSpPr>
      <p:sp>
        <p:nvSpPr>
          <p:cNvPr id="7" name="Subtitle 2">
            <a:extLst>
              <a:ext uri="{FF2B5EF4-FFF2-40B4-BE49-F238E27FC236}">
                <a16:creationId xmlns:a16="http://schemas.microsoft.com/office/drawing/2014/main" id="{50E09302-A0C4-445D-BF16-53CD11E35311}"/>
              </a:ext>
            </a:extLst>
          </p:cNvPr>
          <p:cNvSpPr>
            <a:spLocks noGrp="1"/>
          </p:cNvSpPr>
          <p:nvPr>
            <p:ph type="body" sz="quarter" idx="13" hasCustomPrompt="1"/>
          </p:nvPr>
        </p:nvSpPr>
        <p:spPr>
          <a:xfrm>
            <a:off x="736980" y="1558927"/>
            <a:ext cx="16814040" cy="492442"/>
          </a:xfrm>
        </p:spPr>
        <p:txBody>
          <a:bodyPr wrap="square" tIns="0">
            <a:spAutoFit/>
          </a:bodyPr>
          <a:lstStyle>
            <a:lvl1pPr marL="0" indent="0">
              <a:buNone/>
              <a:defRPr sz="3200" b="1"/>
            </a:lvl1pPr>
          </a:lstStyle>
          <a:p>
            <a:pPr lvl="0"/>
            <a:r>
              <a:rPr lang="en-US"/>
              <a:t>Subtitle if needed</a:t>
            </a:r>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3" name="Title 2">
            <a:extLst>
              <a:ext uri="{FF2B5EF4-FFF2-40B4-BE49-F238E27FC236}">
                <a16:creationId xmlns:a16="http://schemas.microsoft.com/office/drawing/2014/main" id="{FBC88C4B-31DE-44A5-9F69-535D0E21C144}"/>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0625344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Keywor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29D21-9EC6-4E91-B725-D201834437F1}"/>
              </a:ext>
            </a:extLst>
          </p:cNvPr>
          <p:cNvSpPr>
            <a:spLocks noGrp="1"/>
          </p:cNvSpPr>
          <p:nvPr>
            <p:ph type="title" hasCustomPrompt="1"/>
          </p:nvPr>
        </p:nvSpPr>
        <p:spPr>
          <a:xfrm>
            <a:off x="733426" y="1715007"/>
            <a:ext cx="16821148" cy="6864790"/>
          </a:xfrm>
        </p:spPr>
        <p:txBody>
          <a:bodyPr anchor="ctr">
            <a:normAutofit/>
          </a:bodyPr>
          <a:lstStyle>
            <a:lvl1pPr algn="ctr">
              <a:defRPr sz="13200" b="1" i="0">
                <a:latin typeface="+mj-lt"/>
              </a:defRPr>
            </a:lvl1pPr>
          </a:lstStyle>
          <a:p>
            <a:r>
              <a:rPr lang="en-US"/>
              <a:t>Keyword slide</a:t>
            </a:r>
          </a:p>
        </p:txBody>
      </p:sp>
      <p:sp>
        <p:nvSpPr>
          <p:cNvPr id="3" name="Footer Placeholder 2">
            <a:extLst>
              <a:ext uri="{FF2B5EF4-FFF2-40B4-BE49-F238E27FC236}">
                <a16:creationId xmlns:a16="http://schemas.microsoft.com/office/drawing/2014/main" id="{110A85E0-C1EB-4136-9620-760F1EBE9B39}"/>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1057849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Keyword Slide (Dark)">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29D21-9EC6-4E91-B725-D201834437F1}"/>
              </a:ext>
            </a:extLst>
          </p:cNvPr>
          <p:cNvSpPr>
            <a:spLocks noGrp="1"/>
          </p:cNvSpPr>
          <p:nvPr>
            <p:ph type="title" hasCustomPrompt="1"/>
          </p:nvPr>
        </p:nvSpPr>
        <p:spPr>
          <a:xfrm>
            <a:off x="733426" y="1715007"/>
            <a:ext cx="16821148" cy="6864790"/>
          </a:xfrm>
        </p:spPr>
        <p:txBody>
          <a:bodyPr anchor="ctr">
            <a:normAutofit/>
          </a:bodyPr>
          <a:lstStyle>
            <a:lvl1pPr algn="ctr">
              <a:defRPr sz="13200" b="1" i="0">
                <a:solidFill>
                  <a:schemeClr val="bg1"/>
                </a:solidFill>
                <a:latin typeface="+mj-lt"/>
              </a:defRPr>
            </a:lvl1pPr>
          </a:lstStyle>
          <a:p>
            <a:r>
              <a:rPr lang="en-US"/>
              <a:t>Keyword slide</a:t>
            </a:r>
          </a:p>
        </p:txBody>
      </p:sp>
      <p:sp>
        <p:nvSpPr>
          <p:cNvPr id="3" name="Footer Placeholder 2">
            <a:extLst>
              <a:ext uri="{FF2B5EF4-FFF2-40B4-BE49-F238E27FC236}">
                <a16:creationId xmlns:a16="http://schemas.microsoft.com/office/drawing/2014/main" id="{110A85E0-C1EB-4136-9620-760F1EBE9B39}"/>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13231839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A">
    <p:spTree>
      <p:nvGrpSpPr>
        <p:cNvPr id="1" name=""/>
        <p:cNvGrpSpPr/>
        <p:nvPr/>
      </p:nvGrpSpPr>
      <p:grpSpPr>
        <a:xfrm>
          <a:off x="0" y="0"/>
          <a:ext cx="0" cy="0"/>
          <a:chOff x="0" y="0"/>
          <a:chExt cx="0" cy="0"/>
        </a:xfrm>
      </p:grpSpPr>
      <p:pic>
        <p:nvPicPr>
          <p:cNvPr id="6" name="Picture Placeholder 6">
            <a:extLst>
              <a:ext uri="{FF2B5EF4-FFF2-40B4-BE49-F238E27FC236}">
                <a16:creationId xmlns:a16="http://schemas.microsoft.com/office/drawing/2014/main" id="{37908172-C31D-4458-B9A0-FDB3AC99AB9B}"/>
              </a:ext>
              <a:ext uri="{C183D7F6-B498-43B3-948B-1728B52AA6E4}">
                <adec:decorative xmlns:adec="http://schemas.microsoft.com/office/drawing/2017/decorative"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100000"/>
          <a:stretch/>
        </p:blipFill>
        <p:spPr>
          <a:xfrm>
            <a:off x="0" y="0"/>
            <a:ext cx="18288000" cy="10287000"/>
          </a:xfrm>
          <a:prstGeom prst="rect">
            <a:avLst/>
          </a:prstGeom>
          <a:solidFill>
            <a:schemeClr val="bg1"/>
          </a:solidFill>
        </p:spPr>
      </p:pic>
      <p:sp>
        <p:nvSpPr>
          <p:cNvPr id="10" name="Graphic 31">
            <a:extLst>
              <a:ext uri="{FF2B5EF4-FFF2-40B4-BE49-F238E27FC236}">
                <a16:creationId xmlns:a16="http://schemas.microsoft.com/office/drawing/2014/main" id="{774255B1-ABD6-4DEC-8067-2B176C87A5FB}"/>
              </a:ext>
              <a:ext uri="{C183D7F6-B498-43B3-948B-1728B52AA6E4}">
                <adec:decorative xmlns:adec="http://schemas.microsoft.com/office/drawing/2017/decorative" val="1"/>
              </a:ext>
            </a:extLst>
          </p:cNvPr>
          <p:cNvSpPr/>
          <p:nvPr userDrawn="1"/>
        </p:nvSpPr>
        <p:spPr>
          <a:xfrm>
            <a:off x="15645007" y="730250"/>
            <a:ext cx="1903394" cy="1301776"/>
          </a:xfrm>
          <a:custGeom>
            <a:avLst/>
            <a:gdLst>
              <a:gd name="connsiteX0" fmla="*/ 979 w 195276"/>
              <a:gd name="connsiteY0" fmla="*/ 133489 h 133554"/>
              <a:gd name="connsiteX1" fmla="*/ 120554 w 195276"/>
              <a:gd name="connsiteY1" fmla="*/ 59108 h 133554"/>
              <a:gd name="connsiteX2" fmla="*/ 182583 w 195276"/>
              <a:gd name="connsiteY2" fmla="*/ 59108 h 133554"/>
              <a:gd name="connsiteX3" fmla="*/ 186204 w 195276"/>
              <a:gd name="connsiteY3" fmla="*/ 62729 h 133554"/>
              <a:gd name="connsiteX4" fmla="*/ 186204 w 195276"/>
              <a:gd name="connsiteY4" fmla="*/ 62737 h 133554"/>
              <a:gd name="connsiteX5" fmla="*/ 184512 w 195276"/>
              <a:gd name="connsiteY5" fmla="*/ 65783 h 133554"/>
              <a:gd name="connsiteX6" fmla="*/ 125782 w 195276"/>
              <a:gd name="connsiteY6" fmla="*/ 100994 h 133554"/>
              <a:gd name="connsiteX7" fmla="*/ 120630 w 195276"/>
              <a:gd name="connsiteY7" fmla="*/ 111298 h 133554"/>
              <a:gd name="connsiteX8" fmla="*/ 120571 w 195276"/>
              <a:gd name="connsiteY8" fmla="*/ 133489 h 133554"/>
              <a:gd name="connsiteX9" fmla="*/ 195206 w 195276"/>
              <a:gd name="connsiteY9" fmla="*/ 133489 h 133554"/>
              <a:gd name="connsiteX10" fmla="*/ 195206 w 195276"/>
              <a:gd name="connsiteY10" fmla="*/ 4524 h 133554"/>
              <a:gd name="connsiteX11" fmla="*/ 190642 w 195276"/>
              <a:gd name="connsiteY11" fmla="*/ -66 h 133554"/>
              <a:gd name="connsiteX12" fmla="*/ 190434 w 195276"/>
              <a:gd name="connsiteY12" fmla="*/ -62 h 133554"/>
              <a:gd name="connsiteX13" fmla="*/ 119217 w 195276"/>
              <a:gd name="connsiteY13" fmla="*/ -62 h 133554"/>
              <a:gd name="connsiteX14" fmla="*/ -70 w 195276"/>
              <a:gd name="connsiteY14" fmla="*/ 73998 h 133554"/>
              <a:gd name="connsiteX15" fmla="*/ -70 w 195276"/>
              <a:gd name="connsiteY15" fmla="*/ 133489 h 13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276" h="133554">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w="841" cap="flat">
            <a:noFill/>
            <a:prstDash val="solid"/>
            <a:miter/>
          </a:ln>
        </p:spPr>
        <p:txBody>
          <a:bodyPr rtlCol="0" anchor="ctr"/>
          <a:lstStyle/>
          <a:p>
            <a:endParaRPr lang="en-US" sz="7200" dirty="0"/>
          </a:p>
        </p:txBody>
      </p:sp>
      <p:sp>
        <p:nvSpPr>
          <p:cNvPr id="2" name="Title 1"/>
          <p:cNvSpPr>
            <a:spLocks noGrp="1"/>
          </p:cNvSpPr>
          <p:nvPr>
            <p:ph type="title"/>
          </p:nvPr>
        </p:nvSpPr>
        <p:spPr>
          <a:xfrm>
            <a:off x="6172200" y="3493008"/>
            <a:ext cx="11376200" cy="2217600"/>
          </a:xfrm>
        </p:spPr>
        <p:txBody>
          <a:bodyPr anchor="b"/>
          <a:lstStyle>
            <a:lvl1pPr>
              <a:lnSpc>
                <a:spcPct val="90000"/>
              </a:lnSpc>
              <a:defRPr sz="8000" b="1" i="0">
                <a:latin typeface="+mj-lt"/>
              </a:defRPr>
            </a:lvl1pPr>
          </a:lstStyle>
          <a:p>
            <a:r>
              <a:rPr lang="en-US"/>
              <a:t>Click to edit Master title style</a:t>
            </a:r>
            <a:endParaRPr lang="en-US" dirty="0"/>
          </a:p>
        </p:txBody>
      </p:sp>
      <p:sp>
        <p:nvSpPr>
          <p:cNvPr id="3" name="Text Placeholder 2"/>
          <p:cNvSpPr>
            <a:spLocks noGrp="1"/>
          </p:cNvSpPr>
          <p:nvPr>
            <p:ph type="body" idx="1"/>
          </p:nvPr>
        </p:nvSpPr>
        <p:spPr>
          <a:xfrm>
            <a:off x="6172200" y="5958303"/>
            <a:ext cx="11379200" cy="498598"/>
          </a:xfrm>
        </p:spPr>
        <p:txBody>
          <a:bodyPr>
            <a:spAutoFit/>
          </a:bodyPr>
          <a:lstStyle>
            <a:lvl1pPr marL="0" indent="0">
              <a:lnSpc>
                <a:spcPct val="90000"/>
              </a:lnSpc>
              <a:buNone/>
              <a:defRPr sz="3600">
                <a:solidFill>
                  <a:schemeClr val="tx1"/>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a:t>Click to edit Master text styles</a:t>
            </a:r>
          </a:p>
        </p:txBody>
      </p:sp>
      <p:sp>
        <p:nvSpPr>
          <p:cNvPr id="7" name="Footer Placeholder 3">
            <a:extLst>
              <a:ext uri="{FF2B5EF4-FFF2-40B4-BE49-F238E27FC236}">
                <a16:creationId xmlns:a16="http://schemas.microsoft.com/office/drawing/2014/main" id="{411FEDFA-5B6E-4759-85ED-8D39F5D2A26E}"/>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31897249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mage Keyword Slide">
    <p:spTree>
      <p:nvGrpSpPr>
        <p:cNvPr id="1" name=""/>
        <p:cNvGrpSpPr/>
        <p:nvPr/>
      </p:nvGrpSpPr>
      <p:grpSpPr>
        <a:xfrm>
          <a:off x="0" y="0"/>
          <a:ext cx="0" cy="0"/>
          <a:chOff x="0" y="0"/>
          <a:chExt cx="0" cy="0"/>
        </a:xfrm>
      </p:grpSpPr>
      <p:sp>
        <p:nvSpPr>
          <p:cNvPr id="4" name="Picture Placeholder 1">
            <a:extLst>
              <a:ext uri="{FF2B5EF4-FFF2-40B4-BE49-F238E27FC236}">
                <a16:creationId xmlns:a16="http://schemas.microsoft.com/office/drawing/2014/main" id="{60E83C5A-875F-4159-917A-339BF5530BAB}"/>
              </a:ext>
              <a:ext uri="{C183D7F6-B498-43B3-948B-1728B52AA6E4}">
                <adec:decorative xmlns:adec="http://schemas.microsoft.com/office/drawing/2017/decorative" val="1"/>
              </a:ext>
            </a:extLst>
          </p:cNvPr>
          <p:cNvSpPr>
            <a:spLocks noGrp="1"/>
          </p:cNvSpPr>
          <p:nvPr>
            <p:ph type="pic" sz="quarter" idx="11"/>
          </p:nvPr>
        </p:nvSpPr>
        <p:spPr>
          <a:xfrm>
            <a:off x="0" y="0"/>
            <a:ext cx="18288000" cy="10287000"/>
          </a:xfrm>
          <a:solidFill>
            <a:schemeClr val="bg1">
              <a:lumMod val="85000"/>
            </a:schemeClr>
          </a:solidFill>
        </p:spPr>
        <p:txBody>
          <a:bodyPr/>
          <a:lstStyle/>
          <a:p>
            <a:r>
              <a:rPr lang="en-US"/>
              <a:t>Click icon to add picture</a:t>
            </a:r>
            <a:endParaRPr lang="en-US" dirty="0"/>
          </a:p>
        </p:txBody>
      </p:sp>
      <p:sp>
        <p:nvSpPr>
          <p:cNvPr id="6" name="Source Placeholder 4">
            <a:extLst>
              <a:ext uri="{FF2B5EF4-FFF2-40B4-BE49-F238E27FC236}">
                <a16:creationId xmlns:a16="http://schemas.microsoft.com/office/drawing/2014/main" id="{0DDDDE4F-B6C4-4C26-8174-4A2FA73F6525}"/>
              </a:ext>
              <a:ext uri="{C183D7F6-B498-43B3-948B-1728B52AA6E4}">
                <adec:decorative xmlns:adec="http://schemas.microsoft.com/office/drawing/2017/decorative" val="1"/>
              </a:ext>
            </a:extLst>
          </p:cNvPr>
          <p:cNvSpPr>
            <a:spLocks noGrp="1"/>
          </p:cNvSpPr>
          <p:nvPr>
            <p:ph type="body" sz="quarter" idx="14" hasCustomPrompt="1"/>
          </p:nvPr>
        </p:nvSpPr>
        <p:spPr>
          <a:xfrm>
            <a:off x="373180" y="9835635"/>
            <a:ext cx="8770820" cy="184666"/>
          </a:xfrm>
        </p:spPr>
        <p:txBody>
          <a:bodyPr wrap="square" lIns="0" tIns="0" rIns="0" bIns="0" anchor="b">
            <a:spAutoFit/>
          </a:bodyPr>
          <a:lstStyle>
            <a:lvl1pPr marL="0" indent="0" algn="l">
              <a:buNone/>
              <a:defRPr sz="1200">
                <a:solidFill>
                  <a:schemeClr val="bg1">
                    <a:lumMod val="50000"/>
                  </a:schemeClr>
                </a:solidFill>
              </a:defRPr>
            </a:lvl1pPr>
            <a:lvl5pPr>
              <a:defRPr/>
            </a:lvl5pPr>
          </a:lstStyle>
          <a:p>
            <a:pPr lvl="0"/>
            <a:r>
              <a:rPr lang="en-US"/>
              <a:t>Image credit </a:t>
            </a:r>
          </a:p>
        </p:txBody>
      </p:sp>
      <p:sp>
        <p:nvSpPr>
          <p:cNvPr id="5" name="Rectangle 4">
            <a:extLst>
              <a:ext uri="{FF2B5EF4-FFF2-40B4-BE49-F238E27FC236}">
                <a16:creationId xmlns:a16="http://schemas.microsoft.com/office/drawing/2014/main" id="{666CFDC1-F1AA-4A2E-BE26-5875041CD7E8}"/>
              </a:ext>
              <a:ext uri="{C183D7F6-B498-43B3-948B-1728B52AA6E4}">
                <adec:decorative xmlns:adec="http://schemas.microsoft.com/office/drawing/2017/decorative" val="1"/>
              </a:ext>
            </a:extLst>
          </p:cNvPr>
          <p:cNvSpPr/>
          <p:nvPr userDrawn="1"/>
        </p:nvSpPr>
        <p:spPr>
          <a:xfrm>
            <a:off x="0" y="0"/>
            <a:ext cx="18288000" cy="1028700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7200" dirty="0"/>
          </a:p>
        </p:txBody>
      </p:sp>
      <p:sp>
        <p:nvSpPr>
          <p:cNvPr id="2" name="Title 1">
            <a:extLst>
              <a:ext uri="{FF2B5EF4-FFF2-40B4-BE49-F238E27FC236}">
                <a16:creationId xmlns:a16="http://schemas.microsoft.com/office/drawing/2014/main" id="{74029D21-9EC6-4E91-B725-D201834437F1}"/>
              </a:ext>
            </a:extLst>
          </p:cNvPr>
          <p:cNvSpPr>
            <a:spLocks noGrp="1"/>
          </p:cNvSpPr>
          <p:nvPr>
            <p:ph type="title" hasCustomPrompt="1"/>
          </p:nvPr>
        </p:nvSpPr>
        <p:spPr>
          <a:xfrm>
            <a:off x="733426" y="1715007"/>
            <a:ext cx="16821148" cy="6864790"/>
          </a:xfrm>
        </p:spPr>
        <p:txBody>
          <a:bodyPr anchor="ctr">
            <a:normAutofit/>
          </a:bodyPr>
          <a:lstStyle>
            <a:lvl1pPr algn="ctr">
              <a:defRPr sz="13200" b="1" i="0">
                <a:latin typeface="+mj-lt"/>
              </a:defRPr>
            </a:lvl1pPr>
          </a:lstStyle>
          <a:p>
            <a:r>
              <a:rPr lang="en-US"/>
              <a:t>Image keyword slide</a:t>
            </a:r>
          </a:p>
        </p:txBody>
      </p:sp>
      <p:sp>
        <p:nvSpPr>
          <p:cNvPr id="3" name="Footer Placeholder 2">
            <a:extLst>
              <a:ext uri="{FF2B5EF4-FFF2-40B4-BE49-F238E27FC236}">
                <a16:creationId xmlns:a16="http://schemas.microsoft.com/office/drawing/2014/main" id="{110A85E0-C1EB-4136-9620-760F1EBE9B39}"/>
              </a:ext>
              <a:ext uri="{C183D7F6-B498-43B3-948B-1728B52AA6E4}">
                <adec:decorative xmlns:adec="http://schemas.microsoft.com/office/drawing/2017/decorative" val="1"/>
              </a:ext>
            </a:extLst>
          </p:cNvPr>
          <p:cNvSpPr>
            <a:spLocks noGrp="1"/>
          </p:cNvSpPr>
          <p:nvPr>
            <p:ph type="ftr" sz="quarter" idx="10"/>
          </p:nvPr>
        </p:nvSpPr>
        <p:spPr/>
        <p:txBody>
          <a:bodyPr/>
          <a:lstStyle>
            <a:lvl1pPr>
              <a:defRPr>
                <a:solidFill>
                  <a:schemeClr val="bg1">
                    <a:lumMod val="50000"/>
                  </a:schemeClr>
                </a:solidFill>
              </a:defRPr>
            </a:lvl1pPr>
          </a:lstStyle>
          <a:p>
            <a:endParaRPr lang="en-US" dirty="0"/>
          </a:p>
        </p:txBody>
      </p:sp>
    </p:spTree>
    <p:extLst>
      <p:ext uri="{BB962C8B-B14F-4D97-AF65-F5344CB8AC3E}">
        <p14:creationId xmlns:p14="http://schemas.microsoft.com/office/powerpoint/2010/main" val="10139293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aus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F072DD8-2E73-424E-81C4-B08A8577731C}"/>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8288000" cy="10287000"/>
          </a:xfrm>
          <a:prstGeom prst="rect">
            <a:avLst/>
          </a:prstGeom>
        </p:spPr>
      </p:pic>
      <p:sp>
        <p:nvSpPr>
          <p:cNvPr id="2" name="Title 1">
            <a:extLst>
              <a:ext uri="{FF2B5EF4-FFF2-40B4-BE49-F238E27FC236}">
                <a16:creationId xmlns:a16="http://schemas.microsoft.com/office/drawing/2014/main" id="{74029D21-9EC6-4E91-B725-D201834437F1}"/>
              </a:ext>
            </a:extLst>
          </p:cNvPr>
          <p:cNvSpPr>
            <a:spLocks noGrp="1"/>
          </p:cNvSpPr>
          <p:nvPr>
            <p:ph type="title" hasCustomPrompt="1"/>
          </p:nvPr>
        </p:nvSpPr>
        <p:spPr>
          <a:xfrm>
            <a:off x="733426" y="1715007"/>
            <a:ext cx="16821148" cy="6864790"/>
          </a:xfrm>
        </p:spPr>
        <p:txBody>
          <a:bodyPr anchor="ctr">
            <a:normAutofit/>
          </a:bodyPr>
          <a:lstStyle>
            <a:lvl1pPr algn="ctr">
              <a:defRPr sz="13200" b="1" i="0">
                <a:latin typeface="+mj-lt"/>
              </a:defRPr>
            </a:lvl1pPr>
          </a:lstStyle>
          <a:p>
            <a:r>
              <a:rPr lang="en-US"/>
              <a:t>Pause slide</a:t>
            </a:r>
          </a:p>
        </p:txBody>
      </p:sp>
      <p:sp>
        <p:nvSpPr>
          <p:cNvPr id="3" name="Footer Placeholder 2">
            <a:extLst>
              <a:ext uri="{FF2B5EF4-FFF2-40B4-BE49-F238E27FC236}">
                <a16:creationId xmlns:a16="http://schemas.microsoft.com/office/drawing/2014/main" id="{110A85E0-C1EB-4136-9620-760F1EBE9B39}"/>
              </a:ext>
              <a:ext uri="{C183D7F6-B498-43B3-948B-1728B52AA6E4}">
                <adec:decorative xmlns:adec="http://schemas.microsoft.com/office/drawing/2017/decorative" val="1"/>
              </a:ext>
            </a:extLst>
          </p:cNvPr>
          <p:cNvSpPr>
            <a:spLocks noGrp="1"/>
          </p:cNvSpPr>
          <p:nvPr>
            <p:ph type="ftr" sz="quarter" idx="10"/>
          </p:nvPr>
        </p:nvSpPr>
        <p:spPr/>
        <p:txBody>
          <a:bodyPr/>
          <a:lstStyle>
            <a:lvl1pPr>
              <a:defRPr>
                <a:solidFill>
                  <a:schemeClr val="bg1">
                    <a:lumMod val="50000"/>
                  </a:schemeClr>
                </a:solidFill>
              </a:defRPr>
            </a:lvl1pPr>
          </a:lstStyle>
          <a:p>
            <a:endParaRPr lang="en-US" dirty="0"/>
          </a:p>
        </p:txBody>
      </p:sp>
    </p:spTree>
    <p:extLst>
      <p:ext uri="{BB962C8B-B14F-4D97-AF65-F5344CB8AC3E}">
        <p14:creationId xmlns:p14="http://schemas.microsoft.com/office/powerpoint/2010/main" val="36210248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1190784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mage Slide">
    <p:spTree>
      <p:nvGrpSpPr>
        <p:cNvPr id="1" name=""/>
        <p:cNvGrpSpPr/>
        <p:nvPr/>
      </p:nvGrpSpPr>
      <p:grpSpPr>
        <a:xfrm>
          <a:off x="0" y="0"/>
          <a:ext cx="0" cy="0"/>
          <a:chOff x="0" y="0"/>
          <a:chExt cx="0" cy="0"/>
        </a:xfrm>
      </p:grpSpPr>
      <p:sp>
        <p:nvSpPr>
          <p:cNvPr id="3" name="Picture Placeholder 1">
            <a:extLst>
              <a:ext uri="{FF2B5EF4-FFF2-40B4-BE49-F238E27FC236}">
                <a16:creationId xmlns:a16="http://schemas.microsoft.com/office/drawing/2014/main" id="{36648DC8-183E-4874-8A70-41E0E0E3E59D}"/>
              </a:ext>
              <a:ext uri="{C183D7F6-B498-43B3-948B-1728B52AA6E4}">
                <adec:decorative xmlns:adec="http://schemas.microsoft.com/office/drawing/2017/decorative" val="1"/>
              </a:ext>
            </a:extLst>
          </p:cNvPr>
          <p:cNvSpPr>
            <a:spLocks noGrp="1"/>
          </p:cNvSpPr>
          <p:nvPr>
            <p:ph type="pic" sz="quarter" idx="11"/>
          </p:nvPr>
        </p:nvSpPr>
        <p:spPr>
          <a:xfrm>
            <a:off x="0" y="0"/>
            <a:ext cx="18288000" cy="10287000"/>
          </a:xfrm>
          <a:solidFill>
            <a:schemeClr val="bg1">
              <a:lumMod val="85000"/>
            </a:schemeClr>
          </a:solidFill>
        </p:spPr>
        <p:txBody>
          <a:bodyPr/>
          <a:lstStyle/>
          <a:p>
            <a:r>
              <a:rPr lang="en-US"/>
              <a:t>Click icon to add picture</a:t>
            </a:r>
            <a:endParaRPr lang="en-US" dirty="0"/>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lvl1pPr>
              <a:defRPr>
                <a:solidFill>
                  <a:schemeClr val="bg1">
                    <a:lumMod val="50000"/>
                  </a:schemeClr>
                </a:solidFill>
              </a:defRPr>
            </a:lvl1pPr>
          </a:lstStyle>
          <a:p>
            <a:endParaRPr lang="en-US" dirty="0"/>
          </a:p>
        </p:txBody>
      </p:sp>
      <p:sp>
        <p:nvSpPr>
          <p:cNvPr id="4" name="Source Placeholder 4">
            <a:extLst>
              <a:ext uri="{FF2B5EF4-FFF2-40B4-BE49-F238E27FC236}">
                <a16:creationId xmlns:a16="http://schemas.microsoft.com/office/drawing/2014/main" id="{49D341AB-8C4A-4996-8690-BB48FE8192F3}"/>
              </a:ext>
              <a:ext uri="{C183D7F6-B498-43B3-948B-1728B52AA6E4}">
                <adec:decorative xmlns:adec="http://schemas.microsoft.com/office/drawing/2017/decorative" val="1"/>
              </a:ext>
            </a:extLst>
          </p:cNvPr>
          <p:cNvSpPr>
            <a:spLocks noGrp="1"/>
          </p:cNvSpPr>
          <p:nvPr>
            <p:ph type="body" sz="quarter" idx="12" hasCustomPrompt="1"/>
          </p:nvPr>
        </p:nvSpPr>
        <p:spPr>
          <a:xfrm>
            <a:off x="366713" y="9835635"/>
            <a:ext cx="8510586" cy="184666"/>
          </a:xfrm>
        </p:spPr>
        <p:txBody>
          <a:bodyPr wrap="square" lIns="0" tIns="0" rIns="0" bIns="0" anchor="b">
            <a:spAutoFit/>
          </a:bodyPr>
          <a:lstStyle>
            <a:lvl1pPr marL="0" indent="0">
              <a:buNone/>
              <a:defRPr sz="1200">
                <a:solidFill>
                  <a:schemeClr val="bg1">
                    <a:lumMod val="50000"/>
                  </a:schemeClr>
                </a:solidFill>
              </a:defRPr>
            </a:lvl1pPr>
            <a:lvl5pPr>
              <a:defRPr/>
            </a:lvl5pPr>
          </a:lstStyle>
          <a:p>
            <a:pPr lvl="0"/>
            <a:r>
              <a:rPr lang="en-US"/>
              <a:t>Image credit </a:t>
            </a:r>
          </a:p>
        </p:txBody>
      </p:sp>
    </p:spTree>
    <p:extLst>
      <p:ext uri="{BB962C8B-B14F-4D97-AF65-F5344CB8AC3E}">
        <p14:creationId xmlns:p14="http://schemas.microsoft.com/office/powerpoint/2010/main" val="40179437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30FA67C1-F7DE-4541-9383-BC2E44489F32}"/>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3238500" y="4537995"/>
            <a:ext cx="11811000" cy="1211010"/>
          </a:xfrm>
          <a:prstGeom prst="rect">
            <a:avLst/>
          </a:prstGeom>
        </p:spPr>
      </p:pic>
      <p:sp>
        <p:nvSpPr>
          <p:cNvPr id="3" name="Text Placeholder 2">
            <a:extLst>
              <a:ext uri="{FF2B5EF4-FFF2-40B4-BE49-F238E27FC236}">
                <a16:creationId xmlns:a16="http://schemas.microsoft.com/office/drawing/2014/main" id="{A25A22C1-D8F5-4786-9740-69D95B250F69}"/>
              </a:ext>
            </a:extLst>
          </p:cNvPr>
          <p:cNvSpPr>
            <a:spLocks noGrp="1"/>
          </p:cNvSpPr>
          <p:nvPr>
            <p:ph type="body" sz="quarter" idx="10" hasCustomPrompt="1"/>
          </p:nvPr>
        </p:nvSpPr>
        <p:spPr>
          <a:xfrm>
            <a:off x="368300" y="8997623"/>
            <a:ext cx="17551400" cy="374650"/>
          </a:xfrm>
        </p:spPr>
        <p:txBody>
          <a:bodyPr anchor="b">
            <a:noAutofit/>
          </a:bodyPr>
          <a:lstStyle>
            <a:lvl1pPr marL="0" indent="0">
              <a:buNone/>
              <a:defRPr lang="en-US" sz="1200" kern="1200" dirty="0">
                <a:solidFill>
                  <a:schemeClr val="bg1">
                    <a:lumMod val="65000"/>
                  </a:schemeClr>
                </a:solidFill>
                <a:latin typeface="+mn-lt"/>
                <a:ea typeface="+mn-ea"/>
                <a:cs typeface="+mn-cs"/>
              </a:defRPr>
            </a:lvl1pPr>
          </a:lstStyle>
          <a:p>
            <a:pPr lvl="0"/>
            <a:r>
              <a:rPr lang="en-US" dirty="0"/>
              <a:t>Add specific disclaimers for products/services referenced in this presentation here.</a:t>
            </a:r>
          </a:p>
        </p:txBody>
      </p:sp>
      <p:sp>
        <p:nvSpPr>
          <p:cNvPr id="4" name="TextBox 3">
            <a:extLst>
              <a:ext uri="{FF2B5EF4-FFF2-40B4-BE49-F238E27FC236}">
                <a16:creationId xmlns:a16="http://schemas.microsoft.com/office/drawing/2014/main" id="{0B92AFF1-3A65-4865-9263-DF415AAE84C6}"/>
              </a:ext>
            </a:extLst>
          </p:cNvPr>
          <p:cNvSpPr txBox="1"/>
          <p:nvPr userDrawn="1"/>
        </p:nvSpPr>
        <p:spPr>
          <a:xfrm>
            <a:off x="368300" y="9410700"/>
            <a:ext cx="17551404" cy="609600"/>
          </a:xfrm>
          <a:prstGeom prst="rect">
            <a:avLst/>
          </a:prstGeom>
          <a:noFill/>
        </p:spPr>
        <p:txBody>
          <a:bodyPr wrap="square" lIns="0" tIns="0" rIns="0" bIns="0" rtlCol="0" anchor="b">
            <a:noAutofit/>
          </a:bodyPr>
          <a:lstStyle/>
          <a:p>
            <a:pPr>
              <a:lnSpc>
                <a:spcPct val="90000"/>
              </a:lnSpc>
              <a:spcBef>
                <a:spcPts val="600"/>
              </a:spcBef>
            </a:pPr>
            <a:r>
              <a:rPr lang="en-US" sz="1200" dirty="0">
                <a:solidFill>
                  <a:schemeClr val="bg1">
                    <a:lumMod val="65000"/>
                  </a:schemeClr>
                </a:solidFill>
              </a:rPr>
              <a:t>Autodesk and the Autodesk logo are registered trademarks or trademarks of Autodesk, Inc., and/or its subsidiaries and/or affiliates in the USA and/or other countries. All other brand names, product names, or trademarks belong to their respective holders. Autodesk reserves the right to alter product and services offerings, and specifications and pricing at any time without notice, and is not responsible for typographical or graphical errors that may appear in this document.</a:t>
            </a:r>
          </a:p>
          <a:p>
            <a:pPr>
              <a:lnSpc>
                <a:spcPct val="90000"/>
              </a:lnSpc>
              <a:spcBef>
                <a:spcPts val="600"/>
              </a:spcBef>
            </a:pPr>
            <a:r>
              <a:rPr lang="en-US" sz="1200" dirty="0">
                <a:solidFill>
                  <a:schemeClr val="bg1">
                    <a:lumMod val="65000"/>
                  </a:schemeClr>
                </a:solidFill>
              </a:rPr>
              <a:t>© </a:t>
            </a:r>
            <a:fld id="{D7685BFE-E355-4955-A651-C86618A915FB}" type="datetimeyyyy">
              <a:rPr lang="en-US" sz="1200" smtClean="0">
                <a:solidFill>
                  <a:schemeClr val="bg1">
                    <a:lumMod val="65000"/>
                  </a:schemeClr>
                </a:solidFill>
              </a:rPr>
              <a:pPr>
                <a:lnSpc>
                  <a:spcPct val="90000"/>
                </a:lnSpc>
                <a:spcBef>
                  <a:spcPts val="600"/>
                </a:spcBef>
              </a:pPr>
              <a:t>2025</a:t>
            </a:fld>
            <a:r>
              <a:rPr lang="en-US" sz="1200" dirty="0">
                <a:solidFill>
                  <a:schemeClr val="bg1">
                    <a:lumMod val="65000"/>
                  </a:schemeClr>
                </a:solidFill>
              </a:rPr>
              <a:t> Autodesk. All rights reserved.</a:t>
            </a:r>
          </a:p>
        </p:txBody>
      </p:sp>
    </p:spTree>
    <p:extLst>
      <p:ext uri="{BB962C8B-B14F-4D97-AF65-F5344CB8AC3E}">
        <p14:creationId xmlns:p14="http://schemas.microsoft.com/office/powerpoint/2010/main" val="181044095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A">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5A0F4208-462B-4E4E-B151-F264970D0438}"/>
              </a:ext>
              <a:ext uri="{C183D7F6-B498-43B3-948B-1728B52AA6E4}">
                <adec:decorative xmlns:adec="http://schemas.microsoft.com/office/drawing/2017/decorative"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b="-71"/>
          <a:stretch/>
        </p:blipFill>
        <p:spPr>
          <a:xfrm rot="5400000">
            <a:off x="8035470" y="34475"/>
            <a:ext cx="10287000" cy="10218058"/>
          </a:xfrm>
          <a:prstGeom prst="rect">
            <a:avLst/>
          </a:prstGeom>
        </p:spPr>
      </p:pic>
      <p:pic>
        <p:nvPicPr>
          <p:cNvPr id="21" name="Graphic 20">
            <a:extLst>
              <a:ext uri="{FF2B5EF4-FFF2-40B4-BE49-F238E27FC236}">
                <a16:creationId xmlns:a16="http://schemas.microsoft.com/office/drawing/2014/main" id="{4FB9A8C5-61C1-4CC8-8ECC-99AB80C77152}"/>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733426" y="742771"/>
            <a:ext cx="2982224" cy="305774"/>
          </a:xfrm>
          <a:prstGeom prst="rect">
            <a:avLst/>
          </a:prstGeom>
        </p:spPr>
      </p:pic>
      <p:sp>
        <p:nvSpPr>
          <p:cNvPr id="3" name="Subtitle 2"/>
          <p:cNvSpPr>
            <a:spLocks noGrp="1"/>
          </p:cNvSpPr>
          <p:nvPr>
            <p:ph type="subTitle" idx="1" hasCustomPrompt="1"/>
          </p:nvPr>
        </p:nvSpPr>
        <p:spPr>
          <a:xfrm>
            <a:off x="733425" y="5965387"/>
            <a:ext cx="11029950" cy="498598"/>
          </a:xfrm>
        </p:spPr>
        <p:txBody>
          <a:bodyPr>
            <a:spAutoFit/>
          </a:bodyPr>
          <a:lstStyle>
            <a:lvl1pPr marL="0" indent="0" algn="l">
              <a:lnSpc>
                <a:spcPct val="90000"/>
              </a:lnSpc>
              <a:buNone/>
              <a:defRPr sz="3600"/>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dirty="0"/>
              <a:t>Click to add subtitle</a:t>
            </a:r>
          </a:p>
        </p:txBody>
      </p:sp>
      <p:sp>
        <p:nvSpPr>
          <p:cNvPr id="6" name="Presenter Name 3">
            <a:extLst>
              <a:ext uri="{FF2B5EF4-FFF2-40B4-BE49-F238E27FC236}">
                <a16:creationId xmlns:a16="http://schemas.microsoft.com/office/drawing/2014/main" id="{C04F57AA-54B2-45D6-A733-72203FE0CF7A}"/>
              </a:ext>
            </a:extLst>
          </p:cNvPr>
          <p:cNvSpPr>
            <a:spLocks noGrp="1"/>
          </p:cNvSpPr>
          <p:nvPr>
            <p:ph type="body" sz="quarter" idx="11" hasCustomPrompt="1"/>
          </p:nvPr>
        </p:nvSpPr>
        <p:spPr>
          <a:xfrm>
            <a:off x="733424" y="8506274"/>
            <a:ext cx="7680964" cy="430888"/>
          </a:xfrm>
        </p:spPr>
        <p:txBody>
          <a:bodyPr wrap="square">
            <a:spAutoFit/>
          </a:bodyPr>
          <a:lstStyle>
            <a:lvl1pPr marL="0" indent="0">
              <a:buNone/>
              <a:defRPr sz="2800"/>
            </a:lvl1pPr>
          </a:lstStyle>
          <a:p>
            <a:pPr lvl="0"/>
            <a:r>
              <a:rPr lang="en-US" dirty="0"/>
              <a:t>Presenter Name</a:t>
            </a:r>
          </a:p>
        </p:txBody>
      </p:sp>
      <p:sp>
        <p:nvSpPr>
          <p:cNvPr id="8" name="Presenter Info 4">
            <a:extLst>
              <a:ext uri="{FF2B5EF4-FFF2-40B4-BE49-F238E27FC236}">
                <a16:creationId xmlns:a16="http://schemas.microsoft.com/office/drawing/2014/main" id="{C2103BC2-100F-4A8E-85B0-54037B4529E7}"/>
              </a:ext>
            </a:extLst>
          </p:cNvPr>
          <p:cNvSpPr>
            <a:spLocks noGrp="1"/>
          </p:cNvSpPr>
          <p:nvPr>
            <p:ph type="body" sz="quarter" idx="12" hasCustomPrompt="1"/>
          </p:nvPr>
        </p:nvSpPr>
        <p:spPr>
          <a:xfrm>
            <a:off x="733424" y="8932649"/>
            <a:ext cx="7680964" cy="338554"/>
          </a:xfrm>
        </p:spPr>
        <p:txBody>
          <a:bodyPr wrap="square">
            <a:spAutoFit/>
          </a:bodyPr>
          <a:lstStyle>
            <a:lvl1pPr marL="0" indent="0">
              <a:buNone/>
              <a:defRPr sz="2200"/>
            </a:lvl1pPr>
          </a:lstStyle>
          <a:p>
            <a:pPr lvl="0"/>
            <a:r>
              <a:rPr lang="en-US" dirty="0"/>
              <a:t>Presenter Title | @socialmedia</a:t>
            </a:r>
          </a:p>
        </p:txBody>
      </p:sp>
      <p:sp>
        <p:nvSpPr>
          <p:cNvPr id="7" name="Footer Placeholder 6">
            <a:extLst>
              <a:ext uri="{FF2B5EF4-FFF2-40B4-BE49-F238E27FC236}">
                <a16:creationId xmlns:a16="http://schemas.microsoft.com/office/drawing/2014/main" id="{379A5025-10DD-4BE9-B14B-87885CBC5125}"/>
              </a:ext>
              <a:ext uri="{C183D7F6-B498-43B3-948B-1728B52AA6E4}">
                <adec:decorative xmlns:adec="http://schemas.microsoft.com/office/drawing/2017/decorative" val="0"/>
              </a:ext>
            </a:extLst>
          </p:cNvPr>
          <p:cNvSpPr>
            <a:spLocks noGrp="1"/>
          </p:cNvSpPr>
          <p:nvPr>
            <p:ph type="ftr" sz="quarter" idx="10"/>
          </p:nvPr>
        </p:nvSpPr>
        <p:spPr/>
        <p:txBody>
          <a:bodyPr/>
          <a:lstStyle/>
          <a:p>
            <a:endParaRPr lang="en-US" dirty="0"/>
          </a:p>
        </p:txBody>
      </p:sp>
      <p:sp>
        <p:nvSpPr>
          <p:cNvPr id="5" name="Copyright Line 5">
            <a:extLst>
              <a:ext uri="{FF2B5EF4-FFF2-40B4-BE49-F238E27FC236}">
                <a16:creationId xmlns:a16="http://schemas.microsoft.com/office/drawing/2014/main" id="{2B8C09F4-8C50-43A4-8553-F7D974ACBC0C}"/>
              </a:ext>
              <a:ext uri="{C183D7F6-B498-43B3-948B-1728B52AA6E4}">
                <adec:decorative xmlns:adec="http://schemas.microsoft.com/office/drawing/2017/decorative" val="0"/>
              </a:ext>
            </a:extLst>
          </p:cNvPr>
          <p:cNvSpPr txBox="1"/>
          <p:nvPr userDrawn="1"/>
        </p:nvSpPr>
        <p:spPr>
          <a:xfrm>
            <a:off x="368300" y="9715500"/>
            <a:ext cx="17614904" cy="304800"/>
          </a:xfrm>
          <a:prstGeom prst="rect">
            <a:avLst/>
          </a:prstGeom>
          <a:noFill/>
        </p:spPr>
        <p:txBody>
          <a:bodyPr wrap="square" lIns="0" tIns="0" rIns="0" bIns="0" rtlCol="0" anchor="b">
            <a:noAutofit/>
          </a:bodyPr>
          <a:lstStyle/>
          <a:p>
            <a:pPr>
              <a:lnSpc>
                <a:spcPct val="90000"/>
              </a:lnSpc>
              <a:spcBef>
                <a:spcPts val="600"/>
              </a:spcBef>
            </a:pPr>
            <a:r>
              <a:rPr lang="en-US" sz="1200" dirty="0">
                <a:solidFill>
                  <a:schemeClr val="bg1">
                    <a:lumMod val="65000"/>
                  </a:schemeClr>
                </a:solidFill>
              </a:rPr>
              <a:t>© </a:t>
            </a:r>
            <a:fld id="{A7A55D6C-1CDB-4CD7-AAA2-9D100ECD57F0}" type="datetimeyyyy">
              <a:rPr lang="en-US" sz="1200" smtClean="0">
                <a:solidFill>
                  <a:schemeClr val="bg1">
                    <a:lumMod val="65000"/>
                  </a:schemeClr>
                </a:solidFill>
              </a:rPr>
              <a:pPr>
                <a:lnSpc>
                  <a:spcPct val="90000"/>
                </a:lnSpc>
                <a:spcBef>
                  <a:spcPts val="600"/>
                </a:spcBef>
              </a:pPr>
              <a:t>2025</a:t>
            </a:fld>
            <a:r>
              <a:rPr lang="en-US" sz="1200" dirty="0">
                <a:solidFill>
                  <a:schemeClr val="bg1">
                    <a:lumMod val="65000"/>
                  </a:schemeClr>
                </a:solidFill>
              </a:rPr>
              <a:t> Autodesk. All rights reserved.</a:t>
            </a:r>
          </a:p>
        </p:txBody>
      </p:sp>
      <p:sp>
        <p:nvSpPr>
          <p:cNvPr id="4" name="Title 3">
            <a:extLst>
              <a:ext uri="{FF2B5EF4-FFF2-40B4-BE49-F238E27FC236}">
                <a16:creationId xmlns:a16="http://schemas.microsoft.com/office/drawing/2014/main" id="{FDF33CCA-8B87-47DC-8089-42B74D56A63F}"/>
              </a:ext>
            </a:extLst>
          </p:cNvPr>
          <p:cNvSpPr>
            <a:spLocks noGrp="1"/>
          </p:cNvSpPr>
          <p:nvPr>
            <p:ph type="title" hasCustomPrompt="1"/>
          </p:nvPr>
        </p:nvSpPr>
        <p:spPr>
          <a:xfrm>
            <a:off x="736981" y="2366974"/>
            <a:ext cx="12474574" cy="3354764"/>
          </a:xfrm>
        </p:spPr>
        <p:txBody>
          <a:bodyPr anchor="b"/>
          <a:lstStyle>
            <a:lvl1pPr>
              <a:defRPr sz="8000"/>
            </a:lvl1pPr>
          </a:lstStyle>
          <a:p>
            <a:r>
              <a:rPr lang="en-US" dirty="0"/>
              <a:t>Presentation title </a:t>
            </a:r>
            <a:br>
              <a:rPr lang="en-US" dirty="0"/>
            </a:br>
            <a:r>
              <a:rPr lang="en-US" dirty="0"/>
              <a:t>extends to two </a:t>
            </a:r>
            <a:br>
              <a:rPr lang="en-US" dirty="0"/>
            </a:br>
            <a:r>
              <a:rPr lang="en-US" dirty="0"/>
              <a:t>or more lines</a:t>
            </a:r>
          </a:p>
        </p:txBody>
      </p:sp>
    </p:spTree>
    <p:extLst>
      <p:ext uri="{BB962C8B-B14F-4D97-AF65-F5344CB8AC3E}">
        <p14:creationId xmlns:p14="http://schemas.microsoft.com/office/powerpoint/2010/main" val="26996984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ivider A">
    <p:spTree>
      <p:nvGrpSpPr>
        <p:cNvPr id="1" name=""/>
        <p:cNvGrpSpPr/>
        <p:nvPr/>
      </p:nvGrpSpPr>
      <p:grpSpPr>
        <a:xfrm>
          <a:off x="0" y="0"/>
          <a:ext cx="0" cy="0"/>
          <a:chOff x="0" y="0"/>
          <a:chExt cx="0" cy="0"/>
        </a:xfrm>
      </p:grpSpPr>
      <p:pic>
        <p:nvPicPr>
          <p:cNvPr id="6" name="Picture Placeholder 6">
            <a:extLst>
              <a:ext uri="{FF2B5EF4-FFF2-40B4-BE49-F238E27FC236}">
                <a16:creationId xmlns:a16="http://schemas.microsoft.com/office/drawing/2014/main" id="{37908172-C31D-4458-B9A0-FDB3AC99AB9B}"/>
              </a:ext>
              <a:ext uri="{C183D7F6-B498-43B3-948B-1728B52AA6E4}">
                <adec:decorative xmlns:adec="http://schemas.microsoft.com/office/drawing/2017/decorative"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100000"/>
          <a:stretch/>
        </p:blipFill>
        <p:spPr>
          <a:xfrm>
            <a:off x="0" y="0"/>
            <a:ext cx="18288000" cy="10287000"/>
          </a:xfrm>
          <a:prstGeom prst="rect">
            <a:avLst/>
          </a:prstGeom>
          <a:solidFill>
            <a:schemeClr val="bg1"/>
          </a:solidFill>
        </p:spPr>
      </p:pic>
      <p:sp>
        <p:nvSpPr>
          <p:cNvPr id="10" name="Graphic 31">
            <a:extLst>
              <a:ext uri="{FF2B5EF4-FFF2-40B4-BE49-F238E27FC236}">
                <a16:creationId xmlns:a16="http://schemas.microsoft.com/office/drawing/2014/main" id="{774255B1-ABD6-4DEC-8067-2B176C87A5FB}"/>
              </a:ext>
              <a:ext uri="{C183D7F6-B498-43B3-948B-1728B52AA6E4}">
                <adec:decorative xmlns:adec="http://schemas.microsoft.com/office/drawing/2017/decorative" val="1"/>
              </a:ext>
            </a:extLst>
          </p:cNvPr>
          <p:cNvSpPr/>
          <p:nvPr userDrawn="1"/>
        </p:nvSpPr>
        <p:spPr>
          <a:xfrm>
            <a:off x="15645007" y="730250"/>
            <a:ext cx="1903394" cy="1301776"/>
          </a:xfrm>
          <a:custGeom>
            <a:avLst/>
            <a:gdLst>
              <a:gd name="connsiteX0" fmla="*/ 979 w 195276"/>
              <a:gd name="connsiteY0" fmla="*/ 133489 h 133554"/>
              <a:gd name="connsiteX1" fmla="*/ 120554 w 195276"/>
              <a:gd name="connsiteY1" fmla="*/ 59108 h 133554"/>
              <a:gd name="connsiteX2" fmla="*/ 182583 w 195276"/>
              <a:gd name="connsiteY2" fmla="*/ 59108 h 133554"/>
              <a:gd name="connsiteX3" fmla="*/ 186204 w 195276"/>
              <a:gd name="connsiteY3" fmla="*/ 62729 h 133554"/>
              <a:gd name="connsiteX4" fmla="*/ 186204 w 195276"/>
              <a:gd name="connsiteY4" fmla="*/ 62737 h 133554"/>
              <a:gd name="connsiteX5" fmla="*/ 184512 w 195276"/>
              <a:gd name="connsiteY5" fmla="*/ 65783 h 133554"/>
              <a:gd name="connsiteX6" fmla="*/ 125782 w 195276"/>
              <a:gd name="connsiteY6" fmla="*/ 100994 h 133554"/>
              <a:gd name="connsiteX7" fmla="*/ 120630 w 195276"/>
              <a:gd name="connsiteY7" fmla="*/ 111298 h 133554"/>
              <a:gd name="connsiteX8" fmla="*/ 120571 w 195276"/>
              <a:gd name="connsiteY8" fmla="*/ 133489 h 133554"/>
              <a:gd name="connsiteX9" fmla="*/ 195206 w 195276"/>
              <a:gd name="connsiteY9" fmla="*/ 133489 h 133554"/>
              <a:gd name="connsiteX10" fmla="*/ 195206 w 195276"/>
              <a:gd name="connsiteY10" fmla="*/ 4524 h 133554"/>
              <a:gd name="connsiteX11" fmla="*/ 190642 w 195276"/>
              <a:gd name="connsiteY11" fmla="*/ -66 h 133554"/>
              <a:gd name="connsiteX12" fmla="*/ 190434 w 195276"/>
              <a:gd name="connsiteY12" fmla="*/ -62 h 133554"/>
              <a:gd name="connsiteX13" fmla="*/ 119217 w 195276"/>
              <a:gd name="connsiteY13" fmla="*/ -62 h 133554"/>
              <a:gd name="connsiteX14" fmla="*/ -70 w 195276"/>
              <a:gd name="connsiteY14" fmla="*/ 73998 h 133554"/>
              <a:gd name="connsiteX15" fmla="*/ -70 w 195276"/>
              <a:gd name="connsiteY15" fmla="*/ 133489 h 13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276" h="133554">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w="841" cap="flat">
            <a:noFill/>
            <a:prstDash val="solid"/>
            <a:miter/>
          </a:ln>
        </p:spPr>
        <p:txBody>
          <a:bodyPr rtlCol="0" anchor="ctr"/>
          <a:lstStyle/>
          <a:p>
            <a:endParaRPr lang="en-US" sz="7200" dirty="0"/>
          </a:p>
        </p:txBody>
      </p:sp>
      <p:sp>
        <p:nvSpPr>
          <p:cNvPr id="2" name="Title 1"/>
          <p:cNvSpPr>
            <a:spLocks noGrp="1"/>
          </p:cNvSpPr>
          <p:nvPr>
            <p:ph type="title"/>
          </p:nvPr>
        </p:nvSpPr>
        <p:spPr>
          <a:xfrm>
            <a:off x="6172200" y="3493008"/>
            <a:ext cx="11376200" cy="2217600"/>
          </a:xfrm>
        </p:spPr>
        <p:txBody>
          <a:bodyPr anchor="b"/>
          <a:lstStyle>
            <a:lvl1pPr>
              <a:lnSpc>
                <a:spcPct val="90000"/>
              </a:lnSpc>
              <a:defRPr sz="8000" b="1" i="0">
                <a:latin typeface="+mj-lt"/>
              </a:defRPr>
            </a:lvl1pPr>
          </a:lstStyle>
          <a:p>
            <a:r>
              <a:rPr lang="en-US"/>
              <a:t>Click to edit Master title style</a:t>
            </a:r>
            <a:endParaRPr lang="en-US" dirty="0"/>
          </a:p>
        </p:txBody>
      </p:sp>
      <p:sp>
        <p:nvSpPr>
          <p:cNvPr id="3" name="Text Placeholder 2"/>
          <p:cNvSpPr>
            <a:spLocks noGrp="1"/>
          </p:cNvSpPr>
          <p:nvPr>
            <p:ph type="body" idx="1"/>
          </p:nvPr>
        </p:nvSpPr>
        <p:spPr>
          <a:xfrm>
            <a:off x="6172200" y="5958303"/>
            <a:ext cx="11379200" cy="498598"/>
          </a:xfrm>
        </p:spPr>
        <p:txBody>
          <a:bodyPr>
            <a:spAutoFit/>
          </a:bodyPr>
          <a:lstStyle>
            <a:lvl1pPr marL="0" indent="0">
              <a:lnSpc>
                <a:spcPct val="90000"/>
              </a:lnSpc>
              <a:buNone/>
              <a:defRPr sz="3600">
                <a:solidFill>
                  <a:schemeClr val="tx1"/>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a:t>Click to edit Master text styles</a:t>
            </a:r>
          </a:p>
        </p:txBody>
      </p:sp>
      <p:sp>
        <p:nvSpPr>
          <p:cNvPr id="7" name="Footer Placeholder 3">
            <a:extLst>
              <a:ext uri="{FF2B5EF4-FFF2-40B4-BE49-F238E27FC236}">
                <a16:creationId xmlns:a16="http://schemas.microsoft.com/office/drawing/2014/main" id="{411FEDFA-5B6E-4759-85ED-8D39F5D2A26E}"/>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39203316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ver A (Dark)">
    <p:bg>
      <p:bgPr>
        <a:solidFill>
          <a:schemeClr val="tx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AA84DFF-60D3-4CD6-9643-61DA03D85C04}"/>
              </a:ext>
              <a:ext uri="{C183D7F6-B498-43B3-948B-1728B52AA6E4}">
                <adec:decorative xmlns:adec="http://schemas.microsoft.com/office/drawing/2017/decorative" val="1"/>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a:stretch/>
        </p:blipFill>
        <p:spPr>
          <a:xfrm rot="5400000">
            <a:off x="8035466" y="34473"/>
            <a:ext cx="10287004" cy="10218058"/>
          </a:xfrm>
          <a:prstGeom prst="rect">
            <a:avLst/>
          </a:prstGeom>
        </p:spPr>
      </p:pic>
      <p:pic>
        <p:nvPicPr>
          <p:cNvPr id="21" name="Graphic 20">
            <a:extLst>
              <a:ext uri="{FF2B5EF4-FFF2-40B4-BE49-F238E27FC236}">
                <a16:creationId xmlns:a16="http://schemas.microsoft.com/office/drawing/2014/main" id="{4FB9A8C5-61C1-4CC8-8ECC-99AB80C77152}"/>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733426" y="742771"/>
            <a:ext cx="2982224" cy="305774"/>
          </a:xfrm>
          <a:prstGeom prst="rect">
            <a:avLst/>
          </a:prstGeom>
        </p:spPr>
      </p:pic>
      <p:sp>
        <p:nvSpPr>
          <p:cNvPr id="3" name="Subtitle 2"/>
          <p:cNvSpPr>
            <a:spLocks noGrp="1"/>
          </p:cNvSpPr>
          <p:nvPr>
            <p:ph type="subTitle" idx="1" hasCustomPrompt="1"/>
          </p:nvPr>
        </p:nvSpPr>
        <p:spPr>
          <a:xfrm>
            <a:off x="733427" y="5965387"/>
            <a:ext cx="11029950" cy="498598"/>
          </a:xfrm>
        </p:spPr>
        <p:txBody>
          <a:bodyPr>
            <a:spAutoFit/>
          </a:bodyPr>
          <a:lstStyle>
            <a:lvl1pPr marL="0" indent="0" algn="l">
              <a:lnSpc>
                <a:spcPct val="90000"/>
              </a:lnSpc>
              <a:buNone/>
              <a:defRPr sz="3600">
                <a:solidFill>
                  <a:schemeClr val="bg1"/>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Click to add subtitle</a:t>
            </a:r>
          </a:p>
        </p:txBody>
      </p:sp>
      <p:sp>
        <p:nvSpPr>
          <p:cNvPr id="6" name="Presenter Name 3">
            <a:extLst>
              <a:ext uri="{FF2B5EF4-FFF2-40B4-BE49-F238E27FC236}">
                <a16:creationId xmlns:a16="http://schemas.microsoft.com/office/drawing/2014/main" id="{C04F57AA-54B2-45D6-A733-72203FE0CF7A}"/>
              </a:ext>
            </a:extLst>
          </p:cNvPr>
          <p:cNvSpPr>
            <a:spLocks noGrp="1"/>
          </p:cNvSpPr>
          <p:nvPr>
            <p:ph type="body" sz="quarter" idx="11" hasCustomPrompt="1"/>
          </p:nvPr>
        </p:nvSpPr>
        <p:spPr>
          <a:xfrm>
            <a:off x="733424" y="8506274"/>
            <a:ext cx="7680964" cy="430888"/>
          </a:xfrm>
        </p:spPr>
        <p:txBody>
          <a:bodyPr wrap="square">
            <a:spAutoFit/>
          </a:bodyPr>
          <a:lstStyle>
            <a:lvl1pPr marL="0" indent="0">
              <a:buNone/>
              <a:defRPr sz="2800">
                <a:solidFill>
                  <a:schemeClr val="bg1"/>
                </a:solidFill>
              </a:defRPr>
            </a:lvl1pPr>
          </a:lstStyle>
          <a:p>
            <a:pPr lvl="0"/>
            <a:r>
              <a:rPr lang="en-US"/>
              <a:t>Presenter Name</a:t>
            </a:r>
          </a:p>
        </p:txBody>
      </p:sp>
      <p:sp>
        <p:nvSpPr>
          <p:cNvPr id="8" name="Presenter Info 4">
            <a:extLst>
              <a:ext uri="{FF2B5EF4-FFF2-40B4-BE49-F238E27FC236}">
                <a16:creationId xmlns:a16="http://schemas.microsoft.com/office/drawing/2014/main" id="{C2103BC2-100F-4A8E-85B0-54037B4529E7}"/>
              </a:ext>
            </a:extLst>
          </p:cNvPr>
          <p:cNvSpPr>
            <a:spLocks noGrp="1"/>
          </p:cNvSpPr>
          <p:nvPr>
            <p:ph type="body" sz="quarter" idx="12" hasCustomPrompt="1"/>
          </p:nvPr>
        </p:nvSpPr>
        <p:spPr>
          <a:xfrm>
            <a:off x="733424" y="8932649"/>
            <a:ext cx="7680964" cy="338554"/>
          </a:xfrm>
        </p:spPr>
        <p:txBody>
          <a:bodyPr wrap="square">
            <a:spAutoFit/>
          </a:bodyPr>
          <a:lstStyle>
            <a:lvl1pPr marL="0" indent="0">
              <a:buNone/>
              <a:defRPr sz="2200">
                <a:solidFill>
                  <a:schemeClr val="bg1"/>
                </a:solidFill>
              </a:defRPr>
            </a:lvl1pPr>
          </a:lstStyle>
          <a:p>
            <a:pPr lvl="0"/>
            <a:r>
              <a:rPr lang="en-US"/>
              <a:t>Presenter Title | @socialmedia</a:t>
            </a:r>
          </a:p>
        </p:txBody>
      </p:sp>
      <p:sp>
        <p:nvSpPr>
          <p:cNvPr id="7" name="Footer Placeholder 6">
            <a:extLst>
              <a:ext uri="{FF2B5EF4-FFF2-40B4-BE49-F238E27FC236}">
                <a16:creationId xmlns:a16="http://schemas.microsoft.com/office/drawing/2014/main" id="{379A5025-10DD-4BE9-B14B-87885CBC5125}"/>
              </a:ext>
              <a:ext uri="{C183D7F6-B498-43B3-948B-1728B52AA6E4}">
                <adec:decorative xmlns:adec="http://schemas.microsoft.com/office/drawing/2017/decorative" val="0"/>
              </a:ext>
            </a:extLst>
          </p:cNvPr>
          <p:cNvSpPr>
            <a:spLocks noGrp="1"/>
          </p:cNvSpPr>
          <p:nvPr>
            <p:ph type="ftr" sz="quarter" idx="10"/>
          </p:nvPr>
        </p:nvSpPr>
        <p:spPr/>
        <p:txBody>
          <a:bodyPr/>
          <a:lstStyle/>
          <a:p>
            <a:endParaRPr lang="en-US" dirty="0"/>
          </a:p>
        </p:txBody>
      </p:sp>
      <p:sp>
        <p:nvSpPr>
          <p:cNvPr id="5" name="Copyright Line 5">
            <a:extLst>
              <a:ext uri="{FF2B5EF4-FFF2-40B4-BE49-F238E27FC236}">
                <a16:creationId xmlns:a16="http://schemas.microsoft.com/office/drawing/2014/main" id="{2B8C09F4-8C50-43A4-8553-F7D974ACBC0C}"/>
              </a:ext>
              <a:ext uri="{C183D7F6-B498-43B3-948B-1728B52AA6E4}">
                <adec:decorative xmlns:adec="http://schemas.microsoft.com/office/drawing/2017/decorative" val="0"/>
              </a:ext>
            </a:extLst>
          </p:cNvPr>
          <p:cNvSpPr txBox="1"/>
          <p:nvPr userDrawn="1"/>
        </p:nvSpPr>
        <p:spPr>
          <a:xfrm>
            <a:off x="368300" y="9715500"/>
            <a:ext cx="17614904" cy="304800"/>
          </a:xfrm>
          <a:prstGeom prst="rect">
            <a:avLst/>
          </a:prstGeom>
          <a:noFill/>
        </p:spPr>
        <p:txBody>
          <a:bodyPr wrap="square" lIns="0" tIns="0" rIns="0" bIns="0" rtlCol="0" anchor="b">
            <a:noAutofit/>
          </a:bodyPr>
          <a:lstStyle/>
          <a:p>
            <a:pPr>
              <a:lnSpc>
                <a:spcPct val="90000"/>
              </a:lnSpc>
              <a:spcBef>
                <a:spcPts val="600"/>
              </a:spcBef>
            </a:pPr>
            <a:r>
              <a:rPr lang="en-US" sz="1200" dirty="0">
                <a:solidFill>
                  <a:schemeClr val="bg1">
                    <a:lumMod val="65000"/>
                  </a:schemeClr>
                </a:solidFill>
              </a:rPr>
              <a:t>© </a:t>
            </a:r>
            <a:fld id="{0BFED481-ECBD-4516-A99F-C010FA71F182}" type="datetimeyyyy">
              <a:rPr lang="en-US" sz="1200" smtClean="0">
                <a:solidFill>
                  <a:schemeClr val="bg1">
                    <a:lumMod val="65000"/>
                  </a:schemeClr>
                </a:solidFill>
              </a:rPr>
              <a:pPr>
                <a:lnSpc>
                  <a:spcPct val="90000"/>
                </a:lnSpc>
                <a:spcBef>
                  <a:spcPts val="600"/>
                </a:spcBef>
              </a:pPr>
              <a:t>2025</a:t>
            </a:fld>
            <a:r>
              <a:rPr lang="en-US" sz="1200" dirty="0">
                <a:solidFill>
                  <a:schemeClr val="bg1">
                    <a:lumMod val="65000"/>
                  </a:schemeClr>
                </a:solidFill>
              </a:rPr>
              <a:t> Autodesk. All rights reserved.</a:t>
            </a:r>
          </a:p>
        </p:txBody>
      </p:sp>
      <p:sp>
        <p:nvSpPr>
          <p:cNvPr id="11" name="Title 3">
            <a:extLst>
              <a:ext uri="{FF2B5EF4-FFF2-40B4-BE49-F238E27FC236}">
                <a16:creationId xmlns:a16="http://schemas.microsoft.com/office/drawing/2014/main" id="{64006909-5EF8-413D-A854-0D96E076FE17}"/>
              </a:ext>
            </a:extLst>
          </p:cNvPr>
          <p:cNvSpPr>
            <a:spLocks noGrp="1"/>
          </p:cNvSpPr>
          <p:nvPr>
            <p:ph type="title" hasCustomPrompt="1"/>
          </p:nvPr>
        </p:nvSpPr>
        <p:spPr>
          <a:xfrm>
            <a:off x="736981" y="2366974"/>
            <a:ext cx="12474574" cy="3354764"/>
          </a:xfrm>
        </p:spPr>
        <p:txBody>
          <a:bodyPr anchor="b"/>
          <a:lstStyle>
            <a:lvl1pPr>
              <a:defRPr sz="8000">
                <a:solidFill>
                  <a:schemeClr val="bg1"/>
                </a:solidFill>
              </a:defRPr>
            </a:lvl1pPr>
          </a:lstStyle>
          <a:p>
            <a:r>
              <a:rPr lang="en-US" dirty="0"/>
              <a:t>Presentation title </a:t>
            </a:r>
            <a:br>
              <a:rPr lang="en-US" dirty="0"/>
            </a:br>
            <a:r>
              <a:rPr lang="en-US" dirty="0"/>
              <a:t>extends to two </a:t>
            </a:r>
            <a:br>
              <a:rPr lang="en-US" dirty="0"/>
            </a:br>
            <a:r>
              <a:rPr lang="en-US" dirty="0"/>
              <a:t>or more lines</a:t>
            </a:r>
          </a:p>
        </p:txBody>
      </p:sp>
    </p:spTree>
    <p:extLst>
      <p:ext uri="{BB962C8B-B14F-4D97-AF65-F5344CB8AC3E}">
        <p14:creationId xmlns:p14="http://schemas.microsoft.com/office/powerpoint/2010/main" val="18773809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Divider A (Dark)">
    <p:bg>
      <p:bgPr>
        <a:solidFill>
          <a:schemeClr val="tx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258BEF0-814D-4EBF-89A1-CFAF9E25508C}"/>
              </a:ext>
              <a:ext uri="{C183D7F6-B498-43B3-948B-1728B52AA6E4}">
                <adec:decorative xmlns:adec="http://schemas.microsoft.com/office/drawing/2017/decorative" val="1"/>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a:stretch/>
        </p:blipFill>
        <p:spPr>
          <a:xfrm>
            <a:off x="0" y="0"/>
            <a:ext cx="9144000" cy="10287000"/>
          </a:xfrm>
          <a:prstGeom prst="rect">
            <a:avLst/>
          </a:prstGeom>
        </p:spPr>
      </p:pic>
      <p:sp>
        <p:nvSpPr>
          <p:cNvPr id="10" name="Graphic 31">
            <a:extLst>
              <a:ext uri="{FF2B5EF4-FFF2-40B4-BE49-F238E27FC236}">
                <a16:creationId xmlns:a16="http://schemas.microsoft.com/office/drawing/2014/main" id="{774255B1-ABD6-4DEC-8067-2B176C87A5FB}"/>
              </a:ext>
              <a:ext uri="{C183D7F6-B498-43B3-948B-1728B52AA6E4}">
                <adec:decorative xmlns:adec="http://schemas.microsoft.com/office/drawing/2017/decorative" val="1"/>
              </a:ext>
            </a:extLst>
          </p:cNvPr>
          <p:cNvSpPr/>
          <p:nvPr userDrawn="1"/>
        </p:nvSpPr>
        <p:spPr>
          <a:xfrm>
            <a:off x="15645007" y="730250"/>
            <a:ext cx="1903394" cy="1301776"/>
          </a:xfrm>
          <a:custGeom>
            <a:avLst/>
            <a:gdLst>
              <a:gd name="connsiteX0" fmla="*/ 979 w 195276"/>
              <a:gd name="connsiteY0" fmla="*/ 133489 h 133554"/>
              <a:gd name="connsiteX1" fmla="*/ 120554 w 195276"/>
              <a:gd name="connsiteY1" fmla="*/ 59108 h 133554"/>
              <a:gd name="connsiteX2" fmla="*/ 182583 w 195276"/>
              <a:gd name="connsiteY2" fmla="*/ 59108 h 133554"/>
              <a:gd name="connsiteX3" fmla="*/ 186204 w 195276"/>
              <a:gd name="connsiteY3" fmla="*/ 62729 h 133554"/>
              <a:gd name="connsiteX4" fmla="*/ 186204 w 195276"/>
              <a:gd name="connsiteY4" fmla="*/ 62737 h 133554"/>
              <a:gd name="connsiteX5" fmla="*/ 184512 w 195276"/>
              <a:gd name="connsiteY5" fmla="*/ 65783 h 133554"/>
              <a:gd name="connsiteX6" fmla="*/ 125782 w 195276"/>
              <a:gd name="connsiteY6" fmla="*/ 100994 h 133554"/>
              <a:gd name="connsiteX7" fmla="*/ 120630 w 195276"/>
              <a:gd name="connsiteY7" fmla="*/ 111298 h 133554"/>
              <a:gd name="connsiteX8" fmla="*/ 120571 w 195276"/>
              <a:gd name="connsiteY8" fmla="*/ 133489 h 133554"/>
              <a:gd name="connsiteX9" fmla="*/ 195206 w 195276"/>
              <a:gd name="connsiteY9" fmla="*/ 133489 h 133554"/>
              <a:gd name="connsiteX10" fmla="*/ 195206 w 195276"/>
              <a:gd name="connsiteY10" fmla="*/ 4524 h 133554"/>
              <a:gd name="connsiteX11" fmla="*/ 190642 w 195276"/>
              <a:gd name="connsiteY11" fmla="*/ -66 h 133554"/>
              <a:gd name="connsiteX12" fmla="*/ 190434 w 195276"/>
              <a:gd name="connsiteY12" fmla="*/ -62 h 133554"/>
              <a:gd name="connsiteX13" fmla="*/ 119217 w 195276"/>
              <a:gd name="connsiteY13" fmla="*/ -62 h 133554"/>
              <a:gd name="connsiteX14" fmla="*/ -70 w 195276"/>
              <a:gd name="connsiteY14" fmla="*/ 73998 h 133554"/>
              <a:gd name="connsiteX15" fmla="*/ -70 w 195276"/>
              <a:gd name="connsiteY15" fmla="*/ 133489 h 13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276" h="133554">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chemeClr val="bg1"/>
          </a:solidFill>
          <a:ln w="841" cap="flat">
            <a:noFill/>
            <a:prstDash val="solid"/>
            <a:miter/>
          </a:ln>
        </p:spPr>
        <p:txBody>
          <a:bodyPr rtlCol="0" anchor="ctr"/>
          <a:lstStyle/>
          <a:p>
            <a:endParaRPr lang="en-US" sz="7200" dirty="0"/>
          </a:p>
        </p:txBody>
      </p:sp>
      <p:sp>
        <p:nvSpPr>
          <p:cNvPr id="2" name="Title 1"/>
          <p:cNvSpPr>
            <a:spLocks noGrp="1"/>
          </p:cNvSpPr>
          <p:nvPr>
            <p:ph type="title"/>
          </p:nvPr>
        </p:nvSpPr>
        <p:spPr>
          <a:xfrm>
            <a:off x="6172200" y="3493008"/>
            <a:ext cx="11376200" cy="2246768"/>
          </a:xfrm>
        </p:spPr>
        <p:txBody>
          <a:bodyPr anchor="b"/>
          <a:lstStyle>
            <a:lvl1pPr>
              <a:lnSpc>
                <a:spcPct val="90000"/>
              </a:lnSpc>
              <a:defRPr sz="8000" b="1" i="0">
                <a:solidFill>
                  <a:schemeClr val="bg1"/>
                </a:solidFill>
                <a:latin typeface="+mj-lt"/>
              </a:defRPr>
            </a:lvl1pPr>
          </a:lstStyle>
          <a:p>
            <a:r>
              <a:rPr lang="en-US"/>
              <a:t>Click to edit Master title style</a:t>
            </a:r>
            <a:endParaRPr lang="en-US" dirty="0"/>
          </a:p>
        </p:txBody>
      </p:sp>
      <p:sp>
        <p:nvSpPr>
          <p:cNvPr id="3" name="Text Placeholder 2"/>
          <p:cNvSpPr>
            <a:spLocks noGrp="1"/>
          </p:cNvSpPr>
          <p:nvPr>
            <p:ph type="body" idx="1"/>
          </p:nvPr>
        </p:nvSpPr>
        <p:spPr>
          <a:xfrm>
            <a:off x="6172200" y="5958303"/>
            <a:ext cx="11379200" cy="498598"/>
          </a:xfrm>
        </p:spPr>
        <p:txBody>
          <a:bodyPr>
            <a:spAutoFit/>
          </a:bodyPr>
          <a:lstStyle>
            <a:lvl1pPr marL="0" indent="0">
              <a:lnSpc>
                <a:spcPct val="90000"/>
              </a:lnSpc>
              <a:buNone/>
              <a:defRPr sz="3600">
                <a:solidFill>
                  <a:schemeClr val="bg1"/>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a:t>Click to edit Master text styles</a:t>
            </a:r>
          </a:p>
        </p:txBody>
      </p:sp>
      <p:sp>
        <p:nvSpPr>
          <p:cNvPr id="7" name="Footer Placeholder 3">
            <a:extLst>
              <a:ext uri="{FF2B5EF4-FFF2-40B4-BE49-F238E27FC236}">
                <a16:creationId xmlns:a16="http://schemas.microsoft.com/office/drawing/2014/main" id="{411FEDFA-5B6E-4759-85ED-8D39F5D2A26E}"/>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34961013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ver B">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B579C492-4237-4928-8DC6-BACCE812C0D4}"/>
              </a:ext>
              <a:ext uri="{C183D7F6-B498-43B3-948B-1728B52AA6E4}">
                <adec:decorative xmlns:adec="http://schemas.microsoft.com/office/drawing/2017/decorative" val="1"/>
              </a:ext>
            </a:extLst>
          </p:cNvPr>
          <p:cNvSpPr/>
          <p:nvPr userDrawn="1"/>
        </p:nvSpPr>
        <p:spPr>
          <a:xfrm>
            <a:off x="0" y="0"/>
            <a:ext cx="18288000" cy="10287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7200" dirty="0"/>
          </a:p>
        </p:txBody>
      </p:sp>
      <p:sp>
        <p:nvSpPr>
          <p:cNvPr id="9" name="Picture Placeholder 8">
            <a:extLst>
              <a:ext uri="{FF2B5EF4-FFF2-40B4-BE49-F238E27FC236}">
                <a16:creationId xmlns:a16="http://schemas.microsoft.com/office/drawing/2014/main" id="{8767468D-C3AF-4D62-842C-65B92F584E23}"/>
              </a:ext>
              <a:ext uri="{C183D7F6-B498-43B3-948B-1728B52AA6E4}">
                <adec:decorative xmlns:adec="http://schemas.microsoft.com/office/drawing/2017/decorative" val="1"/>
              </a:ext>
            </a:extLst>
          </p:cNvPr>
          <p:cNvSpPr>
            <a:spLocks noGrp="1"/>
          </p:cNvSpPr>
          <p:nvPr>
            <p:ph type="pic" sz="quarter" idx="13"/>
          </p:nvPr>
        </p:nvSpPr>
        <p:spPr>
          <a:xfrm>
            <a:off x="0" y="0"/>
            <a:ext cx="18288000" cy="10287000"/>
          </a:xfrm>
          <a:solidFill>
            <a:schemeClr val="bg1">
              <a:lumMod val="85000"/>
            </a:schemeClr>
          </a:solidFill>
        </p:spPr>
        <p:txBody>
          <a:bodyPr/>
          <a:lstStyle>
            <a:lvl1pPr marL="0" indent="0">
              <a:buNone/>
              <a:defRPr/>
            </a:lvl1pPr>
          </a:lstStyle>
          <a:p>
            <a:r>
              <a:rPr lang="en-US"/>
              <a:t>Click icon to add picture</a:t>
            </a:r>
            <a:endParaRPr lang="en-US" dirty="0"/>
          </a:p>
        </p:txBody>
      </p:sp>
      <p:cxnSp>
        <p:nvCxnSpPr>
          <p:cNvPr id="12" name="Straight Connector 11">
            <a:extLst>
              <a:ext uri="{FF2B5EF4-FFF2-40B4-BE49-F238E27FC236}">
                <a16:creationId xmlns:a16="http://schemas.microsoft.com/office/drawing/2014/main" id="{AE71A526-8474-4E5D-BEB1-1C220ED5E34D}"/>
              </a:ext>
              <a:ext uri="{C183D7F6-B498-43B3-948B-1728B52AA6E4}">
                <adec:decorative xmlns:adec="http://schemas.microsoft.com/office/drawing/2017/decorative" val="1"/>
              </a:ext>
            </a:extLst>
          </p:cNvPr>
          <p:cNvCxnSpPr>
            <a:cxnSpLocks/>
          </p:cNvCxnSpPr>
          <p:nvPr userDrawn="1"/>
        </p:nvCxnSpPr>
        <p:spPr>
          <a:xfrm flipH="1">
            <a:off x="3882958" y="7360214"/>
            <a:ext cx="26352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17" name="Graphic 16">
            <a:extLst>
              <a:ext uri="{FF2B5EF4-FFF2-40B4-BE49-F238E27FC236}">
                <a16:creationId xmlns:a16="http://schemas.microsoft.com/office/drawing/2014/main" id="{BD8830E4-3594-418C-9C27-19BFC88B5482}"/>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4916202" y="730250"/>
            <a:ext cx="2635200" cy="270192"/>
          </a:xfrm>
          <a:prstGeom prst="rect">
            <a:avLst/>
          </a:prstGeom>
        </p:spPr>
      </p:pic>
      <p:sp>
        <p:nvSpPr>
          <p:cNvPr id="23" name="Graphic 31">
            <a:extLst>
              <a:ext uri="{FF2B5EF4-FFF2-40B4-BE49-F238E27FC236}">
                <a16:creationId xmlns:a16="http://schemas.microsoft.com/office/drawing/2014/main" id="{0D47106D-EEFE-45DB-AC12-22D7A8D52D88}"/>
              </a:ext>
              <a:ext uri="{C183D7F6-B498-43B3-948B-1728B52AA6E4}">
                <adec:decorative xmlns:adec="http://schemas.microsoft.com/office/drawing/2017/decorative" val="1"/>
              </a:ext>
            </a:extLst>
          </p:cNvPr>
          <p:cNvSpPr/>
          <p:nvPr userDrawn="1"/>
        </p:nvSpPr>
        <p:spPr>
          <a:xfrm>
            <a:off x="733494" y="3740152"/>
            <a:ext cx="2632200" cy="1800224"/>
          </a:xfrm>
          <a:custGeom>
            <a:avLst/>
            <a:gdLst>
              <a:gd name="connsiteX0" fmla="*/ 979 w 195276"/>
              <a:gd name="connsiteY0" fmla="*/ 133489 h 133554"/>
              <a:gd name="connsiteX1" fmla="*/ 120554 w 195276"/>
              <a:gd name="connsiteY1" fmla="*/ 59108 h 133554"/>
              <a:gd name="connsiteX2" fmla="*/ 182583 w 195276"/>
              <a:gd name="connsiteY2" fmla="*/ 59108 h 133554"/>
              <a:gd name="connsiteX3" fmla="*/ 186204 w 195276"/>
              <a:gd name="connsiteY3" fmla="*/ 62729 h 133554"/>
              <a:gd name="connsiteX4" fmla="*/ 186204 w 195276"/>
              <a:gd name="connsiteY4" fmla="*/ 62737 h 133554"/>
              <a:gd name="connsiteX5" fmla="*/ 184512 w 195276"/>
              <a:gd name="connsiteY5" fmla="*/ 65783 h 133554"/>
              <a:gd name="connsiteX6" fmla="*/ 125782 w 195276"/>
              <a:gd name="connsiteY6" fmla="*/ 100994 h 133554"/>
              <a:gd name="connsiteX7" fmla="*/ 120630 w 195276"/>
              <a:gd name="connsiteY7" fmla="*/ 111298 h 133554"/>
              <a:gd name="connsiteX8" fmla="*/ 120571 w 195276"/>
              <a:gd name="connsiteY8" fmla="*/ 133489 h 133554"/>
              <a:gd name="connsiteX9" fmla="*/ 195206 w 195276"/>
              <a:gd name="connsiteY9" fmla="*/ 133489 h 133554"/>
              <a:gd name="connsiteX10" fmla="*/ 195206 w 195276"/>
              <a:gd name="connsiteY10" fmla="*/ 4524 h 133554"/>
              <a:gd name="connsiteX11" fmla="*/ 190642 w 195276"/>
              <a:gd name="connsiteY11" fmla="*/ -66 h 133554"/>
              <a:gd name="connsiteX12" fmla="*/ 190434 w 195276"/>
              <a:gd name="connsiteY12" fmla="*/ -62 h 133554"/>
              <a:gd name="connsiteX13" fmla="*/ 119217 w 195276"/>
              <a:gd name="connsiteY13" fmla="*/ -62 h 133554"/>
              <a:gd name="connsiteX14" fmla="*/ -70 w 195276"/>
              <a:gd name="connsiteY14" fmla="*/ 73998 h 133554"/>
              <a:gd name="connsiteX15" fmla="*/ -70 w 195276"/>
              <a:gd name="connsiteY15" fmla="*/ 133489 h 13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276" h="133554">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w="841" cap="flat">
            <a:noFill/>
            <a:prstDash val="solid"/>
            <a:miter/>
          </a:ln>
        </p:spPr>
        <p:txBody>
          <a:bodyPr rtlCol="0" anchor="ctr"/>
          <a:lstStyle/>
          <a:p>
            <a:endParaRPr lang="en-US" sz="7200" dirty="0"/>
          </a:p>
        </p:txBody>
      </p:sp>
      <p:sp>
        <p:nvSpPr>
          <p:cNvPr id="15" name="Source Placeholder 4">
            <a:extLst>
              <a:ext uri="{FF2B5EF4-FFF2-40B4-BE49-F238E27FC236}">
                <a16:creationId xmlns:a16="http://schemas.microsoft.com/office/drawing/2014/main" id="{7174F5EA-3D27-4D2B-94E4-C87BF417CF19}"/>
              </a:ext>
              <a:ext uri="{C183D7F6-B498-43B3-948B-1728B52AA6E4}">
                <adec:decorative xmlns:adec="http://schemas.microsoft.com/office/drawing/2017/decorative" val="1"/>
              </a:ext>
            </a:extLst>
          </p:cNvPr>
          <p:cNvSpPr>
            <a:spLocks noGrp="1"/>
          </p:cNvSpPr>
          <p:nvPr>
            <p:ph type="body" sz="quarter" idx="14" hasCustomPrompt="1"/>
          </p:nvPr>
        </p:nvSpPr>
        <p:spPr>
          <a:xfrm>
            <a:off x="9144000" y="9847871"/>
            <a:ext cx="8770820" cy="184666"/>
          </a:xfrm>
        </p:spPr>
        <p:txBody>
          <a:bodyPr wrap="square" lIns="0" tIns="0" rIns="0" bIns="0" anchor="b">
            <a:spAutoFit/>
          </a:bodyPr>
          <a:lstStyle>
            <a:lvl1pPr marL="0" indent="0" algn="r">
              <a:buNone/>
              <a:defRPr sz="1200">
                <a:solidFill>
                  <a:schemeClr val="bg1">
                    <a:lumMod val="50000"/>
                  </a:schemeClr>
                </a:solidFill>
              </a:defRPr>
            </a:lvl1pPr>
            <a:lvl5pPr>
              <a:defRPr/>
            </a:lvl5pPr>
          </a:lstStyle>
          <a:p>
            <a:pPr lvl="0"/>
            <a:r>
              <a:rPr lang="en-US"/>
              <a:t>Image credit </a:t>
            </a:r>
          </a:p>
        </p:txBody>
      </p:sp>
      <p:sp>
        <p:nvSpPr>
          <p:cNvPr id="3" name="Subtitle 2"/>
          <p:cNvSpPr>
            <a:spLocks noGrp="1"/>
          </p:cNvSpPr>
          <p:nvPr>
            <p:ph type="subTitle" idx="1"/>
          </p:nvPr>
        </p:nvSpPr>
        <p:spPr>
          <a:xfrm>
            <a:off x="3882959" y="5923204"/>
            <a:ext cx="13668442" cy="498598"/>
          </a:xfrm>
        </p:spPr>
        <p:txBody>
          <a:bodyPr vert="horz" wrap="square" lIns="0" tIns="0" rIns="0" bIns="0" rtlCol="0">
            <a:spAutoFit/>
          </a:bodyPr>
          <a:lstStyle>
            <a:lvl1pPr marL="0" indent="0">
              <a:buNone/>
              <a:defRPr lang="en-US" sz="3600" dirty="0"/>
            </a:lvl1pPr>
          </a:lstStyle>
          <a:p>
            <a:pPr marL="457200" marR="0" lvl="0" indent="-457200" algn="l" defTabSz="1371600" rtl="0" eaLnBrk="1" fontAlgn="auto" latinLnBrk="0" hangingPunct="1">
              <a:lnSpc>
                <a:spcPct val="90000"/>
              </a:lnSpc>
              <a:spcBef>
                <a:spcPts val="4000"/>
              </a:spcBef>
              <a:spcAft>
                <a:spcPts val="0"/>
              </a:spcAft>
              <a:buClr>
                <a:schemeClr val="tx2"/>
              </a:buClr>
              <a:buSzTx/>
              <a:tabLst/>
              <a:defRPr/>
            </a:pPr>
            <a:r>
              <a:rPr lang="en-US"/>
              <a:t>Click to edit Master subtitle style</a:t>
            </a:r>
          </a:p>
        </p:txBody>
      </p:sp>
      <p:sp>
        <p:nvSpPr>
          <p:cNvPr id="6" name="Presenter Name 3">
            <a:extLst>
              <a:ext uri="{FF2B5EF4-FFF2-40B4-BE49-F238E27FC236}">
                <a16:creationId xmlns:a16="http://schemas.microsoft.com/office/drawing/2014/main" id="{C04F57AA-54B2-45D6-A733-72203FE0CF7A}"/>
              </a:ext>
            </a:extLst>
          </p:cNvPr>
          <p:cNvSpPr>
            <a:spLocks noGrp="1"/>
          </p:cNvSpPr>
          <p:nvPr>
            <p:ph type="body" sz="quarter" idx="11" hasCustomPrompt="1"/>
          </p:nvPr>
        </p:nvSpPr>
        <p:spPr>
          <a:xfrm>
            <a:off x="3882958" y="7796406"/>
            <a:ext cx="7680964" cy="430888"/>
          </a:xfrm>
        </p:spPr>
        <p:txBody>
          <a:bodyPr wrap="square">
            <a:spAutoFit/>
          </a:bodyPr>
          <a:lstStyle>
            <a:lvl1pPr marL="0" indent="0">
              <a:buNone/>
              <a:defRPr sz="2800"/>
            </a:lvl1pPr>
          </a:lstStyle>
          <a:p>
            <a:pPr lvl="0"/>
            <a:r>
              <a:rPr lang="en-US"/>
              <a:t>Presenter Name</a:t>
            </a:r>
          </a:p>
        </p:txBody>
      </p:sp>
      <p:sp>
        <p:nvSpPr>
          <p:cNvPr id="8" name="Presenter Info 4">
            <a:extLst>
              <a:ext uri="{FF2B5EF4-FFF2-40B4-BE49-F238E27FC236}">
                <a16:creationId xmlns:a16="http://schemas.microsoft.com/office/drawing/2014/main" id="{C2103BC2-100F-4A8E-85B0-54037B4529E7}"/>
              </a:ext>
            </a:extLst>
          </p:cNvPr>
          <p:cNvSpPr>
            <a:spLocks noGrp="1"/>
          </p:cNvSpPr>
          <p:nvPr>
            <p:ph type="body" sz="quarter" idx="12" hasCustomPrompt="1"/>
          </p:nvPr>
        </p:nvSpPr>
        <p:spPr>
          <a:xfrm>
            <a:off x="3882958" y="8222781"/>
            <a:ext cx="7680964" cy="338554"/>
          </a:xfrm>
        </p:spPr>
        <p:txBody>
          <a:bodyPr wrap="square">
            <a:spAutoFit/>
          </a:bodyPr>
          <a:lstStyle>
            <a:lvl1pPr marL="0" indent="0">
              <a:buNone/>
              <a:defRPr sz="2200"/>
            </a:lvl1pPr>
          </a:lstStyle>
          <a:p>
            <a:pPr lvl="0"/>
            <a:r>
              <a:rPr lang="en-US"/>
              <a:t>Presenter Title | @socialmedia</a:t>
            </a:r>
          </a:p>
        </p:txBody>
      </p:sp>
      <p:sp>
        <p:nvSpPr>
          <p:cNvPr id="7" name="Footer Placeholder 6">
            <a:extLst>
              <a:ext uri="{FF2B5EF4-FFF2-40B4-BE49-F238E27FC236}">
                <a16:creationId xmlns:a16="http://schemas.microsoft.com/office/drawing/2014/main" id="{379A5025-10DD-4BE9-B14B-87885CBC5125}"/>
              </a:ext>
              <a:ext uri="{C183D7F6-B498-43B3-948B-1728B52AA6E4}">
                <adec:decorative xmlns:adec="http://schemas.microsoft.com/office/drawing/2017/decorative" val="0"/>
              </a:ext>
            </a:extLst>
          </p:cNvPr>
          <p:cNvSpPr>
            <a:spLocks noGrp="1"/>
          </p:cNvSpPr>
          <p:nvPr>
            <p:ph type="ftr" sz="quarter" idx="10"/>
          </p:nvPr>
        </p:nvSpPr>
        <p:spPr>
          <a:xfrm>
            <a:off x="368301" y="9473274"/>
            <a:ext cx="8772526" cy="304800"/>
          </a:xfrm>
        </p:spPr>
        <p:txBody>
          <a:bodyPr/>
          <a:lstStyle>
            <a:lvl1pPr algn="l">
              <a:defRPr>
                <a:solidFill>
                  <a:schemeClr val="bg1">
                    <a:lumMod val="50000"/>
                  </a:schemeClr>
                </a:solidFill>
              </a:defRPr>
            </a:lvl1pPr>
          </a:lstStyle>
          <a:p>
            <a:endParaRPr lang="en-US" dirty="0"/>
          </a:p>
        </p:txBody>
      </p:sp>
      <p:sp>
        <p:nvSpPr>
          <p:cNvPr id="5" name="Copyright Line 5">
            <a:extLst>
              <a:ext uri="{FF2B5EF4-FFF2-40B4-BE49-F238E27FC236}">
                <a16:creationId xmlns:a16="http://schemas.microsoft.com/office/drawing/2014/main" id="{2B8C09F4-8C50-43A4-8553-F7D974ACBC0C}"/>
              </a:ext>
              <a:ext uri="{C183D7F6-B498-43B3-948B-1728B52AA6E4}">
                <adec:decorative xmlns:adec="http://schemas.microsoft.com/office/drawing/2017/decorative" val="0"/>
              </a:ext>
            </a:extLst>
          </p:cNvPr>
          <p:cNvSpPr txBox="1"/>
          <p:nvPr userDrawn="1"/>
        </p:nvSpPr>
        <p:spPr>
          <a:xfrm>
            <a:off x="368301" y="9727736"/>
            <a:ext cx="8772526" cy="304800"/>
          </a:xfrm>
          <a:prstGeom prst="rect">
            <a:avLst/>
          </a:prstGeom>
          <a:noFill/>
        </p:spPr>
        <p:txBody>
          <a:bodyPr wrap="square" lIns="0" tIns="0" rIns="0" bIns="0" rtlCol="0" anchor="b">
            <a:noAutofit/>
          </a:bodyPr>
          <a:lstStyle/>
          <a:p>
            <a:pPr>
              <a:lnSpc>
                <a:spcPct val="90000"/>
              </a:lnSpc>
              <a:spcBef>
                <a:spcPts val="600"/>
              </a:spcBef>
            </a:pPr>
            <a:r>
              <a:rPr lang="en-US" sz="1200" dirty="0">
                <a:solidFill>
                  <a:schemeClr val="bg1">
                    <a:lumMod val="50000"/>
                  </a:schemeClr>
                </a:solidFill>
              </a:rPr>
              <a:t>© </a:t>
            </a:r>
            <a:fld id="{EAD5FACD-C283-4FF3-BBD1-122C8E24DE05}" type="datetimeyyyy">
              <a:rPr lang="en-US" sz="1200" smtClean="0">
                <a:solidFill>
                  <a:schemeClr val="bg1">
                    <a:lumMod val="50000"/>
                  </a:schemeClr>
                </a:solidFill>
              </a:rPr>
              <a:pPr>
                <a:lnSpc>
                  <a:spcPct val="90000"/>
                </a:lnSpc>
                <a:spcBef>
                  <a:spcPts val="600"/>
                </a:spcBef>
              </a:pPr>
              <a:t>2025</a:t>
            </a:fld>
            <a:r>
              <a:rPr lang="en-US" sz="1200" dirty="0">
                <a:solidFill>
                  <a:schemeClr val="bg1">
                    <a:lumMod val="50000"/>
                  </a:schemeClr>
                </a:solidFill>
              </a:rPr>
              <a:t> Autodesk. All rights reserved.</a:t>
            </a:r>
          </a:p>
        </p:txBody>
      </p:sp>
      <p:sp>
        <p:nvSpPr>
          <p:cNvPr id="16" name="Title 1">
            <a:extLst>
              <a:ext uri="{FF2B5EF4-FFF2-40B4-BE49-F238E27FC236}">
                <a16:creationId xmlns:a16="http://schemas.microsoft.com/office/drawing/2014/main" id="{1874137C-A765-47B1-B0B1-10D06AF6D0AB}"/>
              </a:ext>
            </a:extLst>
          </p:cNvPr>
          <p:cNvSpPr>
            <a:spLocks noGrp="1"/>
          </p:cNvSpPr>
          <p:nvPr>
            <p:ph type="title" hasCustomPrompt="1"/>
          </p:nvPr>
        </p:nvSpPr>
        <p:spPr>
          <a:xfrm>
            <a:off x="3882958" y="3512884"/>
            <a:ext cx="13668440" cy="2217600"/>
          </a:xfrm>
        </p:spPr>
        <p:txBody>
          <a:bodyPr anchor="b"/>
          <a:lstStyle>
            <a:lvl1pPr>
              <a:lnSpc>
                <a:spcPct val="90000"/>
              </a:lnSpc>
              <a:defRPr sz="8000" b="1" i="0">
                <a:latin typeface="+mj-lt"/>
              </a:defRPr>
            </a:lvl1pPr>
          </a:lstStyle>
          <a:p>
            <a:r>
              <a:rPr lang="en-US" dirty="0"/>
              <a:t>Presentation title can extend to two lines</a:t>
            </a:r>
          </a:p>
        </p:txBody>
      </p:sp>
    </p:spTree>
    <p:extLst>
      <p:ext uri="{BB962C8B-B14F-4D97-AF65-F5344CB8AC3E}">
        <p14:creationId xmlns:p14="http://schemas.microsoft.com/office/powerpoint/2010/main" val="165166601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 A (Dark)">
    <p:bg>
      <p:bgPr>
        <a:solidFill>
          <a:schemeClr val="tx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AA84DFF-60D3-4CD6-9643-61DA03D85C04}"/>
              </a:ext>
              <a:ext uri="{C183D7F6-B498-43B3-948B-1728B52AA6E4}">
                <adec:decorative xmlns:adec="http://schemas.microsoft.com/office/drawing/2017/decorative" val="1"/>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a:stretch/>
        </p:blipFill>
        <p:spPr>
          <a:xfrm rot="5400000">
            <a:off x="8035466" y="34473"/>
            <a:ext cx="10287004" cy="10218058"/>
          </a:xfrm>
          <a:prstGeom prst="rect">
            <a:avLst/>
          </a:prstGeom>
        </p:spPr>
      </p:pic>
      <p:pic>
        <p:nvPicPr>
          <p:cNvPr id="21" name="Graphic 20">
            <a:extLst>
              <a:ext uri="{FF2B5EF4-FFF2-40B4-BE49-F238E27FC236}">
                <a16:creationId xmlns:a16="http://schemas.microsoft.com/office/drawing/2014/main" id="{4FB9A8C5-61C1-4CC8-8ECC-99AB80C77152}"/>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733426" y="742771"/>
            <a:ext cx="2982224" cy="305774"/>
          </a:xfrm>
          <a:prstGeom prst="rect">
            <a:avLst/>
          </a:prstGeom>
        </p:spPr>
      </p:pic>
      <p:sp>
        <p:nvSpPr>
          <p:cNvPr id="3" name="Subtitle 2"/>
          <p:cNvSpPr>
            <a:spLocks noGrp="1"/>
          </p:cNvSpPr>
          <p:nvPr>
            <p:ph type="subTitle" idx="1" hasCustomPrompt="1"/>
          </p:nvPr>
        </p:nvSpPr>
        <p:spPr>
          <a:xfrm>
            <a:off x="733427" y="5965387"/>
            <a:ext cx="11029950" cy="498598"/>
          </a:xfrm>
        </p:spPr>
        <p:txBody>
          <a:bodyPr>
            <a:spAutoFit/>
          </a:bodyPr>
          <a:lstStyle>
            <a:lvl1pPr marL="0" indent="0" algn="l">
              <a:lnSpc>
                <a:spcPct val="90000"/>
              </a:lnSpc>
              <a:buNone/>
              <a:defRPr sz="3600">
                <a:solidFill>
                  <a:schemeClr val="bg1"/>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Click to add subtitle</a:t>
            </a:r>
          </a:p>
        </p:txBody>
      </p:sp>
      <p:sp>
        <p:nvSpPr>
          <p:cNvPr id="6" name="Presenter Name 3">
            <a:extLst>
              <a:ext uri="{FF2B5EF4-FFF2-40B4-BE49-F238E27FC236}">
                <a16:creationId xmlns:a16="http://schemas.microsoft.com/office/drawing/2014/main" id="{C04F57AA-54B2-45D6-A733-72203FE0CF7A}"/>
              </a:ext>
            </a:extLst>
          </p:cNvPr>
          <p:cNvSpPr>
            <a:spLocks noGrp="1"/>
          </p:cNvSpPr>
          <p:nvPr>
            <p:ph type="body" sz="quarter" idx="11" hasCustomPrompt="1"/>
          </p:nvPr>
        </p:nvSpPr>
        <p:spPr>
          <a:xfrm>
            <a:off x="733424" y="8506274"/>
            <a:ext cx="7680964" cy="430888"/>
          </a:xfrm>
        </p:spPr>
        <p:txBody>
          <a:bodyPr wrap="square">
            <a:spAutoFit/>
          </a:bodyPr>
          <a:lstStyle>
            <a:lvl1pPr marL="0" indent="0">
              <a:buNone/>
              <a:defRPr sz="2800">
                <a:solidFill>
                  <a:schemeClr val="bg1"/>
                </a:solidFill>
              </a:defRPr>
            </a:lvl1pPr>
          </a:lstStyle>
          <a:p>
            <a:pPr lvl="0"/>
            <a:r>
              <a:rPr lang="en-US"/>
              <a:t>Presenter Name</a:t>
            </a:r>
          </a:p>
        </p:txBody>
      </p:sp>
      <p:sp>
        <p:nvSpPr>
          <p:cNvPr id="8" name="Presenter Info 4">
            <a:extLst>
              <a:ext uri="{FF2B5EF4-FFF2-40B4-BE49-F238E27FC236}">
                <a16:creationId xmlns:a16="http://schemas.microsoft.com/office/drawing/2014/main" id="{C2103BC2-100F-4A8E-85B0-54037B4529E7}"/>
              </a:ext>
            </a:extLst>
          </p:cNvPr>
          <p:cNvSpPr>
            <a:spLocks noGrp="1"/>
          </p:cNvSpPr>
          <p:nvPr>
            <p:ph type="body" sz="quarter" idx="12" hasCustomPrompt="1"/>
          </p:nvPr>
        </p:nvSpPr>
        <p:spPr>
          <a:xfrm>
            <a:off x="733424" y="8932649"/>
            <a:ext cx="7680964" cy="338554"/>
          </a:xfrm>
        </p:spPr>
        <p:txBody>
          <a:bodyPr wrap="square">
            <a:spAutoFit/>
          </a:bodyPr>
          <a:lstStyle>
            <a:lvl1pPr marL="0" indent="0">
              <a:buNone/>
              <a:defRPr sz="2200">
                <a:solidFill>
                  <a:schemeClr val="bg1"/>
                </a:solidFill>
              </a:defRPr>
            </a:lvl1pPr>
          </a:lstStyle>
          <a:p>
            <a:pPr lvl="0"/>
            <a:r>
              <a:rPr lang="en-US"/>
              <a:t>Presenter Title | @socialmedia</a:t>
            </a:r>
          </a:p>
        </p:txBody>
      </p:sp>
      <p:sp>
        <p:nvSpPr>
          <p:cNvPr id="7" name="Footer Placeholder 6">
            <a:extLst>
              <a:ext uri="{FF2B5EF4-FFF2-40B4-BE49-F238E27FC236}">
                <a16:creationId xmlns:a16="http://schemas.microsoft.com/office/drawing/2014/main" id="{379A5025-10DD-4BE9-B14B-87885CBC5125}"/>
              </a:ext>
              <a:ext uri="{C183D7F6-B498-43B3-948B-1728B52AA6E4}">
                <adec:decorative xmlns:adec="http://schemas.microsoft.com/office/drawing/2017/decorative" val="0"/>
              </a:ext>
            </a:extLst>
          </p:cNvPr>
          <p:cNvSpPr>
            <a:spLocks noGrp="1"/>
          </p:cNvSpPr>
          <p:nvPr>
            <p:ph type="ftr" sz="quarter" idx="10"/>
          </p:nvPr>
        </p:nvSpPr>
        <p:spPr/>
        <p:txBody>
          <a:bodyPr/>
          <a:lstStyle/>
          <a:p>
            <a:endParaRPr lang="en-US" dirty="0"/>
          </a:p>
        </p:txBody>
      </p:sp>
      <p:sp>
        <p:nvSpPr>
          <p:cNvPr id="5" name="Copyright Line 5">
            <a:extLst>
              <a:ext uri="{FF2B5EF4-FFF2-40B4-BE49-F238E27FC236}">
                <a16:creationId xmlns:a16="http://schemas.microsoft.com/office/drawing/2014/main" id="{2B8C09F4-8C50-43A4-8553-F7D974ACBC0C}"/>
              </a:ext>
              <a:ext uri="{C183D7F6-B498-43B3-948B-1728B52AA6E4}">
                <adec:decorative xmlns:adec="http://schemas.microsoft.com/office/drawing/2017/decorative" val="0"/>
              </a:ext>
            </a:extLst>
          </p:cNvPr>
          <p:cNvSpPr txBox="1"/>
          <p:nvPr userDrawn="1"/>
        </p:nvSpPr>
        <p:spPr>
          <a:xfrm>
            <a:off x="368300" y="9715500"/>
            <a:ext cx="17614904" cy="304800"/>
          </a:xfrm>
          <a:prstGeom prst="rect">
            <a:avLst/>
          </a:prstGeom>
          <a:noFill/>
        </p:spPr>
        <p:txBody>
          <a:bodyPr wrap="square" lIns="0" tIns="0" rIns="0" bIns="0" rtlCol="0" anchor="b">
            <a:noAutofit/>
          </a:bodyPr>
          <a:lstStyle/>
          <a:p>
            <a:pPr>
              <a:lnSpc>
                <a:spcPct val="90000"/>
              </a:lnSpc>
              <a:spcBef>
                <a:spcPts val="600"/>
              </a:spcBef>
            </a:pPr>
            <a:r>
              <a:rPr lang="en-US" sz="1200" dirty="0">
                <a:solidFill>
                  <a:schemeClr val="bg1">
                    <a:lumMod val="65000"/>
                  </a:schemeClr>
                </a:solidFill>
              </a:rPr>
              <a:t>© </a:t>
            </a:r>
            <a:fld id="{0BFED481-ECBD-4516-A99F-C010FA71F182}" type="datetimeyyyy">
              <a:rPr lang="en-US" sz="1200" smtClean="0">
                <a:solidFill>
                  <a:schemeClr val="bg1">
                    <a:lumMod val="65000"/>
                  </a:schemeClr>
                </a:solidFill>
              </a:rPr>
              <a:pPr>
                <a:lnSpc>
                  <a:spcPct val="90000"/>
                </a:lnSpc>
                <a:spcBef>
                  <a:spcPts val="600"/>
                </a:spcBef>
              </a:pPr>
              <a:t>2025</a:t>
            </a:fld>
            <a:r>
              <a:rPr lang="en-US" sz="1200" dirty="0">
                <a:solidFill>
                  <a:schemeClr val="bg1">
                    <a:lumMod val="65000"/>
                  </a:schemeClr>
                </a:solidFill>
              </a:rPr>
              <a:t> Autodesk. All rights reserved.</a:t>
            </a:r>
          </a:p>
        </p:txBody>
      </p:sp>
      <p:sp>
        <p:nvSpPr>
          <p:cNvPr id="11" name="Title 3">
            <a:extLst>
              <a:ext uri="{FF2B5EF4-FFF2-40B4-BE49-F238E27FC236}">
                <a16:creationId xmlns:a16="http://schemas.microsoft.com/office/drawing/2014/main" id="{64006909-5EF8-413D-A854-0D96E076FE17}"/>
              </a:ext>
            </a:extLst>
          </p:cNvPr>
          <p:cNvSpPr>
            <a:spLocks noGrp="1"/>
          </p:cNvSpPr>
          <p:nvPr>
            <p:ph type="title" hasCustomPrompt="1"/>
          </p:nvPr>
        </p:nvSpPr>
        <p:spPr>
          <a:xfrm>
            <a:off x="736981" y="2366974"/>
            <a:ext cx="12474574" cy="3354764"/>
          </a:xfrm>
        </p:spPr>
        <p:txBody>
          <a:bodyPr anchor="b"/>
          <a:lstStyle>
            <a:lvl1pPr>
              <a:defRPr sz="8000">
                <a:solidFill>
                  <a:schemeClr val="bg1"/>
                </a:solidFill>
              </a:defRPr>
            </a:lvl1pPr>
          </a:lstStyle>
          <a:p>
            <a:r>
              <a:rPr lang="en-US" dirty="0"/>
              <a:t>Presentation title </a:t>
            </a:r>
            <a:br>
              <a:rPr lang="en-US" dirty="0"/>
            </a:br>
            <a:r>
              <a:rPr lang="en-US" dirty="0"/>
              <a:t>extends to two </a:t>
            </a:r>
            <a:br>
              <a:rPr lang="en-US" dirty="0"/>
            </a:br>
            <a:r>
              <a:rPr lang="en-US" dirty="0"/>
              <a:t>or more lines</a:t>
            </a:r>
          </a:p>
        </p:txBody>
      </p:sp>
    </p:spTree>
    <p:extLst>
      <p:ext uri="{BB962C8B-B14F-4D97-AF65-F5344CB8AC3E}">
        <p14:creationId xmlns:p14="http://schemas.microsoft.com/office/powerpoint/2010/main" val="103741379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ivider B">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3BBD940-C0AC-42F5-919E-FDED7E6BBB10}"/>
              </a:ext>
              <a:ext uri="{C183D7F6-B498-43B3-948B-1728B52AA6E4}">
                <adec:decorative xmlns:adec="http://schemas.microsoft.com/office/drawing/2017/decorative" val="1"/>
              </a:ext>
            </a:extLst>
          </p:cNvPr>
          <p:cNvSpPr/>
          <p:nvPr userDrawn="1"/>
        </p:nvSpPr>
        <p:spPr>
          <a:xfrm>
            <a:off x="0" y="0"/>
            <a:ext cx="18288000" cy="10287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7200" dirty="0"/>
          </a:p>
        </p:txBody>
      </p:sp>
      <p:sp>
        <p:nvSpPr>
          <p:cNvPr id="5" name="Picture Placeholder 8">
            <a:extLst>
              <a:ext uri="{FF2B5EF4-FFF2-40B4-BE49-F238E27FC236}">
                <a16:creationId xmlns:a16="http://schemas.microsoft.com/office/drawing/2014/main" id="{06C59638-1931-40DB-B64F-E0F2DCD9BA23}"/>
              </a:ext>
              <a:ext uri="{C183D7F6-B498-43B3-948B-1728B52AA6E4}">
                <adec:decorative xmlns:adec="http://schemas.microsoft.com/office/drawing/2017/decorative" val="1"/>
              </a:ext>
            </a:extLst>
          </p:cNvPr>
          <p:cNvSpPr>
            <a:spLocks noGrp="1"/>
          </p:cNvSpPr>
          <p:nvPr>
            <p:ph type="pic" sz="quarter" idx="13"/>
          </p:nvPr>
        </p:nvSpPr>
        <p:spPr>
          <a:xfrm>
            <a:off x="0" y="0"/>
            <a:ext cx="18288000" cy="10287000"/>
          </a:xfrm>
          <a:solidFill>
            <a:schemeClr val="bg1">
              <a:lumMod val="85000"/>
            </a:schemeClr>
          </a:solidFill>
        </p:spPr>
        <p:txBody>
          <a:bodyPr/>
          <a:lstStyle>
            <a:lvl1pPr marL="0" indent="0">
              <a:buNone/>
              <a:defRPr/>
            </a:lvl1pPr>
          </a:lstStyle>
          <a:p>
            <a:r>
              <a:rPr lang="en-US"/>
              <a:t>Click icon to add picture</a:t>
            </a:r>
            <a:endParaRPr lang="en-US" dirty="0"/>
          </a:p>
        </p:txBody>
      </p:sp>
      <p:sp>
        <p:nvSpPr>
          <p:cNvPr id="12" name="Graphic 31">
            <a:extLst>
              <a:ext uri="{FF2B5EF4-FFF2-40B4-BE49-F238E27FC236}">
                <a16:creationId xmlns:a16="http://schemas.microsoft.com/office/drawing/2014/main" id="{CCAE7F29-2806-4B09-B264-109F01E4225C}"/>
              </a:ext>
              <a:ext uri="{C183D7F6-B498-43B3-948B-1728B52AA6E4}">
                <adec:decorative xmlns:adec="http://schemas.microsoft.com/office/drawing/2017/decorative" val="1"/>
              </a:ext>
            </a:extLst>
          </p:cNvPr>
          <p:cNvSpPr/>
          <p:nvPr userDrawn="1"/>
        </p:nvSpPr>
        <p:spPr>
          <a:xfrm>
            <a:off x="15645007" y="730250"/>
            <a:ext cx="1903394" cy="1301776"/>
          </a:xfrm>
          <a:custGeom>
            <a:avLst/>
            <a:gdLst>
              <a:gd name="connsiteX0" fmla="*/ 979 w 195276"/>
              <a:gd name="connsiteY0" fmla="*/ 133489 h 133554"/>
              <a:gd name="connsiteX1" fmla="*/ 120554 w 195276"/>
              <a:gd name="connsiteY1" fmla="*/ 59108 h 133554"/>
              <a:gd name="connsiteX2" fmla="*/ 182583 w 195276"/>
              <a:gd name="connsiteY2" fmla="*/ 59108 h 133554"/>
              <a:gd name="connsiteX3" fmla="*/ 186204 w 195276"/>
              <a:gd name="connsiteY3" fmla="*/ 62729 h 133554"/>
              <a:gd name="connsiteX4" fmla="*/ 186204 w 195276"/>
              <a:gd name="connsiteY4" fmla="*/ 62737 h 133554"/>
              <a:gd name="connsiteX5" fmla="*/ 184512 w 195276"/>
              <a:gd name="connsiteY5" fmla="*/ 65783 h 133554"/>
              <a:gd name="connsiteX6" fmla="*/ 125782 w 195276"/>
              <a:gd name="connsiteY6" fmla="*/ 100994 h 133554"/>
              <a:gd name="connsiteX7" fmla="*/ 120630 w 195276"/>
              <a:gd name="connsiteY7" fmla="*/ 111298 h 133554"/>
              <a:gd name="connsiteX8" fmla="*/ 120571 w 195276"/>
              <a:gd name="connsiteY8" fmla="*/ 133489 h 133554"/>
              <a:gd name="connsiteX9" fmla="*/ 195206 w 195276"/>
              <a:gd name="connsiteY9" fmla="*/ 133489 h 133554"/>
              <a:gd name="connsiteX10" fmla="*/ 195206 w 195276"/>
              <a:gd name="connsiteY10" fmla="*/ 4524 h 133554"/>
              <a:gd name="connsiteX11" fmla="*/ 190642 w 195276"/>
              <a:gd name="connsiteY11" fmla="*/ -66 h 133554"/>
              <a:gd name="connsiteX12" fmla="*/ 190434 w 195276"/>
              <a:gd name="connsiteY12" fmla="*/ -62 h 133554"/>
              <a:gd name="connsiteX13" fmla="*/ 119217 w 195276"/>
              <a:gd name="connsiteY13" fmla="*/ -62 h 133554"/>
              <a:gd name="connsiteX14" fmla="*/ -70 w 195276"/>
              <a:gd name="connsiteY14" fmla="*/ 73998 h 133554"/>
              <a:gd name="connsiteX15" fmla="*/ -70 w 195276"/>
              <a:gd name="connsiteY15" fmla="*/ 133489 h 13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276" h="133554">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w="841" cap="flat">
            <a:noFill/>
            <a:prstDash val="solid"/>
            <a:miter/>
          </a:ln>
        </p:spPr>
        <p:txBody>
          <a:bodyPr rtlCol="0" anchor="ctr"/>
          <a:lstStyle/>
          <a:p>
            <a:endParaRPr lang="en-US" sz="7200" dirty="0"/>
          </a:p>
        </p:txBody>
      </p:sp>
      <p:sp>
        <p:nvSpPr>
          <p:cNvPr id="8" name="Source Placeholder 4">
            <a:extLst>
              <a:ext uri="{FF2B5EF4-FFF2-40B4-BE49-F238E27FC236}">
                <a16:creationId xmlns:a16="http://schemas.microsoft.com/office/drawing/2014/main" id="{34633426-AD31-4A24-843F-ABC63DD91391}"/>
              </a:ext>
              <a:ext uri="{C183D7F6-B498-43B3-948B-1728B52AA6E4}">
                <adec:decorative xmlns:adec="http://schemas.microsoft.com/office/drawing/2017/decorative" val="1"/>
              </a:ext>
            </a:extLst>
          </p:cNvPr>
          <p:cNvSpPr>
            <a:spLocks noGrp="1"/>
          </p:cNvSpPr>
          <p:nvPr>
            <p:ph type="body" sz="quarter" idx="14" hasCustomPrompt="1"/>
          </p:nvPr>
        </p:nvSpPr>
        <p:spPr>
          <a:xfrm>
            <a:off x="373180" y="9835635"/>
            <a:ext cx="8770820" cy="184666"/>
          </a:xfrm>
        </p:spPr>
        <p:txBody>
          <a:bodyPr wrap="square" lIns="0" tIns="0" rIns="0" bIns="0" anchor="b">
            <a:spAutoFit/>
          </a:bodyPr>
          <a:lstStyle>
            <a:lvl1pPr marL="0" indent="0" algn="l">
              <a:buNone/>
              <a:defRPr sz="1200">
                <a:solidFill>
                  <a:schemeClr val="bg1">
                    <a:lumMod val="50000"/>
                  </a:schemeClr>
                </a:solidFill>
              </a:defRPr>
            </a:lvl1pPr>
            <a:lvl5pPr>
              <a:defRPr/>
            </a:lvl5pPr>
          </a:lstStyle>
          <a:p>
            <a:pPr lvl="0"/>
            <a:r>
              <a:rPr lang="en-US"/>
              <a:t>Image credit </a:t>
            </a:r>
          </a:p>
        </p:txBody>
      </p:sp>
      <p:sp>
        <p:nvSpPr>
          <p:cNvPr id="10" name="Text Placeholder 2">
            <a:extLst>
              <a:ext uri="{FF2B5EF4-FFF2-40B4-BE49-F238E27FC236}">
                <a16:creationId xmlns:a16="http://schemas.microsoft.com/office/drawing/2014/main" id="{F76B059C-68C7-4BA1-865C-0BBBAB62CC5B}"/>
              </a:ext>
            </a:extLst>
          </p:cNvPr>
          <p:cNvSpPr>
            <a:spLocks noGrp="1"/>
          </p:cNvSpPr>
          <p:nvPr>
            <p:ph type="body" idx="1"/>
          </p:nvPr>
        </p:nvSpPr>
        <p:spPr>
          <a:xfrm>
            <a:off x="1474790" y="5944013"/>
            <a:ext cx="11379200" cy="498598"/>
          </a:xfrm>
        </p:spPr>
        <p:txBody>
          <a:bodyPr>
            <a:spAutoFit/>
          </a:bodyPr>
          <a:lstStyle>
            <a:lvl1pPr marL="0" indent="0">
              <a:lnSpc>
                <a:spcPct val="90000"/>
              </a:lnSpc>
              <a:buNone/>
              <a:defRPr sz="3600">
                <a:solidFill>
                  <a:schemeClr val="tx1"/>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a:t>Click to edit Master text styles</a:t>
            </a:r>
          </a:p>
        </p:txBody>
      </p:sp>
      <p:sp>
        <p:nvSpPr>
          <p:cNvPr id="7" name="Footer Placeholder 3">
            <a:extLst>
              <a:ext uri="{FF2B5EF4-FFF2-40B4-BE49-F238E27FC236}">
                <a16:creationId xmlns:a16="http://schemas.microsoft.com/office/drawing/2014/main" id="{411FEDFA-5B6E-4759-85ED-8D39F5D2A26E}"/>
              </a:ext>
              <a:ext uri="{C183D7F6-B498-43B3-948B-1728B52AA6E4}">
                <adec:decorative xmlns:adec="http://schemas.microsoft.com/office/drawing/2017/decorative" val="1"/>
              </a:ext>
            </a:extLst>
          </p:cNvPr>
          <p:cNvSpPr>
            <a:spLocks noGrp="1"/>
          </p:cNvSpPr>
          <p:nvPr>
            <p:ph type="ftr" sz="quarter" idx="10"/>
          </p:nvPr>
        </p:nvSpPr>
        <p:spPr/>
        <p:txBody>
          <a:bodyPr/>
          <a:lstStyle>
            <a:lvl1pPr>
              <a:defRPr>
                <a:solidFill>
                  <a:schemeClr val="bg1">
                    <a:lumMod val="50000"/>
                  </a:schemeClr>
                </a:solidFill>
              </a:defRPr>
            </a:lvl1pPr>
          </a:lstStyle>
          <a:p>
            <a:endParaRPr lang="en-US" dirty="0"/>
          </a:p>
        </p:txBody>
      </p:sp>
      <p:sp>
        <p:nvSpPr>
          <p:cNvPr id="14" name="Title 1">
            <a:extLst>
              <a:ext uri="{FF2B5EF4-FFF2-40B4-BE49-F238E27FC236}">
                <a16:creationId xmlns:a16="http://schemas.microsoft.com/office/drawing/2014/main" id="{2E048146-7050-4EA9-8965-542AC2BF9777}"/>
              </a:ext>
            </a:extLst>
          </p:cNvPr>
          <p:cNvSpPr>
            <a:spLocks noGrp="1"/>
          </p:cNvSpPr>
          <p:nvPr>
            <p:ph type="title" hasCustomPrompt="1"/>
          </p:nvPr>
        </p:nvSpPr>
        <p:spPr>
          <a:xfrm>
            <a:off x="1474790" y="3529750"/>
            <a:ext cx="13668440" cy="2217600"/>
          </a:xfrm>
        </p:spPr>
        <p:txBody>
          <a:bodyPr anchor="b"/>
          <a:lstStyle>
            <a:lvl1pPr>
              <a:lnSpc>
                <a:spcPct val="90000"/>
              </a:lnSpc>
              <a:defRPr sz="8000" b="1" i="0">
                <a:latin typeface="+mj-lt"/>
              </a:defRPr>
            </a:lvl1pPr>
          </a:lstStyle>
          <a:p>
            <a:r>
              <a:rPr lang="en-US" dirty="0"/>
              <a:t>Divider title can</a:t>
            </a:r>
            <a:br>
              <a:rPr lang="en-US" dirty="0"/>
            </a:br>
            <a:r>
              <a:rPr lang="en-US" dirty="0"/>
              <a:t>extend to two lines</a:t>
            </a:r>
          </a:p>
        </p:txBody>
      </p:sp>
    </p:spTree>
    <p:extLst>
      <p:ext uri="{BB962C8B-B14F-4D97-AF65-F5344CB8AC3E}">
        <p14:creationId xmlns:p14="http://schemas.microsoft.com/office/powerpoint/2010/main" val="29429867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Exam Objectives">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51F35BFC-45DA-41CB-B411-40026E11E6F4}"/>
              </a:ext>
            </a:extLst>
          </p:cNvPr>
          <p:cNvSpPr>
            <a:spLocks noGrp="1"/>
          </p:cNvSpPr>
          <p:nvPr>
            <p:ph idx="1"/>
          </p:nvPr>
        </p:nvSpPr>
        <p:spPr>
          <a:xfrm>
            <a:off x="736980" y="2377440"/>
            <a:ext cx="16814040" cy="7178040"/>
          </a:xfrm>
        </p:spPr>
        <p:txBody>
          <a:bodyPr/>
          <a:lstStyle>
            <a:lvl3pPr marL="1433513" indent="-284163">
              <a:defRPr/>
            </a:lvl3pPr>
          </a:lstStyle>
          <a:p>
            <a:pPr lvl="0"/>
            <a:r>
              <a:rPr lang="en-US" dirty="0"/>
              <a:t>Click to edit Master text styles</a:t>
            </a:r>
          </a:p>
          <a:p>
            <a:pPr lvl="1"/>
            <a:r>
              <a:rPr lang="en-US" dirty="0"/>
              <a:t>Second level</a:t>
            </a:r>
          </a:p>
          <a:p>
            <a:pPr lvl="2"/>
            <a:r>
              <a:rPr lang="en-US" dirty="0"/>
              <a:t>Third level</a:t>
            </a:r>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3" name="Title 2">
            <a:extLst>
              <a:ext uri="{FF2B5EF4-FFF2-40B4-BE49-F238E27FC236}">
                <a16:creationId xmlns:a16="http://schemas.microsoft.com/office/drawing/2014/main" id="{F3D827C1-A154-4A9B-B685-48DFB0F8FC25}"/>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2021934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7" name="Subtitle 2">
            <a:extLst>
              <a:ext uri="{FF2B5EF4-FFF2-40B4-BE49-F238E27FC236}">
                <a16:creationId xmlns:a16="http://schemas.microsoft.com/office/drawing/2014/main" id="{50E09302-A0C4-445D-BF16-53CD11E35311}"/>
              </a:ext>
            </a:extLst>
          </p:cNvPr>
          <p:cNvSpPr>
            <a:spLocks noGrp="1"/>
          </p:cNvSpPr>
          <p:nvPr>
            <p:ph type="body" sz="quarter" idx="13" hasCustomPrompt="1"/>
          </p:nvPr>
        </p:nvSpPr>
        <p:spPr>
          <a:xfrm>
            <a:off x="736980" y="1558927"/>
            <a:ext cx="16814040" cy="492442"/>
          </a:xfrm>
        </p:spPr>
        <p:txBody>
          <a:bodyPr wrap="square" tIns="0">
            <a:spAutoFit/>
          </a:bodyPr>
          <a:lstStyle>
            <a:lvl1pPr marL="0" indent="0">
              <a:buNone/>
              <a:defRPr sz="3200" b="1"/>
            </a:lvl1pPr>
          </a:lstStyle>
          <a:p>
            <a:pPr lvl="0"/>
            <a:r>
              <a:rPr lang="en-US"/>
              <a:t>Subtitle if needed</a:t>
            </a:r>
          </a:p>
        </p:txBody>
      </p:sp>
      <p:sp>
        <p:nvSpPr>
          <p:cNvPr id="5" name="Content Placeholder 2">
            <a:extLst>
              <a:ext uri="{FF2B5EF4-FFF2-40B4-BE49-F238E27FC236}">
                <a16:creationId xmlns:a16="http://schemas.microsoft.com/office/drawing/2014/main" id="{36D2746D-0340-4A15-96B1-30ACF62C6B8F}"/>
              </a:ext>
            </a:extLst>
          </p:cNvPr>
          <p:cNvSpPr>
            <a:spLocks noGrp="1"/>
          </p:cNvSpPr>
          <p:nvPr>
            <p:ph idx="1"/>
          </p:nvPr>
        </p:nvSpPr>
        <p:spPr>
          <a:xfrm>
            <a:off x="736980" y="2377440"/>
            <a:ext cx="16814040" cy="7178040"/>
          </a:xfrm>
        </p:spPr>
        <p:txBody>
          <a:bodyPr/>
          <a:lstStyle>
            <a:lvl1pPr marL="457200" indent="-457200">
              <a:buFont typeface="Artifakt ElementOfc" panose="020B0504010101010104" pitchFamily="34" charset="0"/>
              <a:buChar char=" "/>
              <a:defRPr b="1"/>
            </a:lvl1pPr>
            <a:lvl2pPr marL="920750" indent="-463550">
              <a:buFont typeface="Artifakt ElementOfc" panose="020B0504010101010104" pitchFamily="34" charset="0"/>
              <a:buChar char=" "/>
              <a:defRPr/>
            </a:lvl2pPr>
            <a:lvl3pPr marL="1428750" indent="-514350">
              <a:buFont typeface="Artifakt ElementOfc" panose="020B0504010101010104" pitchFamily="34" charset="0"/>
              <a:buChar char=" "/>
              <a:defRPr/>
            </a:lvl3pPr>
          </a:lstStyle>
          <a:p>
            <a:pPr lvl="0"/>
            <a:r>
              <a:rPr lang="en-US" dirty="0"/>
              <a:t>Click to edit Master text styles</a:t>
            </a:r>
          </a:p>
          <a:p>
            <a:pPr lvl="1"/>
            <a:r>
              <a:rPr lang="en-US" dirty="0"/>
              <a:t>Second level</a:t>
            </a:r>
          </a:p>
          <a:p>
            <a:pPr lvl="2"/>
            <a:r>
              <a:rPr lang="en-US" dirty="0"/>
              <a:t>Third level</a:t>
            </a:r>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3" name="Title 2">
            <a:extLst>
              <a:ext uri="{FF2B5EF4-FFF2-40B4-BE49-F238E27FC236}">
                <a16:creationId xmlns:a16="http://schemas.microsoft.com/office/drawing/2014/main" id="{B53F5FD0-33B7-4B22-B2E7-D7C5A3AD69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032474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Content - 2 Column">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51F35BFC-45DA-41CB-B411-40026E11E6F4}"/>
              </a:ext>
            </a:extLst>
          </p:cNvPr>
          <p:cNvSpPr>
            <a:spLocks noGrp="1"/>
          </p:cNvSpPr>
          <p:nvPr>
            <p:ph idx="1"/>
          </p:nvPr>
        </p:nvSpPr>
        <p:spPr>
          <a:xfrm>
            <a:off x="736980" y="2377440"/>
            <a:ext cx="8140320"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Content Placeholder 2">
            <a:extLst>
              <a:ext uri="{FF2B5EF4-FFF2-40B4-BE49-F238E27FC236}">
                <a16:creationId xmlns:a16="http://schemas.microsoft.com/office/drawing/2014/main" id="{B02560BD-FF7E-43D5-95BA-1D2D492F2E93}"/>
              </a:ext>
            </a:extLst>
          </p:cNvPr>
          <p:cNvSpPr>
            <a:spLocks noGrp="1"/>
          </p:cNvSpPr>
          <p:nvPr>
            <p:ph idx="11"/>
          </p:nvPr>
        </p:nvSpPr>
        <p:spPr>
          <a:xfrm>
            <a:off x="9411080" y="2377440"/>
            <a:ext cx="8140320"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3" name="Title 2">
            <a:extLst>
              <a:ext uri="{FF2B5EF4-FFF2-40B4-BE49-F238E27FC236}">
                <a16:creationId xmlns:a16="http://schemas.microsoft.com/office/drawing/2014/main" id="{AB6B8D3B-32FF-45CF-8B27-0FFD6F05C29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84421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Text, and Image">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51F35BFC-45DA-41CB-B411-40026E11E6F4}"/>
              </a:ext>
            </a:extLst>
          </p:cNvPr>
          <p:cNvSpPr>
            <a:spLocks noGrp="1"/>
          </p:cNvSpPr>
          <p:nvPr>
            <p:ph idx="1"/>
          </p:nvPr>
        </p:nvSpPr>
        <p:spPr>
          <a:xfrm>
            <a:off x="736980" y="2377440"/>
            <a:ext cx="8140320"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8" name="Picture Placeholder 3">
            <a:extLst>
              <a:ext uri="{FF2B5EF4-FFF2-40B4-BE49-F238E27FC236}">
                <a16:creationId xmlns:a16="http://schemas.microsoft.com/office/drawing/2014/main" id="{E5AD3FD9-5B0C-46BE-A071-C012F798CB75}"/>
              </a:ext>
              <a:ext uri="{C183D7F6-B498-43B3-948B-1728B52AA6E4}">
                <adec:decorative xmlns:adec="http://schemas.microsoft.com/office/drawing/2017/decorative" val="1"/>
              </a:ext>
            </a:extLst>
          </p:cNvPr>
          <p:cNvSpPr>
            <a:spLocks noGrp="1"/>
          </p:cNvSpPr>
          <p:nvPr>
            <p:ph type="pic" sz="quarter" idx="11"/>
          </p:nvPr>
        </p:nvSpPr>
        <p:spPr>
          <a:xfrm>
            <a:off x="9410705" y="2397288"/>
            <a:ext cx="8140698" cy="7158192"/>
          </a:xfrm>
          <a:solidFill>
            <a:schemeClr val="bg1">
              <a:lumMod val="85000"/>
            </a:schemeClr>
          </a:solidFill>
        </p:spPr>
        <p:txBody>
          <a:bodyPr anchor="ctr"/>
          <a:lstStyle>
            <a:lvl1pPr marL="0" indent="0" algn="ctr">
              <a:buNone/>
              <a:defRPr/>
            </a:lvl1pPr>
          </a:lstStyle>
          <a:p>
            <a:r>
              <a:rPr lang="en-US"/>
              <a:t>Click icon to add picture</a:t>
            </a:r>
            <a:endParaRPr lang="en-US" dirty="0"/>
          </a:p>
        </p:txBody>
      </p:sp>
      <p:sp>
        <p:nvSpPr>
          <p:cNvPr id="9" name="Source Placeholder 4">
            <a:extLst>
              <a:ext uri="{FF2B5EF4-FFF2-40B4-BE49-F238E27FC236}">
                <a16:creationId xmlns:a16="http://schemas.microsoft.com/office/drawing/2014/main" id="{03FF4FC4-D5A3-4522-B317-5ACF8C2D3396}"/>
              </a:ext>
              <a:ext uri="{C183D7F6-B498-43B3-948B-1728B52AA6E4}">
                <adec:decorative xmlns:adec="http://schemas.microsoft.com/office/drawing/2017/decorative" val="1"/>
              </a:ext>
            </a:extLst>
          </p:cNvPr>
          <p:cNvSpPr>
            <a:spLocks noGrp="1"/>
          </p:cNvSpPr>
          <p:nvPr>
            <p:ph type="body" sz="quarter" idx="12" hasCustomPrompt="1"/>
          </p:nvPr>
        </p:nvSpPr>
        <p:spPr>
          <a:xfrm>
            <a:off x="9407526" y="9278481"/>
            <a:ext cx="8143876" cy="276999"/>
          </a:xfrm>
        </p:spPr>
        <p:txBody>
          <a:bodyPr wrap="square" lIns="73152" tIns="45720" rIns="73152" bIns="45720" anchor="b">
            <a:spAutoFit/>
          </a:bodyPr>
          <a:lstStyle>
            <a:lvl1pPr marL="0" indent="0">
              <a:buNone/>
              <a:defRPr sz="1200">
                <a:solidFill>
                  <a:schemeClr val="bg1"/>
                </a:solidFill>
              </a:defRPr>
            </a:lvl1pPr>
            <a:lvl5pPr>
              <a:defRPr/>
            </a:lvl5pPr>
          </a:lstStyle>
          <a:p>
            <a:pPr lvl="0"/>
            <a:r>
              <a:rPr lang="en-US" dirty="0"/>
              <a:t>Image credit </a:t>
            </a:r>
          </a:p>
        </p:txBody>
      </p:sp>
      <p:sp>
        <p:nvSpPr>
          <p:cNvPr id="3" name="Title 2">
            <a:extLst>
              <a:ext uri="{FF2B5EF4-FFF2-40B4-BE49-F238E27FC236}">
                <a16:creationId xmlns:a16="http://schemas.microsoft.com/office/drawing/2014/main" id="{10A08727-C71E-42EA-9BA8-41D00FAA115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061547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Image Righ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9524391-095F-4CD4-BE48-73B0890652AF}"/>
              </a:ext>
            </a:extLst>
          </p:cNvPr>
          <p:cNvSpPr>
            <a:spLocks noGrp="1"/>
          </p:cNvSpPr>
          <p:nvPr>
            <p:ph type="title"/>
          </p:nvPr>
        </p:nvSpPr>
        <p:spPr>
          <a:xfrm>
            <a:off x="736980" y="731521"/>
            <a:ext cx="11026396" cy="797142"/>
          </a:xfrm>
        </p:spPr>
        <p:txBody>
          <a:bodyPr/>
          <a:lstStyle>
            <a:lvl1pPr>
              <a:defRPr b="1" i="0">
                <a:latin typeface="+mj-lt"/>
              </a:defRPr>
            </a:lvl1pPr>
          </a:lstStyle>
          <a:p>
            <a:r>
              <a:rPr lang="en-US"/>
              <a:t>Click to edit Master title style</a:t>
            </a:r>
            <a:endParaRPr lang="en-US" dirty="0"/>
          </a:p>
        </p:txBody>
      </p:sp>
      <p:sp>
        <p:nvSpPr>
          <p:cNvPr id="10" name="Subtitle 2">
            <a:extLst>
              <a:ext uri="{FF2B5EF4-FFF2-40B4-BE49-F238E27FC236}">
                <a16:creationId xmlns:a16="http://schemas.microsoft.com/office/drawing/2014/main" id="{2894BEB0-D61D-4A64-9596-8FB93E85A09C}"/>
              </a:ext>
            </a:extLst>
          </p:cNvPr>
          <p:cNvSpPr>
            <a:spLocks noGrp="1"/>
          </p:cNvSpPr>
          <p:nvPr>
            <p:ph type="body" sz="quarter" idx="13" hasCustomPrompt="1"/>
          </p:nvPr>
        </p:nvSpPr>
        <p:spPr>
          <a:xfrm>
            <a:off x="736980" y="1558927"/>
            <a:ext cx="11026396" cy="492442"/>
          </a:xfrm>
        </p:spPr>
        <p:txBody>
          <a:bodyPr wrap="square" tIns="0">
            <a:spAutoFit/>
          </a:bodyPr>
          <a:lstStyle>
            <a:lvl1pPr marL="0" indent="0">
              <a:buNone/>
              <a:defRPr sz="3200" b="1"/>
            </a:lvl1pPr>
          </a:lstStyle>
          <a:p>
            <a:pPr lvl="0"/>
            <a:r>
              <a:rPr lang="en-US"/>
              <a:t>Subtitle if needed</a:t>
            </a:r>
          </a:p>
        </p:txBody>
      </p:sp>
      <p:sp>
        <p:nvSpPr>
          <p:cNvPr id="12" name="Content Placeholder 2">
            <a:extLst>
              <a:ext uri="{FF2B5EF4-FFF2-40B4-BE49-F238E27FC236}">
                <a16:creationId xmlns:a16="http://schemas.microsoft.com/office/drawing/2014/main" id="{D986A320-6B07-4EBA-AB8F-5A9D885F7A07}"/>
              </a:ext>
            </a:extLst>
          </p:cNvPr>
          <p:cNvSpPr>
            <a:spLocks noGrp="1"/>
          </p:cNvSpPr>
          <p:nvPr>
            <p:ph idx="1"/>
          </p:nvPr>
        </p:nvSpPr>
        <p:spPr>
          <a:xfrm>
            <a:off x="736980" y="2377440"/>
            <a:ext cx="11026396"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4">
            <a:extLst>
              <a:ext uri="{FF2B5EF4-FFF2-40B4-BE49-F238E27FC236}">
                <a16:creationId xmlns:a16="http://schemas.microsoft.com/office/drawing/2014/main" id="{42B3408E-E337-42A4-A641-A6E7D47A5093}"/>
              </a:ext>
              <a:ext uri="{C183D7F6-B498-43B3-948B-1728B52AA6E4}">
                <adec:decorative xmlns:adec="http://schemas.microsoft.com/office/drawing/2017/decorative" val="1"/>
              </a:ext>
            </a:extLst>
          </p:cNvPr>
          <p:cNvSpPr>
            <a:spLocks noGrp="1"/>
          </p:cNvSpPr>
          <p:nvPr>
            <p:ph type="ftr" sz="quarter" idx="14"/>
          </p:nvPr>
        </p:nvSpPr>
        <p:spPr>
          <a:xfrm>
            <a:off x="368300" y="9715500"/>
            <a:ext cx="11395076" cy="304800"/>
          </a:xfrm>
        </p:spPr>
        <p:txBody>
          <a:bodyPr/>
          <a:lstStyle>
            <a:lvl1pPr algn="r">
              <a:defRPr/>
            </a:lvl1pPr>
          </a:lstStyle>
          <a:p>
            <a:endParaRPr lang="en-US" dirty="0"/>
          </a:p>
        </p:txBody>
      </p:sp>
      <p:sp>
        <p:nvSpPr>
          <p:cNvPr id="8" name="Picture Placeholder 3">
            <a:extLst>
              <a:ext uri="{FF2B5EF4-FFF2-40B4-BE49-F238E27FC236}">
                <a16:creationId xmlns:a16="http://schemas.microsoft.com/office/drawing/2014/main" id="{C0214854-A06E-40D3-B4BA-EB33E4C2924C}"/>
              </a:ext>
              <a:ext uri="{C183D7F6-B498-43B3-948B-1728B52AA6E4}">
                <adec:decorative xmlns:adec="http://schemas.microsoft.com/office/drawing/2017/decorative" val="1"/>
              </a:ext>
            </a:extLst>
          </p:cNvPr>
          <p:cNvSpPr>
            <a:spLocks noGrp="1"/>
          </p:cNvSpPr>
          <p:nvPr>
            <p:ph type="pic" sz="quarter" idx="15"/>
          </p:nvPr>
        </p:nvSpPr>
        <p:spPr>
          <a:xfrm>
            <a:off x="12315827" y="0"/>
            <a:ext cx="5972174" cy="10287000"/>
          </a:xfrm>
          <a:solidFill>
            <a:schemeClr val="bg2"/>
          </a:solidFill>
        </p:spPr>
        <p:txBody>
          <a:bodyPr anchor="ctr"/>
          <a:lstStyle>
            <a:lvl1pPr marL="0" indent="0" algn="ctr">
              <a:buNone/>
              <a:defRPr/>
            </a:lvl1pPr>
          </a:lstStyle>
          <a:p>
            <a:r>
              <a:rPr lang="en-US"/>
              <a:t>Click icon to add picture</a:t>
            </a:r>
            <a:endParaRPr lang="en-US" dirty="0"/>
          </a:p>
        </p:txBody>
      </p:sp>
      <p:sp>
        <p:nvSpPr>
          <p:cNvPr id="14" name="Source Placeholder 4">
            <a:extLst>
              <a:ext uri="{FF2B5EF4-FFF2-40B4-BE49-F238E27FC236}">
                <a16:creationId xmlns:a16="http://schemas.microsoft.com/office/drawing/2014/main" id="{B254615C-9E8E-41CB-A701-F4F8C722A3BD}"/>
              </a:ext>
              <a:ext uri="{C183D7F6-B498-43B3-948B-1728B52AA6E4}">
                <adec:decorative xmlns:adec="http://schemas.microsoft.com/office/drawing/2017/decorative" val="1"/>
              </a:ext>
            </a:extLst>
          </p:cNvPr>
          <p:cNvSpPr>
            <a:spLocks noGrp="1"/>
          </p:cNvSpPr>
          <p:nvPr>
            <p:ph type="body" sz="quarter" idx="12" hasCustomPrompt="1"/>
          </p:nvPr>
        </p:nvSpPr>
        <p:spPr>
          <a:xfrm>
            <a:off x="12684125" y="9835635"/>
            <a:ext cx="5235574" cy="184666"/>
          </a:xfrm>
        </p:spPr>
        <p:txBody>
          <a:bodyPr wrap="square" lIns="0" tIns="0" rIns="0" bIns="0" anchor="b">
            <a:spAutoFit/>
          </a:bodyPr>
          <a:lstStyle>
            <a:lvl1pPr marL="0" indent="0" algn="l">
              <a:buNone/>
              <a:defRPr sz="1200">
                <a:solidFill>
                  <a:schemeClr val="bg1"/>
                </a:solidFill>
              </a:defRPr>
            </a:lvl1pPr>
            <a:lvl5pPr>
              <a:defRPr/>
            </a:lvl5pPr>
          </a:lstStyle>
          <a:p>
            <a:pPr lvl="0"/>
            <a:r>
              <a:rPr lang="en-US"/>
              <a:t>Image credit </a:t>
            </a:r>
          </a:p>
        </p:txBody>
      </p:sp>
    </p:spTree>
    <p:extLst>
      <p:ext uri="{BB962C8B-B14F-4D97-AF65-F5344CB8AC3E}">
        <p14:creationId xmlns:p14="http://schemas.microsoft.com/office/powerpoint/2010/main" val="15268579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Half Image Righ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9524391-095F-4CD4-BE48-73B0890652AF}"/>
              </a:ext>
            </a:extLst>
          </p:cNvPr>
          <p:cNvSpPr>
            <a:spLocks noGrp="1"/>
          </p:cNvSpPr>
          <p:nvPr>
            <p:ph type="title" hasCustomPrompt="1"/>
          </p:nvPr>
        </p:nvSpPr>
        <p:spPr>
          <a:xfrm>
            <a:off x="735204" y="731521"/>
            <a:ext cx="8145272" cy="797142"/>
          </a:xfrm>
        </p:spPr>
        <p:txBody>
          <a:bodyPr/>
          <a:lstStyle>
            <a:lvl1pPr>
              <a:defRPr b="1" i="0">
                <a:latin typeface="+mj-lt"/>
              </a:defRPr>
            </a:lvl1pPr>
          </a:lstStyle>
          <a:p>
            <a:r>
              <a:rPr lang="en-US" dirty="0"/>
              <a:t>Click to edit title</a:t>
            </a:r>
          </a:p>
        </p:txBody>
      </p:sp>
      <p:sp>
        <p:nvSpPr>
          <p:cNvPr id="10" name="Subtitle 2">
            <a:extLst>
              <a:ext uri="{FF2B5EF4-FFF2-40B4-BE49-F238E27FC236}">
                <a16:creationId xmlns:a16="http://schemas.microsoft.com/office/drawing/2014/main" id="{2894BEB0-D61D-4A64-9596-8FB93E85A09C}"/>
              </a:ext>
            </a:extLst>
          </p:cNvPr>
          <p:cNvSpPr>
            <a:spLocks noGrp="1"/>
          </p:cNvSpPr>
          <p:nvPr>
            <p:ph type="body" sz="quarter" idx="13" hasCustomPrompt="1"/>
          </p:nvPr>
        </p:nvSpPr>
        <p:spPr>
          <a:xfrm>
            <a:off x="735204" y="1558927"/>
            <a:ext cx="8145272" cy="492442"/>
          </a:xfrm>
        </p:spPr>
        <p:txBody>
          <a:bodyPr wrap="square" tIns="0">
            <a:spAutoFit/>
          </a:bodyPr>
          <a:lstStyle>
            <a:lvl1pPr marL="0" indent="0">
              <a:buNone/>
              <a:defRPr sz="3200" b="1"/>
            </a:lvl1pPr>
          </a:lstStyle>
          <a:p>
            <a:pPr lvl="0"/>
            <a:r>
              <a:rPr lang="en-US"/>
              <a:t>Subtitle if needed</a:t>
            </a:r>
          </a:p>
        </p:txBody>
      </p:sp>
      <p:sp>
        <p:nvSpPr>
          <p:cNvPr id="12" name="Content Placeholder 2">
            <a:extLst>
              <a:ext uri="{FF2B5EF4-FFF2-40B4-BE49-F238E27FC236}">
                <a16:creationId xmlns:a16="http://schemas.microsoft.com/office/drawing/2014/main" id="{D986A320-6B07-4EBA-AB8F-5A9D885F7A07}"/>
              </a:ext>
            </a:extLst>
          </p:cNvPr>
          <p:cNvSpPr>
            <a:spLocks noGrp="1"/>
          </p:cNvSpPr>
          <p:nvPr>
            <p:ph idx="1"/>
          </p:nvPr>
        </p:nvSpPr>
        <p:spPr>
          <a:xfrm>
            <a:off x="735204" y="2377440"/>
            <a:ext cx="8145272"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Footer Placeholder 4">
            <a:extLst>
              <a:ext uri="{FF2B5EF4-FFF2-40B4-BE49-F238E27FC236}">
                <a16:creationId xmlns:a16="http://schemas.microsoft.com/office/drawing/2014/main" id="{42B3408E-E337-42A4-A641-A6E7D47A5093}"/>
              </a:ext>
              <a:ext uri="{C183D7F6-B498-43B3-948B-1728B52AA6E4}">
                <adec:decorative xmlns:adec="http://schemas.microsoft.com/office/drawing/2017/decorative" val="1"/>
              </a:ext>
            </a:extLst>
          </p:cNvPr>
          <p:cNvSpPr>
            <a:spLocks noGrp="1"/>
          </p:cNvSpPr>
          <p:nvPr>
            <p:ph type="ftr" sz="quarter" idx="14"/>
          </p:nvPr>
        </p:nvSpPr>
        <p:spPr>
          <a:xfrm>
            <a:off x="733427" y="9715500"/>
            <a:ext cx="8143874" cy="304800"/>
          </a:xfrm>
        </p:spPr>
        <p:txBody>
          <a:bodyPr/>
          <a:lstStyle/>
          <a:p>
            <a:endParaRPr lang="en-US" dirty="0"/>
          </a:p>
        </p:txBody>
      </p:sp>
      <p:sp>
        <p:nvSpPr>
          <p:cNvPr id="8" name="Picture Placeholder 3">
            <a:extLst>
              <a:ext uri="{FF2B5EF4-FFF2-40B4-BE49-F238E27FC236}">
                <a16:creationId xmlns:a16="http://schemas.microsoft.com/office/drawing/2014/main" id="{C0214854-A06E-40D3-B4BA-EB33E4C2924C}"/>
              </a:ext>
              <a:ext uri="{C183D7F6-B498-43B3-948B-1728B52AA6E4}">
                <adec:decorative xmlns:adec="http://schemas.microsoft.com/office/drawing/2017/decorative" val="1"/>
              </a:ext>
            </a:extLst>
          </p:cNvPr>
          <p:cNvSpPr>
            <a:spLocks noGrp="1"/>
          </p:cNvSpPr>
          <p:nvPr>
            <p:ph type="pic" sz="quarter" idx="15"/>
          </p:nvPr>
        </p:nvSpPr>
        <p:spPr>
          <a:xfrm>
            <a:off x="9407526" y="0"/>
            <a:ext cx="8877300" cy="10287000"/>
          </a:xfrm>
          <a:solidFill>
            <a:schemeClr val="bg2"/>
          </a:solidFill>
        </p:spPr>
        <p:txBody>
          <a:bodyPr anchor="ctr"/>
          <a:lstStyle>
            <a:lvl1pPr marL="0" indent="0" algn="ctr">
              <a:buNone/>
              <a:defRPr/>
            </a:lvl1pPr>
          </a:lstStyle>
          <a:p>
            <a:r>
              <a:rPr lang="en-US"/>
              <a:t>Click icon to add picture</a:t>
            </a:r>
            <a:endParaRPr lang="en-US" dirty="0"/>
          </a:p>
        </p:txBody>
      </p:sp>
      <p:sp>
        <p:nvSpPr>
          <p:cNvPr id="7" name="Source Placeholder 4">
            <a:extLst>
              <a:ext uri="{FF2B5EF4-FFF2-40B4-BE49-F238E27FC236}">
                <a16:creationId xmlns:a16="http://schemas.microsoft.com/office/drawing/2014/main" id="{803CCB9C-C9A3-4C9E-920F-07EC1B812B9B}"/>
              </a:ext>
              <a:ext uri="{C183D7F6-B498-43B3-948B-1728B52AA6E4}">
                <adec:decorative xmlns:adec="http://schemas.microsoft.com/office/drawing/2017/decorative" val="1"/>
              </a:ext>
            </a:extLst>
          </p:cNvPr>
          <p:cNvSpPr>
            <a:spLocks noGrp="1"/>
          </p:cNvSpPr>
          <p:nvPr>
            <p:ph type="body" sz="quarter" idx="12" hasCustomPrompt="1"/>
          </p:nvPr>
        </p:nvSpPr>
        <p:spPr>
          <a:xfrm>
            <a:off x="9774240" y="9835635"/>
            <a:ext cx="8142288" cy="184666"/>
          </a:xfrm>
        </p:spPr>
        <p:txBody>
          <a:bodyPr wrap="square" lIns="0" tIns="0" rIns="0" bIns="0" anchor="b">
            <a:spAutoFit/>
          </a:bodyPr>
          <a:lstStyle>
            <a:lvl1pPr marL="0" indent="0">
              <a:buNone/>
              <a:defRPr sz="1200">
                <a:solidFill>
                  <a:schemeClr val="bg1"/>
                </a:solidFill>
              </a:defRPr>
            </a:lvl1pPr>
            <a:lvl5pPr>
              <a:defRPr/>
            </a:lvl5pPr>
          </a:lstStyle>
          <a:p>
            <a:pPr lvl="0"/>
            <a:r>
              <a:rPr lang="en-US"/>
              <a:t>Image credit </a:t>
            </a:r>
          </a:p>
        </p:txBody>
      </p:sp>
    </p:spTree>
    <p:extLst>
      <p:ext uri="{BB962C8B-B14F-4D97-AF65-F5344CB8AC3E}">
        <p14:creationId xmlns:p14="http://schemas.microsoft.com/office/powerpoint/2010/main" val="22578682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Image Lef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9524391-095F-4CD4-BE48-73B0890652AF}"/>
              </a:ext>
            </a:extLst>
          </p:cNvPr>
          <p:cNvSpPr>
            <a:spLocks noGrp="1"/>
          </p:cNvSpPr>
          <p:nvPr>
            <p:ph type="title"/>
          </p:nvPr>
        </p:nvSpPr>
        <p:spPr>
          <a:xfrm>
            <a:off x="6526402" y="731521"/>
            <a:ext cx="11026396" cy="797142"/>
          </a:xfrm>
        </p:spPr>
        <p:txBody>
          <a:bodyPr/>
          <a:lstStyle>
            <a:lvl1pPr>
              <a:defRPr b="1" i="0">
                <a:latin typeface="+mj-lt"/>
              </a:defRPr>
            </a:lvl1pPr>
          </a:lstStyle>
          <a:p>
            <a:r>
              <a:rPr lang="en-US"/>
              <a:t>Click to edit Master title style</a:t>
            </a:r>
            <a:endParaRPr lang="en-US" dirty="0"/>
          </a:p>
        </p:txBody>
      </p:sp>
      <p:sp>
        <p:nvSpPr>
          <p:cNvPr id="10" name="Subtitle 2">
            <a:extLst>
              <a:ext uri="{FF2B5EF4-FFF2-40B4-BE49-F238E27FC236}">
                <a16:creationId xmlns:a16="http://schemas.microsoft.com/office/drawing/2014/main" id="{2894BEB0-D61D-4A64-9596-8FB93E85A09C}"/>
              </a:ext>
            </a:extLst>
          </p:cNvPr>
          <p:cNvSpPr>
            <a:spLocks noGrp="1"/>
          </p:cNvSpPr>
          <p:nvPr>
            <p:ph type="body" sz="quarter" idx="13" hasCustomPrompt="1"/>
          </p:nvPr>
        </p:nvSpPr>
        <p:spPr>
          <a:xfrm>
            <a:off x="6526402" y="1558927"/>
            <a:ext cx="11026396" cy="492442"/>
          </a:xfrm>
        </p:spPr>
        <p:txBody>
          <a:bodyPr wrap="square" tIns="0">
            <a:spAutoFit/>
          </a:bodyPr>
          <a:lstStyle>
            <a:lvl1pPr marL="0" indent="0">
              <a:buNone/>
              <a:defRPr sz="3200" b="1"/>
            </a:lvl1pPr>
          </a:lstStyle>
          <a:p>
            <a:pPr lvl="0"/>
            <a:r>
              <a:rPr lang="en-US"/>
              <a:t>Subtitle if needed</a:t>
            </a:r>
          </a:p>
        </p:txBody>
      </p:sp>
      <p:sp>
        <p:nvSpPr>
          <p:cNvPr id="12" name="Content Placeholder 2">
            <a:extLst>
              <a:ext uri="{FF2B5EF4-FFF2-40B4-BE49-F238E27FC236}">
                <a16:creationId xmlns:a16="http://schemas.microsoft.com/office/drawing/2014/main" id="{D986A320-6B07-4EBA-AB8F-5A9D885F7A07}"/>
              </a:ext>
            </a:extLst>
          </p:cNvPr>
          <p:cNvSpPr>
            <a:spLocks noGrp="1"/>
          </p:cNvSpPr>
          <p:nvPr>
            <p:ph idx="1"/>
          </p:nvPr>
        </p:nvSpPr>
        <p:spPr>
          <a:xfrm>
            <a:off x="6526402" y="2377440"/>
            <a:ext cx="11026396"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Footer Placeholder 4">
            <a:extLst>
              <a:ext uri="{FF2B5EF4-FFF2-40B4-BE49-F238E27FC236}">
                <a16:creationId xmlns:a16="http://schemas.microsoft.com/office/drawing/2014/main" id="{42B3408E-E337-42A4-A641-A6E7D47A5093}"/>
              </a:ext>
              <a:ext uri="{C183D7F6-B498-43B3-948B-1728B52AA6E4}">
                <adec:decorative xmlns:adec="http://schemas.microsoft.com/office/drawing/2017/decorative" val="1"/>
              </a:ext>
            </a:extLst>
          </p:cNvPr>
          <p:cNvSpPr>
            <a:spLocks noGrp="1"/>
          </p:cNvSpPr>
          <p:nvPr>
            <p:ph type="ftr" sz="quarter" idx="14"/>
          </p:nvPr>
        </p:nvSpPr>
        <p:spPr>
          <a:xfrm>
            <a:off x="12687301" y="9715500"/>
            <a:ext cx="5229226" cy="304800"/>
          </a:xfrm>
        </p:spPr>
        <p:txBody>
          <a:bodyPr/>
          <a:lstStyle/>
          <a:p>
            <a:endParaRPr lang="en-US" dirty="0"/>
          </a:p>
        </p:txBody>
      </p:sp>
      <p:sp>
        <p:nvSpPr>
          <p:cNvPr id="8" name="Picture Placeholder 3">
            <a:extLst>
              <a:ext uri="{FF2B5EF4-FFF2-40B4-BE49-F238E27FC236}">
                <a16:creationId xmlns:a16="http://schemas.microsoft.com/office/drawing/2014/main" id="{C0214854-A06E-40D3-B4BA-EB33E4C2924C}"/>
              </a:ext>
              <a:ext uri="{C183D7F6-B498-43B3-948B-1728B52AA6E4}">
                <adec:decorative xmlns:adec="http://schemas.microsoft.com/office/drawing/2017/decorative" val="1"/>
              </a:ext>
            </a:extLst>
          </p:cNvPr>
          <p:cNvSpPr>
            <a:spLocks noGrp="1"/>
          </p:cNvSpPr>
          <p:nvPr>
            <p:ph type="pic" sz="quarter" idx="15"/>
          </p:nvPr>
        </p:nvSpPr>
        <p:spPr>
          <a:xfrm>
            <a:off x="1" y="0"/>
            <a:ext cx="5972174" cy="10287000"/>
          </a:xfrm>
          <a:solidFill>
            <a:schemeClr val="bg2"/>
          </a:solidFill>
        </p:spPr>
        <p:txBody>
          <a:bodyPr anchor="ctr"/>
          <a:lstStyle>
            <a:lvl1pPr marL="0" indent="0" algn="ctr">
              <a:buNone/>
              <a:defRPr/>
            </a:lvl1pPr>
          </a:lstStyle>
          <a:p>
            <a:r>
              <a:rPr lang="en-US"/>
              <a:t>Click icon to add picture</a:t>
            </a:r>
            <a:endParaRPr lang="en-US" dirty="0"/>
          </a:p>
        </p:txBody>
      </p:sp>
      <p:sp>
        <p:nvSpPr>
          <p:cNvPr id="7" name="Source Placeholder 4">
            <a:extLst>
              <a:ext uri="{FF2B5EF4-FFF2-40B4-BE49-F238E27FC236}">
                <a16:creationId xmlns:a16="http://schemas.microsoft.com/office/drawing/2014/main" id="{617AD190-312C-45D8-834D-5D18559F69F3}"/>
              </a:ext>
              <a:ext uri="{C183D7F6-B498-43B3-948B-1728B52AA6E4}">
                <adec:decorative xmlns:adec="http://schemas.microsoft.com/office/drawing/2017/decorative" val="1"/>
              </a:ext>
            </a:extLst>
          </p:cNvPr>
          <p:cNvSpPr>
            <a:spLocks noGrp="1"/>
          </p:cNvSpPr>
          <p:nvPr>
            <p:ph type="body" sz="quarter" idx="12" hasCustomPrompt="1"/>
          </p:nvPr>
        </p:nvSpPr>
        <p:spPr>
          <a:xfrm>
            <a:off x="366714" y="9835635"/>
            <a:ext cx="5227636" cy="184666"/>
          </a:xfrm>
        </p:spPr>
        <p:txBody>
          <a:bodyPr wrap="square" lIns="0" tIns="0" rIns="0" bIns="0" anchor="b">
            <a:spAutoFit/>
          </a:bodyPr>
          <a:lstStyle>
            <a:lvl1pPr marL="0" indent="0">
              <a:buNone/>
              <a:defRPr sz="1200">
                <a:solidFill>
                  <a:schemeClr val="bg1"/>
                </a:solidFill>
              </a:defRPr>
            </a:lvl1pPr>
            <a:lvl5pPr>
              <a:defRPr/>
            </a:lvl5pPr>
          </a:lstStyle>
          <a:p>
            <a:pPr lvl="0"/>
            <a:r>
              <a:rPr lang="en-US"/>
              <a:t>Image credit </a:t>
            </a:r>
          </a:p>
        </p:txBody>
      </p:sp>
    </p:spTree>
    <p:extLst>
      <p:ext uri="{BB962C8B-B14F-4D97-AF65-F5344CB8AC3E}">
        <p14:creationId xmlns:p14="http://schemas.microsoft.com/office/powerpoint/2010/main" val="23908958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Half Image Lef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9524391-095F-4CD4-BE48-73B0890652AF}"/>
              </a:ext>
            </a:extLst>
          </p:cNvPr>
          <p:cNvSpPr>
            <a:spLocks noGrp="1"/>
          </p:cNvSpPr>
          <p:nvPr>
            <p:ph type="title" hasCustomPrompt="1"/>
          </p:nvPr>
        </p:nvSpPr>
        <p:spPr>
          <a:xfrm>
            <a:off x="9407526" y="731521"/>
            <a:ext cx="8145272" cy="797142"/>
          </a:xfrm>
        </p:spPr>
        <p:txBody>
          <a:bodyPr/>
          <a:lstStyle>
            <a:lvl1pPr>
              <a:defRPr b="1" i="0">
                <a:latin typeface="Artifakt LegendOfc" panose="020B0504020101020102" pitchFamily="34" charset="77"/>
              </a:defRPr>
            </a:lvl1pPr>
          </a:lstStyle>
          <a:p>
            <a:r>
              <a:rPr lang="en-US"/>
              <a:t>Click to edit title</a:t>
            </a:r>
          </a:p>
        </p:txBody>
      </p:sp>
      <p:sp>
        <p:nvSpPr>
          <p:cNvPr id="10" name="Subtitle 2">
            <a:extLst>
              <a:ext uri="{FF2B5EF4-FFF2-40B4-BE49-F238E27FC236}">
                <a16:creationId xmlns:a16="http://schemas.microsoft.com/office/drawing/2014/main" id="{2894BEB0-D61D-4A64-9596-8FB93E85A09C}"/>
              </a:ext>
            </a:extLst>
          </p:cNvPr>
          <p:cNvSpPr>
            <a:spLocks noGrp="1"/>
          </p:cNvSpPr>
          <p:nvPr>
            <p:ph type="body" sz="quarter" idx="13" hasCustomPrompt="1"/>
          </p:nvPr>
        </p:nvSpPr>
        <p:spPr>
          <a:xfrm>
            <a:off x="9407526" y="1558927"/>
            <a:ext cx="8145272" cy="492442"/>
          </a:xfrm>
        </p:spPr>
        <p:txBody>
          <a:bodyPr wrap="square" tIns="0">
            <a:spAutoFit/>
          </a:bodyPr>
          <a:lstStyle>
            <a:lvl1pPr marL="0" indent="0">
              <a:buNone/>
              <a:defRPr sz="3200" b="1"/>
            </a:lvl1pPr>
          </a:lstStyle>
          <a:p>
            <a:pPr lvl="0"/>
            <a:r>
              <a:rPr lang="en-US"/>
              <a:t>Subtitle if needed</a:t>
            </a:r>
          </a:p>
        </p:txBody>
      </p:sp>
      <p:sp>
        <p:nvSpPr>
          <p:cNvPr id="12" name="Content Placeholder 2">
            <a:extLst>
              <a:ext uri="{FF2B5EF4-FFF2-40B4-BE49-F238E27FC236}">
                <a16:creationId xmlns:a16="http://schemas.microsoft.com/office/drawing/2014/main" id="{D986A320-6B07-4EBA-AB8F-5A9D885F7A07}"/>
              </a:ext>
            </a:extLst>
          </p:cNvPr>
          <p:cNvSpPr>
            <a:spLocks noGrp="1"/>
          </p:cNvSpPr>
          <p:nvPr>
            <p:ph idx="1"/>
          </p:nvPr>
        </p:nvSpPr>
        <p:spPr>
          <a:xfrm>
            <a:off x="9407526" y="2377440"/>
            <a:ext cx="8145272"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4">
            <a:extLst>
              <a:ext uri="{FF2B5EF4-FFF2-40B4-BE49-F238E27FC236}">
                <a16:creationId xmlns:a16="http://schemas.microsoft.com/office/drawing/2014/main" id="{42B3408E-E337-42A4-A641-A6E7D47A5093}"/>
              </a:ext>
              <a:ext uri="{C183D7F6-B498-43B3-948B-1728B52AA6E4}">
                <adec:decorative xmlns:adec="http://schemas.microsoft.com/office/drawing/2017/decorative" val="1"/>
              </a:ext>
            </a:extLst>
          </p:cNvPr>
          <p:cNvSpPr>
            <a:spLocks noGrp="1"/>
          </p:cNvSpPr>
          <p:nvPr>
            <p:ph type="ftr" sz="quarter" idx="14"/>
          </p:nvPr>
        </p:nvSpPr>
        <p:spPr>
          <a:xfrm>
            <a:off x="12687301" y="9715500"/>
            <a:ext cx="5229226" cy="304800"/>
          </a:xfrm>
        </p:spPr>
        <p:txBody>
          <a:bodyPr/>
          <a:lstStyle/>
          <a:p>
            <a:endParaRPr lang="en-US" dirty="0"/>
          </a:p>
        </p:txBody>
      </p:sp>
      <p:sp>
        <p:nvSpPr>
          <p:cNvPr id="8" name="Picture Placeholder 3">
            <a:extLst>
              <a:ext uri="{FF2B5EF4-FFF2-40B4-BE49-F238E27FC236}">
                <a16:creationId xmlns:a16="http://schemas.microsoft.com/office/drawing/2014/main" id="{C0214854-A06E-40D3-B4BA-EB33E4C2924C}"/>
              </a:ext>
              <a:ext uri="{C183D7F6-B498-43B3-948B-1728B52AA6E4}">
                <adec:decorative xmlns:adec="http://schemas.microsoft.com/office/drawing/2017/decorative" val="1"/>
              </a:ext>
            </a:extLst>
          </p:cNvPr>
          <p:cNvSpPr>
            <a:spLocks noGrp="1"/>
          </p:cNvSpPr>
          <p:nvPr>
            <p:ph type="pic" sz="quarter" idx="15"/>
          </p:nvPr>
        </p:nvSpPr>
        <p:spPr>
          <a:xfrm>
            <a:off x="0" y="0"/>
            <a:ext cx="8877300" cy="10287000"/>
          </a:xfrm>
          <a:solidFill>
            <a:schemeClr val="bg2"/>
          </a:solidFill>
        </p:spPr>
        <p:txBody>
          <a:bodyPr anchor="ctr"/>
          <a:lstStyle>
            <a:lvl1pPr marL="0" indent="0" algn="ctr">
              <a:buNone/>
              <a:defRPr/>
            </a:lvl1pPr>
          </a:lstStyle>
          <a:p>
            <a:r>
              <a:rPr lang="en-US"/>
              <a:t>Click icon to add picture</a:t>
            </a:r>
            <a:endParaRPr lang="en-US" dirty="0"/>
          </a:p>
        </p:txBody>
      </p:sp>
      <p:sp>
        <p:nvSpPr>
          <p:cNvPr id="7" name="Source Placeholder 4">
            <a:extLst>
              <a:ext uri="{FF2B5EF4-FFF2-40B4-BE49-F238E27FC236}">
                <a16:creationId xmlns:a16="http://schemas.microsoft.com/office/drawing/2014/main" id="{803CCB9C-C9A3-4C9E-920F-07EC1B812B9B}"/>
              </a:ext>
              <a:ext uri="{C183D7F6-B498-43B3-948B-1728B52AA6E4}">
                <adec:decorative xmlns:adec="http://schemas.microsoft.com/office/drawing/2017/decorative" val="1"/>
              </a:ext>
            </a:extLst>
          </p:cNvPr>
          <p:cNvSpPr>
            <a:spLocks noGrp="1"/>
          </p:cNvSpPr>
          <p:nvPr>
            <p:ph type="body" sz="quarter" idx="12" hasCustomPrompt="1"/>
          </p:nvPr>
        </p:nvSpPr>
        <p:spPr>
          <a:xfrm>
            <a:off x="366714" y="9835635"/>
            <a:ext cx="8142288" cy="184666"/>
          </a:xfrm>
        </p:spPr>
        <p:txBody>
          <a:bodyPr wrap="square" lIns="0" tIns="0" rIns="0" bIns="0" anchor="b">
            <a:spAutoFit/>
          </a:bodyPr>
          <a:lstStyle>
            <a:lvl1pPr marL="0" indent="0">
              <a:buNone/>
              <a:defRPr sz="1200">
                <a:solidFill>
                  <a:schemeClr val="bg1"/>
                </a:solidFill>
              </a:defRPr>
            </a:lvl1pPr>
            <a:lvl5pPr>
              <a:defRPr/>
            </a:lvl5pPr>
          </a:lstStyle>
          <a:p>
            <a:pPr lvl="0"/>
            <a:r>
              <a:rPr lang="en-US"/>
              <a:t>Image credit </a:t>
            </a:r>
          </a:p>
        </p:txBody>
      </p:sp>
    </p:spTree>
    <p:extLst>
      <p:ext uri="{BB962C8B-B14F-4D97-AF65-F5344CB8AC3E}">
        <p14:creationId xmlns:p14="http://schemas.microsoft.com/office/powerpoint/2010/main" val="5785512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W Half">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114E864-FC08-4CE9-9CF7-93596052A70B}"/>
              </a:ext>
              <a:ext uri="{C183D7F6-B498-43B3-948B-1728B52AA6E4}">
                <adec:decorative xmlns:adec="http://schemas.microsoft.com/office/drawing/2017/decorative" val="1"/>
              </a:ext>
            </a:extLst>
          </p:cNvPr>
          <p:cNvSpPr/>
          <p:nvPr userDrawn="1"/>
        </p:nvSpPr>
        <p:spPr>
          <a:xfrm>
            <a:off x="9144000" y="0"/>
            <a:ext cx="9144000" cy="10287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 name="Title 1"/>
          <p:cNvSpPr>
            <a:spLocks noGrp="1"/>
          </p:cNvSpPr>
          <p:nvPr>
            <p:ph type="title"/>
          </p:nvPr>
        </p:nvSpPr>
        <p:spPr>
          <a:xfrm>
            <a:off x="736980" y="731521"/>
            <a:ext cx="7670420" cy="1218795"/>
          </a:xfrm>
        </p:spPr>
        <p:txBody>
          <a:bodyPr/>
          <a:lstStyle>
            <a:lvl1pPr>
              <a:defRPr sz="4400" b="1" i="0">
                <a:latin typeface="+mj-lt"/>
              </a:defRPr>
            </a:lvl1pPr>
          </a:lstStyle>
          <a:p>
            <a:r>
              <a:rPr lang="en-US"/>
              <a:t>Click to edit Master title style</a:t>
            </a:r>
            <a:endParaRPr lang="en-US" dirty="0"/>
          </a:p>
        </p:txBody>
      </p:sp>
      <p:sp>
        <p:nvSpPr>
          <p:cNvPr id="5" name="Content Placeholder 2">
            <a:extLst>
              <a:ext uri="{FF2B5EF4-FFF2-40B4-BE49-F238E27FC236}">
                <a16:creationId xmlns:a16="http://schemas.microsoft.com/office/drawing/2014/main" id="{51F35BFC-45DA-41CB-B411-40026E11E6F4}"/>
              </a:ext>
            </a:extLst>
          </p:cNvPr>
          <p:cNvSpPr>
            <a:spLocks noGrp="1"/>
          </p:cNvSpPr>
          <p:nvPr>
            <p:ph idx="1"/>
          </p:nvPr>
        </p:nvSpPr>
        <p:spPr>
          <a:xfrm>
            <a:off x="736980" y="2377440"/>
            <a:ext cx="7670420"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0">
            <a:extLst>
              <a:ext uri="{FF2B5EF4-FFF2-40B4-BE49-F238E27FC236}">
                <a16:creationId xmlns:a16="http://schemas.microsoft.com/office/drawing/2014/main" id="{3AB4C02E-8D38-49A2-8468-4C52ACE25582}"/>
              </a:ext>
            </a:extLst>
          </p:cNvPr>
          <p:cNvSpPr>
            <a:spLocks noGrp="1"/>
          </p:cNvSpPr>
          <p:nvPr>
            <p:ph type="body" sz="quarter" idx="12" hasCustomPrompt="1"/>
          </p:nvPr>
        </p:nvSpPr>
        <p:spPr>
          <a:xfrm>
            <a:off x="9880600" y="731521"/>
            <a:ext cx="7670800" cy="609398"/>
          </a:xfrm>
        </p:spPr>
        <p:txBody>
          <a:bodyPr vert="horz" wrap="square" lIns="0" tIns="0" rIns="0" bIns="0" rtlCol="0" anchor="t" anchorCtr="0">
            <a:spAutoFit/>
          </a:bodyPr>
          <a:lstStyle>
            <a:lvl1pPr marL="0" indent="0">
              <a:buNone/>
              <a:defRPr lang="en-US" sz="4400" b="1" i="0" dirty="0" smtClean="0">
                <a:solidFill>
                  <a:schemeClr val="bg1"/>
                </a:solidFill>
                <a:latin typeface="+mj-lt"/>
                <a:ea typeface="+mj-ea"/>
                <a:cs typeface="+mj-cs"/>
              </a:defRPr>
            </a:lvl1pPr>
            <a:lvl2pPr>
              <a:defRPr lang="en-US" sz="3600" dirty="0" smtClean="0"/>
            </a:lvl2pPr>
            <a:lvl3pPr>
              <a:defRPr lang="en-US" sz="3600" dirty="0" smtClean="0"/>
            </a:lvl3pPr>
            <a:lvl4pPr>
              <a:defRPr lang="en-US" sz="3600" dirty="0" smtClean="0"/>
            </a:lvl4pPr>
            <a:lvl5pPr>
              <a:defRPr lang="en-US" sz="3600" dirty="0"/>
            </a:lvl5pPr>
          </a:lstStyle>
          <a:p>
            <a:pPr marL="228600" lvl="0" indent="-685800">
              <a:lnSpc>
                <a:spcPct val="90000"/>
              </a:lnSpc>
              <a:spcBef>
                <a:spcPct val="0"/>
              </a:spcBef>
            </a:pPr>
            <a:r>
              <a:rPr lang="en-US" dirty="0"/>
              <a:t>Click to add title</a:t>
            </a:r>
          </a:p>
        </p:txBody>
      </p:sp>
      <p:sp>
        <p:nvSpPr>
          <p:cNvPr id="7" name="Content Placeholder 2">
            <a:extLst>
              <a:ext uri="{FF2B5EF4-FFF2-40B4-BE49-F238E27FC236}">
                <a16:creationId xmlns:a16="http://schemas.microsoft.com/office/drawing/2014/main" id="{B02560BD-FF7E-43D5-95BA-1D2D492F2E93}"/>
              </a:ext>
            </a:extLst>
          </p:cNvPr>
          <p:cNvSpPr>
            <a:spLocks noGrp="1"/>
          </p:cNvSpPr>
          <p:nvPr>
            <p:ph idx="11"/>
          </p:nvPr>
        </p:nvSpPr>
        <p:spPr>
          <a:xfrm>
            <a:off x="9880604" y="2377440"/>
            <a:ext cx="7670796" cy="7178040"/>
          </a:xfrm>
        </p:spPr>
        <p:txBody>
          <a:bodyPr/>
          <a:lstStyle>
            <a:lvl1pPr>
              <a:buClr>
                <a:schemeClr val="bg2"/>
              </a:buClr>
              <a:defRPr>
                <a:solidFill>
                  <a:schemeClr val="bg1"/>
                </a:solidFill>
              </a:defRPr>
            </a:lvl1pPr>
            <a:lvl2pPr>
              <a:buClr>
                <a:schemeClr val="bg2"/>
              </a:buClr>
              <a:defRPr>
                <a:solidFill>
                  <a:schemeClr val="bg1"/>
                </a:solidFill>
              </a:defRPr>
            </a:lvl2pPr>
            <a:lvl3pPr>
              <a:buClr>
                <a:schemeClr val="bg2"/>
              </a:buClr>
              <a:defRPr>
                <a:solidFill>
                  <a:schemeClr val="bg1"/>
                </a:solidFill>
              </a:defRPr>
            </a:lvl3pPr>
            <a:lvl4pPr>
              <a:buClr>
                <a:schemeClr val="bg2"/>
              </a:buClr>
              <a:defRPr>
                <a:solidFill>
                  <a:schemeClr val="bg1"/>
                </a:solidFill>
              </a:defRPr>
            </a:lvl4pPr>
            <a:lvl5pPr>
              <a:buClr>
                <a:schemeClr val="bg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a:xfrm>
            <a:off x="9407526" y="9715500"/>
            <a:ext cx="8509000" cy="304800"/>
          </a:xfrm>
        </p:spPr>
        <p:txBody>
          <a:bodyPr/>
          <a:lstStyle/>
          <a:p>
            <a:endParaRPr lang="en-US" dirty="0"/>
          </a:p>
        </p:txBody>
      </p:sp>
    </p:spTree>
    <p:extLst>
      <p:ext uri="{BB962C8B-B14F-4D97-AF65-F5344CB8AC3E}">
        <p14:creationId xmlns:p14="http://schemas.microsoft.com/office/powerpoint/2010/main" val="10857150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A (Dark)">
    <p:bg>
      <p:bgPr>
        <a:solidFill>
          <a:schemeClr val="tx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258BEF0-814D-4EBF-89A1-CFAF9E25508C}"/>
              </a:ext>
              <a:ext uri="{C183D7F6-B498-43B3-948B-1728B52AA6E4}">
                <adec:decorative xmlns:adec="http://schemas.microsoft.com/office/drawing/2017/decorative" val="1"/>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a:stretch/>
        </p:blipFill>
        <p:spPr>
          <a:xfrm>
            <a:off x="0" y="0"/>
            <a:ext cx="9144000" cy="10287000"/>
          </a:xfrm>
          <a:prstGeom prst="rect">
            <a:avLst/>
          </a:prstGeom>
        </p:spPr>
      </p:pic>
      <p:sp>
        <p:nvSpPr>
          <p:cNvPr id="10" name="Graphic 31">
            <a:extLst>
              <a:ext uri="{FF2B5EF4-FFF2-40B4-BE49-F238E27FC236}">
                <a16:creationId xmlns:a16="http://schemas.microsoft.com/office/drawing/2014/main" id="{774255B1-ABD6-4DEC-8067-2B176C87A5FB}"/>
              </a:ext>
              <a:ext uri="{C183D7F6-B498-43B3-948B-1728B52AA6E4}">
                <adec:decorative xmlns:adec="http://schemas.microsoft.com/office/drawing/2017/decorative" val="1"/>
              </a:ext>
            </a:extLst>
          </p:cNvPr>
          <p:cNvSpPr/>
          <p:nvPr userDrawn="1"/>
        </p:nvSpPr>
        <p:spPr>
          <a:xfrm>
            <a:off x="15645007" y="730250"/>
            <a:ext cx="1903394" cy="1301776"/>
          </a:xfrm>
          <a:custGeom>
            <a:avLst/>
            <a:gdLst>
              <a:gd name="connsiteX0" fmla="*/ 979 w 195276"/>
              <a:gd name="connsiteY0" fmla="*/ 133489 h 133554"/>
              <a:gd name="connsiteX1" fmla="*/ 120554 w 195276"/>
              <a:gd name="connsiteY1" fmla="*/ 59108 h 133554"/>
              <a:gd name="connsiteX2" fmla="*/ 182583 w 195276"/>
              <a:gd name="connsiteY2" fmla="*/ 59108 h 133554"/>
              <a:gd name="connsiteX3" fmla="*/ 186204 w 195276"/>
              <a:gd name="connsiteY3" fmla="*/ 62729 h 133554"/>
              <a:gd name="connsiteX4" fmla="*/ 186204 w 195276"/>
              <a:gd name="connsiteY4" fmla="*/ 62737 h 133554"/>
              <a:gd name="connsiteX5" fmla="*/ 184512 w 195276"/>
              <a:gd name="connsiteY5" fmla="*/ 65783 h 133554"/>
              <a:gd name="connsiteX6" fmla="*/ 125782 w 195276"/>
              <a:gd name="connsiteY6" fmla="*/ 100994 h 133554"/>
              <a:gd name="connsiteX7" fmla="*/ 120630 w 195276"/>
              <a:gd name="connsiteY7" fmla="*/ 111298 h 133554"/>
              <a:gd name="connsiteX8" fmla="*/ 120571 w 195276"/>
              <a:gd name="connsiteY8" fmla="*/ 133489 h 133554"/>
              <a:gd name="connsiteX9" fmla="*/ 195206 w 195276"/>
              <a:gd name="connsiteY9" fmla="*/ 133489 h 133554"/>
              <a:gd name="connsiteX10" fmla="*/ 195206 w 195276"/>
              <a:gd name="connsiteY10" fmla="*/ 4524 h 133554"/>
              <a:gd name="connsiteX11" fmla="*/ 190642 w 195276"/>
              <a:gd name="connsiteY11" fmla="*/ -66 h 133554"/>
              <a:gd name="connsiteX12" fmla="*/ 190434 w 195276"/>
              <a:gd name="connsiteY12" fmla="*/ -62 h 133554"/>
              <a:gd name="connsiteX13" fmla="*/ 119217 w 195276"/>
              <a:gd name="connsiteY13" fmla="*/ -62 h 133554"/>
              <a:gd name="connsiteX14" fmla="*/ -70 w 195276"/>
              <a:gd name="connsiteY14" fmla="*/ 73998 h 133554"/>
              <a:gd name="connsiteX15" fmla="*/ -70 w 195276"/>
              <a:gd name="connsiteY15" fmla="*/ 133489 h 13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276" h="133554">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chemeClr val="bg1"/>
          </a:solidFill>
          <a:ln w="841" cap="flat">
            <a:noFill/>
            <a:prstDash val="solid"/>
            <a:miter/>
          </a:ln>
        </p:spPr>
        <p:txBody>
          <a:bodyPr rtlCol="0" anchor="ctr"/>
          <a:lstStyle/>
          <a:p>
            <a:endParaRPr lang="en-US" sz="7200" dirty="0"/>
          </a:p>
        </p:txBody>
      </p:sp>
      <p:sp>
        <p:nvSpPr>
          <p:cNvPr id="2" name="Title 1"/>
          <p:cNvSpPr>
            <a:spLocks noGrp="1"/>
          </p:cNvSpPr>
          <p:nvPr>
            <p:ph type="title"/>
          </p:nvPr>
        </p:nvSpPr>
        <p:spPr>
          <a:xfrm>
            <a:off x="6172200" y="3493008"/>
            <a:ext cx="11376200" cy="2246768"/>
          </a:xfrm>
        </p:spPr>
        <p:txBody>
          <a:bodyPr anchor="b"/>
          <a:lstStyle>
            <a:lvl1pPr>
              <a:lnSpc>
                <a:spcPct val="90000"/>
              </a:lnSpc>
              <a:defRPr sz="8000" b="1" i="0">
                <a:solidFill>
                  <a:schemeClr val="bg1"/>
                </a:solidFill>
                <a:latin typeface="+mj-lt"/>
              </a:defRPr>
            </a:lvl1pPr>
          </a:lstStyle>
          <a:p>
            <a:r>
              <a:rPr lang="en-US"/>
              <a:t>Click to edit Master title style</a:t>
            </a:r>
            <a:endParaRPr lang="en-US" dirty="0"/>
          </a:p>
        </p:txBody>
      </p:sp>
      <p:sp>
        <p:nvSpPr>
          <p:cNvPr id="3" name="Text Placeholder 2"/>
          <p:cNvSpPr>
            <a:spLocks noGrp="1"/>
          </p:cNvSpPr>
          <p:nvPr>
            <p:ph type="body" idx="1"/>
          </p:nvPr>
        </p:nvSpPr>
        <p:spPr>
          <a:xfrm>
            <a:off x="6172200" y="5958303"/>
            <a:ext cx="11379200" cy="498598"/>
          </a:xfrm>
        </p:spPr>
        <p:txBody>
          <a:bodyPr>
            <a:spAutoFit/>
          </a:bodyPr>
          <a:lstStyle>
            <a:lvl1pPr marL="0" indent="0">
              <a:lnSpc>
                <a:spcPct val="90000"/>
              </a:lnSpc>
              <a:buNone/>
              <a:defRPr sz="3600">
                <a:solidFill>
                  <a:schemeClr val="bg1"/>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a:t>Click to edit Master text styles</a:t>
            </a:r>
          </a:p>
        </p:txBody>
      </p:sp>
      <p:sp>
        <p:nvSpPr>
          <p:cNvPr id="7" name="Footer Placeholder 3">
            <a:extLst>
              <a:ext uri="{FF2B5EF4-FFF2-40B4-BE49-F238E27FC236}">
                <a16:creationId xmlns:a16="http://schemas.microsoft.com/office/drawing/2014/main" id="{411FEDFA-5B6E-4759-85ED-8D39F5D2A26E}"/>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33430853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3" name="Title 2">
            <a:extLst>
              <a:ext uri="{FF2B5EF4-FFF2-40B4-BE49-F238E27FC236}">
                <a16:creationId xmlns:a16="http://schemas.microsoft.com/office/drawing/2014/main" id="{75E2212D-572D-48C4-8896-AB4425DE904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871841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with Subtitle">
    <p:spTree>
      <p:nvGrpSpPr>
        <p:cNvPr id="1" name=""/>
        <p:cNvGrpSpPr/>
        <p:nvPr/>
      </p:nvGrpSpPr>
      <p:grpSpPr>
        <a:xfrm>
          <a:off x="0" y="0"/>
          <a:ext cx="0" cy="0"/>
          <a:chOff x="0" y="0"/>
          <a:chExt cx="0" cy="0"/>
        </a:xfrm>
      </p:grpSpPr>
      <p:sp>
        <p:nvSpPr>
          <p:cNvPr id="7" name="Subtitle 2">
            <a:extLst>
              <a:ext uri="{FF2B5EF4-FFF2-40B4-BE49-F238E27FC236}">
                <a16:creationId xmlns:a16="http://schemas.microsoft.com/office/drawing/2014/main" id="{50E09302-A0C4-445D-BF16-53CD11E35311}"/>
              </a:ext>
            </a:extLst>
          </p:cNvPr>
          <p:cNvSpPr>
            <a:spLocks noGrp="1"/>
          </p:cNvSpPr>
          <p:nvPr>
            <p:ph type="body" sz="quarter" idx="13" hasCustomPrompt="1"/>
          </p:nvPr>
        </p:nvSpPr>
        <p:spPr>
          <a:xfrm>
            <a:off x="736980" y="1558927"/>
            <a:ext cx="16814040" cy="492442"/>
          </a:xfrm>
        </p:spPr>
        <p:txBody>
          <a:bodyPr wrap="square" tIns="0">
            <a:spAutoFit/>
          </a:bodyPr>
          <a:lstStyle>
            <a:lvl1pPr marL="0" indent="0">
              <a:buNone/>
              <a:defRPr sz="3200" b="1"/>
            </a:lvl1pPr>
          </a:lstStyle>
          <a:p>
            <a:pPr lvl="0"/>
            <a:r>
              <a:rPr lang="en-US"/>
              <a:t>Subtitle if needed</a:t>
            </a:r>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3" name="Title 2">
            <a:extLst>
              <a:ext uri="{FF2B5EF4-FFF2-40B4-BE49-F238E27FC236}">
                <a16:creationId xmlns:a16="http://schemas.microsoft.com/office/drawing/2014/main" id="{FBC88C4B-31DE-44A5-9F69-535D0E21C144}"/>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973809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Keywor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29D21-9EC6-4E91-B725-D201834437F1}"/>
              </a:ext>
            </a:extLst>
          </p:cNvPr>
          <p:cNvSpPr>
            <a:spLocks noGrp="1"/>
          </p:cNvSpPr>
          <p:nvPr>
            <p:ph type="title" hasCustomPrompt="1"/>
          </p:nvPr>
        </p:nvSpPr>
        <p:spPr>
          <a:xfrm>
            <a:off x="733426" y="1715007"/>
            <a:ext cx="16821148" cy="6864790"/>
          </a:xfrm>
        </p:spPr>
        <p:txBody>
          <a:bodyPr anchor="ctr">
            <a:normAutofit/>
          </a:bodyPr>
          <a:lstStyle>
            <a:lvl1pPr algn="ctr">
              <a:defRPr sz="13200" b="1" i="0">
                <a:latin typeface="+mj-lt"/>
              </a:defRPr>
            </a:lvl1pPr>
          </a:lstStyle>
          <a:p>
            <a:r>
              <a:rPr lang="en-US"/>
              <a:t>Keyword slide</a:t>
            </a:r>
          </a:p>
        </p:txBody>
      </p:sp>
      <p:sp>
        <p:nvSpPr>
          <p:cNvPr id="3" name="Footer Placeholder 2">
            <a:extLst>
              <a:ext uri="{FF2B5EF4-FFF2-40B4-BE49-F238E27FC236}">
                <a16:creationId xmlns:a16="http://schemas.microsoft.com/office/drawing/2014/main" id="{110A85E0-C1EB-4136-9620-760F1EBE9B39}"/>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32386371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Keyword Slide (Dark)">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29D21-9EC6-4E91-B725-D201834437F1}"/>
              </a:ext>
            </a:extLst>
          </p:cNvPr>
          <p:cNvSpPr>
            <a:spLocks noGrp="1"/>
          </p:cNvSpPr>
          <p:nvPr>
            <p:ph type="title" hasCustomPrompt="1"/>
          </p:nvPr>
        </p:nvSpPr>
        <p:spPr>
          <a:xfrm>
            <a:off x="733426" y="1715007"/>
            <a:ext cx="16821148" cy="6864790"/>
          </a:xfrm>
        </p:spPr>
        <p:txBody>
          <a:bodyPr anchor="ctr">
            <a:normAutofit/>
          </a:bodyPr>
          <a:lstStyle>
            <a:lvl1pPr algn="ctr">
              <a:defRPr sz="13200" b="1" i="0">
                <a:solidFill>
                  <a:schemeClr val="bg1"/>
                </a:solidFill>
                <a:latin typeface="+mj-lt"/>
              </a:defRPr>
            </a:lvl1pPr>
          </a:lstStyle>
          <a:p>
            <a:r>
              <a:rPr lang="en-US"/>
              <a:t>Keyword slide</a:t>
            </a:r>
          </a:p>
        </p:txBody>
      </p:sp>
      <p:sp>
        <p:nvSpPr>
          <p:cNvPr id="3" name="Footer Placeholder 2">
            <a:extLst>
              <a:ext uri="{FF2B5EF4-FFF2-40B4-BE49-F238E27FC236}">
                <a16:creationId xmlns:a16="http://schemas.microsoft.com/office/drawing/2014/main" id="{110A85E0-C1EB-4136-9620-760F1EBE9B39}"/>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39578402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Image Keyword Slide">
    <p:spTree>
      <p:nvGrpSpPr>
        <p:cNvPr id="1" name=""/>
        <p:cNvGrpSpPr/>
        <p:nvPr/>
      </p:nvGrpSpPr>
      <p:grpSpPr>
        <a:xfrm>
          <a:off x="0" y="0"/>
          <a:ext cx="0" cy="0"/>
          <a:chOff x="0" y="0"/>
          <a:chExt cx="0" cy="0"/>
        </a:xfrm>
      </p:grpSpPr>
      <p:sp>
        <p:nvSpPr>
          <p:cNvPr id="4" name="Picture Placeholder 1">
            <a:extLst>
              <a:ext uri="{FF2B5EF4-FFF2-40B4-BE49-F238E27FC236}">
                <a16:creationId xmlns:a16="http://schemas.microsoft.com/office/drawing/2014/main" id="{60E83C5A-875F-4159-917A-339BF5530BAB}"/>
              </a:ext>
              <a:ext uri="{C183D7F6-B498-43B3-948B-1728B52AA6E4}">
                <adec:decorative xmlns:adec="http://schemas.microsoft.com/office/drawing/2017/decorative" val="1"/>
              </a:ext>
            </a:extLst>
          </p:cNvPr>
          <p:cNvSpPr>
            <a:spLocks noGrp="1"/>
          </p:cNvSpPr>
          <p:nvPr>
            <p:ph type="pic" sz="quarter" idx="11"/>
          </p:nvPr>
        </p:nvSpPr>
        <p:spPr>
          <a:xfrm>
            <a:off x="0" y="0"/>
            <a:ext cx="18288000" cy="10287000"/>
          </a:xfrm>
          <a:solidFill>
            <a:schemeClr val="bg1">
              <a:lumMod val="85000"/>
            </a:schemeClr>
          </a:solidFill>
        </p:spPr>
        <p:txBody>
          <a:bodyPr/>
          <a:lstStyle/>
          <a:p>
            <a:r>
              <a:rPr lang="en-US"/>
              <a:t>Click icon to add picture</a:t>
            </a:r>
            <a:endParaRPr lang="en-US" dirty="0"/>
          </a:p>
        </p:txBody>
      </p:sp>
      <p:sp>
        <p:nvSpPr>
          <p:cNvPr id="6" name="Source Placeholder 4">
            <a:extLst>
              <a:ext uri="{FF2B5EF4-FFF2-40B4-BE49-F238E27FC236}">
                <a16:creationId xmlns:a16="http://schemas.microsoft.com/office/drawing/2014/main" id="{0DDDDE4F-B6C4-4C26-8174-4A2FA73F6525}"/>
              </a:ext>
              <a:ext uri="{C183D7F6-B498-43B3-948B-1728B52AA6E4}">
                <adec:decorative xmlns:adec="http://schemas.microsoft.com/office/drawing/2017/decorative" val="1"/>
              </a:ext>
            </a:extLst>
          </p:cNvPr>
          <p:cNvSpPr>
            <a:spLocks noGrp="1"/>
          </p:cNvSpPr>
          <p:nvPr>
            <p:ph type="body" sz="quarter" idx="14" hasCustomPrompt="1"/>
          </p:nvPr>
        </p:nvSpPr>
        <p:spPr>
          <a:xfrm>
            <a:off x="373180" y="9835635"/>
            <a:ext cx="8770820" cy="184666"/>
          </a:xfrm>
        </p:spPr>
        <p:txBody>
          <a:bodyPr wrap="square" lIns="0" tIns="0" rIns="0" bIns="0" anchor="b">
            <a:spAutoFit/>
          </a:bodyPr>
          <a:lstStyle>
            <a:lvl1pPr marL="0" indent="0" algn="l">
              <a:buNone/>
              <a:defRPr sz="1200">
                <a:solidFill>
                  <a:schemeClr val="bg1">
                    <a:lumMod val="50000"/>
                  </a:schemeClr>
                </a:solidFill>
              </a:defRPr>
            </a:lvl1pPr>
            <a:lvl5pPr>
              <a:defRPr/>
            </a:lvl5pPr>
          </a:lstStyle>
          <a:p>
            <a:pPr lvl="0"/>
            <a:r>
              <a:rPr lang="en-US"/>
              <a:t>Image credit </a:t>
            </a:r>
          </a:p>
        </p:txBody>
      </p:sp>
      <p:sp>
        <p:nvSpPr>
          <p:cNvPr id="5" name="Rectangle 4">
            <a:extLst>
              <a:ext uri="{FF2B5EF4-FFF2-40B4-BE49-F238E27FC236}">
                <a16:creationId xmlns:a16="http://schemas.microsoft.com/office/drawing/2014/main" id="{666CFDC1-F1AA-4A2E-BE26-5875041CD7E8}"/>
              </a:ext>
              <a:ext uri="{C183D7F6-B498-43B3-948B-1728B52AA6E4}">
                <adec:decorative xmlns:adec="http://schemas.microsoft.com/office/drawing/2017/decorative" val="1"/>
              </a:ext>
            </a:extLst>
          </p:cNvPr>
          <p:cNvSpPr/>
          <p:nvPr userDrawn="1"/>
        </p:nvSpPr>
        <p:spPr>
          <a:xfrm>
            <a:off x="0" y="0"/>
            <a:ext cx="18288000" cy="1028700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7200" dirty="0"/>
          </a:p>
        </p:txBody>
      </p:sp>
      <p:sp>
        <p:nvSpPr>
          <p:cNvPr id="2" name="Title 1">
            <a:extLst>
              <a:ext uri="{FF2B5EF4-FFF2-40B4-BE49-F238E27FC236}">
                <a16:creationId xmlns:a16="http://schemas.microsoft.com/office/drawing/2014/main" id="{74029D21-9EC6-4E91-B725-D201834437F1}"/>
              </a:ext>
            </a:extLst>
          </p:cNvPr>
          <p:cNvSpPr>
            <a:spLocks noGrp="1"/>
          </p:cNvSpPr>
          <p:nvPr>
            <p:ph type="title" hasCustomPrompt="1"/>
          </p:nvPr>
        </p:nvSpPr>
        <p:spPr>
          <a:xfrm>
            <a:off x="733426" y="1715007"/>
            <a:ext cx="16821148" cy="6864790"/>
          </a:xfrm>
        </p:spPr>
        <p:txBody>
          <a:bodyPr anchor="ctr">
            <a:normAutofit/>
          </a:bodyPr>
          <a:lstStyle>
            <a:lvl1pPr algn="ctr">
              <a:defRPr sz="13200" b="1" i="0">
                <a:latin typeface="+mj-lt"/>
              </a:defRPr>
            </a:lvl1pPr>
          </a:lstStyle>
          <a:p>
            <a:r>
              <a:rPr lang="en-US"/>
              <a:t>Image keyword slide</a:t>
            </a:r>
          </a:p>
        </p:txBody>
      </p:sp>
      <p:sp>
        <p:nvSpPr>
          <p:cNvPr id="3" name="Footer Placeholder 2">
            <a:extLst>
              <a:ext uri="{FF2B5EF4-FFF2-40B4-BE49-F238E27FC236}">
                <a16:creationId xmlns:a16="http://schemas.microsoft.com/office/drawing/2014/main" id="{110A85E0-C1EB-4136-9620-760F1EBE9B39}"/>
              </a:ext>
              <a:ext uri="{C183D7F6-B498-43B3-948B-1728B52AA6E4}">
                <adec:decorative xmlns:adec="http://schemas.microsoft.com/office/drawing/2017/decorative" val="1"/>
              </a:ext>
            </a:extLst>
          </p:cNvPr>
          <p:cNvSpPr>
            <a:spLocks noGrp="1"/>
          </p:cNvSpPr>
          <p:nvPr>
            <p:ph type="ftr" sz="quarter" idx="10"/>
          </p:nvPr>
        </p:nvSpPr>
        <p:spPr/>
        <p:txBody>
          <a:bodyPr/>
          <a:lstStyle>
            <a:lvl1pPr>
              <a:defRPr>
                <a:solidFill>
                  <a:schemeClr val="bg1">
                    <a:lumMod val="50000"/>
                  </a:schemeClr>
                </a:solidFill>
              </a:defRPr>
            </a:lvl1pPr>
          </a:lstStyle>
          <a:p>
            <a:endParaRPr lang="en-US" dirty="0"/>
          </a:p>
        </p:txBody>
      </p:sp>
    </p:spTree>
    <p:extLst>
      <p:ext uri="{BB962C8B-B14F-4D97-AF65-F5344CB8AC3E}">
        <p14:creationId xmlns:p14="http://schemas.microsoft.com/office/powerpoint/2010/main" val="265541765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Paus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F072DD8-2E73-424E-81C4-B08A8577731C}"/>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8288000" cy="10287000"/>
          </a:xfrm>
          <a:prstGeom prst="rect">
            <a:avLst/>
          </a:prstGeom>
        </p:spPr>
      </p:pic>
      <p:sp>
        <p:nvSpPr>
          <p:cNvPr id="2" name="Title 1">
            <a:extLst>
              <a:ext uri="{FF2B5EF4-FFF2-40B4-BE49-F238E27FC236}">
                <a16:creationId xmlns:a16="http://schemas.microsoft.com/office/drawing/2014/main" id="{74029D21-9EC6-4E91-B725-D201834437F1}"/>
              </a:ext>
            </a:extLst>
          </p:cNvPr>
          <p:cNvSpPr>
            <a:spLocks noGrp="1"/>
          </p:cNvSpPr>
          <p:nvPr>
            <p:ph type="title" hasCustomPrompt="1"/>
          </p:nvPr>
        </p:nvSpPr>
        <p:spPr>
          <a:xfrm>
            <a:off x="733426" y="1715007"/>
            <a:ext cx="16821148" cy="6864790"/>
          </a:xfrm>
        </p:spPr>
        <p:txBody>
          <a:bodyPr anchor="ctr">
            <a:normAutofit/>
          </a:bodyPr>
          <a:lstStyle>
            <a:lvl1pPr algn="ctr">
              <a:defRPr sz="13200" b="1" i="0">
                <a:latin typeface="+mj-lt"/>
              </a:defRPr>
            </a:lvl1pPr>
          </a:lstStyle>
          <a:p>
            <a:r>
              <a:rPr lang="en-US"/>
              <a:t>Pause slide</a:t>
            </a:r>
          </a:p>
        </p:txBody>
      </p:sp>
      <p:sp>
        <p:nvSpPr>
          <p:cNvPr id="3" name="Footer Placeholder 2">
            <a:extLst>
              <a:ext uri="{FF2B5EF4-FFF2-40B4-BE49-F238E27FC236}">
                <a16:creationId xmlns:a16="http://schemas.microsoft.com/office/drawing/2014/main" id="{110A85E0-C1EB-4136-9620-760F1EBE9B39}"/>
              </a:ext>
              <a:ext uri="{C183D7F6-B498-43B3-948B-1728B52AA6E4}">
                <adec:decorative xmlns:adec="http://schemas.microsoft.com/office/drawing/2017/decorative" val="1"/>
              </a:ext>
            </a:extLst>
          </p:cNvPr>
          <p:cNvSpPr>
            <a:spLocks noGrp="1"/>
          </p:cNvSpPr>
          <p:nvPr>
            <p:ph type="ftr" sz="quarter" idx="10"/>
          </p:nvPr>
        </p:nvSpPr>
        <p:spPr/>
        <p:txBody>
          <a:bodyPr/>
          <a:lstStyle>
            <a:lvl1pPr>
              <a:defRPr>
                <a:solidFill>
                  <a:schemeClr val="bg1">
                    <a:lumMod val="50000"/>
                  </a:schemeClr>
                </a:solidFill>
              </a:defRPr>
            </a:lvl1pPr>
          </a:lstStyle>
          <a:p>
            <a:endParaRPr lang="en-US" dirty="0"/>
          </a:p>
        </p:txBody>
      </p:sp>
    </p:spTree>
    <p:extLst>
      <p:ext uri="{BB962C8B-B14F-4D97-AF65-F5344CB8AC3E}">
        <p14:creationId xmlns:p14="http://schemas.microsoft.com/office/powerpoint/2010/main" val="19182281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38887566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age Slide">
    <p:spTree>
      <p:nvGrpSpPr>
        <p:cNvPr id="1" name=""/>
        <p:cNvGrpSpPr/>
        <p:nvPr/>
      </p:nvGrpSpPr>
      <p:grpSpPr>
        <a:xfrm>
          <a:off x="0" y="0"/>
          <a:ext cx="0" cy="0"/>
          <a:chOff x="0" y="0"/>
          <a:chExt cx="0" cy="0"/>
        </a:xfrm>
      </p:grpSpPr>
      <p:sp>
        <p:nvSpPr>
          <p:cNvPr id="3" name="Picture Placeholder 1">
            <a:extLst>
              <a:ext uri="{FF2B5EF4-FFF2-40B4-BE49-F238E27FC236}">
                <a16:creationId xmlns:a16="http://schemas.microsoft.com/office/drawing/2014/main" id="{36648DC8-183E-4874-8A70-41E0E0E3E59D}"/>
              </a:ext>
              <a:ext uri="{C183D7F6-B498-43B3-948B-1728B52AA6E4}">
                <adec:decorative xmlns:adec="http://schemas.microsoft.com/office/drawing/2017/decorative" val="1"/>
              </a:ext>
            </a:extLst>
          </p:cNvPr>
          <p:cNvSpPr>
            <a:spLocks noGrp="1"/>
          </p:cNvSpPr>
          <p:nvPr>
            <p:ph type="pic" sz="quarter" idx="11"/>
          </p:nvPr>
        </p:nvSpPr>
        <p:spPr>
          <a:xfrm>
            <a:off x="0" y="0"/>
            <a:ext cx="18288000" cy="10287000"/>
          </a:xfrm>
          <a:solidFill>
            <a:schemeClr val="bg1">
              <a:lumMod val="85000"/>
            </a:schemeClr>
          </a:solidFill>
        </p:spPr>
        <p:txBody>
          <a:bodyPr/>
          <a:lstStyle/>
          <a:p>
            <a:r>
              <a:rPr lang="en-US"/>
              <a:t>Click icon to add picture</a:t>
            </a:r>
            <a:endParaRPr lang="en-US" dirty="0"/>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lvl1pPr>
              <a:defRPr>
                <a:solidFill>
                  <a:schemeClr val="bg1">
                    <a:lumMod val="50000"/>
                  </a:schemeClr>
                </a:solidFill>
              </a:defRPr>
            </a:lvl1pPr>
          </a:lstStyle>
          <a:p>
            <a:endParaRPr lang="en-US" dirty="0"/>
          </a:p>
        </p:txBody>
      </p:sp>
      <p:sp>
        <p:nvSpPr>
          <p:cNvPr id="4" name="Source Placeholder 4">
            <a:extLst>
              <a:ext uri="{FF2B5EF4-FFF2-40B4-BE49-F238E27FC236}">
                <a16:creationId xmlns:a16="http://schemas.microsoft.com/office/drawing/2014/main" id="{49D341AB-8C4A-4996-8690-BB48FE8192F3}"/>
              </a:ext>
              <a:ext uri="{C183D7F6-B498-43B3-948B-1728B52AA6E4}">
                <adec:decorative xmlns:adec="http://schemas.microsoft.com/office/drawing/2017/decorative" val="1"/>
              </a:ext>
            </a:extLst>
          </p:cNvPr>
          <p:cNvSpPr>
            <a:spLocks noGrp="1"/>
          </p:cNvSpPr>
          <p:nvPr>
            <p:ph type="body" sz="quarter" idx="12" hasCustomPrompt="1"/>
          </p:nvPr>
        </p:nvSpPr>
        <p:spPr>
          <a:xfrm>
            <a:off x="366713" y="9835635"/>
            <a:ext cx="8510586" cy="184666"/>
          </a:xfrm>
        </p:spPr>
        <p:txBody>
          <a:bodyPr wrap="square" lIns="0" tIns="0" rIns="0" bIns="0" anchor="b">
            <a:spAutoFit/>
          </a:bodyPr>
          <a:lstStyle>
            <a:lvl1pPr marL="0" indent="0">
              <a:buNone/>
              <a:defRPr sz="1200">
                <a:solidFill>
                  <a:schemeClr val="bg1">
                    <a:lumMod val="50000"/>
                  </a:schemeClr>
                </a:solidFill>
              </a:defRPr>
            </a:lvl1pPr>
            <a:lvl5pPr>
              <a:defRPr/>
            </a:lvl5pPr>
          </a:lstStyle>
          <a:p>
            <a:pPr lvl="0"/>
            <a:r>
              <a:rPr lang="en-US"/>
              <a:t>Image credit </a:t>
            </a:r>
          </a:p>
        </p:txBody>
      </p:sp>
    </p:spTree>
    <p:extLst>
      <p:ext uri="{BB962C8B-B14F-4D97-AF65-F5344CB8AC3E}">
        <p14:creationId xmlns:p14="http://schemas.microsoft.com/office/powerpoint/2010/main" val="2357205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30FA67C1-F7DE-4541-9383-BC2E44489F32}"/>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3238500" y="4537995"/>
            <a:ext cx="11811000" cy="1211010"/>
          </a:xfrm>
          <a:prstGeom prst="rect">
            <a:avLst/>
          </a:prstGeom>
        </p:spPr>
      </p:pic>
      <p:sp>
        <p:nvSpPr>
          <p:cNvPr id="3" name="Text Placeholder 2">
            <a:extLst>
              <a:ext uri="{FF2B5EF4-FFF2-40B4-BE49-F238E27FC236}">
                <a16:creationId xmlns:a16="http://schemas.microsoft.com/office/drawing/2014/main" id="{A25A22C1-D8F5-4786-9740-69D95B250F69}"/>
              </a:ext>
            </a:extLst>
          </p:cNvPr>
          <p:cNvSpPr>
            <a:spLocks noGrp="1"/>
          </p:cNvSpPr>
          <p:nvPr>
            <p:ph type="body" sz="quarter" idx="10" hasCustomPrompt="1"/>
          </p:nvPr>
        </p:nvSpPr>
        <p:spPr>
          <a:xfrm>
            <a:off x="368300" y="8997623"/>
            <a:ext cx="17551400" cy="374650"/>
          </a:xfrm>
        </p:spPr>
        <p:txBody>
          <a:bodyPr anchor="b">
            <a:noAutofit/>
          </a:bodyPr>
          <a:lstStyle>
            <a:lvl1pPr marL="0" indent="0">
              <a:buNone/>
              <a:defRPr lang="en-US" sz="1200" kern="1200" dirty="0">
                <a:solidFill>
                  <a:schemeClr val="bg1">
                    <a:lumMod val="65000"/>
                  </a:schemeClr>
                </a:solidFill>
                <a:latin typeface="+mn-lt"/>
                <a:ea typeface="+mn-ea"/>
                <a:cs typeface="+mn-cs"/>
              </a:defRPr>
            </a:lvl1pPr>
          </a:lstStyle>
          <a:p>
            <a:pPr lvl="0"/>
            <a:r>
              <a:rPr lang="en-US" dirty="0"/>
              <a:t>Add specific disclaimers for products/services referenced in this presentation here.</a:t>
            </a:r>
          </a:p>
        </p:txBody>
      </p:sp>
      <p:sp>
        <p:nvSpPr>
          <p:cNvPr id="4" name="TextBox 3">
            <a:extLst>
              <a:ext uri="{FF2B5EF4-FFF2-40B4-BE49-F238E27FC236}">
                <a16:creationId xmlns:a16="http://schemas.microsoft.com/office/drawing/2014/main" id="{0B92AFF1-3A65-4865-9263-DF415AAE84C6}"/>
              </a:ext>
            </a:extLst>
          </p:cNvPr>
          <p:cNvSpPr txBox="1"/>
          <p:nvPr userDrawn="1"/>
        </p:nvSpPr>
        <p:spPr>
          <a:xfrm>
            <a:off x="368300" y="9410700"/>
            <a:ext cx="17551404" cy="609600"/>
          </a:xfrm>
          <a:prstGeom prst="rect">
            <a:avLst/>
          </a:prstGeom>
          <a:noFill/>
        </p:spPr>
        <p:txBody>
          <a:bodyPr wrap="square" lIns="0" tIns="0" rIns="0" bIns="0" rtlCol="0" anchor="b">
            <a:noAutofit/>
          </a:bodyPr>
          <a:lstStyle/>
          <a:p>
            <a:pPr>
              <a:lnSpc>
                <a:spcPct val="90000"/>
              </a:lnSpc>
              <a:spcBef>
                <a:spcPts val="600"/>
              </a:spcBef>
            </a:pPr>
            <a:r>
              <a:rPr lang="en-US" sz="1200" dirty="0">
                <a:solidFill>
                  <a:schemeClr val="bg1">
                    <a:lumMod val="65000"/>
                  </a:schemeClr>
                </a:solidFill>
              </a:rPr>
              <a:t>Autodesk and the Autodesk logo are registered trademarks or trademarks of Autodesk, Inc., and/or its subsidiaries and/or affiliates in the USA and/or other countries. All other brand names, product names, or trademarks belong to their respective holders. Autodesk reserves the right to alter product and services offerings, and specifications and pricing at any time without notice, and is not responsible for typographical or graphical errors that may appear in this document.</a:t>
            </a:r>
          </a:p>
          <a:p>
            <a:pPr>
              <a:lnSpc>
                <a:spcPct val="90000"/>
              </a:lnSpc>
              <a:spcBef>
                <a:spcPts val="600"/>
              </a:spcBef>
            </a:pPr>
            <a:r>
              <a:rPr lang="en-US" sz="1200" dirty="0">
                <a:solidFill>
                  <a:schemeClr val="bg1">
                    <a:lumMod val="65000"/>
                  </a:schemeClr>
                </a:solidFill>
              </a:rPr>
              <a:t>© </a:t>
            </a:r>
            <a:fld id="{D7685BFE-E355-4955-A651-C86618A915FB}" type="datetimeyyyy">
              <a:rPr lang="en-US" sz="1200" smtClean="0">
                <a:solidFill>
                  <a:schemeClr val="bg1">
                    <a:lumMod val="65000"/>
                  </a:schemeClr>
                </a:solidFill>
              </a:rPr>
              <a:pPr>
                <a:lnSpc>
                  <a:spcPct val="90000"/>
                </a:lnSpc>
                <a:spcBef>
                  <a:spcPts val="600"/>
                </a:spcBef>
              </a:pPr>
              <a:t>2025</a:t>
            </a:fld>
            <a:r>
              <a:rPr lang="en-US" sz="1200" dirty="0">
                <a:solidFill>
                  <a:schemeClr val="bg1">
                    <a:lumMod val="65000"/>
                  </a:schemeClr>
                </a:solidFill>
              </a:rPr>
              <a:t> Autodesk. All rights reserved.</a:t>
            </a:r>
          </a:p>
        </p:txBody>
      </p:sp>
    </p:spTree>
    <p:extLst>
      <p:ext uri="{BB962C8B-B14F-4D97-AF65-F5344CB8AC3E}">
        <p14:creationId xmlns:p14="http://schemas.microsoft.com/office/powerpoint/2010/main" val="10434270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B">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B579C492-4237-4928-8DC6-BACCE812C0D4}"/>
              </a:ext>
              <a:ext uri="{C183D7F6-B498-43B3-948B-1728B52AA6E4}">
                <adec:decorative xmlns:adec="http://schemas.microsoft.com/office/drawing/2017/decorative" val="1"/>
              </a:ext>
            </a:extLst>
          </p:cNvPr>
          <p:cNvSpPr/>
          <p:nvPr userDrawn="1"/>
        </p:nvSpPr>
        <p:spPr>
          <a:xfrm>
            <a:off x="0" y="0"/>
            <a:ext cx="18288000" cy="10287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7200" dirty="0"/>
          </a:p>
        </p:txBody>
      </p:sp>
      <p:sp>
        <p:nvSpPr>
          <p:cNvPr id="9" name="Picture Placeholder 8">
            <a:extLst>
              <a:ext uri="{FF2B5EF4-FFF2-40B4-BE49-F238E27FC236}">
                <a16:creationId xmlns:a16="http://schemas.microsoft.com/office/drawing/2014/main" id="{8767468D-C3AF-4D62-842C-65B92F584E23}"/>
              </a:ext>
              <a:ext uri="{C183D7F6-B498-43B3-948B-1728B52AA6E4}">
                <adec:decorative xmlns:adec="http://schemas.microsoft.com/office/drawing/2017/decorative" val="1"/>
              </a:ext>
            </a:extLst>
          </p:cNvPr>
          <p:cNvSpPr>
            <a:spLocks noGrp="1"/>
          </p:cNvSpPr>
          <p:nvPr>
            <p:ph type="pic" sz="quarter" idx="13"/>
          </p:nvPr>
        </p:nvSpPr>
        <p:spPr>
          <a:xfrm>
            <a:off x="0" y="0"/>
            <a:ext cx="18288000" cy="10287000"/>
          </a:xfrm>
          <a:solidFill>
            <a:schemeClr val="bg1">
              <a:lumMod val="85000"/>
            </a:schemeClr>
          </a:solidFill>
        </p:spPr>
        <p:txBody>
          <a:bodyPr/>
          <a:lstStyle>
            <a:lvl1pPr marL="0" indent="0">
              <a:buNone/>
              <a:defRPr/>
            </a:lvl1pPr>
          </a:lstStyle>
          <a:p>
            <a:r>
              <a:rPr lang="en-US"/>
              <a:t>Click icon to add picture</a:t>
            </a:r>
            <a:endParaRPr lang="en-US" dirty="0"/>
          </a:p>
        </p:txBody>
      </p:sp>
      <p:cxnSp>
        <p:nvCxnSpPr>
          <p:cNvPr id="12" name="Straight Connector 11">
            <a:extLst>
              <a:ext uri="{FF2B5EF4-FFF2-40B4-BE49-F238E27FC236}">
                <a16:creationId xmlns:a16="http://schemas.microsoft.com/office/drawing/2014/main" id="{AE71A526-8474-4E5D-BEB1-1C220ED5E34D}"/>
              </a:ext>
              <a:ext uri="{C183D7F6-B498-43B3-948B-1728B52AA6E4}">
                <adec:decorative xmlns:adec="http://schemas.microsoft.com/office/drawing/2017/decorative" val="1"/>
              </a:ext>
            </a:extLst>
          </p:cNvPr>
          <p:cNvCxnSpPr>
            <a:cxnSpLocks/>
          </p:cNvCxnSpPr>
          <p:nvPr userDrawn="1"/>
        </p:nvCxnSpPr>
        <p:spPr>
          <a:xfrm flipH="1">
            <a:off x="3882958" y="7360214"/>
            <a:ext cx="26352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17" name="Graphic 16">
            <a:extLst>
              <a:ext uri="{FF2B5EF4-FFF2-40B4-BE49-F238E27FC236}">
                <a16:creationId xmlns:a16="http://schemas.microsoft.com/office/drawing/2014/main" id="{BD8830E4-3594-418C-9C27-19BFC88B5482}"/>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4916202" y="730250"/>
            <a:ext cx="2635200" cy="270192"/>
          </a:xfrm>
          <a:prstGeom prst="rect">
            <a:avLst/>
          </a:prstGeom>
        </p:spPr>
      </p:pic>
      <p:sp>
        <p:nvSpPr>
          <p:cNvPr id="23" name="Graphic 31">
            <a:extLst>
              <a:ext uri="{FF2B5EF4-FFF2-40B4-BE49-F238E27FC236}">
                <a16:creationId xmlns:a16="http://schemas.microsoft.com/office/drawing/2014/main" id="{0D47106D-EEFE-45DB-AC12-22D7A8D52D88}"/>
              </a:ext>
              <a:ext uri="{C183D7F6-B498-43B3-948B-1728B52AA6E4}">
                <adec:decorative xmlns:adec="http://schemas.microsoft.com/office/drawing/2017/decorative" val="1"/>
              </a:ext>
            </a:extLst>
          </p:cNvPr>
          <p:cNvSpPr/>
          <p:nvPr userDrawn="1"/>
        </p:nvSpPr>
        <p:spPr>
          <a:xfrm>
            <a:off x="733494" y="3740152"/>
            <a:ext cx="2632200" cy="1800224"/>
          </a:xfrm>
          <a:custGeom>
            <a:avLst/>
            <a:gdLst>
              <a:gd name="connsiteX0" fmla="*/ 979 w 195276"/>
              <a:gd name="connsiteY0" fmla="*/ 133489 h 133554"/>
              <a:gd name="connsiteX1" fmla="*/ 120554 w 195276"/>
              <a:gd name="connsiteY1" fmla="*/ 59108 h 133554"/>
              <a:gd name="connsiteX2" fmla="*/ 182583 w 195276"/>
              <a:gd name="connsiteY2" fmla="*/ 59108 h 133554"/>
              <a:gd name="connsiteX3" fmla="*/ 186204 w 195276"/>
              <a:gd name="connsiteY3" fmla="*/ 62729 h 133554"/>
              <a:gd name="connsiteX4" fmla="*/ 186204 w 195276"/>
              <a:gd name="connsiteY4" fmla="*/ 62737 h 133554"/>
              <a:gd name="connsiteX5" fmla="*/ 184512 w 195276"/>
              <a:gd name="connsiteY5" fmla="*/ 65783 h 133554"/>
              <a:gd name="connsiteX6" fmla="*/ 125782 w 195276"/>
              <a:gd name="connsiteY6" fmla="*/ 100994 h 133554"/>
              <a:gd name="connsiteX7" fmla="*/ 120630 w 195276"/>
              <a:gd name="connsiteY7" fmla="*/ 111298 h 133554"/>
              <a:gd name="connsiteX8" fmla="*/ 120571 w 195276"/>
              <a:gd name="connsiteY8" fmla="*/ 133489 h 133554"/>
              <a:gd name="connsiteX9" fmla="*/ 195206 w 195276"/>
              <a:gd name="connsiteY9" fmla="*/ 133489 h 133554"/>
              <a:gd name="connsiteX10" fmla="*/ 195206 w 195276"/>
              <a:gd name="connsiteY10" fmla="*/ 4524 h 133554"/>
              <a:gd name="connsiteX11" fmla="*/ 190642 w 195276"/>
              <a:gd name="connsiteY11" fmla="*/ -66 h 133554"/>
              <a:gd name="connsiteX12" fmla="*/ 190434 w 195276"/>
              <a:gd name="connsiteY12" fmla="*/ -62 h 133554"/>
              <a:gd name="connsiteX13" fmla="*/ 119217 w 195276"/>
              <a:gd name="connsiteY13" fmla="*/ -62 h 133554"/>
              <a:gd name="connsiteX14" fmla="*/ -70 w 195276"/>
              <a:gd name="connsiteY14" fmla="*/ 73998 h 133554"/>
              <a:gd name="connsiteX15" fmla="*/ -70 w 195276"/>
              <a:gd name="connsiteY15" fmla="*/ 133489 h 13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276" h="133554">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w="841" cap="flat">
            <a:noFill/>
            <a:prstDash val="solid"/>
            <a:miter/>
          </a:ln>
        </p:spPr>
        <p:txBody>
          <a:bodyPr rtlCol="0" anchor="ctr"/>
          <a:lstStyle/>
          <a:p>
            <a:endParaRPr lang="en-US" sz="7200" dirty="0"/>
          </a:p>
        </p:txBody>
      </p:sp>
      <p:sp>
        <p:nvSpPr>
          <p:cNvPr id="15" name="Source Placeholder 4">
            <a:extLst>
              <a:ext uri="{FF2B5EF4-FFF2-40B4-BE49-F238E27FC236}">
                <a16:creationId xmlns:a16="http://schemas.microsoft.com/office/drawing/2014/main" id="{7174F5EA-3D27-4D2B-94E4-C87BF417CF19}"/>
              </a:ext>
              <a:ext uri="{C183D7F6-B498-43B3-948B-1728B52AA6E4}">
                <adec:decorative xmlns:adec="http://schemas.microsoft.com/office/drawing/2017/decorative" val="1"/>
              </a:ext>
            </a:extLst>
          </p:cNvPr>
          <p:cNvSpPr>
            <a:spLocks noGrp="1"/>
          </p:cNvSpPr>
          <p:nvPr>
            <p:ph type="body" sz="quarter" idx="14" hasCustomPrompt="1"/>
          </p:nvPr>
        </p:nvSpPr>
        <p:spPr>
          <a:xfrm>
            <a:off x="9144000" y="9847871"/>
            <a:ext cx="8770820" cy="184666"/>
          </a:xfrm>
        </p:spPr>
        <p:txBody>
          <a:bodyPr wrap="square" lIns="0" tIns="0" rIns="0" bIns="0" anchor="b">
            <a:spAutoFit/>
          </a:bodyPr>
          <a:lstStyle>
            <a:lvl1pPr marL="0" indent="0" algn="r">
              <a:buNone/>
              <a:defRPr sz="1200">
                <a:solidFill>
                  <a:schemeClr val="bg1">
                    <a:lumMod val="50000"/>
                  </a:schemeClr>
                </a:solidFill>
              </a:defRPr>
            </a:lvl1pPr>
            <a:lvl5pPr>
              <a:defRPr/>
            </a:lvl5pPr>
          </a:lstStyle>
          <a:p>
            <a:pPr lvl="0"/>
            <a:r>
              <a:rPr lang="en-US"/>
              <a:t>Image credit </a:t>
            </a:r>
          </a:p>
        </p:txBody>
      </p:sp>
      <p:sp>
        <p:nvSpPr>
          <p:cNvPr id="3" name="Subtitle 2"/>
          <p:cNvSpPr>
            <a:spLocks noGrp="1"/>
          </p:cNvSpPr>
          <p:nvPr>
            <p:ph type="subTitle" idx="1"/>
          </p:nvPr>
        </p:nvSpPr>
        <p:spPr>
          <a:xfrm>
            <a:off x="3882959" y="5923204"/>
            <a:ext cx="13668442" cy="498598"/>
          </a:xfrm>
        </p:spPr>
        <p:txBody>
          <a:bodyPr vert="horz" wrap="square" lIns="0" tIns="0" rIns="0" bIns="0" rtlCol="0">
            <a:spAutoFit/>
          </a:bodyPr>
          <a:lstStyle>
            <a:lvl1pPr marL="0" indent="0">
              <a:buNone/>
              <a:defRPr lang="en-US" sz="3600" dirty="0"/>
            </a:lvl1pPr>
          </a:lstStyle>
          <a:p>
            <a:pPr marL="457200" marR="0" lvl="0" indent="-457200" algn="l" defTabSz="1371600" rtl="0" eaLnBrk="1" fontAlgn="auto" latinLnBrk="0" hangingPunct="1">
              <a:lnSpc>
                <a:spcPct val="90000"/>
              </a:lnSpc>
              <a:spcBef>
                <a:spcPts val="4000"/>
              </a:spcBef>
              <a:spcAft>
                <a:spcPts val="0"/>
              </a:spcAft>
              <a:buClr>
                <a:schemeClr val="tx2"/>
              </a:buClr>
              <a:buSzTx/>
              <a:tabLst/>
              <a:defRPr/>
            </a:pPr>
            <a:r>
              <a:rPr lang="en-US"/>
              <a:t>Click to edit Master subtitle style</a:t>
            </a:r>
          </a:p>
        </p:txBody>
      </p:sp>
      <p:sp>
        <p:nvSpPr>
          <p:cNvPr id="6" name="Presenter Name 3">
            <a:extLst>
              <a:ext uri="{FF2B5EF4-FFF2-40B4-BE49-F238E27FC236}">
                <a16:creationId xmlns:a16="http://schemas.microsoft.com/office/drawing/2014/main" id="{C04F57AA-54B2-45D6-A733-72203FE0CF7A}"/>
              </a:ext>
            </a:extLst>
          </p:cNvPr>
          <p:cNvSpPr>
            <a:spLocks noGrp="1"/>
          </p:cNvSpPr>
          <p:nvPr>
            <p:ph type="body" sz="quarter" idx="11" hasCustomPrompt="1"/>
          </p:nvPr>
        </p:nvSpPr>
        <p:spPr>
          <a:xfrm>
            <a:off x="3882958" y="7796406"/>
            <a:ext cx="7680964" cy="430888"/>
          </a:xfrm>
        </p:spPr>
        <p:txBody>
          <a:bodyPr wrap="square">
            <a:spAutoFit/>
          </a:bodyPr>
          <a:lstStyle>
            <a:lvl1pPr marL="0" indent="0">
              <a:buNone/>
              <a:defRPr sz="2800"/>
            </a:lvl1pPr>
          </a:lstStyle>
          <a:p>
            <a:pPr lvl="0"/>
            <a:r>
              <a:rPr lang="en-US"/>
              <a:t>Presenter Name</a:t>
            </a:r>
          </a:p>
        </p:txBody>
      </p:sp>
      <p:sp>
        <p:nvSpPr>
          <p:cNvPr id="8" name="Presenter Info 4">
            <a:extLst>
              <a:ext uri="{FF2B5EF4-FFF2-40B4-BE49-F238E27FC236}">
                <a16:creationId xmlns:a16="http://schemas.microsoft.com/office/drawing/2014/main" id="{C2103BC2-100F-4A8E-85B0-54037B4529E7}"/>
              </a:ext>
            </a:extLst>
          </p:cNvPr>
          <p:cNvSpPr>
            <a:spLocks noGrp="1"/>
          </p:cNvSpPr>
          <p:nvPr>
            <p:ph type="body" sz="quarter" idx="12" hasCustomPrompt="1"/>
          </p:nvPr>
        </p:nvSpPr>
        <p:spPr>
          <a:xfrm>
            <a:off x="3882958" y="8222781"/>
            <a:ext cx="7680964" cy="338554"/>
          </a:xfrm>
        </p:spPr>
        <p:txBody>
          <a:bodyPr wrap="square">
            <a:spAutoFit/>
          </a:bodyPr>
          <a:lstStyle>
            <a:lvl1pPr marL="0" indent="0">
              <a:buNone/>
              <a:defRPr sz="2200"/>
            </a:lvl1pPr>
          </a:lstStyle>
          <a:p>
            <a:pPr lvl="0"/>
            <a:r>
              <a:rPr lang="en-US"/>
              <a:t>Presenter Title | @socialmedia</a:t>
            </a:r>
          </a:p>
        </p:txBody>
      </p:sp>
      <p:sp>
        <p:nvSpPr>
          <p:cNvPr id="7" name="Footer Placeholder 6">
            <a:extLst>
              <a:ext uri="{FF2B5EF4-FFF2-40B4-BE49-F238E27FC236}">
                <a16:creationId xmlns:a16="http://schemas.microsoft.com/office/drawing/2014/main" id="{379A5025-10DD-4BE9-B14B-87885CBC5125}"/>
              </a:ext>
              <a:ext uri="{C183D7F6-B498-43B3-948B-1728B52AA6E4}">
                <adec:decorative xmlns:adec="http://schemas.microsoft.com/office/drawing/2017/decorative" val="0"/>
              </a:ext>
            </a:extLst>
          </p:cNvPr>
          <p:cNvSpPr>
            <a:spLocks noGrp="1"/>
          </p:cNvSpPr>
          <p:nvPr>
            <p:ph type="ftr" sz="quarter" idx="10"/>
          </p:nvPr>
        </p:nvSpPr>
        <p:spPr>
          <a:xfrm>
            <a:off x="368301" y="9473274"/>
            <a:ext cx="8772526" cy="304800"/>
          </a:xfrm>
        </p:spPr>
        <p:txBody>
          <a:bodyPr/>
          <a:lstStyle>
            <a:lvl1pPr algn="l">
              <a:defRPr>
                <a:solidFill>
                  <a:schemeClr val="bg1">
                    <a:lumMod val="50000"/>
                  </a:schemeClr>
                </a:solidFill>
              </a:defRPr>
            </a:lvl1pPr>
          </a:lstStyle>
          <a:p>
            <a:endParaRPr lang="en-US" dirty="0"/>
          </a:p>
        </p:txBody>
      </p:sp>
      <p:sp>
        <p:nvSpPr>
          <p:cNvPr id="5" name="Copyright Line 5">
            <a:extLst>
              <a:ext uri="{FF2B5EF4-FFF2-40B4-BE49-F238E27FC236}">
                <a16:creationId xmlns:a16="http://schemas.microsoft.com/office/drawing/2014/main" id="{2B8C09F4-8C50-43A4-8553-F7D974ACBC0C}"/>
              </a:ext>
              <a:ext uri="{C183D7F6-B498-43B3-948B-1728B52AA6E4}">
                <adec:decorative xmlns:adec="http://schemas.microsoft.com/office/drawing/2017/decorative" val="0"/>
              </a:ext>
            </a:extLst>
          </p:cNvPr>
          <p:cNvSpPr txBox="1"/>
          <p:nvPr userDrawn="1"/>
        </p:nvSpPr>
        <p:spPr>
          <a:xfrm>
            <a:off x="368301" y="9727736"/>
            <a:ext cx="8772526" cy="304800"/>
          </a:xfrm>
          <a:prstGeom prst="rect">
            <a:avLst/>
          </a:prstGeom>
          <a:noFill/>
        </p:spPr>
        <p:txBody>
          <a:bodyPr wrap="square" lIns="0" tIns="0" rIns="0" bIns="0" rtlCol="0" anchor="b">
            <a:noAutofit/>
          </a:bodyPr>
          <a:lstStyle/>
          <a:p>
            <a:pPr>
              <a:lnSpc>
                <a:spcPct val="90000"/>
              </a:lnSpc>
              <a:spcBef>
                <a:spcPts val="600"/>
              </a:spcBef>
            </a:pPr>
            <a:r>
              <a:rPr lang="en-US" sz="1200" dirty="0">
                <a:solidFill>
                  <a:schemeClr val="bg1">
                    <a:lumMod val="50000"/>
                  </a:schemeClr>
                </a:solidFill>
              </a:rPr>
              <a:t>© </a:t>
            </a:r>
            <a:fld id="{EAD5FACD-C283-4FF3-BBD1-122C8E24DE05}" type="datetimeyyyy">
              <a:rPr lang="en-US" sz="1200" smtClean="0">
                <a:solidFill>
                  <a:schemeClr val="bg1">
                    <a:lumMod val="50000"/>
                  </a:schemeClr>
                </a:solidFill>
              </a:rPr>
              <a:pPr>
                <a:lnSpc>
                  <a:spcPct val="90000"/>
                </a:lnSpc>
                <a:spcBef>
                  <a:spcPts val="600"/>
                </a:spcBef>
              </a:pPr>
              <a:t>2025</a:t>
            </a:fld>
            <a:r>
              <a:rPr lang="en-US" sz="1200" dirty="0">
                <a:solidFill>
                  <a:schemeClr val="bg1">
                    <a:lumMod val="50000"/>
                  </a:schemeClr>
                </a:solidFill>
              </a:rPr>
              <a:t> Autodesk. All rights reserved.</a:t>
            </a:r>
          </a:p>
        </p:txBody>
      </p:sp>
      <p:sp>
        <p:nvSpPr>
          <p:cNvPr id="16" name="Title 1">
            <a:extLst>
              <a:ext uri="{FF2B5EF4-FFF2-40B4-BE49-F238E27FC236}">
                <a16:creationId xmlns:a16="http://schemas.microsoft.com/office/drawing/2014/main" id="{1874137C-A765-47B1-B0B1-10D06AF6D0AB}"/>
              </a:ext>
            </a:extLst>
          </p:cNvPr>
          <p:cNvSpPr>
            <a:spLocks noGrp="1"/>
          </p:cNvSpPr>
          <p:nvPr>
            <p:ph type="title" hasCustomPrompt="1"/>
          </p:nvPr>
        </p:nvSpPr>
        <p:spPr>
          <a:xfrm>
            <a:off x="3882958" y="3512884"/>
            <a:ext cx="13668440" cy="2217600"/>
          </a:xfrm>
        </p:spPr>
        <p:txBody>
          <a:bodyPr anchor="b"/>
          <a:lstStyle>
            <a:lvl1pPr>
              <a:lnSpc>
                <a:spcPct val="90000"/>
              </a:lnSpc>
              <a:defRPr sz="8000" b="1" i="0">
                <a:latin typeface="+mj-lt"/>
              </a:defRPr>
            </a:lvl1pPr>
          </a:lstStyle>
          <a:p>
            <a:r>
              <a:rPr lang="en-US" dirty="0"/>
              <a:t>Presentation title can extend to two lines</a:t>
            </a:r>
          </a:p>
        </p:txBody>
      </p:sp>
    </p:spTree>
    <p:extLst>
      <p:ext uri="{BB962C8B-B14F-4D97-AF65-F5344CB8AC3E}">
        <p14:creationId xmlns:p14="http://schemas.microsoft.com/office/powerpoint/2010/main" val="1506084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B">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3BBD940-C0AC-42F5-919E-FDED7E6BBB10}"/>
              </a:ext>
              <a:ext uri="{C183D7F6-B498-43B3-948B-1728B52AA6E4}">
                <adec:decorative xmlns:adec="http://schemas.microsoft.com/office/drawing/2017/decorative" val="1"/>
              </a:ext>
            </a:extLst>
          </p:cNvPr>
          <p:cNvSpPr/>
          <p:nvPr userDrawn="1"/>
        </p:nvSpPr>
        <p:spPr>
          <a:xfrm>
            <a:off x="0" y="0"/>
            <a:ext cx="18288000" cy="10287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7200" dirty="0"/>
          </a:p>
        </p:txBody>
      </p:sp>
      <p:sp>
        <p:nvSpPr>
          <p:cNvPr id="5" name="Picture Placeholder 8">
            <a:extLst>
              <a:ext uri="{FF2B5EF4-FFF2-40B4-BE49-F238E27FC236}">
                <a16:creationId xmlns:a16="http://schemas.microsoft.com/office/drawing/2014/main" id="{06C59638-1931-40DB-B64F-E0F2DCD9BA23}"/>
              </a:ext>
              <a:ext uri="{C183D7F6-B498-43B3-948B-1728B52AA6E4}">
                <adec:decorative xmlns:adec="http://schemas.microsoft.com/office/drawing/2017/decorative" val="1"/>
              </a:ext>
            </a:extLst>
          </p:cNvPr>
          <p:cNvSpPr>
            <a:spLocks noGrp="1"/>
          </p:cNvSpPr>
          <p:nvPr>
            <p:ph type="pic" sz="quarter" idx="13"/>
          </p:nvPr>
        </p:nvSpPr>
        <p:spPr>
          <a:xfrm>
            <a:off x="0" y="0"/>
            <a:ext cx="18288000" cy="10287000"/>
          </a:xfrm>
          <a:solidFill>
            <a:schemeClr val="bg1">
              <a:lumMod val="85000"/>
            </a:schemeClr>
          </a:solidFill>
        </p:spPr>
        <p:txBody>
          <a:bodyPr/>
          <a:lstStyle>
            <a:lvl1pPr marL="0" indent="0">
              <a:buNone/>
              <a:defRPr/>
            </a:lvl1pPr>
          </a:lstStyle>
          <a:p>
            <a:r>
              <a:rPr lang="en-US"/>
              <a:t>Click icon to add picture</a:t>
            </a:r>
            <a:endParaRPr lang="en-US" dirty="0"/>
          </a:p>
        </p:txBody>
      </p:sp>
      <p:sp>
        <p:nvSpPr>
          <p:cNvPr id="12" name="Graphic 31">
            <a:extLst>
              <a:ext uri="{FF2B5EF4-FFF2-40B4-BE49-F238E27FC236}">
                <a16:creationId xmlns:a16="http://schemas.microsoft.com/office/drawing/2014/main" id="{CCAE7F29-2806-4B09-B264-109F01E4225C}"/>
              </a:ext>
              <a:ext uri="{C183D7F6-B498-43B3-948B-1728B52AA6E4}">
                <adec:decorative xmlns:adec="http://schemas.microsoft.com/office/drawing/2017/decorative" val="1"/>
              </a:ext>
            </a:extLst>
          </p:cNvPr>
          <p:cNvSpPr/>
          <p:nvPr userDrawn="1"/>
        </p:nvSpPr>
        <p:spPr>
          <a:xfrm>
            <a:off x="15645007" y="730250"/>
            <a:ext cx="1903394" cy="1301776"/>
          </a:xfrm>
          <a:custGeom>
            <a:avLst/>
            <a:gdLst>
              <a:gd name="connsiteX0" fmla="*/ 979 w 195276"/>
              <a:gd name="connsiteY0" fmla="*/ 133489 h 133554"/>
              <a:gd name="connsiteX1" fmla="*/ 120554 w 195276"/>
              <a:gd name="connsiteY1" fmla="*/ 59108 h 133554"/>
              <a:gd name="connsiteX2" fmla="*/ 182583 w 195276"/>
              <a:gd name="connsiteY2" fmla="*/ 59108 h 133554"/>
              <a:gd name="connsiteX3" fmla="*/ 186204 w 195276"/>
              <a:gd name="connsiteY3" fmla="*/ 62729 h 133554"/>
              <a:gd name="connsiteX4" fmla="*/ 186204 w 195276"/>
              <a:gd name="connsiteY4" fmla="*/ 62737 h 133554"/>
              <a:gd name="connsiteX5" fmla="*/ 184512 w 195276"/>
              <a:gd name="connsiteY5" fmla="*/ 65783 h 133554"/>
              <a:gd name="connsiteX6" fmla="*/ 125782 w 195276"/>
              <a:gd name="connsiteY6" fmla="*/ 100994 h 133554"/>
              <a:gd name="connsiteX7" fmla="*/ 120630 w 195276"/>
              <a:gd name="connsiteY7" fmla="*/ 111298 h 133554"/>
              <a:gd name="connsiteX8" fmla="*/ 120571 w 195276"/>
              <a:gd name="connsiteY8" fmla="*/ 133489 h 133554"/>
              <a:gd name="connsiteX9" fmla="*/ 195206 w 195276"/>
              <a:gd name="connsiteY9" fmla="*/ 133489 h 133554"/>
              <a:gd name="connsiteX10" fmla="*/ 195206 w 195276"/>
              <a:gd name="connsiteY10" fmla="*/ 4524 h 133554"/>
              <a:gd name="connsiteX11" fmla="*/ 190642 w 195276"/>
              <a:gd name="connsiteY11" fmla="*/ -66 h 133554"/>
              <a:gd name="connsiteX12" fmla="*/ 190434 w 195276"/>
              <a:gd name="connsiteY12" fmla="*/ -62 h 133554"/>
              <a:gd name="connsiteX13" fmla="*/ 119217 w 195276"/>
              <a:gd name="connsiteY13" fmla="*/ -62 h 133554"/>
              <a:gd name="connsiteX14" fmla="*/ -70 w 195276"/>
              <a:gd name="connsiteY14" fmla="*/ 73998 h 133554"/>
              <a:gd name="connsiteX15" fmla="*/ -70 w 195276"/>
              <a:gd name="connsiteY15" fmla="*/ 133489 h 13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276" h="133554">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w="841" cap="flat">
            <a:noFill/>
            <a:prstDash val="solid"/>
            <a:miter/>
          </a:ln>
        </p:spPr>
        <p:txBody>
          <a:bodyPr rtlCol="0" anchor="ctr"/>
          <a:lstStyle/>
          <a:p>
            <a:endParaRPr lang="en-US" sz="7200" dirty="0"/>
          </a:p>
        </p:txBody>
      </p:sp>
      <p:sp>
        <p:nvSpPr>
          <p:cNvPr id="8" name="Source Placeholder 4">
            <a:extLst>
              <a:ext uri="{FF2B5EF4-FFF2-40B4-BE49-F238E27FC236}">
                <a16:creationId xmlns:a16="http://schemas.microsoft.com/office/drawing/2014/main" id="{34633426-AD31-4A24-843F-ABC63DD91391}"/>
              </a:ext>
              <a:ext uri="{C183D7F6-B498-43B3-948B-1728B52AA6E4}">
                <adec:decorative xmlns:adec="http://schemas.microsoft.com/office/drawing/2017/decorative" val="1"/>
              </a:ext>
            </a:extLst>
          </p:cNvPr>
          <p:cNvSpPr>
            <a:spLocks noGrp="1"/>
          </p:cNvSpPr>
          <p:nvPr>
            <p:ph type="body" sz="quarter" idx="14" hasCustomPrompt="1"/>
          </p:nvPr>
        </p:nvSpPr>
        <p:spPr>
          <a:xfrm>
            <a:off x="373180" y="9835635"/>
            <a:ext cx="8770820" cy="184666"/>
          </a:xfrm>
        </p:spPr>
        <p:txBody>
          <a:bodyPr wrap="square" lIns="0" tIns="0" rIns="0" bIns="0" anchor="b">
            <a:spAutoFit/>
          </a:bodyPr>
          <a:lstStyle>
            <a:lvl1pPr marL="0" indent="0" algn="l">
              <a:buNone/>
              <a:defRPr sz="1200">
                <a:solidFill>
                  <a:schemeClr val="bg1">
                    <a:lumMod val="50000"/>
                  </a:schemeClr>
                </a:solidFill>
              </a:defRPr>
            </a:lvl1pPr>
            <a:lvl5pPr>
              <a:defRPr/>
            </a:lvl5pPr>
          </a:lstStyle>
          <a:p>
            <a:pPr lvl="0"/>
            <a:r>
              <a:rPr lang="en-US"/>
              <a:t>Image credit </a:t>
            </a:r>
          </a:p>
        </p:txBody>
      </p:sp>
      <p:sp>
        <p:nvSpPr>
          <p:cNvPr id="10" name="Text Placeholder 2">
            <a:extLst>
              <a:ext uri="{FF2B5EF4-FFF2-40B4-BE49-F238E27FC236}">
                <a16:creationId xmlns:a16="http://schemas.microsoft.com/office/drawing/2014/main" id="{F76B059C-68C7-4BA1-865C-0BBBAB62CC5B}"/>
              </a:ext>
            </a:extLst>
          </p:cNvPr>
          <p:cNvSpPr>
            <a:spLocks noGrp="1"/>
          </p:cNvSpPr>
          <p:nvPr>
            <p:ph type="body" idx="1"/>
          </p:nvPr>
        </p:nvSpPr>
        <p:spPr>
          <a:xfrm>
            <a:off x="1474790" y="5944013"/>
            <a:ext cx="11379200" cy="498598"/>
          </a:xfrm>
        </p:spPr>
        <p:txBody>
          <a:bodyPr>
            <a:spAutoFit/>
          </a:bodyPr>
          <a:lstStyle>
            <a:lvl1pPr marL="0" indent="0">
              <a:lnSpc>
                <a:spcPct val="90000"/>
              </a:lnSpc>
              <a:buNone/>
              <a:defRPr sz="3600">
                <a:solidFill>
                  <a:schemeClr val="tx1"/>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a:t>Click to edit Master text styles</a:t>
            </a:r>
          </a:p>
        </p:txBody>
      </p:sp>
      <p:sp>
        <p:nvSpPr>
          <p:cNvPr id="7" name="Footer Placeholder 3">
            <a:extLst>
              <a:ext uri="{FF2B5EF4-FFF2-40B4-BE49-F238E27FC236}">
                <a16:creationId xmlns:a16="http://schemas.microsoft.com/office/drawing/2014/main" id="{411FEDFA-5B6E-4759-85ED-8D39F5D2A26E}"/>
              </a:ext>
              <a:ext uri="{C183D7F6-B498-43B3-948B-1728B52AA6E4}">
                <adec:decorative xmlns:adec="http://schemas.microsoft.com/office/drawing/2017/decorative" val="1"/>
              </a:ext>
            </a:extLst>
          </p:cNvPr>
          <p:cNvSpPr>
            <a:spLocks noGrp="1"/>
          </p:cNvSpPr>
          <p:nvPr>
            <p:ph type="ftr" sz="quarter" idx="10"/>
          </p:nvPr>
        </p:nvSpPr>
        <p:spPr/>
        <p:txBody>
          <a:bodyPr/>
          <a:lstStyle>
            <a:lvl1pPr>
              <a:defRPr>
                <a:solidFill>
                  <a:schemeClr val="bg1">
                    <a:lumMod val="50000"/>
                  </a:schemeClr>
                </a:solidFill>
              </a:defRPr>
            </a:lvl1pPr>
          </a:lstStyle>
          <a:p>
            <a:endParaRPr lang="en-US" dirty="0"/>
          </a:p>
        </p:txBody>
      </p:sp>
      <p:sp>
        <p:nvSpPr>
          <p:cNvPr id="14" name="Title 1">
            <a:extLst>
              <a:ext uri="{FF2B5EF4-FFF2-40B4-BE49-F238E27FC236}">
                <a16:creationId xmlns:a16="http://schemas.microsoft.com/office/drawing/2014/main" id="{2E048146-7050-4EA9-8965-542AC2BF9777}"/>
              </a:ext>
            </a:extLst>
          </p:cNvPr>
          <p:cNvSpPr>
            <a:spLocks noGrp="1"/>
          </p:cNvSpPr>
          <p:nvPr>
            <p:ph type="title" hasCustomPrompt="1"/>
          </p:nvPr>
        </p:nvSpPr>
        <p:spPr>
          <a:xfrm>
            <a:off x="1474790" y="3529750"/>
            <a:ext cx="13668440" cy="2217600"/>
          </a:xfrm>
        </p:spPr>
        <p:txBody>
          <a:bodyPr anchor="b"/>
          <a:lstStyle>
            <a:lvl1pPr>
              <a:lnSpc>
                <a:spcPct val="90000"/>
              </a:lnSpc>
              <a:defRPr sz="8000" b="1" i="0">
                <a:latin typeface="+mj-lt"/>
              </a:defRPr>
            </a:lvl1pPr>
          </a:lstStyle>
          <a:p>
            <a:r>
              <a:rPr lang="en-US" dirty="0"/>
              <a:t>Divider title can</a:t>
            </a:r>
            <a:br>
              <a:rPr lang="en-US" dirty="0"/>
            </a:br>
            <a:r>
              <a:rPr lang="en-US" dirty="0"/>
              <a:t>extend to two lines</a:t>
            </a:r>
          </a:p>
        </p:txBody>
      </p:sp>
    </p:spTree>
    <p:extLst>
      <p:ext uri="{BB962C8B-B14F-4D97-AF65-F5344CB8AC3E}">
        <p14:creationId xmlns:p14="http://schemas.microsoft.com/office/powerpoint/2010/main" val="1330751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arning Objectives">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51F35BFC-45DA-41CB-B411-40026E11E6F4}"/>
              </a:ext>
            </a:extLst>
          </p:cNvPr>
          <p:cNvSpPr>
            <a:spLocks noGrp="1"/>
          </p:cNvSpPr>
          <p:nvPr>
            <p:ph idx="1"/>
          </p:nvPr>
        </p:nvSpPr>
        <p:spPr>
          <a:xfrm>
            <a:off x="736980" y="2377440"/>
            <a:ext cx="16814040" cy="7178040"/>
          </a:xfrm>
        </p:spPr>
        <p:txBody>
          <a:bodyPr/>
          <a:lstStyle>
            <a:lvl1pPr>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3" name="Title 2">
            <a:extLst>
              <a:ext uri="{FF2B5EF4-FFF2-40B4-BE49-F238E27FC236}">
                <a16:creationId xmlns:a16="http://schemas.microsoft.com/office/drawing/2014/main" id="{F3D827C1-A154-4A9B-B685-48DFB0F8FC25}"/>
              </a:ext>
            </a:extLst>
          </p:cNvPr>
          <p:cNvSpPr>
            <a:spLocks noGrp="1"/>
          </p:cNvSpPr>
          <p:nvPr>
            <p:ph type="title" hasCustomPrompt="1"/>
          </p:nvPr>
        </p:nvSpPr>
        <p:spPr/>
        <p:txBody>
          <a:bodyPr/>
          <a:lstStyle>
            <a:lvl1pPr>
              <a:defRPr/>
            </a:lvl1pPr>
          </a:lstStyle>
          <a:p>
            <a:r>
              <a:rPr lang="en-US" dirty="0"/>
              <a:t>Learning Objectives</a:t>
            </a:r>
          </a:p>
        </p:txBody>
      </p:sp>
    </p:spTree>
    <p:extLst>
      <p:ext uri="{BB962C8B-B14F-4D97-AF65-F5344CB8AC3E}">
        <p14:creationId xmlns:p14="http://schemas.microsoft.com/office/powerpoint/2010/main" val="114857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7" name="Subtitle 2">
            <a:extLst>
              <a:ext uri="{FF2B5EF4-FFF2-40B4-BE49-F238E27FC236}">
                <a16:creationId xmlns:a16="http://schemas.microsoft.com/office/drawing/2014/main" id="{50E09302-A0C4-445D-BF16-53CD11E35311}"/>
              </a:ext>
            </a:extLst>
          </p:cNvPr>
          <p:cNvSpPr>
            <a:spLocks noGrp="1"/>
          </p:cNvSpPr>
          <p:nvPr>
            <p:ph type="body" sz="quarter" idx="13" hasCustomPrompt="1"/>
          </p:nvPr>
        </p:nvSpPr>
        <p:spPr>
          <a:xfrm>
            <a:off x="736980" y="1558927"/>
            <a:ext cx="16814040" cy="492442"/>
          </a:xfrm>
        </p:spPr>
        <p:txBody>
          <a:bodyPr wrap="square" tIns="0">
            <a:spAutoFit/>
          </a:bodyPr>
          <a:lstStyle>
            <a:lvl1pPr marL="0" indent="0">
              <a:buNone/>
              <a:defRPr sz="3200" b="1"/>
            </a:lvl1pPr>
          </a:lstStyle>
          <a:p>
            <a:pPr lvl="0"/>
            <a:r>
              <a:rPr lang="en-US"/>
              <a:t>Subtitle if needed</a:t>
            </a:r>
          </a:p>
        </p:txBody>
      </p:sp>
      <p:sp>
        <p:nvSpPr>
          <p:cNvPr id="5" name="Content Placeholder 2">
            <a:extLst>
              <a:ext uri="{FF2B5EF4-FFF2-40B4-BE49-F238E27FC236}">
                <a16:creationId xmlns:a16="http://schemas.microsoft.com/office/drawing/2014/main" id="{36D2746D-0340-4A15-96B1-30ACF62C6B8F}"/>
              </a:ext>
            </a:extLst>
          </p:cNvPr>
          <p:cNvSpPr>
            <a:spLocks noGrp="1"/>
          </p:cNvSpPr>
          <p:nvPr>
            <p:ph idx="1"/>
          </p:nvPr>
        </p:nvSpPr>
        <p:spPr>
          <a:xfrm>
            <a:off x="736980" y="2377440"/>
            <a:ext cx="16814040" cy="7178040"/>
          </a:xfrm>
        </p:spPr>
        <p:txBody>
          <a:bodyPr/>
          <a:lstStyle>
            <a:lvl1pPr marL="457200" indent="-457200">
              <a:buFont typeface="Artifakt ElementOfc" panose="020B0504010101010104" pitchFamily="34" charset="0"/>
              <a:buChar char=" "/>
              <a:defRPr b="1"/>
            </a:lvl1pPr>
            <a:lvl2pPr marL="920750" indent="-463550">
              <a:buFont typeface="Artifakt ElementOfc" panose="020B0504010101010104" pitchFamily="34" charset="0"/>
              <a:buChar char=" "/>
              <a:defRPr/>
            </a:lvl2pPr>
            <a:lvl3pPr marL="1428750" indent="-514350">
              <a:buFont typeface="Artifakt ElementOfc" panose="020B0504010101010104" pitchFamily="34" charset="0"/>
              <a:buChar char=" "/>
              <a:defRPr/>
            </a:lvl3pPr>
          </a:lstStyle>
          <a:p>
            <a:pPr lvl="0"/>
            <a:r>
              <a:rPr lang="en-US" dirty="0"/>
              <a:t>Click to edit Master text styles</a:t>
            </a:r>
          </a:p>
          <a:p>
            <a:pPr lvl="1"/>
            <a:r>
              <a:rPr lang="en-US" dirty="0"/>
              <a:t>Second level</a:t>
            </a:r>
          </a:p>
          <a:p>
            <a:pPr lvl="2"/>
            <a:r>
              <a:rPr lang="en-US" dirty="0"/>
              <a:t>Third level</a:t>
            </a:r>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3" name="Title 2">
            <a:extLst>
              <a:ext uri="{FF2B5EF4-FFF2-40B4-BE49-F238E27FC236}">
                <a16:creationId xmlns:a16="http://schemas.microsoft.com/office/drawing/2014/main" id="{B53F5FD0-33B7-4B22-B2E7-D7C5A3AD69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460059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 2 Column">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51F35BFC-45DA-41CB-B411-40026E11E6F4}"/>
              </a:ext>
            </a:extLst>
          </p:cNvPr>
          <p:cNvSpPr>
            <a:spLocks noGrp="1"/>
          </p:cNvSpPr>
          <p:nvPr>
            <p:ph idx="1"/>
          </p:nvPr>
        </p:nvSpPr>
        <p:spPr>
          <a:xfrm>
            <a:off x="736980" y="2377440"/>
            <a:ext cx="8140320"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Content Placeholder 2">
            <a:extLst>
              <a:ext uri="{FF2B5EF4-FFF2-40B4-BE49-F238E27FC236}">
                <a16:creationId xmlns:a16="http://schemas.microsoft.com/office/drawing/2014/main" id="{B02560BD-FF7E-43D5-95BA-1D2D492F2E93}"/>
              </a:ext>
            </a:extLst>
          </p:cNvPr>
          <p:cNvSpPr>
            <a:spLocks noGrp="1"/>
          </p:cNvSpPr>
          <p:nvPr>
            <p:ph idx="11"/>
          </p:nvPr>
        </p:nvSpPr>
        <p:spPr>
          <a:xfrm>
            <a:off x="9411080" y="2377440"/>
            <a:ext cx="8140320" cy="71780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2">
            <a:extLst>
              <a:ext uri="{FF2B5EF4-FFF2-40B4-BE49-F238E27FC236}">
                <a16:creationId xmlns:a16="http://schemas.microsoft.com/office/drawing/2014/main" id="{C6043B2E-964F-4538-9554-6CAD0E4B4868}"/>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3" name="Title 2">
            <a:extLst>
              <a:ext uri="{FF2B5EF4-FFF2-40B4-BE49-F238E27FC236}">
                <a16:creationId xmlns:a16="http://schemas.microsoft.com/office/drawing/2014/main" id="{AB6B8D3B-32FF-45CF-8B27-0FFD6F05C29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371263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3" pos="3024" userDrawn="1">
          <p15:clr>
            <a:srgbClr val="FDE53C"/>
          </p15:clr>
        </p15:guide>
        <p15:guide id="4" pos="5592" userDrawn="1">
          <p15:clr>
            <a:srgbClr val="FDE53C"/>
          </p15:clr>
        </p15:guide>
        <p15:guide id="5" pos="5926" userDrawn="1">
          <p15:clr>
            <a:srgbClr val="FDE53C"/>
          </p15:clr>
        </p15:guide>
        <p15:guide id="6" pos="8490" userDrawn="1">
          <p15:clr>
            <a:srgbClr val="FDE53C"/>
          </p15:clr>
        </p15:guide>
        <p15:guide id="12" pos="3934" userDrawn="1">
          <p15:clr>
            <a:srgbClr val="5ACBF0"/>
          </p15:clr>
        </p15:guide>
        <p15:guide id="16" pos="7584" userDrawn="1">
          <p15:clr>
            <a:srgbClr val="5ACBF0"/>
          </p15:clr>
        </p15:guide>
        <p15:guide id="19" pos="3760" userDrawn="1">
          <p15:clr>
            <a:srgbClr val="5ACBF0"/>
          </p15:clr>
        </p15:guide>
        <p15:guide id="20" pos="4108" userDrawn="1">
          <p15:clr>
            <a:srgbClr val="5ACBF0"/>
          </p15:clr>
        </p15:guide>
        <p15:guide id="21" pos="7758" userDrawn="1">
          <p15:clr>
            <a:srgbClr val="5ACBF0"/>
          </p15:clr>
        </p15:guide>
        <p15:guide id="22" pos="7410" userDrawn="1">
          <p15:clr>
            <a:srgbClr val="5ACBF0"/>
          </p15:clr>
        </p15:guide>
        <p15:guide id="23" pos="3198" userDrawn="1">
          <p15:clr>
            <a:srgbClr val="FDE53C"/>
          </p15:clr>
        </p15:guide>
        <p15:guide id="24" pos="2850" userDrawn="1">
          <p15:clr>
            <a:srgbClr val="FDE53C"/>
          </p15:clr>
        </p15:guide>
        <p15:guide id="25" pos="8668" userDrawn="1">
          <p15:clr>
            <a:srgbClr val="FDE53C"/>
          </p15:clr>
        </p15:guide>
        <p15:guide id="26" pos="8320" userDrawn="1">
          <p15:clr>
            <a:srgbClr val="FDE53C"/>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6980" y="731521"/>
            <a:ext cx="16814040" cy="775597"/>
          </a:xfrm>
          <a:prstGeom prst="rect">
            <a:avLst/>
          </a:prstGeom>
        </p:spPr>
        <p:txBody>
          <a:bodyPr vert="horz" wrap="square" lIns="0" tIns="0" rIns="0" bIns="0" rtlCol="0" anchor="t" anchorCtr="0">
            <a:spAutoFit/>
          </a:bodyPr>
          <a:lstStyle/>
          <a:p>
            <a:r>
              <a:rPr lang="en-US" dirty="0"/>
              <a:t>Learning Objectives</a:t>
            </a:r>
          </a:p>
        </p:txBody>
      </p:sp>
      <p:sp>
        <p:nvSpPr>
          <p:cNvPr id="3" name="Text Placeholder 2"/>
          <p:cNvSpPr>
            <a:spLocks noGrp="1"/>
          </p:cNvSpPr>
          <p:nvPr>
            <p:ph type="body" idx="1"/>
          </p:nvPr>
        </p:nvSpPr>
        <p:spPr>
          <a:xfrm>
            <a:off x="736980" y="2377440"/>
            <a:ext cx="16814040" cy="717804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3"/>
          <p:cNvSpPr>
            <a:spLocks noGrp="1"/>
          </p:cNvSpPr>
          <p:nvPr>
            <p:ph type="ftr" sz="quarter" idx="3"/>
          </p:nvPr>
        </p:nvSpPr>
        <p:spPr>
          <a:xfrm>
            <a:off x="9144001" y="9715500"/>
            <a:ext cx="8772526" cy="304800"/>
          </a:xfrm>
          <a:prstGeom prst="rect">
            <a:avLst/>
          </a:prstGeom>
        </p:spPr>
        <p:txBody>
          <a:bodyPr vert="horz" lIns="0" tIns="0" rIns="0" bIns="0" rtlCol="0" anchor="b"/>
          <a:lstStyle>
            <a:lvl1pPr algn="r">
              <a:defRPr sz="1200">
                <a:solidFill>
                  <a:schemeClr val="bg1">
                    <a:lumMod val="65000"/>
                  </a:schemeClr>
                </a:solidFill>
              </a:defRPr>
            </a:lvl1pPr>
          </a:lstStyle>
          <a:p>
            <a:endParaRPr lang="en-US" dirty="0"/>
          </a:p>
        </p:txBody>
      </p:sp>
    </p:spTree>
    <p:extLst>
      <p:ext uri="{BB962C8B-B14F-4D97-AF65-F5344CB8AC3E}">
        <p14:creationId xmlns:p14="http://schemas.microsoft.com/office/powerpoint/2010/main" val="1519946592"/>
      </p:ext>
    </p:extLst>
  </p:cSld>
  <p:clrMap bg1="lt1" tx1="dk1" bg2="lt2" tx2="dk2" accent1="accent1" accent2="accent2" accent3="accent3" accent4="accent4" accent5="accent5" accent6="accent6" hlink="hlink" folHlink="folHlink"/>
  <p:sldLayoutIdLst>
    <p:sldLayoutId id="2147483662" r:id="rId1"/>
    <p:sldLayoutId id="2147483664" r:id="rId2"/>
    <p:sldLayoutId id="2147483690" r:id="rId3"/>
    <p:sldLayoutId id="2147483691" r:id="rId4"/>
    <p:sldLayoutId id="2147483675" r:id="rId5"/>
    <p:sldLayoutId id="2147483676" r:id="rId6"/>
    <p:sldLayoutId id="2147483680" r:id="rId7"/>
    <p:sldLayoutId id="2147483681" r:id="rId8"/>
    <p:sldLayoutId id="2147483685" r:id="rId9"/>
    <p:sldLayoutId id="2147483686" r:id="rId10"/>
    <p:sldLayoutId id="2147483682" r:id="rId11"/>
    <p:sldLayoutId id="2147483692" r:id="rId12"/>
    <p:sldLayoutId id="2147483683" r:id="rId13"/>
    <p:sldLayoutId id="2147483684" r:id="rId14"/>
    <p:sldLayoutId id="2147483694" r:id="rId15"/>
    <p:sldLayoutId id="2147483667" r:id="rId16"/>
    <p:sldLayoutId id="2147483673" r:id="rId17"/>
    <p:sldLayoutId id="2147483659" r:id="rId18"/>
    <p:sldLayoutId id="2147483693" r:id="rId19"/>
    <p:sldLayoutId id="2147483688" r:id="rId20"/>
    <p:sldLayoutId id="2147483689" r:id="rId21"/>
    <p:sldLayoutId id="2147483674" r:id="rId22"/>
    <p:sldLayoutId id="2147483687" r:id="rId23"/>
    <p:sldLayoutId id="2147483669" r:id="rId24"/>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xStyles>
    <p:titleStyle>
      <a:lvl1pPr algn="l" defTabSz="1371600" rtl="0" eaLnBrk="1" latinLnBrk="0" hangingPunct="1">
        <a:lnSpc>
          <a:spcPct val="90000"/>
        </a:lnSpc>
        <a:spcBef>
          <a:spcPct val="0"/>
        </a:spcBef>
        <a:buNone/>
        <a:defRPr sz="5600" b="1" i="0" kern="1200">
          <a:solidFill>
            <a:schemeClr val="tx1"/>
          </a:solidFill>
          <a:latin typeface="+mj-lt"/>
          <a:ea typeface="+mj-ea"/>
          <a:cs typeface="+mj-cs"/>
        </a:defRPr>
      </a:lvl1pPr>
    </p:titleStyle>
    <p:bodyStyle>
      <a:lvl1pPr marL="457200" indent="-457200" algn="l" defTabSz="1371600" rtl="0" eaLnBrk="1" latinLnBrk="0" hangingPunct="1">
        <a:lnSpc>
          <a:spcPct val="100000"/>
        </a:lnSpc>
        <a:spcBef>
          <a:spcPts val="4000"/>
        </a:spcBef>
        <a:buClr>
          <a:schemeClr val="tx2"/>
        </a:buClr>
        <a:buFont typeface="Wingdings 2" panose="05020102010507070707" pitchFamily="18" charset="2"/>
        <a:buChar char=""/>
        <a:defRPr sz="3200" kern="1200">
          <a:solidFill>
            <a:schemeClr val="tx1"/>
          </a:solidFill>
          <a:latin typeface="+mn-lt"/>
          <a:ea typeface="+mn-ea"/>
          <a:cs typeface="+mn-cs"/>
        </a:defRPr>
      </a:lvl1pPr>
      <a:lvl2pPr marL="920750" indent="-463550" algn="l" defTabSz="1371600" rtl="0" eaLnBrk="1" latinLnBrk="0" hangingPunct="1">
        <a:lnSpc>
          <a:spcPct val="100000"/>
        </a:lnSpc>
        <a:spcBef>
          <a:spcPts val="1600"/>
        </a:spcBef>
        <a:buClr>
          <a:schemeClr val="tx2"/>
        </a:buClr>
        <a:buFont typeface="Courier New" panose="02070309020205020404" pitchFamily="49" charset="0"/>
        <a:buChar char="o"/>
        <a:defRPr sz="2800" kern="1200">
          <a:solidFill>
            <a:schemeClr val="tx1"/>
          </a:solidFill>
          <a:latin typeface="+mn-lt"/>
          <a:ea typeface="+mn-ea"/>
          <a:cs typeface="+mn-cs"/>
        </a:defRPr>
      </a:lvl2pPr>
      <a:lvl3pPr marL="1257300" indent="-342900" algn="l" defTabSz="1371600" rtl="0" eaLnBrk="1" latinLnBrk="0" hangingPunct="1">
        <a:lnSpc>
          <a:spcPct val="100000"/>
        </a:lnSpc>
        <a:spcBef>
          <a:spcPts val="1200"/>
        </a:spcBef>
        <a:buClr>
          <a:schemeClr val="tx2"/>
        </a:buClr>
        <a:buFont typeface="Arial" panose="020B0604020202020204" pitchFamily="34" charset="0"/>
        <a:buChar char="•"/>
        <a:defRPr sz="2400" kern="1200">
          <a:solidFill>
            <a:schemeClr val="tx1"/>
          </a:solidFill>
          <a:latin typeface="+mn-lt"/>
          <a:ea typeface="+mn-ea"/>
          <a:cs typeface="+mn-cs"/>
        </a:defRPr>
      </a:lvl3pPr>
      <a:lvl4pPr marL="1714500" indent="-342900" algn="l" defTabSz="1371600" rtl="0" eaLnBrk="1" latinLnBrk="0" hangingPunct="1">
        <a:lnSpc>
          <a:spcPct val="100000"/>
        </a:lnSpc>
        <a:spcBef>
          <a:spcPts val="1000"/>
        </a:spcBef>
        <a:buClr>
          <a:schemeClr val="tx2"/>
        </a:buClr>
        <a:buFont typeface="Arial" panose="020B0604020202020204" pitchFamily="34" charset="0"/>
        <a:buChar char="•"/>
        <a:defRPr sz="2200" kern="1200">
          <a:solidFill>
            <a:schemeClr val="tx1"/>
          </a:solidFill>
          <a:latin typeface="+mn-lt"/>
          <a:ea typeface="+mn-ea"/>
          <a:cs typeface="+mn-cs"/>
        </a:defRPr>
      </a:lvl4pPr>
      <a:lvl5pPr marL="2171700" indent="-342900" algn="l" defTabSz="1371600" rtl="0" eaLnBrk="1" latinLnBrk="0" hangingPunct="1">
        <a:lnSpc>
          <a:spcPct val="100000"/>
        </a:lnSpc>
        <a:spcBef>
          <a:spcPts val="800"/>
        </a:spcBef>
        <a:buClr>
          <a:schemeClr val="tx2"/>
        </a:buClr>
        <a:buFont typeface="Arial" panose="020B0604020202020204" pitchFamily="34" charset="0"/>
        <a:buChar char="•"/>
        <a:defRPr sz="22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5760" userDrawn="1">
          <p15:clr>
            <a:srgbClr val="A4A3A4"/>
          </p15:clr>
        </p15:guide>
        <p15:guide id="3" orient="horz" pos="460" userDrawn="1">
          <p15:clr>
            <a:srgbClr val="A4A3A4"/>
          </p15:clr>
        </p15:guide>
        <p15:guide id="4" orient="horz" pos="6120" userDrawn="1">
          <p15:clr>
            <a:srgbClr val="A4A3A4"/>
          </p15:clr>
        </p15:guide>
        <p15:guide id="5" pos="462" userDrawn="1">
          <p15:clr>
            <a:srgbClr val="A4A3A4"/>
          </p15:clr>
        </p15:guide>
        <p15:guide id="6" pos="11056" userDrawn="1">
          <p15:clr>
            <a:srgbClr val="A4A3A4"/>
          </p15:clr>
        </p15:guide>
        <p15:guide id="7" pos="232" userDrawn="1">
          <p15:clr>
            <a:srgbClr val="A4A3A4"/>
          </p15:clr>
        </p15:guide>
        <p15:guide id="8" orient="horz" pos="6312" userDrawn="1">
          <p15:clr>
            <a:srgbClr val="A4A3A4"/>
          </p15:clr>
        </p15:guide>
        <p15:guide id="9" pos="11286" userDrawn="1">
          <p15:clr>
            <a:srgbClr val="A4A3A4"/>
          </p15:clr>
        </p15:guide>
        <p15:guide id="10" orient="horz" pos="6022" userDrawn="1">
          <p15:clr>
            <a:srgbClr val="A4A3A4"/>
          </p15:clr>
        </p15:guide>
        <p15:guide id="11" orient="horz" pos="1496" userDrawn="1">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6980" y="731521"/>
            <a:ext cx="16814040" cy="797142"/>
          </a:xfrm>
          <a:prstGeom prst="rect">
            <a:avLst/>
          </a:prstGeom>
        </p:spPr>
        <p:txBody>
          <a:bodyPr vert="horz" wrap="square" lIns="0" tIns="0" rIns="0" bIns="0" rtlCol="0" anchor="t" anchorCtr="0">
            <a:spAutoFit/>
          </a:bodyPr>
          <a:lstStyle/>
          <a:p>
            <a:r>
              <a:rPr lang="en-US" dirty="0"/>
              <a:t>Click to edit Cert Master title style</a:t>
            </a:r>
          </a:p>
        </p:txBody>
      </p:sp>
      <p:sp>
        <p:nvSpPr>
          <p:cNvPr id="3" name="Text Placeholder 2"/>
          <p:cNvSpPr>
            <a:spLocks noGrp="1"/>
          </p:cNvSpPr>
          <p:nvPr>
            <p:ph type="body" idx="1"/>
          </p:nvPr>
        </p:nvSpPr>
        <p:spPr>
          <a:xfrm>
            <a:off x="736980" y="2377440"/>
            <a:ext cx="16814040" cy="717804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5" name="Footer Placeholder 3"/>
          <p:cNvSpPr>
            <a:spLocks noGrp="1"/>
          </p:cNvSpPr>
          <p:nvPr>
            <p:ph type="ftr" sz="quarter" idx="3"/>
          </p:nvPr>
        </p:nvSpPr>
        <p:spPr>
          <a:xfrm>
            <a:off x="9144001" y="9715500"/>
            <a:ext cx="8772526" cy="304800"/>
          </a:xfrm>
          <a:prstGeom prst="rect">
            <a:avLst/>
          </a:prstGeom>
        </p:spPr>
        <p:txBody>
          <a:bodyPr vert="horz" lIns="0" tIns="0" rIns="0" bIns="0" rtlCol="0" anchor="b"/>
          <a:lstStyle>
            <a:lvl1pPr algn="r">
              <a:defRPr sz="1200">
                <a:solidFill>
                  <a:schemeClr val="bg1">
                    <a:lumMod val="65000"/>
                  </a:schemeClr>
                </a:solidFill>
              </a:defRPr>
            </a:lvl1pPr>
          </a:lstStyle>
          <a:p>
            <a:endParaRPr lang="en-US" dirty="0"/>
          </a:p>
        </p:txBody>
      </p:sp>
    </p:spTree>
    <p:extLst>
      <p:ext uri="{BB962C8B-B14F-4D97-AF65-F5344CB8AC3E}">
        <p14:creationId xmlns:p14="http://schemas.microsoft.com/office/powerpoint/2010/main" val="3620896959"/>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 id="2147483712" r:id="rId17"/>
    <p:sldLayoutId id="2147483713" r:id="rId18"/>
    <p:sldLayoutId id="2147483714" r:id="rId19"/>
    <p:sldLayoutId id="2147483715" r:id="rId20"/>
    <p:sldLayoutId id="2147483716" r:id="rId21"/>
    <p:sldLayoutId id="2147483717" r:id="rId22"/>
    <p:sldLayoutId id="2147483718" r:id="rId23"/>
    <p:sldLayoutId id="2147483719" r:id="rId24"/>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xStyles>
    <p:titleStyle>
      <a:lvl1pPr algn="l" defTabSz="1371600" rtl="0" eaLnBrk="1" latinLnBrk="0" hangingPunct="1">
        <a:lnSpc>
          <a:spcPct val="90000"/>
        </a:lnSpc>
        <a:spcBef>
          <a:spcPct val="0"/>
        </a:spcBef>
        <a:buNone/>
        <a:defRPr sz="5600" b="1" i="0" kern="1200">
          <a:solidFill>
            <a:schemeClr val="tx1"/>
          </a:solidFill>
          <a:latin typeface="+mj-lt"/>
          <a:ea typeface="+mj-ea"/>
          <a:cs typeface="+mj-cs"/>
        </a:defRPr>
      </a:lvl1pPr>
    </p:titleStyle>
    <p:bodyStyle>
      <a:lvl1pPr marL="457200" indent="-457200" algn="l" defTabSz="1371600" rtl="0" eaLnBrk="1" latinLnBrk="0" hangingPunct="1">
        <a:lnSpc>
          <a:spcPct val="150000"/>
        </a:lnSpc>
        <a:spcBef>
          <a:spcPts val="4000"/>
        </a:spcBef>
        <a:buClr>
          <a:schemeClr val="tx2"/>
        </a:buClr>
        <a:buFont typeface="Artifakt ElementOfc" panose="020B0504010101010104" pitchFamily="34" charset="0"/>
        <a:buChar char=" "/>
        <a:defRPr sz="3200" b="1" kern="1200">
          <a:solidFill>
            <a:schemeClr val="tx1"/>
          </a:solidFill>
          <a:latin typeface="+mn-lt"/>
          <a:ea typeface="+mn-ea"/>
          <a:cs typeface="+mn-cs"/>
        </a:defRPr>
      </a:lvl1pPr>
      <a:lvl2pPr marL="920750" indent="-463550" algn="l" defTabSz="1371600" rtl="0" eaLnBrk="1" latinLnBrk="0" hangingPunct="1">
        <a:lnSpc>
          <a:spcPct val="150000"/>
        </a:lnSpc>
        <a:spcBef>
          <a:spcPts val="1600"/>
        </a:spcBef>
        <a:buClr>
          <a:schemeClr val="tx2"/>
        </a:buClr>
        <a:buFont typeface="Artifakt ElementOfc" panose="020B0504010101010104" pitchFamily="34" charset="0"/>
        <a:buChar char=" "/>
        <a:defRPr sz="2800" kern="1200">
          <a:solidFill>
            <a:schemeClr val="tx1"/>
          </a:solidFill>
          <a:latin typeface="+mn-lt"/>
          <a:ea typeface="+mn-ea"/>
          <a:cs typeface="+mn-cs"/>
        </a:defRPr>
      </a:lvl2pPr>
      <a:lvl3pPr marL="1433513" indent="-519113" algn="l" defTabSz="1371600" rtl="0" eaLnBrk="1" latinLnBrk="0" hangingPunct="1">
        <a:lnSpc>
          <a:spcPct val="150000"/>
        </a:lnSpc>
        <a:spcBef>
          <a:spcPts val="1200"/>
        </a:spcBef>
        <a:buClr>
          <a:schemeClr val="tx2"/>
        </a:buClr>
        <a:buFont typeface="+mj-lt"/>
        <a:buAutoNum type="romanLcPeriod"/>
        <a:defRPr sz="2400" kern="1200">
          <a:solidFill>
            <a:schemeClr val="tx1"/>
          </a:solidFill>
          <a:latin typeface="+mn-lt"/>
          <a:ea typeface="+mn-ea"/>
          <a:cs typeface="+mn-cs"/>
        </a:defRPr>
      </a:lvl3pPr>
      <a:lvl4pPr marL="1714500" indent="-342900" algn="l" defTabSz="1371600" rtl="0" eaLnBrk="1" latinLnBrk="0" hangingPunct="1">
        <a:lnSpc>
          <a:spcPct val="100000"/>
        </a:lnSpc>
        <a:spcBef>
          <a:spcPts val="1000"/>
        </a:spcBef>
        <a:buClr>
          <a:schemeClr val="tx2"/>
        </a:buClr>
        <a:buFont typeface="Artifakt ElementOfc" panose="020B0504010101010104" pitchFamily="34" charset="0"/>
        <a:buChar char=" "/>
        <a:defRPr sz="2200" kern="1200">
          <a:solidFill>
            <a:schemeClr val="tx1"/>
          </a:solidFill>
          <a:latin typeface="+mn-lt"/>
          <a:ea typeface="+mn-ea"/>
          <a:cs typeface="+mn-cs"/>
        </a:defRPr>
      </a:lvl4pPr>
      <a:lvl5pPr marL="2171700" indent="-342900" algn="l" defTabSz="1371600" rtl="0" eaLnBrk="1" latinLnBrk="0" hangingPunct="1">
        <a:lnSpc>
          <a:spcPct val="100000"/>
        </a:lnSpc>
        <a:spcBef>
          <a:spcPts val="800"/>
        </a:spcBef>
        <a:buClr>
          <a:schemeClr val="tx2"/>
        </a:buClr>
        <a:buFont typeface="Artifakt ElementOfc" panose="020B0504010101010104" pitchFamily="34" charset="0"/>
        <a:buChar char=" "/>
        <a:defRPr sz="22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5760" userDrawn="1">
          <p15:clr>
            <a:srgbClr val="A4A3A4"/>
          </p15:clr>
        </p15:guide>
        <p15:guide id="3" orient="horz" pos="460" userDrawn="1">
          <p15:clr>
            <a:srgbClr val="A4A3A4"/>
          </p15:clr>
        </p15:guide>
        <p15:guide id="4" orient="horz" pos="6120" userDrawn="1">
          <p15:clr>
            <a:srgbClr val="A4A3A4"/>
          </p15:clr>
        </p15:guide>
        <p15:guide id="5" pos="462" userDrawn="1">
          <p15:clr>
            <a:srgbClr val="A4A3A4"/>
          </p15:clr>
        </p15:guide>
        <p15:guide id="6" pos="11056" userDrawn="1">
          <p15:clr>
            <a:srgbClr val="A4A3A4"/>
          </p15:clr>
        </p15:guide>
        <p15:guide id="7" pos="232" userDrawn="1">
          <p15:clr>
            <a:srgbClr val="A4A3A4"/>
          </p15:clr>
        </p15:guide>
        <p15:guide id="8" orient="horz" pos="6312" userDrawn="1">
          <p15:clr>
            <a:srgbClr val="A4A3A4"/>
          </p15:clr>
        </p15:guide>
        <p15:guide id="9" pos="11286" userDrawn="1">
          <p15:clr>
            <a:srgbClr val="A4A3A4"/>
          </p15:clr>
        </p15:guide>
        <p15:guide id="10" orient="horz" pos="6022" userDrawn="1">
          <p15:clr>
            <a:srgbClr val="A4A3A4"/>
          </p15:clr>
        </p15:guide>
        <p15:guide id="11" orient="horz" pos="1496"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9.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B0A2D4E-8AE8-4E40-953E-EF679CEACA2A}"/>
              </a:ext>
            </a:extLst>
          </p:cNvPr>
          <p:cNvSpPr>
            <a:spLocks noGrp="1"/>
          </p:cNvSpPr>
          <p:nvPr>
            <p:ph type="title"/>
          </p:nvPr>
        </p:nvSpPr>
        <p:spPr>
          <a:xfrm>
            <a:off x="6172200" y="3493008"/>
            <a:ext cx="11376200" cy="2217600"/>
          </a:xfrm>
        </p:spPr>
        <p:txBody>
          <a:bodyPr>
            <a:noAutofit/>
          </a:bodyPr>
          <a:lstStyle/>
          <a:p>
            <a:r>
              <a:rPr lang="en-US" b="0" dirty="0"/>
              <a:t>CAM lathe</a:t>
            </a:r>
          </a:p>
        </p:txBody>
      </p:sp>
    </p:spTree>
    <p:extLst>
      <p:ext uri="{BB962C8B-B14F-4D97-AF65-F5344CB8AC3E}">
        <p14:creationId xmlns:p14="http://schemas.microsoft.com/office/powerpoint/2010/main" val="27711909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up of a pen&#10;&#10;Description automatically generated">
            <a:extLst>
              <a:ext uri="{FF2B5EF4-FFF2-40B4-BE49-F238E27FC236}">
                <a16:creationId xmlns:a16="http://schemas.microsoft.com/office/drawing/2014/main" id="{A2620F7B-699D-6FB3-6C96-D540BBB33D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42628" y="2045236"/>
            <a:ext cx="11793033" cy="6633581"/>
          </a:xfrm>
          <a:prstGeom prst="rect">
            <a:avLst/>
          </a:prstGeom>
        </p:spPr>
      </p:pic>
      <p:sp>
        <p:nvSpPr>
          <p:cNvPr id="2" name="Content Placeholder 1">
            <a:extLst>
              <a:ext uri="{FF2B5EF4-FFF2-40B4-BE49-F238E27FC236}">
                <a16:creationId xmlns:a16="http://schemas.microsoft.com/office/drawing/2014/main" id="{18ED6D62-F544-1084-B026-31244C1EA762}"/>
              </a:ext>
            </a:extLst>
          </p:cNvPr>
          <p:cNvSpPr>
            <a:spLocks noGrp="1"/>
          </p:cNvSpPr>
          <p:nvPr>
            <p:ph idx="1"/>
          </p:nvPr>
        </p:nvSpPr>
        <p:spPr/>
        <p:txBody>
          <a:bodyPr>
            <a:normAutofit/>
          </a:bodyPr>
          <a:lstStyle/>
          <a:p>
            <a:r>
              <a:rPr lang="en-US" dirty="0"/>
              <a:t>CAM is used to create a digital tool library and toolpaths to control tool motion to manufacture parts.</a:t>
            </a:r>
          </a:p>
          <a:p>
            <a:r>
              <a:rPr lang="en-US" dirty="0"/>
              <a:t>Toolpath definitions in CAM are converted to machine readable code for a specified machine.</a:t>
            </a:r>
          </a:p>
          <a:p>
            <a:r>
              <a:rPr lang="en-US" dirty="0"/>
              <a:t>Documentation is created to provide machine operators the instructions needed to set up a new set of toolpaths.</a:t>
            </a:r>
          </a:p>
          <a:p>
            <a:r>
              <a:rPr lang="en-US" dirty="0"/>
              <a:t>Validation is used to verify toolpaths before any physical parts are made.</a:t>
            </a:r>
          </a:p>
          <a:p>
            <a:pPr marL="0" indent="0">
              <a:buNone/>
            </a:pPr>
            <a:endParaRPr lang="en-US" dirty="0"/>
          </a:p>
        </p:txBody>
      </p:sp>
      <p:sp>
        <p:nvSpPr>
          <p:cNvPr id="4" name="Title 3">
            <a:extLst>
              <a:ext uri="{FF2B5EF4-FFF2-40B4-BE49-F238E27FC236}">
                <a16:creationId xmlns:a16="http://schemas.microsoft.com/office/drawing/2014/main" id="{1CE9C600-D65D-89F8-4AF6-E9DA3A876527}"/>
              </a:ext>
            </a:extLst>
          </p:cNvPr>
          <p:cNvSpPr>
            <a:spLocks noGrp="1"/>
          </p:cNvSpPr>
          <p:nvPr>
            <p:ph type="title"/>
          </p:nvPr>
        </p:nvSpPr>
        <p:spPr/>
        <p:txBody>
          <a:bodyPr/>
          <a:lstStyle/>
          <a:p>
            <a:r>
              <a:rPr lang="en-US" dirty="0"/>
              <a:t>Conclusion</a:t>
            </a:r>
          </a:p>
        </p:txBody>
      </p:sp>
    </p:spTree>
    <p:extLst>
      <p:ext uri="{BB962C8B-B14F-4D97-AF65-F5344CB8AC3E}">
        <p14:creationId xmlns:p14="http://schemas.microsoft.com/office/powerpoint/2010/main" val="61469734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41052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DE300B98-EBB0-4EB7-A802-2D99A78FEFB9}"/>
              </a:ext>
            </a:extLst>
          </p:cNvPr>
          <p:cNvSpPr>
            <a:spLocks noGrp="1"/>
          </p:cNvSpPr>
          <p:nvPr>
            <p:ph idx="1"/>
          </p:nvPr>
        </p:nvSpPr>
        <p:spPr/>
        <p:txBody>
          <a:bodyPr/>
          <a:lstStyle/>
          <a:p>
            <a:pPr marL="0" indent="0">
              <a:buNone/>
            </a:pPr>
            <a:r>
              <a:rPr lang="en-US" dirty="0"/>
              <a:t>After completing this lecture, you’ll be able to:</a:t>
            </a:r>
          </a:p>
          <a:p>
            <a:r>
              <a:rPr lang="en-US" dirty="0"/>
              <a:t>Understand CAM turning in Fusion.</a:t>
            </a:r>
          </a:p>
          <a:p>
            <a:r>
              <a:rPr lang="en-US" dirty="0"/>
              <a:t>Describe the need for a tool library.</a:t>
            </a:r>
          </a:p>
          <a:p>
            <a:r>
              <a:rPr lang="en-US" dirty="0"/>
              <a:t>Describe toolpath creation and validation.</a:t>
            </a:r>
          </a:p>
          <a:p>
            <a:r>
              <a:rPr lang="en-US" dirty="0"/>
              <a:t>Identify key steps in the CAM process.</a:t>
            </a:r>
          </a:p>
          <a:p>
            <a:endParaRPr lang="en-US" dirty="0"/>
          </a:p>
        </p:txBody>
      </p:sp>
      <p:sp>
        <p:nvSpPr>
          <p:cNvPr id="5" name="Title 4">
            <a:extLst>
              <a:ext uri="{FF2B5EF4-FFF2-40B4-BE49-F238E27FC236}">
                <a16:creationId xmlns:a16="http://schemas.microsoft.com/office/drawing/2014/main" id="{C7D6C0B1-804C-4A03-AB84-246C06F94174}"/>
              </a:ext>
            </a:extLst>
          </p:cNvPr>
          <p:cNvSpPr>
            <a:spLocks noGrp="1"/>
          </p:cNvSpPr>
          <p:nvPr>
            <p:ph type="title"/>
          </p:nvPr>
        </p:nvSpPr>
        <p:spPr/>
        <p:txBody>
          <a:bodyPr/>
          <a:lstStyle/>
          <a:p>
            <a:r>
              <a:rPr lang="en-US" dirty="0"/>
              <a:t>Learning objectives</a:t>
            </a:r>
          </a:p>
        </p:txBody>
      </p:sp>
    </p:spTree>
    <p:extLst>
      <p:ext uri="{BB962C8B-B14F-4D97-AF65-F5344CB8AC3E}">
        <p14:creationId xmlns:p14="http://schemas.microsoft.com/office/powerpoint/2010/main" val="40043736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67DA336F-0E33-D8E4-B4BA-D790FDB4A1A1}"/>
              </a:ext>
            </a:extLst>
          </p:cNvPr>
          <p:cNvSpPr>
            <a:spLocks noGrp="1"/>
          </p:cNvSpPr>
          <p:nvPr>
            <p:ph idx="1"/>
          </p:nvPr>
        </p:nvSpPr>
        <p:spPr/>
        <p:txBody>
          <a:bodyPr>
            <a:normAutofit/>
          </a:bodyPr>
          <a:lstStyle/>
          <a:p>
            <a:r>
              <a:rPr lang="en-US" dirty="0"/>
              <a:t>CAM stands for Computer Aided Manufacturing.</a:t>
            </a:r>
          </a:p>
          <a:p>
            <a:r>
              <a:rPr lang="en-US" dirty="0"/>
              <a:t>CAM is a tool used to help program CNC machines to perform complex operations.</a:t>
            </a:r>
          </a:p>
          <a:p>
            <a:r>
              <a:rPr lang="en-US" dirty="0"/>
              <a:t>CAM can be used to program CNC mills, lathes, waterjet machines, laser cutters, plasma cutters, 3D printers and more.</a:t>
            </a:r>
          </a:p>
          <a:p>
            <a:r>
              <a:rPr lang="en-US" dirty="0"/>
              <a:t>CAM tools are available in the Manufacturing workspace in Fusion.</a:t>
            </a:r>
          </a:p>
        </p:txBody>
      </p:sp>
      <p:sp>
        <p:nvSpPr>
          <p:cNvPr id="3" name="Title 2">
            <a:extLst>
              <a:ext uri="{FF2B5EF4-FFF2-40B4-BE49-F238E27FC236}">
                <a16:creationId xmlns:a16="http://schemas.microsoft.com/office/drawing/2014/main" id="{1AA57D1F-F9D6-CC31-C70B-07C7DA9D03E5}"/>
              </a:ext>
            </a:extLst>
          </p:cNvPr>
          <p:cNvSpPr>
            <a:spLocks noGrp="1"/>
          </p:cNvSpPr>
          <p:nvPr>
            <p:ph type="title"/>
          </p:nvPr>
        </p:nvSpPr>
        <p:spPr>
          <a:xfrm>
            <a:off x="736980" y="731521"/>
            <a:ext cx="16814040" cy="775597"/>
          </a:xfrm>
        </p:spPr>
        <p:txBody>
          <a:bodyPr/>
          <a:lstStyle/>
          <a:p>
            <a:r>
              <a:rPr lang="en-US" dirty="0"/>
              <a:t>What is CAM?</a:t>
            </a:r>
          </a:p>
        </p:txBody>
      </p:sp>
      <p:sp>
        <p:nvSpPr>
          <p:cNvPr id="7" name="TextBox 6">
            <a:extLst>
              <a:ext uri="{FF2B5EF4-FFF2-40B4-BE49-F238E27FC236}">
                <a16:creationId xmlns:a16="http://schemas.microsoft.com/office/drawing/2014/main" id="{905CF0B3-DA0D-DA98-EB5A-C0C243801824}"/>
              </a:ext>
            </a:extLst>
          </p:cNvPr>
          <p:cNvSpPr txBox="1"/>
          <p:nvPr/>
        </p:nvSpPr>
        <p:spPr>
          <a:xfrm>
            <a:off x="11961090" y="7809108"/>
            <a:ext cx="2715492" cy="430887"/>
          </a:xfrm>
          <a:prstGeom prst="rect">
            <a:avLst/>
          </a:prstGeom>
          <a:noFill/>
        </p:spPr>
        <p:txBody>
          <a:bodyPr wrap="square" lIns="0" tIns="0" rIns="0" bIns="0" rtlCol="0">
            <a:spAutoFit/>
          </a:bodyPr>
          <a:lstStyle/>
          <a:p>
            <a:pPr algn="l"/>
            <a:r>
              <a:rPr lang="en-US" sz="2800" dirty="0"/>
              <a:t>turned part</a:t>
            </a:r>
            <a:endParaRPr lang="en-US" sz="1600" dirty="0"/>
          </a:p>
        </p:txBody>
      </p:sp>
      <p:pic>
        <p:nvPicPr>
          <p:cNvPr id="5" name="Picture 4">
            <a:extLst>
              <a:ext uri="{FF2B5EF4-FFF2-40B4-BE49-F238E27FC236}">
                <a16:creationId xmlns:a16="http://schemas.microsoft.com/office/drawing/2014/main" id="{6B98B7C8-7399-1BCC-5259-3EF00AC60A5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9144000" y="2029691"/>
            <a:ext cx="8349673" cy="4696691"/>
          </a:xfrm>
          <a:prstGeom prst="rect">
            <a:avLst/>
          </a:prstGeom>
        </p:spPr>
      </p:pic>
    </p:spTree>
    <p:extLst>
      <p:ext uri="{BB962C8B-B14F-4D97-AF65-F5344CB8AC3E}">
        <p14:creationId xmlns:p14="http://schemas.microsoft.com/office/powerpoint/2010/main" val="9967577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F1B3665-D89C-C925-00BB-709D6F5CABD4}"/>
              </a:ext>
            </a:extLst>
          </p:cNvPr>
          <p:cNvSpPr>
            <a:spLocks noGrp="1"/>
          </p:cNvSpPr>
          <p:nvPr>
            <p:ph idx="1"/>
          </p:nvPr>
        </p:nvSpPr>
        <p:spPr/>
        <p:txBody>
          <a:bodyPr>
            <a:normAutofit fontScale="70000" lnSpcReduction="20000"/>
          </a:bodyPr>
          <a:lstStyle/>
          <a:p>
            <a:r>
              <a:rPr lang="en-US" dirty="0"/>
              <a:t>In the Manufacture workspace in Fusion there are a few key elements to the workflow for CAM turning.</a:t>
            </a:r>
          </a:p>
          <a:p>
            <a:r>
              <a:rPr lang="en-US" dirty="0"/>
              <a:t>These are the basic steps required:</a:t>
            </a:r>
          </a:p>
          <a:p>
            <a:pPr lvl="1"/>
            <a:r>
              <a:rPr lang="en-US" dirty="0"/>
              <a:t>Tool Library – A digital library used to replicate physical tools.</a:t>
            </a:r>
          </a:p>
          <a:p>
            <a:pPr lvl="1"/>
            <a:r>
              <a:rPr lang="en-US" dirty="0"/>
              <a:t>Setup – Critical properties such as which machine is being used, where the coordinate system and chuck are located, and how big the stock is.</a:t>
            </a:r>
          </a:p>
          <a:p>
            <a:pPr lvl="1"/>
            <a:r>
              <a:rPr lang="en-US" dirty="0"/>
              <a:t>Toolpaths – The path that a tool will take to remove material from stock.  For turning the stock will rotate while the tool moves in various axes.</a:t>
            </a:r>
          </a:p>
          <a:p>
            <a:pPr lvl="1"/>
            <a:r>
              <a:rPr lang="en-US" dirty="0"/>
              <a:t>Simulate – Validate toolpaths for efficient and complete stock removal.</a:t>
            </a:r>
          </a:p>
          <a:p>
            <a:pPr lvl="1"/>
            <a:r>
              <a:rPr lang="en-US" dirty="0"/>
              <a:t>NC Program – The NC Program compiles machine post processor, settings, toolpaths to include as well as program number and comment.</a:t>
            </a:r>
          </a:p>
          <a:p>
            <a:pPr lvl="1"/>
            <a:r>
              <a:rPr lang="en-US" dirty="0"/>
              <a:t>Setup Sheet – A document that is created to convey information about a program such as WCS location, required tools, and machine time.</a:t>
            </a:r>
          </a:p>
          <a:p>
            <a:pPr lvl="1"/>
            <a:r>
              <a:rPr lang="en-US" dirty="0"/>
              <a:t>G-Code – Machine readable code that is generated by converting toolpaths to a set of instructions for a specific machine.</a:t>
            </a:r>
          </a:p>
        </p:txBody>
      </p:sp>
      <p:sp>
        <p:nvSpPr>
          <p:cNvPr id="4" name="Title 3">
            <a:extLst>
              <a:ext uri="{FF2B5EF4-FFF2-40B4-BE49-F238E27FC236}">
                <a16:creationId xmlns:a16="http://schemas.microsoft.com/office/drawing/2014/main" id="{54C65895-43E0-BA3A-27BF-8EA8F325D4E9}"/>
              </a:ext>
            </a:extLst>
          </p:cNvPr>
          <p:cNvSpPr>
            <a:spLocks noGrp="1"/>
          </p:cNvSpPr>
          <p:nvPr>
            <p:ph type="title"/>
          </p:nvPr>
        </p:nvSpPr>
        <p:spPr/>
        <p:txBody>
          <a:bodyPr/>
          <a:lstStyle/>
          <a:p>
            <a:r>
              <a:rPr lang="en-US" dirty="0"/>
              <a:t>What is the CAM workflow?</a:t>
            </a:r>
          </a:p>
        </p:txBody>
      </p:sp>
      <p:pic>
        <p:nvPicPr>
          <p:cNvPr id="5" name="Picture 4">
            <a:extLst>
              <a:ext uri="{FF2B5EF4-FFF2-40B4-BE49-F238E27FC236}">
                <a16:creationId xmlns:a16="http://schemas.microsoft.com/office/drawing/2014/main" id="{E23B8F13-4CBA-2863-2B7A-093A2B459E64}"/>
              </a:ext>
            </a:extLst>
          </p:cNvPr>
          <p:cNvPicPr>
            <a:picLocks noChangeAspect="1"/>
          </p:cNvPicPr>
          <p:nvPr/>
        </p:nvPicPr>
        <p:blipFill>
          <a:blip r:embed="rId3"/>
          <a:stretch>
            <a:fillRect/>
          </a:stretch>
        </p:blipFill>
        <p:spPr>
          <a:xfrm>
            <a:off x="11197441" y="1704073"/>
            <a:ext cx="5923809" cy="6352381"/>
          </a:xfrm>
          <a:prstGeom prst="rect">
            <a:avLst/>
          </a:prstGeom>
        </p:spPr>
      </p:pic>
      <p:sp>
        <p:nvSpPr>
          <p:cNvPr id="3" name="Arrow: Right 2">
            <a:extLst>
              <a:ext uri="{FF2B5EF4-FFF2-40B4-BE49-F238E27FC236}">
                <a16:creationId xmlns:a16="http://schemas.microsoft.com/office/drawing/2014/main" id="{7939D764-30F0-CD93-AF11-3E4CD56E6031}"/>
              </a:ext>
            </a:extLst>
          </p:cNvPr>
          <p:cNvSpPr/>
          <p:nvPr/>
        </p:nvSpPr>
        <p:spPr>
          <a:xfrm rot="10800000">
            <a:off x="8418439" y="3635854"/>
            <a:ext cx="978408" cy="484632"/>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
        <p:nvSpPr>
          <p:cNvPr id="6" name="Arrow: Right 5">
            <a:extLst>
              <a:ext uri="{FF2B5EF4-FFF2-40B4-BE49-F238E27FC236}">
                <a16:creationId xmlns:a16="http://schemas.microsoft.com/office/drawing/2014/main" id="{432163D1-0584-0BE9-4BC2-60030381C6D3}"/>
              </a:ext>
            </a:extLst>
          </p:cNvPr>
          <p:cNvSpPr/>
          <p:nvPr/>
        </p:nvSpPr>
        <p:spPr>
          <a:xfrm rot="10800000">
            <a:off x="8708896" y="4152362"/>
            <a:ext cx="978408" cy="484632"/>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
        <p:nvSpPr>
          <p:cNvPr id="7" name="Arrow: Right 6">
            <a:extLst>
              <a:ext uri="{FF2B5EF4-FFF2-40B4-BE49-F238E27FC236}">
                <a16:creationId xmlns:a16="http://schemas.microsoft.com/office/drawing/2014/main" id="{9A5B6E5C-E371-E8DE-04A0-EB3D39BA5D71}"/>
              </a:ext>
            </a:extLst>
          </p:cNvPr>
          <p:cNvSpPr/>
          <p:nvPr/>
        </p:nvSpPr>
        <p:spPr>
          <a:xfrm rot="10800000">
            <a:off x="8843677" y="5008810"/>
            <a:ext cx="978408" cy="484632"/>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
        <p:nvSpPr>
          <p:cNvPr id="8" name="Arrow: Right 7">
            <a:extLst>
              <a:ext uri="{FF2B5EF4-FFF2-40B4-BE49-F238E27FC236}">
                <a16:creationId xmlns:a16="http://schemas.microsoft.com/office/drawing/2014/main" id="{A226D05A-18C7-AB71-2333-520081CD407E}"/>
              </a:ext>
            </a:extLst>
          </p:cNvPr>
          <p:cNvSpPr/>
          <p:nvPr/>
        </p:nvSpPr>
        <p:spPr>
          <a:xfrm rot="10800000">
            <a:off x="8612040" y="5810541"/>
            <a:ext cx="978408" cy="484632"/>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
        <p:nvSpPr>
          <p:cNvPr id="9" name="Arrow: Right 8">
            <a:extLst>
              <a:ext uri="{FF2B5EF4-FFF2-40B4-BE49-F238E27FC236}">
                <a16:creationId xmlns:a16="http://schemas.microsoft.com/office/drawing/2014/main" id="{CB96C79E-D118-FD5A-9F45-9F5E8C76AC0E}"/>
              </a:ext>
            </a:extLst>
          </p:cNvPr>
          <p:cNvSpPr/>
          <p:nvPr/>
        </p:nvSpPr>
        <p:spPr>
          <a:xfrm rot="10800000">
            <a:off x="8763757" y="6442137"/>
            <a:ext cx="978408" cy="484632"/>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
        <p:nvSpPr>
          <p:cNvPr id="10" name="Arrow: Right 9">
            <a:extLst>
              <a:ext uri="{FF2B5EF4-FFF2-40B4-BE49-F238E27FC236}">
                <a16:creationId xmlns:a16="http://schemas.microsoft.com/office/drawing/2014/main" id="{B92C49B0-D631-75FA-217A-601F124C4929}"/>
              </a:ext>
            </a:extLst>
          </p:cNvPr>
          <p:cNvSpPr/>
          <p:nvPr/>
        </p:nvSpPr>
        <p:spPr>
          <a:xfrm rot="10800000">
            <a:off x="8744671" y="7395845"/>
            <a:ext cx="978408" cy="484632"/>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
        <p:nvSpPr>
          <p:cNvPr id="11" name="Arrow: Right 10">
            <a:extLst>
              <a:ext uri="{FF2B5EF4-FFF2-40B4-BE49-F238E27FC236}">
                <a16:creationId xmlns:a16="http://schemas.microsoft.com/office/drawing/2014/main" id="{0F2B7357-5CCE-9CD4-BAD3-DA95A1D272D1}"/>
              </a:ext>
            </a:extLst>
          </p:cNvPr>
          <p:cNvSpPr/>
          <p:nvPr/>
        </p:nvSpPr>
        <p:spPr>
          <a:xfrm rot="10800000">
            <a:off x="8803122" y="8213896"/>
            <a:ext cx="978408" cy="484632"/>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Tree>
    <p:extLst>
      <p:ext uri="{BB962C8B-B14F-4D97-AF65-F5344CB8AC3E}">
        <p14:creationId xmlns:p14="http://schemas.microsoft.com/office/powerpoint/2010/main" val="35014508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childTnLst>
                          </p:cTn>
                        </p:par>
                        <p:par>
                          <p:cTn id="11" fill="hold">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xit" presetSubtype="0" fill="hold" grpId="1" nodeType="clickEffect">
                                  <p:stCondLst>
                                    <p:cond delay="0"/>
                                  </p:stCondLst>
                                  <p:childTnLst>
                                    <p:set>
                                      <p:cBhvr>
                                        <p:cTn id="17" dur="1" fill="hold">
                                          <p:stCondLst>
                                            <p:cond delay="0"/>
                                          </p:stCondLst>
                                        </p:cTn>
                                        <p:tgtEl>
                                          <p:spTgt spid="6"/>
                                        </p:tgtEl>
                                        <p:attrNameLst>
                                          <p:attrName>style.visibility</p:attrName>
                                        </p:attrNameLst>
                                      </p:cBhvr>
                                      <p:to>
                                        <p:strVal val="hidden"/>
                                      </p:to>
                                    </p:set>
                                  </p:childTnLst>
                                </p:cTn>
                              </p:par>
                            </p:childTnLst>
                          </p:cTn>
                        </p:par>
                        <p:par>
                          <p:cTn id="18" fill="hold">
                            <p:stCondLst>
                              <p:cond delay="0"/>
                            </p:stCondLst>
                            <p:childTnLst>
                              <p:par>
                                <p:cTn id="19" presetID="1"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1" nodeType="clickEffect">
                                  <p:stCondLst>
                                    <p:cond delay="0"/>
                                  </p:stCondLst>
                                  <p:childTnLst>
                                    <p:set>
                                      <p:cBhvr>
                                        <p:cTn id="24" dur="1" fill="hold">
                                          <p:stCondLst>
                                            <p:cond delay="0"/>
                                          </p:stCondLst>
                                        </p:cTn>
                                        <p:tgtEl>
                                          <p:spTgt spid="7"/>
                                        </p:tgtEl>
                                        <p:attrNameLst>
                                          <p:attrName>style.visibility</p:attrName>
                                        </p:attrNameLst>
                                      </p:cBhvr>
                                      <p:to>
                                        <p:strVal val="hidden"/>
                                      </p:to>
                                    </p:set>
                                  </p:childTnLst>
                                </p:cTn>
                              </p:par>
                            </p:childTnLst>
                          </p:cTn>
                        </p:par>
                        <p:par>
                          <p:cTn id="25" fill="hold">
                            <p:stCondLst>
                              <p:cond delay="0"/>
                            </p:stCondLst>
                            <p:childTnLst>
                              <p:par>
                                <p:cTn id="26" presetID="1"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xit" presetSubtype="0" fill="hold" grpId="1" nodeType="clickEffect">
                                  <p:stCondLst>
                                    <p:cond delay="0"/>
                                  </p:stCondLst>
                                  <p:childTnLst>
                                    <p:set>
                                      <p:cBhvr>
                                        <p:cTn id="31" dur="1" fill="hold">
                                          <p:stCondLst>
                                            <p:cond delay="0"/>
                                          </p:stCondLst>
                                        </p:cTn>
                                        <p:tgtEl>
                                          <p:spTgt spid="8"/>
                                        </p:tgtEl>
                                        <p:attrNameLst>
                                          <p:attrName>style.visibility</p:attrName>
                                        </p:attrNameLst>
                                      </p:cBhvr>
                                      <p:to>
                                        <p:strVal val="hidden"/>
                                      </p:to>
                                    </p:set>
                                  </p:childTnLst>
                                </p:cTn>
                              </p:par>
                            </p:childTnLst>
                          </p:cTn>
                        </p:par>
                        <p:par>
                          <p:cTn id="32" fill="hold">
                            <p:stCondLst>
                              <p:cond delay="0"/>
                            </p:stCondLst>
                            <p:childTnLst>
                              <p:par>
                                <p:cTn id="33" presetID="1"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1" nodeType="clickEffect">
                                  <p:stCondLst>
                                    <p:cond delay="0"/>
                                  </p:stCondLst>
                                  <p:childTnLst>
                                    <p:set>
                                      <p:cBhvr>
                                        <p:cTn id="38" dur="1" fill="hold">
                                          <p:stCondLst>
                                            <p:cond delay="0"/>
                                          </p:stCondLst>
                                        </p:cTn>
                                        <p:tgtEl>
                                          <p:spTgt spid="9"/>
                                        </p:tgtEl>
                                        <p:attrNameLst>
                                          <p:attrName>style.visibility</p:attrName>
                                        </p:attrNameLst>
                                      </p:cBhvr>
                                      <p:to>
                                        <p:strVal val="hidden"/>
                                      </p:to>
                                    </p:set>
                                  </p:childTnLst>
                                </p:cTn>
                              </p:par>
                            </p:childTnLst>
                          </p:cTn>
                        </p:par>
                        <p:par>
                          <p:cTn id="39" fill="hold">
                            <p:stCondLst>
                              <p:cond delay="0"/>
                            </p:stCondLst>
                            <p:childTnLst>
                              <p:par>
                                <p:cTn id="40" presetID="1" presetClass="entr" presetSubtype="0"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xit" presetSubtype="0" fill="hold" grpId="1" nodeType="clickEffect">
                                  <p:stCondLst>
                                    <p:cond delay="0"/>
                                  </p:stCondLst>
                                  <p:childTnLst>
                                    <p:set>
                                      <p:cBhvr>
                                        <p:cTn id="45" dur="1" fill="hold">
                                          <p:stCondLst>
                                            <p:cond delay="0"/>
                                          </p:stCondLst>
                                        </p:cTn>
                                        <p:tgtEl>
                                          <p:spTgt spid="10"/>
                                        </p:tgtEl>
                                        <p:attrNameLst>
                                          <p:attrName>style.visibility</p:attrName>
                                        </p:attrNameLst>
                                      </p:cBhvr>
                                      <p:to>
                                        <p:strVal val="hidden"/>
                                      </p:to>
                                    </p:set>
                                  </p:childTnLst>
                                </p:cTn>
                              </p:par>
                            </p:childTnLst>
                          </p:cTn>
                        </p:par>
                        <p:par>
                          <p:cTn id="46" fill="hold">
                            <p:stCondLst>
                              <p:cond delay="0"/>
                            </p:stCondLst>
                            <p:childTnLst>
                              <p:par>
                                <p:cTn id="47" presetID="1" presetClass="entr" presetSubtype="0"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xit" presetSubtype="0" fill="hold" grpId="1" nodeType="clickEffect">
                                  <p:stCondLst>
                                    <p:cond delay="0"/>
                                  </p:stCondLst>
                                  <p:childTnLst>
                                    <p:set>
                                      <p:cBhvr>
                                        <p:cTn id="52"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C5EE34D-0FE2-3BDB-2968-1D58B2307CC4}"/>
              </a:ext>
            </a:extLst>
          </p:cNvPr>
          <p:cNvSpPr>
            <a:spLocks noGrp="1"/>
          </p:cNvSpPr>
          <p:nvPr>
            <p:ph idx="1"/>
          </p:nvPr>
        </p:nvSpPr>
        <p:spPr/>
        <p:txBody>
          <a:bodyPr>
            <a:normAutofit fontScale="92500" lnSpcReduction="20000"/>
          </a:bodyPr>
          <a:lstStyle/>
          <a:p>
            <a:r>
              <a:rPr lang="en-US" dirty="0"/>
              <a:t>A tool library is a digital representation of physical tools that will be used to machine a part.</a:t>
            </a:r>
          </a:p>
          <a:p>
            <a:r>
              <a:rPr lang="en-US" dirty="0"/>
              <a:t>Data about the tool is stored and selected during toolpath creation.</a:t>
            </a:r>
          </a:p>
          <a:p>
            <a:r>
              <a:rPr lang="en-US" dirty="0"/>
              <a:t>Data contained in a tool library includes holder orientation, insert type and size, </a:t>
            </a:r>
            <a:r>
              <a:rPr lang="en-US" dirty="0" err="1"/>
              <a:t>feedrate</a:t>
            </a:r>
            <a:r>
              <a:rPr lang="en-US" dirty="0"/>
              <a:t>, and number.</a:t>
            </a:r>
          </a:p>
          <a:p>
            <a:r>
              <a:rPr lang="en-US" dirty="0"/>
              <a:t>Tool data must match a physical tool being used to avoid potential collisions and incorrect parts.</a:t>
            </a:r>
          </a:p>
          <a:p>
            <a:r>
              <a:rPr lang="en-US" dirty="0"/>
              <a:t>CNC machines will reference tool numbers and retrieve the tool during operation.</a:t>
            </a:r>
          </a:p>
          <a:p>
            <a:endParaRPr lang="en-US" dirty="0"/>
          </a:p>
          <a:p>
            <a:endParaRPr lang="en-US" dirty="0"/>
          </a:p>
        </p:txBody>
      </p:sp>
      <p:sp>
        <p:nvSpPr>
          <p:cNvPr id="4" name="Title 3">
            <a:extLst>
              <a:ext uri="{FF2B5EF4-FFF2-40B4-BE49-F238E27FC236}">
                <a16:creationId xmlns:a16="http://schemas.microsoft.com/office/drawing/2014/main" id="{7D915D9D-2FAE-EC25-680F-97091A099C63}"/>
              </a:ext>
            </a:extLst>
          </p:cNvPr>
          <p:cNvSpPr>
            <a:spLocks noGrp="1"/>
          </p:cNvSpPr>
          <p:nvPr>
            <p:ph type="title"/>
          </p:nvPr>
        </p:nvSpPr>
        <p:spPr/>
        <p:txBody>
          <a:bodyPr/>
          <a:lstStyle/>
          <a:p>
            <a:r>
              <a:rPr lang="en-US" dirty="0"/>
              <a:t>Tool library</a:t>
            </a:r>
          </a:p>
        </p:txBody>
      </p:sp>
      <p:pic>
        <p:nvPicPr>
          <p:cNvPr id="5" name="Picture 4">
            <a:extLst>
              <a:ext uri="{FF2B5EF4-FFF2-40B4-BE49-F238E27FC236}">
                <a16:creationId xmlns:a16="http://schemas.microsoft.com/office/drawing/2014/main" id="{3CC22F59-3160-E76F-520A-5F1B8451D4E3}"/>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9410702" y="262337"/>
            <a:ext cx="7407195" cy="5488703"/>
          </a:xfrm>
          <a:prstGeom prst="rect">
            <a:avLst/>
          </a:prstGeom>
        </p:spPr>
      </p:pic>
      <p:pic>
        <p:nvPicPr>
          <p:cNvPr id="1026" name="Picture 2">
            <a:extLst>
              <a:ext uri="{FF2B5EF4-FFF2-40B4-BE49-F238E27FC236}">
                <a16:creationId xmlns:a16="http://schemas.microsoft.com/office/drawing/2014/main" id="{A50BFEFC-44BA-AFC8-65AA-2B7F905980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77300" y="6177552"/>
            <a:ext cx="2762250" cy="16954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137344A9-5E54-D674-6CEF-4E356C5D604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6200000">
            <a:off x="13679107" y="5457359"/>
            <a:ext cx="2486025" cy="5257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7622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C5EE34D-0FE2-3BDB-2968-1D58B2307CC4}"/>
              </a:ext>
            </a:extLst>
          </p:cNvPr>
          <p:cNvSpPr>
            <a:spLocks noGrp="1"/>
          </p:cNvSpPr>
          <p:nvPr>
            <p:ph idx="1"/>
          </p:nvPr>
        </p:nvSpPr>
        <p:spPr/>
        <p:txBody>
          <a:bodyPr>
            <a:normAutofit fontScale="92500"/>
          </a:bodyPr>
          <a:lstStyle/>
          <a:p>
            <a:r>
              <a:rPr lang="en-US" dirty="0"/>
              <a:t>A CAM setup contains critical information about the stock, coordinate system, and machine used.</a:t>
            </a:r>
          </a:p>
          <a:p>
            <a:r>
              <a:rPr lang="en-US" dirty="0"/>
              <a:t>A CAM setup identifies the chuck location for a CNC lathe.</a:t>
            </a:r>
          </a:p>
          <a:p>
            <a:r>
              <a:rPr lang="en-US" dirty="0"/>
              <a:t>A setup will define the safe Z location for retraction moves.</a:t>
            </a:r>
          </a:p>
          <a:p>
            <a:r>
              <a:rPr lang="en-US" dirty="0"/>
              <a:t>The work coordinate system location and orientation definition is stored in a setup.</a:t>
            </a:r>
          </a:p>
          <a:p>
            <a:r>
              <a:rPr lang="en-US" dirty="0"/>
              <a:t>Common parameters such as a program number and WCS </a:t>
            </a:r>
            <a:r>
              <a:rPr lang="en-US"/>
              <a:t>reference are in a setup.</a:t>
            </a:r>
            <a:endParaRPr lang="en-US" dirty="0"/>
          </a:p>
          <a:p>
            <a:endParaRPr lang="en-US" dirty="0"/>
          </a:p>
          <a:p>
            <a:endParaRPr lang="en-US" dirty="0"/>
          </a:p>
        </p:txBody>
      </p:sp>
      <p:sp>
        <p:nvSpPr>
          <p:cNvPr id="4" name="Title 3">
            <a:extLst>
              <a:ext uri="{FF2B5EF4-FFF2-40B4-BE49-F238E27FC236}">
                <a16:creationId xmlns:a16="http://schemas.microsoft.com/office/drawing/2014/main" id="{7D915D9D-2FAE-EC25-680F-97091A099C63}"/>
              </a:ext>
            </a:extLst>
          </p:cNvPr>
          <p:cNvSpPr>
            <a:spLocks noGrp="1"/>
          </p:cNvSpPr>
          <p:nvPr>
            <p:ph type="title"/>
          </p:nvPr>
        </p:nvSpPr>
        <p:spPr/>
        <p:txBody>
          <a:bodyPr/>
          <a:lstStyle/>
          <a:p>
            <a:r>
              <a:rPr lang="en-US" dirty="0"/>
              <a:t>Setup</a:t>
            </a:r>
          </a:p>
        </p:txBody>
      </p:sp>
      <p:pic>
        <p:nvPicPr>
          <p:cNvPr id="6" name="Picture 5">
            <a:extLst>
              <a:ext uri="{FF2B5EF4-FFF2-40B4-BE49-F238E27FC236}">
                <a16:creationId xmlns:a16="http://schemas.microsoft.com/office/drawing/2014/main" id="{5F3C4D44-54A5-AE46-A85B-77BC6659990A}"/>
              </a:ext>
            </a:extLst>
          </p:cNvPr>
          <p:cNvPicPr>
            <a:picLocks noChangeAspect="1"/>
          </p:cNvPicPr>
          <p:nvPr/>
        </p:nvPicPr>
        <p:blipFill>
          <a:blip r:embed="rId2"/>
          <a:stretch>
            <a:fillRect/>
          </a:stretch>
        </p:blipFill>
        <p:spPr>
          <a:xfrm>
            <a:off x="9645029" y="731521"/>
            <a:ext cx="8200000" cy="7838095"/>
          </a:xfrm>
          <a:prstGeom prst="rect">
            <a:avLst/>
          </a:prstGeom>
        </p:spPr>
      </p:pic>
    </p:spTree>
    <p:extLst>
      <p:ext uri="{BB962C8B-B14F-4D97-AF65-F5344CB8AC3E}">
        <p14:creationId xmlns:p14="http://schemas.microsoft.com/office/powerpoint/2010/main" val="41125735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C5EE34D-0FE2-3BDB-2968-1D58B2307CC4}"/>
              </a:ext>
            </a:extLst>
          </p:cNvPr>
          <p:cNvSpPr>
            <a:spLocks noGrp="1"/>
          </p:cNvSpPr>
          <p:nvPr>
            <p:ph idx="1"/>
          </p:nvPr>
        </p:nvSpPr>
        <p:spPr/>
        <p:txBody>
          <a:bodyPr>
            <a:normAutofit lnSpcReduction="10000"/>
          </a:bodyPr>
          <a:lstStyle/>
          <a:p>
            <a:r>
              <a:rPr lang="en-US" dirty="0"/>
              <a:t>Toolpaths are routines used to define tool motion based on geometry.</a:t>
            </a:r>
          </a:p>
          <a:p>
            <a:r>
              <a:rPr lang="en-US" dirty="0"/>
              <a:t>Turning toolpaths generally require the selection of geometry directly or provide an area in which to focus based on a set of planes.</a:t>
            </a:r>
          </a:p>
          <a:p>
            <a:r>
              <a:rPr lang="en-US" dirty="0"/>
              <a:t>Turning toolpaths contain various options for extension, offset, and suppression of specific features.</a:t>
            </a:r>
          </a:p>
          <a:p>
            <a:r>
              <a:rPr lang="en-US" dirty="0"/>
              <a:t>Toolpath settings will dictate the area to machine, how to machine it, and how to enter and exit the cut.</a:t>
            </a:r>
          </a:p>
        </p:txBody>
      </p:sp>
      <p:sp>
        <p:nvSpPr>
          <p:cNvPr id="4" name="Title 3">
            <a:extLst>
              <a:ext uri="{FF2B5EF4-FFF2-40B4-BE49-F238E27FC236}">
                <a16:creationId xmlns:a16="http://schemas.microsoft.com/office/drawing/2014/main" id="{7D915D9D-2FAE-EC25-680F-97091A099C63}"/>
              </a:ext>
            </a:extLst>
          </p:cNvPr>
          <p:cNvSpPr>
            <a:spLocks noGrp="1"/>
          </p:cNvSpPr>
          <p:nvPr>
            <p:ph type="title"/>
          </p:nvPr>
        </p:nvSpPr>
        <p:spPr/>
        <p:txBody>
          <a:bodyPr/>
          <a:lstStyle/>
          <a:p>
            <a:r>
              <a:rPr lang="en-US" dirty="0"/>
              <a:t>Toolpath creation</a:t>
            </a:r>
          </a:p>
        </p:txBody>
      </p:sp>
      <p:pic>
        <p:nvPicPr>
          <p:cNvPr id="6" name="Picture 5">
            <a:extLst>
              <a:ext uri="{FF2B5EF4-FFF2-40B4-BE49-F238E27FC236}">
                <a16:creationId xmlns:a16="http://schemas.microsoft.com/office/drawing/2014/main" id="{A24F6784-AA3A-69A2-AE70-86DAFDF96D3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9937412" y="1399723"/>
            <a:ext cx="3559603" cy="6578147"/>
          </a:xfrm>
          <a:prstGeom prst="rect">
            <a:avLst/>
          </a:prstGeom>
        </p:spPr>
      </p:pic>
      <p:pic>
        <p:nvPicPr>
          <p:cNvPr id="9" name="Picture 8">
            <a:extLst>
              <a:ext uri="{FF2B5EF4-FFF2-40B4-BE49-F238E27FC236}">
                <a16:creationId xmlns:a16="http://schemas.microsoft.com/office/drawing/2014/main" id="{4D40B0C6-DEC7-FE09-323E-88FC0D0926B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4296354" y="3043969"/>
            <a:ext cx="3160236" cy="6724985"/>
          </a:xfrm>
          <a:prstGeom prst="rect">
            <a:avLst/>
          </a:prstGeom>
        </p:spPr>
      </p:pic>
    </p:spTree>
    <p:extLst>
      <p:ext uri="{BB962C8B-B14F-4D97-AF65-F5344CB8AC3E}">
        <p14:creationId xmlns:p14="http://schemas.microsoft.com/office/powerpoint/2010/main" val="32769925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C5EE34D-0FE2-3BDB-2968-1D58B2307CC4}"/>
              </a:ext>
            </a:extLst>
          </p:cNvPr>
          <p:cNvSpPr>
            <a:spLocks noGrp="1"/>
          </p:cNvSpPr>
          <p:nvPr>
            <p:ph idx="1"/>
          </p:nvPr>
        </p:nvSpPr>
        <p:spPr/>
        <p:txBody>
          <a:bodyPr>
            <a:normAutofit fontScale="92500" lnSpcReduction="20000"/>
          </a:bodyPr>
          <a:lstStyle/>
          <a:p>
            <a:r>
              <a:rPr lang="en-US" dirty="0"/>
              <a:t>Toolpath validation is critical before any program is used on a CNC machine.</a:t>
            </a:r>
          </a:p>
          <a:p>
            <a:r>
              <a:rPr lang="en-US" dirty="0"/>
              <a:t>Toolpaths can be validated by using in-process stock which displays a generated preview of the model after the toolpath has been run.</a:t>
            </a:r>
          </a:p>
          <a:p>
            <a:r>
              <a:rPr lang="en-US" dirty="0"/>
              <a:t>Simulation and Machine Simulation are used to learn more about the toolpath.</a:t>
            </a:r>
          </a:p>
          <a:p>
            <a:r>
              <a:rPr lang="en-US" dirty="0"/>
              <a:t>Simulations show if too much material has been removed, if a collision has happened, or if material has been left behind.</a:t>
            </a:r>
          </a:p>
          <a:p>
            <a:r>
              <a:rPr lang="en-US" dirty="0"/>
              <a:t>Simulations are animations that allow you to watch </a:t>
            </a:r>
            <a:r>
              <a:rPr lang="en-US"/>
              <a:t>a sped up </a:t>
            </a:r>
            <a:r>
              <a:rPr lang="en-US" dirty="0"/>
              <a:t>version of the machining.</a:t>
            </a:r>
          </a:p>
        </p:txBody>
      </p:sp>
      <p:sp>
        <p:nvSpPr>
          <p:cNvPr id="4" name="Title 3">
            <a:extLst>
              <a:ext uri="{FF2B5EF4-FFF2-40B4-BE49-F238E27FC236}">
                <a16:creationId xmlns:a16="http://schemas.microsoft.com/office/drawing/2014/main" id="{7D915D9D-2FAE-EC25-680F-97091A099C63}"/>
              </a:ext>
            </a:extLst>
          </p:cNvPr>
          <p:cNvSpPr>
            <a:spLocks noGrp="1"/>
          </p:cNvSpPr>
          <p:nvPr>
            <p:ph type="title"/>
          </p:nvPr>
        </p:nvSpPr>
        <p:spPr/>
        <p:txBody>
          <a:bodyPr/>
          <a:lstStyle/>
          <a:p>
            <a:r>
              <a:rPr lang="en-US" dirty="0"/>
              <a:t>Toolpath validation</a:t>
            </a:r>
          </a:p>
        </p:txBody>
      </p:sp>
      <p:pic>
        <p:nvPicPr>
          <p:cNvPr id="5" name="Picture 4">
            <a:extLst>
              <a:ext uri="{FF2B5EF4-FFF2-40B4-BE49-F238E27FC236}">
                <a16:creationId xmlns:a16="http://schemas.microsoft.com/office/drawing/2014/main" id="{6A205480-0DFC-4459-DF97-1EA708DB941B}"/>
              </a:ext>
            </a:extLst>
          </p:cNvPr>
          <p:cNvPicPr>
            <a:picLocks noChangeAspect="1"/>
          </p:cNvPicPr>
          <p:nvPr/>
        </p:nvPicPr>
        <p:blipFill>
          <a:blip r:embed="rId2"/>
          <a:stretch>
            <a:fillRect/>
          </a:stretch>
        </p:blipFill>
        <p:spPr>
          <a:xfrm>
            <a:off x="9230593" y="185602"/>
            <a:ext cx="5447619" cy="4761905"/>
          </a:xfrm>
          <a:prstGeom prst="rect">
            <a:avLst/>
          </a:prstGeom>
        </p:spPr>
      </p:pic>
      <p:pic>
        <p:nvPicPr>
          <p:cNvPr id="8" name="Picture 7">
            <a:extLst>
              <a:ext uri="{FF2B5EF4-FFF2-40B4-BE49-F238E27FC236}">
                <a16:creationId xmlns:a16="http://schemas.microsoft.com/office/drawing/2014/main" id="{D8D71ED1-82FE-1791-2948-BBFC9C785E6A}"/>
              </a:ext>
            </a:extLst>
          </p:cNvPr>
          <p:cNvPicPr>
            <a:picLocks noChangeAspect="1"/>
          </p:cNvPicPr>
          <p:nvPr/>
        </p:nvPicPr>
        <p:blipFill>
          <a:blip r:embed="rId3"/>
          <a:stretch>
            <a:fillRect/>
          </a:stretch>
        </p:blipFill>
        <p:spPr>
          <a:xfrm>
            <a:off x="12550552" y="4419506"/>
            <a:ext cx="4961905" cy="5438095"/>
          </a:xfrm>
          <a:prstGeom prst="rect">
            <a:avLst/>
          </a:prstGeom>
        </p:spPr>
      </p:pic>
      <p:sp>
        <p:nvSpPr>
          <p:cNvPr id="3" name="Arrow: Right 2">
            <a:extLst>
              <a:ext uri="{FF2B5EF4-FFF2-40B4-BE49-F238E27FC236}">
                <a16:creationId xmlns:a16="http://schemas.microsoft.com/office/drawing/2014/main" id="{E8FA04A8-C8FD-1C0E-D90C-82102681D8C7}"/>
              </a:ext>
            </a:extLst>
          </p:cNvPr>
          <p:cNvSpPr/>
          <p:nvPr/>
        </p:nvSpPr>
        <p:spPr>
          <a:xfrm rot="9229641">
            <a:off x="14189009" y="1536148"/>
            <a:ext cx="978408" cy="484632"/>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
        <p:nvSpPr>
          <p:cNvPr id="6" name="Arrow: Right 5">
            <a:extLst>
              <a:ext uri="{FF2B5EF4-FFF2-40B4-BE49-F238E27FC236}">
                <a16:creationId xmlns:a16="http://schemas.microsoft.com/office/drawing/2014/main" id="{5E55EA3C-BD25-6814-3EC8-4B4BA18A3AAD}"/>
              </a:ext>
            </a:extLst>
          </p:cNvPr>
          <p:cNvSpPr/>
          <p:nvPr/>
        </p:nvSpPr>
        <p:spPr>
          <a:xfrm rot="9229641">
            <a:off x="16335783" y="4901183"/>
            <a:ext cx="978408" cy="484632"/>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Tree>
    <p:extLst>
      <p:ext uri="{BB962C8B-B14F-4D97-AF65-F5344CB8AC3E}">
        <p14:creationId xmlns:p14="http://schemas.microsoft.com/office/powerpoint/2010/main" val="347218255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C5EE34D-0FE2-3BDB-2968-1D58B2307CC4}"/>
              </a:ext>
            </a:extLst>
          </p:cNvPr>
          <p:cNvSpPr>
            <a:spLocks noGrp="1"/>
          </p:cNvSpPr>
          <p:nvPr>
            <p:ph idx="1"/>
          </p:nvPr>
        </p:nvSpPr>
        <p:spPr/>
        <p:txBody>
          <a:bodyPr>
            <a:normAutofit fontScale="92500" lnSpcReduction="20000"/>
          </a:bodyPr>
          <a:lstStyle/>
          <a:p>
            <a:r>
              <a:rPr lang="en-US" dirty="0"/>
              <a:t>Toolpath documentation is the last step before setting up and testing a set of toolpaths on a machine.</a:t>
            </a:r>
          </a:p>
          <a:p>
            <a:r>
              <a:rPr lang="en-US" dirty="0"/>
              <a:t>NC Programs are containers of information about which machine to use, which settings for that machine, and which toolpaths are going to be posted.</a:t>
            </a:r>
          </a:p>
          <a:p>
            <a:r>
              <a:rPr lang="en-US" dirty="0"/>
              <a:t>Posting a toolpath is a method of converting the created toolpaths in CAM to code a machine can understand.</a:t>
            </a:r>
          </a:p>
          <a:p>
            <a:r>
              <a:rPr lang="en-US" dirty="0"/>
              <a:t>Setup sheets are also created from an NC Program and provide a machine operator critical setup information to ensure the proper stock, tools, and coordinate system are used.</a:t>
            </a:r>
          </a:p>
        </p:txBody>
      </p:sp>
      <p:sp>
        <p:nvSpPr>
          <p:cNvPr id="4" name="Title 3">
            <a:extLst>
              <a:ext uri="{FF2B5EF4-FFF2-40B4-BE49-F238E27FC236}">
                <a16:creationId xmlns:a16="http://schemas.microsoft.com/office/drawing/2014/main" id="{7D915D9D-2FAE-EC25-680F-97091A099C63}"/>
              </a:ext>
            </a:extLst>
          </p:cNvPr>
          <p:cNvSpPr>
            <a:spLocks noGrp="1"/>
          </p:cNvSpPr>
          <p:nvPr>
            <p:ph type="title"/>
          </p:nvPr>
        </p:nvSpPr>
        <p:spPr/>
        <p:txBody>
          <a:bodyPr/>
          <a:lstStyle/>
          <a:p>
            <a:r>
              <a:rPr lang="en-US" dirty="0"/>
              <a:t>Toolpath documentation</a:t>
            </a:r>
          </a:p>
        </p:txBody>
      </p:sp>
      <p:pic>
        <p:nvPicPr>
          <p:cNvPr id="6" name="Picture 5">
            <a:extLst>
              <a:ext uri="{FF2B5EF4-FFF2-40B4-BE49-F238E27FC236}">
                <a16:creationId xmlns:a16="http://schemas.microsoft.com/office/drawing/2014/main" id="{4367F8C7-1520-FAD3-0337-4C162910DE0F}"/>
              </a:ext>
            </a:extLst>
          </p:cNvPr>
          <p:cNvPicPr>
            <a:picLocks noChangeAspect="1"/>
          </p:cNvPicPr>
          <p:nvPr/>
        </p:nvPicPr>
        <p:blipFill>
          <a:blip r:embed="rId2"/>
          <a:stretch>
            <a:fillRect/>
          </a:stretch>
        </p:blipFill>
        <p:spPr>
          <a:xfrm>
            <a:off x="9410702" y="1507118"/>
            <a:ext cx="8552381" cy="7438095"/>
          </a:xfrm>
          <a:prstGeom prst="rect">
            <a:avLst/>
          </a:prstGeom>
        </p:spPr>
      </p:pic>
      <p:sp>
        <p:nvSpPr>
          <p:cNvPr id="3" name="Arrow: Right 2">
            <a:extLst>
              <a:ext uri="{FF2B5EF4-FFF2-40B4-BE49-F238E27FC236}">
                <a16:creationId xmlns:a16="http://schemas.microsoft.com/office/drawing/2014/main" id="{51D48778-F5C7-D4F0-BE90-8988837533DD}"/>
              </a:ext>
            </a:extLst>
          </p:cNvPr>
          <p:cNvSpPr/>
          <p:nvPr/>
        </p:nvSpPr>
        <p:spPr>
          <a:xfrm rot="6682071">
            <a:off x="11974286" y="1930399"/>
            <a:ext cx="978408" cy="484632"/>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
        <p:nvSpPr>
          <p:cNvPr id="5" name="Arrow: Right 4">
            <a:extLst>
              <a:ext uri="{FF2B5EF4-FFF2-40B4-BE49-F238E27FC236}">
                <a16:creationId xmlns:a16="http://schemas.microsoft.com/office/drawing/2014/main" id="{30C79EBE-8313-24C3-E515-BE1E3331B8EE}"/>
              </a:ext>
            </a:extLst>
          </p:cNvPr>
          <p:cNvSpPr/>
          <p:nvPr/>
        </p:nvSpPr>
        <p:spPr>
          <a:xfrm rot="19864157">
            <a:off x="15073086" y="8864433"/>
            <a:ext cx="978408" cy="484632"/>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p>
        </p:txBody>
      </p:sp>
    </p:spTree>
    <p:extLst>
      <p:ext uri="{BB962C8B-B14F-4D97-AF65-F5344CB8AC3E}">
        <p14:creationId xmlns:p14="http://schemas.microsoft.com/office/powerpoint/2010/main" val="11930339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theme/theme1.xml><?xml version="1.0" encoding="utf-8"?>
<a:theme xmlns:a="http://schemas.openxmlformats.org/drawingml/2006/main" name="Autodesk Theme">
  <a:themeElements>
    <a:clrScheme name="Custom 8">
      <a:dk1>
        <a:srgbClr val="000000"/>
      </a:dk1>
      <a:lt1>
        <a:srgbClr val="FFFFFF"/>
      </a:lt1>
      <a:dk2>
        <a:srgbClr val="666666"/>
      </a:dk2>
      <a:lt2>
        <a:srgbClr val="CCCCCC"/>
      </a:lt2>
      <a:accent1>
        <a:srgbClr val="2BC275"/>
      </a:accent1>
      <a:accent2>
        <a:srgbClr val="5F60FF"/>
      </a:accent2>
      <a:accent3>
        <a:srgbClr val="D74E26"/>
      </a:accent3>
      <a:accent4>
        <a:srgbClr val="FFC31A"/>
      </a:accent4>
      <a:accent5>
        <a:srgbClr val="37A5CC"/>
      </a:accent5>
      <a:accent6>
        <a:srgbClr val="E51050"/>
      </a:accent6>
      <a:hlink>
        <a:srgbClr val="000000"/>
      </a:hlink>
      <a:folHlink>
        <a:srgbClr val="66666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sz="16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3175">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600" dirty="0" err="1" smtClean="0"/>
        </a:defPPr>
      </a:lstStyle>
    </a:txDef>
  </a:objectDefaults>
  <a:extraClrSchemeLst/>
  <a:extLst>
    <a:ext uri="{05A4C25C-085E-4340-85A3-A5531E510DB2}">
      <thm15:themeFamily xmlns:thm15="http://schemas.microsoft.com/office/thememl/2012/main" name="Presentation2" id="{E77962CB-740B-124C-B5E0-EACD82528635}" vid="{1FEFEF9A-A3C9-4145-8ECC-6B7E71E0C4D3}"/>
    </a:ext>
  </a:extLst>
</a:theme>
</file>

<file path=ppt/theme/theme2.xml><?xml version="1.0" encoding="utf-8"?>
<a:theme xmlns:a="http://schemas.openxmlformats.org/drawingml/2006/main" name="1_Autodesk Theme">
  <a:themeElements>
    <a:clrScheme name="Custom 8">
      <a:dk1>
        <a:srgbClr val="000000"/>
      </a:dk1>
      <a:lt1>
        <a:srgbClr val="FFFFFF"/>
      </a:lt1>
      <a:dk2>
        <a:srgbClr val="666666"/>
      </a:dk2>
      <a:lt2>
        <a:srgbClr val="CCCCCC"/>
      </a:lt2>
      <a:accent1>
        <a:srgbClr val="2BC275"/>
      </a:accent1>
      <a:accent2>
        <a:srgbClr val="5F60FF"/>
      </a:accent2>
      <a:accent3>
        <a:srgbClr val="D74E26"/>
      </a:accent3>
      <a:accent4>
        <a:srgbClr val="FFC31A"/>
      </a:accent4>
      <a:accent5>
        <a:srgbClr val="37A5CC"/>
      </a:accent5>
      <a:accent6>
        <a:srgbClr val="E51050"/>
      </a:accent6>
      <a:hlink>
        <a:srgbClr val="000000"/>
      </a:hlink>
      <a:folHlink>
        <a:srgbClr val="666666"/>
      </a:folHlink>
    </a:clrScheme>
    <a:fontScheme name="Custom 7">
      <a:majorFont>
        <a:latin typeface="Artifakt LegendOfc"/>
        <a:ea typeface=""/>
        <a:cs typeface=""/>
      </a:majorFont>
      <a:minorFont>
        <a:latin typeface="Artifakt ElementOfc"/>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sz="16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3175">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600" dirty="0" err="1" smtClean="0"/>
        </a:defPPr>
      </a:lstStyle>
    </a:txDef>
  </a:objectDefaults>
  <a:extraClrSchemeLst/>
  <a:extLst>
    <a:ext uri="{05A4C25C-085E-4340-85A3-A5531E510DB2}">
      <thm15:themeFamily xmlns:thm15="http://schemas.microsoft.com/office/thememl/2012/main" name="Presentation2" id="{E77962CB-740B-124C-B5E0-EACD82528635}" vid="{1FEFEF9A-A3C9-4145-8ECC-6B7E71E0C4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0FB82BBE10D4246B6F9E34DCB3DD665" ma:contentTypeVersion="13" ma:contentTypeDescription="Create a new document." ma:contentTypeScope="" ma:versionID="d228a60888aa89e672c2f36105b87892">
  <xsd:schema xmlns:xsd="http://www.w3.org/2001/XMLSchema" xmlns:xs="http://www.w3.org/2001/XMLSchema" xmlns:p="http://schemas.microsoft.com/office/2006/metadata/properties" xmlns:ns2="d5050065-5660-4611-a639-a0721ffd8a8c" xmlns:ns3="10a7b085-cd6c-49bc-a353-f9de308ea303" targetNamespace="http://schemas.microsoft.com/office/2006/metadata/properties" ma:root="true" ma:fieldsID="02292d135accbb2fd843cbe3f1e4414e" ns2:_="" ns3:_="">
    <xsd:import namespace="d5050065-5660-4611-a639-a0721ffd8a8c"/>
    <xsd:import namespace="10a7b085-cd6c-49bc-a353-f9de308ea303"/>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050065-5660-4611-a639-a0721ffd8a8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6a37fd13-9c92-403b-9679-d9988d4e14db"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0a7b085-cd6c-49bc-a353-f9de308ea303"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4df43f57-58d2-4c4a-bfa2-d35c5d7bb426}" ma:internalName="TaxCatchAll" ma:showField="CatchAllData" ma:web="10a7b085-cd6c-49bc-a353-f9de308ea30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d5050065-5660-4611-a639-a0721ffd8a8c">
      <Terms xmlns="http://schemas.microsoft.com/office/infopath/2007/PartnerControls"/>
    </lcf76f155ced4ddcb4097134ff3c332f>
    <TaxCatchAll xmlns="10a7b085-cd6c-49bc-a353-f9de308ea30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65A05D5-9FB7-4815-9C20-1F15ECEF220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5050065-5660-4611-a639-a0721ffd8a8c"/>
    <ds:schemaRef ds:uri="10a7b085-cd6c-49bc-a353-f9de308ea30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8DF93B8-F028-4061-B309-0FACED06A4E1}">
  <ds:schemaRefs>
    <ds:schemaRef ds:uri="http://purl.org/dc/elements/1.1/"/>
    <ds:schemaRef ds:uri="http://purl.org/dc/dcmitype/"/>
    <ds:schemaRef ds:uri="http://schemas.microsoft.com/office/2006/documentManagement/types"/>
    <ds:schemaRef ds:uri="http://schemas.microsoft.com/office/2006/metadata/properties"/>
    <ds:schemaRef ds:uri="06fa9243-f6f6-4c83-8c18-4e880acd4ff6"/>
    <ds:schemaRef ds:uri="http://www.w3.org/XML/1998/namespace"/>
    <ds:schemaRef ds:uri="http://schemas.openxmlformats.org/package/2006/metadata/core-properties"/>
    <ds:schemaRef ds:uri="http://purl.org/dc/terms/"/>
    <ds:schemaRef ds:uri="http://schemas.microsoft.com/office/infopath/2007/PartnerControls"/>
    <ds:schemaRef ds:uri="d62b6ecb-acff-4b24-a527-ff2b271ebe71"/>
    <ds:schemaRef ds:uri="d5050065-5660-4611-a639-a0721ffd8a8c"/>
    <ds:schemaRef ds:uri="10a7b085-cd6c-49bc-a353-f9de308ea303"/>
  </ds:schemaRefs>
</ds:datastoreItem>
</file>

<file path=customXml/itemProps3.xml><?xml version="1.0" encoding="utf-8"?>
<ds:datastoreItem xmlns:ds="http://schemas.openxmlformats.org/officeDocument/2006/customXml" ds:itemID="{55E74987-E5FC-4851-84D4-ADC002EEED3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video-slate template (Final)11_15</Template>
  <TotalTime>3451</TotalTime>
  <Words>982</Words>
  <Application>Microsoft Office PowerPoint</Application>
  <PresentationFormat>Custom</PresentationFormat>
  <Paragraphs>73</Paragraphs>
  <Slides>11</Slides>
  <Notes>3</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11</vt:i4>
      </vt:variant>
    </vt:vector>
  </HeadingPairs>
  <TitlesOfParts>
    <vt:vector size="20" baseType="lpstr">
      <vt:lpstr>Arial</vt:lpstr>
      <vt:lpstr>Arial,Sans-Serif</vt:lpstr>
      <vt:lpstr>Artifakt ElementOfc</vt:lpstr>
      <vt:lpstr>Artifakt LegendOfc</vt:lpstr>
      <vt:lpstr>Calibri</vt:lpstr>
      <vt:lpstr>Courier New</vt:lpstr>
      <vt:lpstr>Wingdings 2</vt:lpstr>
      <vt:lpstr>Autodesk Theme</vt:lpstr>
      <vt:lpstr>1_Autodesk Theme</vt:lpstr>
      <vt:lpstr>CAM lathe</vt:lpstr>
      <vt:lpstr>Learning objectives</vt:lpstr>
      <vt:lpstr>What is CAM?</vt:lpstr>
      <vt:lpstr>What is the CAM workflow?</vt:lpstr>
      <vt:lpstr>Tool library</vt:lpstr>
      <vt:lpstr>Setup</vt:lpstr>
      <vt:lpstr>Toolpath creation</vt:lpstr>
      <vt:lpstr>Toolpath validation</vt:lpstr>
      <vt:lpstr>Toolpath documentation</vt:lpstr>
      <vt:lpstr>Conclusion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Matthew Perez</dc:creator>
  <cp:lastModifiedBy>Matthew Perez</cp:lastModifiedBy>
  <cp:revision>4</cp:revision>
  <dcterms:created xsi:type="dcterms:W3CDTF">2021-11-15T20:13:18Z</dcterms:created>
  <dcterms:modified xsi:type="dcterms:W3CDTF">2025-04-14T19:17:04Z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0x01010090FB82BBE10D4246B6F9E34DCB3DD665</vt:lpwstr>
  </property>
  <property fmtid="{D5CDD505-2E9C-101B-9397-08002B2CF9AE}" pid="3" name="MediaServiceImageTags">
    <vt:lpwstr/>
  </property>
</Properties>
</file>