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43"/>
  </p:notesMasterIdLst>
  <p:handoutMasterIdLst>
    <p:handoutMasterId r:id="rId44"/>
  </p:handoutMasterIdLst>
  <p:sldIdLst>
    <p:sldId id="340" r:id="rId6"/>
    <p:sldId id="421" r:id="rId7"/>
    <p:sldId id="426" r:id="rId8"/>
    <p:sldId id="430" r:id="rId9"/>
    <p:sldId id="2147483646" r:id="rId10"/>
    <p:sldId id="431" r:id="rId11"/>
    <p:sldId id="2147483647" r:id="rId12"/>
    <p:sldId id="264" r:id="rId13"/>
    <p:sldId id="265" r:id="rId14"/>
    <p:sldId id="266" r:id="rId15"/>
    <p:sldId id="269" r:id="rId16"/>
    <p:sldId id="256" r:id="rId17"/>
    <p:sldId id="270" r:id="rId18"/>
    <p:sldId id="271" r:id="rId19"/>
    <p:sldId id="272" r:id="rId20"/>
    <p:sldId id="257" r:id="rId21"/>
    <p:sldId id="273" r:id="rId22"/>
    <p:sldId id="267" r:id="rId23"/>
    <p:sldId id="258" r:id="rId24"/>
    <p:sldId id="274" r:id="rId25"/>
    <p:sldId id="275" r:id="rId26"/>
    <p:sldId id="276" r:id="rId27"/>
    <p:sldId id="277" r:id="rId28"/>
    <p:sldId id="259" r:id="rId29"/>
    <p:sldId id="260" r:id="rId30"/>
    <p:sldId id="279" r:id="rId31"/>
    <p:sldId id="280" r:id="rId32"/>
    <p:sldId id="261" r:id="rId33"/>
    <p:sldId id="281" r:id="rId34"/>
    <p:sldId id="282" r:id="rId35"/>
    <p:sldId id="262" r:id="rId36"/>
    <p:sldId id="283" r:id="rId37"/>
    <p:sldId id="263" r:id="rId38"/>
    <p:sldId id="284" r:id="rId39"/>
    <p:sldId id="278" r:id="rId40"/>
    <p:sldId id="285" r:id="rId41"/>
    <p:sldId id="268" r:id="rId42"/>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426"/>
            <p14:sldId id="430"/>
            <p14:sldId id="2147483646"/>
            <p14:sldId id="431"/>
            <p14:sldId id="2147483647"/>
            <p14:sldId id="264"/>
            <p14:sldId id="265"/>
            <p14:sldId id="266"/>
            <p14:sldId id="269"/>
            <p14:sldId id="256"/>
            <p14:sldId id="270"/>
            <p14:sldId id="271"/>
            <p14:sldId id="272"/>
            <p14:sldId id="257"/>
            <p14:sldId id="273"/>
            <p14:sldId id="267"/>
            <p14:sldId id="258"/>
            <p14:sldId id="274"/>
            <p14:sldId id="275"/>
            <p14:sldId id="276"/>
            <p14:sldId id="277"/>
            <p14:sldId id="259"/>
            <p14:sldId id="260"/>
            <p14:sldId id="279"/>
            <p14:sldId id="280"/>
            <p14:sldId id="261"/>
            <p14:sldId id="281"/>
            <p14:sldId id="282"/>
            <p14:sldId id="262"/>
            <p14:sldId id="283"/>
            <p14:sldId id="263"/>
            <p14:sldId id="284"/>
            <p14:sldId id="278"/>
            <p14:sldId id="285"/>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584D46-0102-65AE-927C-9E1CB23D4FAA}" name="Karyn Johnson" initials="" userId="S::karyn.johnson@autodesk.com::5b537da3-8fe8-412d-8c65-21230afc46da" providerId="AD"/>
  <p188:author id="{7BDB57AA-C2AD-48AC-C73A-38F655A2EB46}" name="Tayeh, Ralph" initials="" userId="S::rtayeh@siue.edu::eeff5868-07f3-4c8b-8a8c-72a3ab591ff8" providerId="AD"/>
  <p188:author id="{A75AE0DA-74E2-0E5A-A3E8-6220292ABA94}" name="John A" initials="JA" userId="92a4c90a3030c8d4" providerId="Windows Live"/>
  <p188:author id="{91EDC1FC-F543-7762-2EDF-6A6A540F22B2}" name="Scott Seacrist" initials="SS" userId="S::SSeacrist@wpusd.org::5e06009c-857e-4e00-b66f-954dcb348c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5D701D-E919-584E-88CC-3DBEEC697522}" v="13" dt="2025-04-19T15:22:36.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0" autoAdjust="0"/>
    <p:restoredTop sz="96327" autoAdjust="0"/>
  </p:normalViewPr>
  <p:slideViewPr>
    <p:cSldViewPr snapToGrid="0" showGuides="1">
      <p:cViewPr>
        <p:scale>
          <a:sx n="75" d="100"/>
          <a:sy n="75" d="100"/>
        </p:scale>
        <p:origin x="144" y="50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CB5D701D-E919-584E-88CC-3DBEEC697522}"/>
    <pc:docChg chg="undo custSel addSld delSld modSld modSection">
      <pc:chgData name="Karyn Johnson" userId="5b537da3-8fe8-412d-8c65-21230afc46da" providerId="ADAL" clId="{CB5D701D-E919-584E-88CC-3DBEEC697522}" dt="2025-04-19T15:27:11.523" v="1501" actId="20577"/>
      <pc:docMkLst>
        <pc:docMk/>
      </pc:docMkLst>
      <pc:sldChg chg="modSp mod modCm">
        <pc:chgData name="Karyn Johnson" userId="5b537da3-8fe8-412d-8c65-21230afc46da" providerId="ADAL" clId="{CB5D701D-E919-584E-88CC-3DBEEC697522}" dt="2025-04-19T14:21:43.195" v="706" actId="20577"/>
        <pc:sldMkLst>
          <pc:docMk/>
          <pc:sldMk cId="2935572803" sldId="256"/>
        </pc:sldMkLst>
        <pc:spChg chg="mod">
          <ac:chgData name="Karyn Johnson" userId="5b537da3-8fe8-412d-8c65-21230afc46da" providerId="ADAL" clId="{CB5D701D-E919-584E-88CC-3DBEEC697522}" dt="2025-04-18T02:11:30.083" v="436" actId="20577"/>
          <ac:spMkLst>
            <pc:docMk/>
            <pc:sldMk cId="2935572803" sldId="256"/>
            <ac:spMk id="5" creationId="{D6102587-7F38-6E77-12E6-D5C36DEC84EA}"/>
          </ac:spMkLst>
        </pc:spChg>
        <pc:spChg chg="mod">
          <ac:chgData name="Karyn Johnson" userId="5b537da3-8fe8-412d-8c65-21230afc46da" providerId="ADAL" clId="{CB5D701D-E919-584E-88CC-3DBEEC697522}" dt="2025-04-19T14:21:43.195" v="706" actId="20577"/>
          <ac:spMkLst>
            <pc:docMk/>
            <pc:sldMk cId="2935572803" sldId="256"/>
            <ac:spMk id="58" creationId="{6374A0A8-2A8F-15FC-678A-A8424FD7DED3}"/>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1:53:11.986" v="257" actId="20577"/>
              <pc2:cmMkLst xmlns:pc2="http://schemas.microsoft.com/office/powerpoint/2019/9/main/command">
                <pc:docMk/>
                <pc:sldMk cId="2935572803" sldId="256"/>
                <pc2:cmMk id="{3144073A-8783-D84E-8294-AD33F3E86F26}"/>
              </pc2:cmMkLst>
            </pc226:cmChg>
            <pc226:cmChg xmlns:pc226="http://schemas.microsoft.com/office/powerpoint/2022/06/main/command" chg="mod">
              <pc226:chgData name="Karyn Johnson" userId="5b537da3-8fe8-412d-8c65-21230afc46da" providerId="ADAL" clId="{CB5D701D-E919-584E-88CC-3DBEEC697522}" dt="2025-04-18T01:53:11.986" v="257" actId="20577"/>
              <pc2:cmMkLst xmlns:pc2="http://schemas.microsoft.com/office/powerpoint/2019/9/main/command">
                <pc:docMk/>
                <pc:sldMk cId="2935572803" sldId="256"/>
                <pc2:cmMk id="{DA7F2959-E4C0-5A42-A10E-E6E275CBC688}"/>
              </pc2:cmMkLst>
            </pc226:cmChg>
          </p:ext>
        </pc:extLst>
      </pc:sldChg>
      <pc:sldChg chg="modSp mod modCm">
        <pc:chgData name="Karyn Johnson" userId="5b537da3-8fe8-412d-8c65-21230afc46da" providerId="ADAL" clId="{CB5D701D-E919-584E-88CC-3DBEEC697522}" dt="2025-04-18T02:11:49.813" v="441" actId="20577"/>
        <pc:sldMkLst>
          <pc:docMk/>
          <pc:sldMk cId="3971750361" sldId="257"/>
        </pc:sldMkLst>
        <pc:spChg chg="mod">
          <ac:chgData name="Karyn Johnson" userId="5b537da3-8fe8-412d-8c65-21230afc46da" providerId="ADAL" clId="{CB5D701D-E919-584E-88CC-3DBEEC697522}" dt="2025-04-18T02:11:49.813" v="441" actId="20577"/>
          <ac:spMkLst>
            <pc:docMk/>
            <pc:sldMk cId="3971750361" sldId="257"/>
            <ac:spMk id="5" creationId="{65E80B2C-7B4C-1710-0291-7DB7BD5C3D54}"/>
          </ac:spMkLst>
        </pc:spChg>
        <pc:spChg chg="mod">
          <ac:chgData name="Karyn Johnson" userId="5b537da3-8fe8-412d-8c65-21230afc46da" providerId="ADAL" clId="{CB5D701D-E919-584E-88CC-3DBEEC697522}" dt="2025-04-18T02:09:22.167" v="426" actId="14100"/>
          <ac:spMkLst>
            <pc:docMk/>
            <pc:sldMk cId="3971750361" sldId="257"/>
            <ac:spMk id="58" creationId="{20CD37BA-662F-5703-13DF-7BBEBB5D7E7A}"/>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2:08:59.218" v="424" actId="20577"/>
              <pc2:cmMkLst xmlns:pc2="http://schemas.microsoft.com/office/powerpoint/2019/9/main/command">
                <pc:docMk/>
                <pc:sldMk cId="3971750361" sldId="257"/>
                <pc2:cmMk id="{6E101DE9-7292-074A-ABFD-B922CD01E375}"/>
              </pc2:cmMkLst>
            </pc226:cmChg>
          </p:ext>
        </pc:extLst>
      </pc:sldChg>
      <pc:sldChg chg="modSp mod modCm">
        <pc:chgData name="Karyn Johnson" userId="5b537da3-8fe8-412d-8c65-21230afc46da" providerId="ADAL" clId="{CB5D701D-E919-584E-88CC-3DBEEC697522}" dt="2025-04-19T14:36:51.780" v="994" actId="114"/>
        <pc:sldMkLst>
          <pc:docMk/>
          <pc:sldMk cId="2415960173" sldId="259"/>
        </pc:sldMkLst>
        <pc:spChg chg="mod">
          <ac:chgData name="Karyn Johnson" userId="5b537da3-8fe8-412d-8c65-21230afc46da" providerId="ADAL" clId="{CB5D701D-E919-584E-88CC-3DBEEC697522}" dt="2025-04-18T02:31:29.153" v="668" actId="20577"/>
          <ac:spMkLst>
            <pc:docMk/>
            <pc:sldMk cId="2415960173" sldId="259"/>
            <ac:spMk id="5" creationId="{394757F2-4AA3-3304-1FC8-8342FFABFC2B}"/>
          </ac:spMkLst>
        </pc:spChg>
        <pc:spChg chg="mod">
          <ac:chgData name="Karyn Johnson" userId="5b537da3-8fe8-412d-8c65-21230afc46da" providerId="ADAL" clId="{CB5D701D-E919-584E-88CC-3DBEEC697522}" dt="2025-04-19T14:36:51.780" v="994" actId="114"/>
          <ac:spMkLst>
            <pc:docMk/>
            <pc:sldMk cId="2415960173" sldId="259"/>
            <ac:spMk id="58" creationId="{EF745672-0D20-BEBE-7367-EA8F5545B069}"/>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2:18:55.164" v="492" actId="20577"/>
              <pc2:cmMkLst xmlns:pc2="http://schemas.microsoft.com/office/powerpoint/2019/9/main/command">
                <pc:docMk/>
                <pc:sldMk cId="2415960173" sldId="259"/>
                <pc2:cmMk id="{83B87434-495A-294F-B454-1845C08357AA}"/>
              </pc2:cmMkLst>
            </pc226:cmChg>
            <pc226:cmChg xmlns:pc226="http://schemas.microsoft.com/office/powerpoint/2022/06/main/command" chg="mod">
              <pc226:chgData name="Karyn Johnson" userId="5b537da3-8fe8-412d-8c65-21230afc46da" providerId="ADAL" clId="{CB5D701D-E919-584E-88CC-3DBEEC697522}" dt="2025-04-18T02:18:55.164" v="492" actId="20577"/>
              <pc2:cmMkLst xmlns:pc2="http://schemas.microsoft.com/office/powerpoint/2019/9/main/command">
                <pc:docMk/>
                <pc:sldMk cId="2415960173" sldId="259"/>
                <pc2:cmMk id="{0AA30896-4F3D-F64D-8547-4DB1793FAD58}"/>
              </pc2:cmMkLst>
            </pc226:cmChg>
          </p:ext>
        </pc:extLst>
      </pc:sldChg>
      <pc:sldChg chg="modSp mod">
        <pc:chgData name="Karyn Johnson" userId="5b537da3-8fe8-412d-8c65-21230afc46da" providerId="ADAL" clId="{CB5D701D-E919-584E-88CC-3DBEEC697522}" dt="2025-04-18T02:31:35.958" v="670" actId="20577"/>
        <pc:sldMkLst>
          <pc:docMk/>
          <pc:sldMk cId="1256949167" sldId="260"/>
        </pc:sldMkLst>
        <pc:spChg chg="mod">
          <ac:chgData name="Karyn Johnson" userId="5b537da3-8fe8-412d-8c65-21230afc46da" providerId="ADAL" clId="{CB5D701D-E919-584E-88CC-3DBEEC697522}" dt="2025-04-18T02:31:35.958" v="670" actId="20577"/>
          <ac:spMkLst>
            <pc:docMk/>
            <pc:sldMk cId="1256949167" sldId="260"/>
            <ac:spMk id="5" creationId="{2E63FC3C-D278-E299-6267-CBA1667627BB}"/>
          </ac:spMkLst>
        </pc:spChg>
        <pc:spChg chg="mod">
          <ac:chgData name="Karyn Johnson" userId="5b537da3-8fe8-412d-8c65-21230afc46da" providerId="ADAL" clId="{CB5D701D-E919-584E-88CC-3DBEEC697522}" dt="2025-04-18T02:26:16.943" v="500" actId="20577"/>
          <ac:spMkLst>
            <pc:docMk/>
            <pc:sldMk cId="1256949167" sldId="260"/>
            <ac:spMk id="58" creationId="{6E877EC1-DA05-B98B-3AD9-84FB624E7801}"/>
          </ac:spMkLst>
        </pc:spChg>
      </pc:sldChg>
      <pc:sldChg chg="modSp mod modCm">
        <pc:chgData name="Karyn Johnson" userId="5b537da3-8fe8-412d-8c65-21230afc46da" providerId="ADAL" clId="{CB5D701D-E919-584E-88CC-3DBEEC697522}" dt="2025-04-19T14:45:11.967" v="996" actId="20577"/>
        <pc:sldMkLst>
          <pc:docMk/>
          <pc:sldMk cId="3892764044" sldId="261"/>
        </pc:sldMkLst>
        <pc:spChg chg="mod">
          <ac:chgData name="Karyn Johnson" userId="5b537da3-8fe8-412d-8c65-21230afc46da" providerId="ADAL" clId="{CB5D701D-E919-584E-88CC-3DBEEC697522}" dt="2025-04-18T02:31:53.214" v="676" actId="20577"/>
          <ac:spMkLst>
            <pc:docMk/>
            <pc:sldMk cId="3892764044" sldId="261"/>
            <ac:spMk id="5" creationId="{4BFD19B8-489E-5D3B-DC06-55916B5639C7}"/>
          </ac:spMkLst>
        </pc:spChg>
        <pc:spChg chg="mod">
          <ac:chgData name="Karyn Johnson" userId="5b537da3-8fe8-412d-8c65-21230afc46da" providerId="ADAL" clId="{CB5D701D-E919-584E-88CC-3DBEEC697522}" dt="2025-04-19T14:45:11.967" v="996" actId="20577"/>
          <ac:spMkLst>
            <pc:docMk/>
            <pc:sldMk cId="3892764044" sldId="261"/>
            <ac:spMk id="58" creationId="{44C61947-1AC0-F053-6866-9BB1B323547F}"/>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9T14:45:11.967" v="996" actId="20577"/>
              <pc2:cmMkLst xmlns:pc2="http://schemas.microsoft.com/office/powerpoint/2019/9/main/command">
                <pc:docMk/>
                <pc:sldMk cId="3892764044" sldId="261"/>
                <pc2:cmMk id="{E392DD94-3E13-1F4C-B8A2-BAA9EFCBDB33}"/>
              </pc2:cmMkLst>
            </pc226:cmChg>
          </p:ext>
        </pc:extLst>
      </pc:sldChg>
      <pc:sldChg chg="addSp modSp mod modCm">
        <pc:chgData name="Karyn Johnson" userId="5b537da3-8fe8-412d-8c65-21230afc46da" providerId="ADAL" clId="{CB5D701D-E919-584E-88CC-3DBEEC697522}" dt="2025-04-19T15:00:56.527" v="1348" actId="1076"/>
        <pc:sldMkLst>
          <pc:docMk/>
          <pc:sldMk cId="1469049043" sldId="263"/>
        </pc:sldMkLst>
        <pc:spChg chg="mod">
          <ac:chgData name="Karyn Johnson" userId="5b537da3-8fe8-412d-8c65-21230afc46da" providerId="ADAL" clId="{CB5D701D-E919-584E-88CC-3DBEEC697522}" dt="2025-04-19T14:56:09.287" v="1315" actId="20577"/>
          <ac:spMkLst>
            <pc:docMk/>
            <pc:sldMk cId="1469049043" sldId="263"/>
            <ac:spMk id="5" creationId="{D172517C-0F62-E62A-F709-855C59A34102}"/>
          </ac:spMkLst>
        </pc:spChg>
        <pc:spChg chg="mod">
          <ac:chgData name="Karyn Johnson" userId="5b537da3-8fe8-412d-8c65-21230afc46da" providerId="ADAL" clId="{CB5D701D-E919-584E-88CC-3DBEEC697522}" dt="2025-04-19T14:59:04.904" v="1343" actId="20577"/>
          <ac:spMkLst>
            <pc:docMk/>
            <pc:sldMk cId="1469049043" sldId="263"/>
            <ac:spMk id="58" creationId="{7894667A-CAA2-A2EA-17F2-999404E6FD03}"/>
          </ac:spMkLst>
        </pc:spChg>
        <pc:picChg chg="add mod">
          <ac:chgData name="Karyn Johnson" userId="5b537da3-8fe8-412d-8c65-21230afc46da" providerId="ADAL" clId="{CB5D701D-E919-584E-88CC-3DBEEC697522}" dt="2025-04-19T15:00:56.527" v="1348" actId="1076"/>
          <ac:picMkLst>
            <pc:docMk/>
            <pc:sldMk cId="1469049043" sldId="263"/>
            <ac:picMk id="3" creationId="{23E95F4E-F2A5-7F90-CCD7-D888BC0CA6DA}"/>
          </ac:picMkLst>
        </pc:picChg>
        <pc:picChg chg="add mod">
          <ac:chgData name="Karyn Johnson" userId="5b537da3-8fe8-412d-8c65-21230afc46da" providerId="ADAL" clId="{CB5D701D-E919-584E-88CC-3DBEEC697522}" dt="2025-04-19T15:00:50.350" v="1347" actId="1076"/>
          <ac:picMkLst>
            <pc:docMk/>
            <pc:sldMk cId="1469049043" sldId="263"/>
            <ac:picMk id="4" creationId="{1F5A9152-5956-8B79-E8EB-859D5BC505E1}"/>
          </ac:picMkLst>
        </pc:pic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9T14:55:58.904" v="1313" actId="20577"/>
              <pc2:cmMkLst xmlns:pc2="http://schemas.microsoft.com/office/powerpoint/2019/9/main/command">
                <pc:docMk/>
                <pc:sldMk cId="1469049043" sldId="263"/>
                <pc2:cmMk id="{A3F6F57E-60BC-D949-96FE-99B46748AC4A}"/>
              </pc2:cmMkLst>
            </pc226:cmChg>
          </p:ext>
        </pc:extLst>
      </pc:sldChg>
      <pc:sldChg chg="modSp mod modCm">
        <pc:chgData name="Karyn Johnson" userId="5b537da3-8fe8-412d-8c65-21230afc46da" providerId="ADAL" clId="{CB5D701D-E919-584E-88CC-3DBEEC697522}" dt="2025-04-18T02:11:12.445" v="432" actId="20577"/>
        <pc:sldMkLst>
          <pc:docMk/>
          <pc:sldMk cId="392769835" sldId="264"/>
        </pc:sldMkLst>
        <pc:spChg chg="mod">
          <ac:chgData name="Karyn Johnson" userId="5b537da3-8fe8-412d-8c65-21230afc46da" providerId="ADAL" clId="{CB5D701D-E919-584E-88CC-3DBEEC697522}" dt="2025-04-18T02:11:12.445" v="432" actId="20577"/>
          <ac:spMkLst>
            <pc:docMk/>
            <pc:sldMk cId="392769835" sldId="264"/>
            <ac:spMk id="5" creationId="{93B969E3-0F45-FC3C-8204-28DB879D9FC6}"/>
          </ac:spMkLst>
        </pc:spChg>
        <pc:spChg chg="mod">
          <ac:chgData name="Karyn Johnson" userId="5b537da3-8fe8-412d-8c65-21230afc46da" providerId="ADAL" clId="{CB5D701D-E919-584E-88CC-3DBEEC697522}" dt="2025-04-18T01:48:09.124" v="237" actId="20577"/>
          <ac:spMkLst>
            <pc:docMk/>
            <pc:sldMk cId="392769835" sldId="264"/>
            <ac:spMk id="58" creationId="{6DA3D318-4EAC-5BE8-015B-61F3845AE503}"/>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1:48:09.124" v="237" actId="20577"/>
              <pc2:cmMkLst xmlns:pc2="http://schemas.microsoft.com/office/powerpoint/2019/9/main/command">
                <pc:docMk/>
                <pc:sldMk cId="392769835" sldId="264"/>
                <pc2:cmMk id="{43CEE37F-6292-5243-BB30-35E3335550B8}"/>
              </pc2:cmMkLst>
            </pc226:cmChg>
          </p:ext>
        </pc:extLst>
      </pc:sldChg>
      <pc:sldChg chg="modSp mod">
        <pc:chgData name="Karyn Johnson" userId="5b537da3-8fe8-412d-8c65-21230afc46da" providerId="ADAL" clId="{CB5D701D-E919-584E-88CC-3DBEEC697522}" dt="2025-04-18T02:11:16.371" v="433" actId="20577"/>
        <pc:sldMkLst>
          <pc:docMk/>
          <pc:sldMk cId="1033395932" sldId="265"/>
        </pc:sldMkLst>
        <pc:spChg chg="mod">
          <ac:chgData name="Karyn Johnson" userId="5b537da3-8fe8-412d-8c65-21230afc46da" providerId="ADAL" clId="{CB5D701D-E919-584E-88CC-3DBEEC697522}" dt="2025-04-18T02:11:16.371" v="433" actId="20577"/>
          <ac:spMkLst>
            <pc:docMk/>
            <pc:sldMk cId="1033395932" sldId="265"/>
            <ac:spMk id="5" creationId="{2BDB17BD-9302-8C70-5E9A-234EDE8AC41D}"/>
          </ac:spMkLst>
        </pc:spChg>
      </pc:sldChg>
      <pc:sldChg chg="modSp mod modCm">
        <pc:chgData name="Karyn Johnson" userId="5b537da3-8fe8-412d-8c65-21230afc46da" providerId="ADAL" clId="{CB5D701D-E919-584E-88CC-3DBEEC697522}" dt="2025-04-18T02:11:20.160" v="434" actId="20577"/>
        <pc:sldMkLst>
          <pc:docMk/>
          <pc:sldMk cId="2725240492" sldId="266"/>
        </pc:sldMkLst>
        <pc:spChg chg="mod">
          <ac:chgData name="Karyn Johnson" userId="5b537da3-8fe8-412d-8c65-21230afc46da" providerId="ADAL" clId="{CB5D701D-E919-584E-88CC-3DBEEC697522}" dt="2025-04-18T02:11:20.160" v="434" actId="20577"/>
          <ac:spMkLst>
            <pc:docMk/>
            <pc:sldMk cId="2725240492" sldId="266"/>
            <ac:spMk id="5" creationId="{F11B4EBB-6CC9-3A03-760F-77EE67061A9D}"/>
          </ac:spMkLst>
        </pc:spChg>
        <pc:spChg chg="mod">
          <ac:chgData name="Karyn Johnson" userId="5b537da3-8fe8-412d-8c65-21230afc46da" providerId="ADAL" clId="{CB5D701D-E919-584E-88CC-3DBEEC697522}" dt="2025-04-18T01:50:55.567" v="243" actId="20577"/>
          <ac:spMkLst>
            <pc:docMk/>
            <pc:sldMk cId="2725240492" sldId="266"/>
            <ac:spMk id="58" creationId="{4D0CC4F1-742F-FC7E-331D-44B5D1026D2B}"/>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1:50:55.567" v="243" actId="20577"/>
              <pc2:cmMkLst xmlns:pc2="http://schemas.microsoft.com/office/powerpoint/2019/9/main/command">
                <pc:docMk/>
                <pc:sldMk cId="2725240492" sldId="266"/>
                <pc2:cmMk id="{9E04FB77-64A6-4F4D-81D5-D312AFD25A9D}"/>
              </pc2:cmMkLst>
            </pc226:cmChg>
          </p:ext>
        </pc:extLst>
      </pc:sldChg>
      <pc:sldChg chg="modSp mod modCm">
        <pc:chgData name="Karyn Johnson" userId="5b537da3-8fe8-412d-8c65-21230afc46da" providerId="ADAL" clId="{CB5D701D-E919-584E-88CC-3DBEEC697522}" dt="2025-04-19T14:30:04.055" v="792" actId="20577"/>
        <pc:sldMkLst>
          <pc:docMk/>
          <pc:sldMk cId="1540855886" sldId="267"/>
        </pc:sldMkLst>
        <pc:spChg chg="mod">
          <ac:chgData name="Karyn Johnson" userId="5b537da3-8fe8-412d-8c65-21230afc46da" providerId="ADAL" clId="{CB5D701D-E919-584E-88CC-3DBEEC697522}" dt="2025-04-18T02:12:10.807" v="445" actId="20577"/>
          <ac:spMkLst>
            <pc:docMk/>
            <pc:sldMk cId="1540855886" sldId="267"/>
            <ac:spMk id="5" creationId="{C13B0088-91E8-CCA8-BFFF-BD8AA7741EFF}"/>
          </ac:spMkLst>
        </pc:spChg>
        <pc:spChg chg="mod">
          <ac:chgData name="Karyn Johnson" userId="5b537da3-8fe8-412d-8c65-21230afc46da" providerId="ADAL" clId="{CB5D701D-E919-584E-88CC-3DBEEC697522}" dt="2025-04-19T14:30:04.055" v="792" actId="20577"/>
          <ac:spMkLst>
            <pc:docMk/>
            <pc:sldMk cId="1540855886" sldId="267"/>
            <ac:spMk id="58" creationId="{7952CDFA-CA6F-8416-A168-8F485CE98214}"/>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2:10:13.237" v="429" actId="20577"/>
              <pc2:cmMkLst xmlns:pc2="http://schemas.microsoft.com/office/powerpoint/2019/9/main/command">
                <pc:docMk/>
                <pc:sldMk cId="1540855886" sldId="267"/>
                <pc2:cmMk id="{FD3717A1-F7CD-EB48-85BE-937DD27C8FAC}"/>
              </pc2:cmMkLst>
            </pc226:cmChg>
          </p:ext>
        </pc:extLst>
      </pc:sldChg>
      <pc:sldChg chg="modSp mod">
        <pc:chgData name="Karyn Johnson" userId="5b537da3-8fe8-412d-8c65-21230afc46da" providerId="ADAL" clId="{CB5D701D-E919-584E-88CC-3DBEEC697522}" dt="2025-04-18T02:11:23.414" v="435" actId="20577"/>
        <pc:sldMkLst>
          <pc:docMk/>
          <pc:sldMk cId="660468557" sldId="269"/>
        </pc:sldMkLst>
        <pc:spChg chg="mod">
          <ac:chgData name="Karyn Johnson" userId="5b537da3-8fe8-412d-8c65-21230afc46da" providerId="ADAL" clId="{CB5D701D-E919-584E-88CC-3DBEEC697522}" dt="2025-04-18T02:11:23.414" v="435" actId="20577"/>
          <ac:spMkLst>
            <pc:docMk/>
            <pc:sldMk cId="660468557" sldId="269"/>
            <ac:spMk id="5" creationId="{46A6EBE4-F323-9DCC-4EFB-B7858A0647C1}"/>
          </ac:spMkLst>
        </pc:spChg>
      </pc:sldChg>
      <pc:sldChg chg="modSp mod modCm">
        <pc:chgData name="Karyn Johnson" userId="5b537da3-8fe8-412d-8c65-21230afc46da" providerId="ADAL" clId="{CB5D701D-E919-584E-88CC-3DBEEC697522}" dt="2025-04-18T02:11:33.654" v="437" actId="20577"/>
        <pc:sldMkLst>
          <pc:docMk/>
          <pc:sldMk cId="1872664850" sldId="270"/>
        </pc:sldMkLst>
        <pc:spChg chg="mod">
          <ac:chgData name="Karyn Johnson" userId="5b537da3-8fe8-412d-8c65-21230afc46da" providerId="ADAL" clId="{CB5D701D-E919-584E-88CC-3DBEEC697522}" dt="2025-04-18T02:11:33.654" v="437" actId="20577"/>
          <ac:spMkLst>
            <pc:docMk/>
            <pc:sldMk cId="1872664850" sldId="270"/>
            <ac:spMk id="5" creationId="{E86BC923-FD55-A547-8BB3-1C779A06C0B3}"/>
          </ac:spMkLst>
        </pc:spChg>
        <pc:spChg chg="mod">
          <ac:chgData name="Karyn Johnson" userId="5b537da3-8fe8-412d-8c65-21230afc46da" providerId="ADAL" clId="{CB5D701D-E919-584E-88CC-3DBEEC697522}" dt="2025-04-18T01:56:02.973" v="269" actId="20577"/>
          <ac:spMkLst>
            <pc:docMk/>
            <pc:sldMk cId="1872664850" sldId="270"/>
            <ac:spMk id="58" creationId="{09DDC59C-65CB-0C68-1729-24F257C77254}"/>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1:56:02.973" v="269" actId="20577"/>
              <pc2:cmMkLst xmlns:pc2="http://schemas.microsoft.com/office/powerpoint/2019/9/main/command">
                <pc:docMk/>
                <pc:sldMk cId="1872664850" sldId="270"/>
                <pc2:cmMk id="{3E3AA016-4E46-034B-9A3A-ED853574E897}"/>
              </pc2:cmMkLst>
            </pc226:cmChg>
          </p:ext>
        </pc:extLst>
      </pc:sldChg>
      <pc:sldChg chg="addSp modSp mod">
        <pc:chgData name="Karyn Johnson" userId="5b537da3-8fe8-412d-8c65-21230afc46da" providerId="ADAL" clId="{CB5D701D-E919-584E-88CC-3DBEEC697522}" dt="2025-04-19T14:28:46.637" v="788" actId="14100"/>
        <pc:sldMkLst>
          <pc:docMk/>
          <pc:sldMk cId="3570559817" sldId="271"/>
        </pc:sldMkLst>
        <pc:spChg chg="add mod">
          <ac:chgData name="Karyn Johnson" userId="5b537da3-8fe8-412d-8c65-21230afc46da" providerId="ADAL" clId="{CB5D701D-E919-584E-88CC-3DBEEC697522}" dt="2025-04-19T14:28:14.805" v="777" actId="14100"/>
          <ac:spMkLst>
            <pc:docMk/>
            <pc:sldMk cId="3570559817" sldId="271"/>
            <ac:spMk id="2" creationId="{1F606B05-204B-7A65-BE2B-100ED088D875}"/>
          </ac:spMkLst>
        </pc:spChg>
        <pc:spChg chg="add mod">
          <ac:chgData name="Karyn Johnson" userId="5b537da3-8fe8-412d-8c65-21230afc46da" providerId="ADAL" clId="{CB5D701D-E919-584E-88CC-3DBEEC697522}" dt="2025-04-19T14:28:20.376" v="782" actId="20577"/>
          <ac:spMkLst>
            <pc:docMk/>
            <pc:sldMk cId="3570559817" sldId="271"/>
            <ac:spMk id="3" creationId="{9EA9714D-76DB-C0D4-7C1B-D02606350374}"/>
          </ac:spMkLst>
        </pc:spChg>
        <pc:spChg chg="mod">
          <ac:chgData name="Karyn Johnson" userId="5b537da3-8fe8-412d-8c65-21230afc46da" providerId="ADAL" clId="{CB5D701D-E919-584E-88CC-3DBEEC697522}" dt="2025-04-18T02:11:37.221" v="438" actId="20577"/>
          <ac:spMkLst>
            <pc:docMk/>
            <pc:sldMk cId="3570559817" sldId="271"/>
            <ac:spMk id="5" creationId="{F1571871-7659-5CB3-E19A-6AFB11578607}"/>
          </ac:spMkLst>
        </pc:spChg>
        <pc:picChg chg="mod">
          <ac:chgData name="Karyn Johnson" userId="5b537da3-8fe8-412d-8c65-21230afc46da" providerId="ADAL" clId="{CB5D701D-E919-584E-88CC-3DBEEC697522}" dt="2025-04-19T14:27:57.877" v="774" actId="1076"/>
          <ac:picMkLst>
            <pc:docMk/>
            <pc:sldMk cId="3570559817" sldId="271"/>
            <ac:picMk id="4" creationId="{D9B92CC8-4249-4238-5866-AFC18B77802B}"/>
          </ac:picMkLst>
        </pc:picChg>
        <pc:cxnChg chg="add mod">
          <ac:chgData name="Karyn Johnson" userId="5b537da3-8fe8-412d-8c65-21230afc46da" providerId="ADAL" clId="{CB5D701D-E919-584E-88CC-3DBEEC697522}" dt="2025-04-19T14:28:46.637" v="788" actId="14100"/>
          <ac:cxnSpMkLst>
            <pc:docMk/>
            <pc:sldMk cId="3570559817" sldId="271"/>
            <ac:cxnSpMk id="7" creationId="{2F69D8C4-76DC-8E6A-E2B1-C36D166B632D}"/>
          </ac:cxnSpMkLst>
        </pc:cxnChg>
        <pc:cxnChg chg="add mod">
          <ac:chgData name="Karyn Johnson" userId="5b537da3-8fe8-412d-8c65-21230afc46da" providerId="ADAL" clId="{CB5D701D-E919-584E-88CC-3DBEEC697522}" dt="2025-04-19T14:27:09.389" v="761" actId="14100"/>
          <ac:cxnSpMkLst>
            <pc:docMk/>
            <pc:sldMk cId="3570559817" sldId="271"/>
            <ac:cxnSpMk id="9" creationId="{E29774D1-A6B4-888F-0322-C6E97AD7BCE5}"/>
          </ac:cxnSpMkLst>
        </pc:cxnChg>
        <pc:cxnChg chg="add mod">
          <ac:chgData name="Karyn Johnson" userId="5b537da3-8fe8-412d-8c65-21230afc46da" providerId="ADAL" clId="{CB5D701D-E919-584E-88CC-3DBEEC697522}" dt="2025-04-19T14:27:53.521" v="772" actId="14100"/>
          <ac:cxnSpMkLst>
            <pc:docMk/>
            <pc:sldMk cId="3570559817" sldId="271"/>
            <ac:cxnSpMk id="12" creationId="{9470C66A-213F-01ED-1744-15D5B6A402D9}"/>
          </ac:cxnSpMkLst>
        </pc:cxnChg>
        <pc:cxnChg chg="add mod">
          <ac:chgData name="Karyn Johnson" userId="5b537da3-8fe8-412d-8c65-21230afc46da" providerId="ADAL" clId="{CB5D701D-E919-584E-88CC-3DBEEC697522}" dt="2025-04-19T14:27:49.166" v="771" actId="1076"/>
          <ac:cxnSpMkLst>
            <pc:docMk/>
            <pc:sldMk cId="3570559817" sldId="271"/>
            <ac:cxnSpMk id="14" creationId="{92E7EDB2-037E-3C0A-A119-5F2641DB9D70}"/>
          </ac:cxnSpMkLst>
        </pc:cxnChg>
        <pc:cxnChg chg="add mod">
          <ac:chgData name="Karyn Johnson" userId="5b537da3-8fe8-412d-8c65-21230afc46da" providerId="ADAL" clId="{CB5D701D-E919-584E-88CC-3DBEEC697522}" dt="2025-04-19T14:28:43.177" v="787" actId="14100"/>
          <ac:cxnSpMkLst>
            <pc:docMk/>
            <pc:sldMk cId="3570559817" sldId="271"/>
            <ac:cxnSpMk id="22" creationId="{9D724D25-FF15-A6C8-6934-D0A9A94391E9}"/>
          </ac:cxnSpMkLst>
        </pc:cxnChg>
      </pc:sldChg>
      <pc:sldChg chg="modSp mod modCm">
        <pc:chgData name="Karyn Johnson" userId="5b537da3-8fe8-412d-8c65-21230afc46da" providerId="ADAL" clId="{CB5D701D-E919-584E-88CC-3DBEEC697522}" dt="2025-04-18T02:11:41.414" v="439" actId="20577"/>
        <pc:sldMkLst>
          <pc:docMk/>
          <pc:sldMk cId="995943267" sldId="272"/>
        </pc:sldMkLst>
        <pc:spChg chg="mod">
          <ac:chgData name="Karyn Johnson" userId="5b537da3-8fe8-412d-8c65-21230afc46da" providerId="ADAL" clId="{CB5D701D-E919-584E-88CC-3DBEEC697522}" dt="2025-04-18T02:11:41.414" v="439" actId="20577"/>
          <ac:spMkLst>
            <pc:docMk/>
            <pc:sldMk cId="995943267" sldId="272"/>
            <ac:spMk id="5" creationId="{0C96E9FE-6E8A-2C49-2A68-FB20A95987DD}"/>
          </ac:spMkLst>
        </pc:spChg>
        <pc:spChg chg="mod">
          <ac:chgData name="Karyn Johnson" userId="5b537da3-8fe8-412d-8c65-21230afc46da" providerId="ADAL" clId="{CB5D701D-E919-584E-88CC-3DBEEC697522}" dt="2025-04-18T01:58:26.023" v="272" actId="20577"/>
          <ac:spMkLst>
            <pc:docMk/>
            <pc:sldMk cId="995943267" sldId="272"/>
            <ac:spMk id="58" creationId="{27E0C4DC-F470-20A6-1689-284B5406607F}"/>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1:58:26.023" v="272" actId="20577"/>
              <pc2:cmMkLst xmlns:pc2="http://schemas.microsoft.com/office/powerpoint/2019/9/main/command">
                <pc:docMk/>
                <pc:sldMk cId="995943267" sldId="272"/>
                <pc2:cmMk id="{1F8B5B58-0F5E-964E-9836-658D209DE172}"/>
              </pc2:cmMkLst>
            </pc226:cmChg>
            <pc226:cmChg xmlns:pc226="http://schemas.microsoft.com/office/powerpoint/2022/06/main/command" chg="mod">
              <pc226:chgData name="Karyn Johnson" userId="5b537da3-8fe8-412d-8c65-21230afc46da" providerId="ADAL" clId="{CB5D701D-E919-584E-88CC-3DBEEC697522}" dt="2025-04-18T01:58:26.023" v="272" actId="20577"/>
              <pc2:cmMkLst xmlns:pc2="http://schemas.microsoft.com/office/powerpoint/2019/9/main/command">
                <pc:docMk/>
                <pc:sldMk cId="995943267" sldId="272"/>
                <pc2:cmMk id="{A6387CE3-986C-8C4A-A0BD-4DEFED3178D7}"/>
              </pc2:cmMkLst>
            </pc226:cmChg>
          </p:ext>
        </pc:extLst>
      </pc:sldChg>
      <pc:sldChg chg="modSp mod">
        <pc:chgData name="Karyn Johnson" userId="5b537da3-8fe8-412d-8c65-21230afc46da" providerId="ADAL" clId="{CB5D701D-E919-584E-88CC-3DBEEC697522}" dt="2025-04-18T02:12:02.025" v="443" actId="20577"/>
        <pc:sldMkLst>
          <pc:docMk/>
          <pc:sldMk cId="2920126606" sldId="273"/>
        </pc:sldMkLst>
        <pc:spChg chg="mod">
          <ac:chgData name="Karyn Johnson" userId="5b537da3-8fe8-412d-8c65-21230afc46da" providerId="ADAL" clId="{CB5D701D-E919-584E-88CC-3DBEEC697522}" dt="2025-04-18T02:12:02.025" v="443" actId="20577"/>
          <ac:spMkLst>
            <pc:docMk/>
            <pc:sldMk cId="2920126606" sldId="273"/>
            <ac:spMk id="5" creationId="{FCBE8773-FD03-12EF-7B89-86398FDDFFA3}"/>
          </ac:spMkLst>
        </pc:spChg>
      </pc:sldChg>
      <pc:sldChg chg="modSp mod">
        <pc:chgData name="Karyn Johnson" userId="5b537da3-8fe8-412d-8c65-21230afc46da" providerId="ADAL" clId="{CB5D701D-E919-584E-88CC-3DBEEC697522}" dt="2025-04-18T02:12:54.259" v="446" actId="20577"/>
        <pc:sldMkLst>
          <pc:docMk/>
          <pc:sldMk cId="4037575168" sldId="274"/>
        </pc:sldMkLst>
        <pc:spChg chg="mod">
          <ac:chgData name="Karyn Johnson" userId="5b537da3-8fe8-412d-8c65-21230afc46da" providerId="ADAL" clId="{CB5D701D-E919-584E-88CC-3DBEEC697522}" dt="2025-04-18T02:12:54.259" v="446" actId="20577"/>
          <ac:spMkLst>
            <pc:docMk/>
            <pc:sldMk cId="4037575168" sldId="274"/>
            <ac:spMk id="58" creationId="{AAC9A4B3-CAA7-0902-56EE-89D2DB0F5AC9}"/>
          </ac:spMkLst>
        </pc:spChg>
      </pc:sldChg>
      <pc:sldChg chg="modSp mod">
        <pc:chgData name="Karyn Johnson" userId="5b537da3-8fe8-412d-8c65-21230afc46da" providerId="ADAL" clId="{CB5D701D-E919-584E-88CC-3DBEEC697522}" dt="2025-04-18T02:29:49.973" v="626" actId="20577"/>
        <pc:sldMkLst>
          <pc:docMk/>
          <pc:sldMk cId="3859581309" sldId="276"/>
        </pc:sldMkLst>
        <pc:spChg chg="mod">
          <ac:chgData name="Karyn Johnson" userId="5b537da3-8fe8-412d-8c65-21230afc46da" providerId="ADAL" clId="{CB5D701D-E919-584E-88CC-3DBEEC697522}" dt="2025-04-18T02:29:49.973" v="626" actId="20577"/>
          <ac:spMkLst>
            <pc:docMk/>
            <pc:sldMk cId="3859581309" sldId="276"/>
            <ac:spMk id="58" creationId="{8655957F-CB14-9D25-760E-841F9D6676B4}"/>
          </ac:spMkLst>
        </pc:spChg>
      </pc:sldChg>
      <pc:sldChg chg="modSp mod">
        <pc:chgData name="Karyn Johnson" userId="5b537da3-8fe8-412d-8c65-21230afc46da" providerId="ADAL" clId="{CB5D701D-E919-584E-88CC-3DBEEC697522}" dt="2025-04-18T02:13:51.664" v="447" actId="20577"/>
        <pc:sldMkLst>
          <pc:docMk/>
          <pc:sldMk cId="1679186146" sldId="277"/>
        </pc:sldMkLst>
        <pc:spChg chg="mod">
          <ac:chgData name="Karyn Johnson" userId="5b537da3-8fe8-412d-8c65-21230afc46da" providerId="ADAL" clId="{CB5D701D-E919-584E-88CC-3DBEEC697522}" dt="2025-04-18T02:13:51.664" v="447" actId="20577"/>
          <ac:spMkLst>
            <pc:docMk/>
            <pc:sldMk cId="1679186146" sldId="277"/>
            <ac:spMk id="5" creationId="{2B0B3E28-4838-03F5-16CF-EF1E223204A3}"/>
          </ac:spMkLst>
        </pc:spChg>
      </pc:sldChg>
      <pc:sldChg chg="del">
        <pc:chgData name="Karyn Johnson" userId="5b537da3-8fe8-412d-8c65-21230afc46da" providerId="ADAL" clId="{CB5D701D-E919-584E-88CC-3DBEEC697522}" dt="2025-04-18T02:22:13.894" v="495" actId="2696"/>
        <pc:sldMkLst>
          <pc:docMk/>
          <pc:sldMk cId="2174620844" sldId="278"/>
        </pc:sldMkLst>
      </pc:sldChg>
      <pc:sldChg chg="addSp delSp modSp add mod">
        <pc:chgData name="Karyn Johnson" userId="5b537da3-8fe8-412d-8c65-21230afc46da" providerId="ADAL" clId="{CB5D701D-E919-584E-88CC-3DBEEC697522}" dt="2025-04-19T15:22:06.516" v="1468" actId="1076"/>
        <pc:sldMkLst>
          <pc:docMk/>
          <pc:sldMk cId="3472839593" sldId="278"/>
        </pc:sldMkLst>
        <pc:spChg chg="mod">
          <ac:chgData name="Karyn Johnson" userId="5b537da3-8fe8-412d-8c65-21230afc46da" providerId="ADAL" clId="{CB5D701D-E919-584E-88CC-3DBEEC697522}" dt="2025-04-19T15:12:57.011" v="1372" actId="20577"/>
          <ac:spMkLst>
            <pc:docMk/>
            <pc:sldMk cId="3472839593" sldId="278"/>
            <ac:spMk id="5" creationId="{97B3F3DA-90A5-1EE9-8C0F-F85113D9FFAD}"/>
          </ac:spMkLst>
        </pc:spChg>
        <pc:spChg chg="mod">
          <ac:chgData name="Karyn Johnson" userId="5b537da3-8fe8-412d-8c65-21230afc46da" providerId="ADAL" clId="{CB5D701D-E919-584E-88CC-3DBEEC697522}" dt="2025-04-19T15:21:31.428" v="1464" actId="20577"/>
          <ac:spMkLst>
            <pc:docMk/>
            <pc:sldMk cId="3472839593" sldId="278"/>
            <ac:spMk id="58" creationId="{ACC60DCC-E56F-986F-5706-4CFD62BDEED0}"/>
          </ac:spMkLst>
        </pc:spChg>
        <pc:picChg chg="add mod">
          <ac:chgData name="Karyn Johnson" userId="5b537da3-8fe8-412d-8c65-21230afc46da" providerId="ADAL" clId="{CB5D701D-E919-584E-88CC-3DBEEC697522}" dt="2025-04-19T15:22:06.516" v="1468" actId="1076"/>
          <ac:picMkLst>
            <pc:docMk/>
            <pc:sldMk cId="3472839593" sldId="278"/>
            <ac:picMk id="3" creationId="{56AD4DB6-2E5C-DC22-A71C-CE65776A7BA4}"/>
          </ac:picMkLst>
        </pc:picChg>
        <pc:picChg chg="del">
          <ac:chgData name="Karyn Johnson" userId="5b537da3-8fe8-412d-8c65-21230afc46da" providerId="ADAL" clId="{CB5D701D-E919-584E-88CC-3DBEEC697522}" dt="2025-04-19T15:14:49.310" v="1423" actId="478"/>
          <ac:picMkLst>
            <pc:docMk/>
            <pc:sldMk cId="3472839593" sldId="278"/>
            <ac:picMk id="6" creationId="{66D52BB4-FD58-4EEB-5ED5-1E9A23C325F0}"/>
          </ac:picMkLst>
        </pc:picChg>
        <pc:picChg chg="del">
          <ac:chgData name="Karyn Johnson" userId="5b537da3-8fe8-412d-8c65-21230afc46da" providerId="ADAL" clId="{CB5D701D-E919-584E-88CC-3DBEEC697522}" dt="2025-04-19T15:14:50.969" v="1424" actId="478"/>
          <ac:picMkLst>
            <pc:docMk/>
            <pc:sldMk cId="3472839593" sldId="278"/>
            <ac:picMk id="7" creationId="{781367E3-BC95-91BC-7C6A-85A90EDB4970}"/>
          </ac:picMkLst>
        </pc:picChg>
      </pc:sldChg>
      <pc:sldChg chg="modSp mod modCm">
        <pc:chgData name="Karyn Johnson" userId="5b537da3-8fe8-412d-8c65-21230afc46da" providerId="ADAL" clId="{CB5D701D-E919-584E-88CC-3DBEEC697522}" dt="2025-04-18T02:31:41.435" v="673" actId="20577"/>
        <pc:sldMkLst>
          <pc:docMk/>
          <pc:sldMk cId="234217906" sldId="279"/>
        </pc:sldMkLst>
        <pc:spChg chg="mod">
          <ac:chgData name="Karyn Johnson" userId="5b537da3-8fe8-412d-8c65-21230afc46da" providerId="ADAL" clId="{CB5D701D-E919-584E-88CC-3DBEEC697522}" dt="2025-04-18T02:31:41.435" v="673" actId="20577"/>
          <ac:spMkLst>
            <pc:docMk/>
            <pc:sldMk cId="234217906" sldId="279"/>
            <ac:spMk id="5" creationId="{B49712D4-B015-8809-A56A-BB42E1D57E52}"/>
          </ac:spMkLst>
        </pc:spChg>
        <pc:spChg chg="mod">
          <ac:chgData name="Karyn Johnson" userId="5b537da3-8fe8-412d-8c65-21230afc46da" providerId="ADAL" clId="{CB5D701D-E919-584E-88CC-3DBEEC697522}" dt="2025-04-18T02:29:05.753" v="605" actId="20577"/>
          <ac:spMkLst>
            <pc:docMk/>
            <pc:sldMk cId="234217906" sldId="279"/>
            <ac:spMk id="58" creationId="{AF4C3882-9300-A1FC-02B1-EF583A25E580}"/>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2:26:46.191" v="501" actId="20577"/>
              <pc2:cmMkLst xmlns:pc2="http://schemas.microsoft.com/office/powerpoint/2019/9/main/command">
                <pc:docMk/>
                <pc:sldMk cId="234217906" sldId="279"/>
                <pc2:cmMk id="{FD6D9480-3ED9-DD4C-95D7-A58278FF1EA8}"/>
              </pc2:cmMkLst>
            </pc226:cmChg>
          </p:ext>
        </pc:extLst>
      </pc:sldChg>
      <pc:sldChg chg="modSp mod modCm">
        <pc:chgData name="Karyn Johnson" userId="5b537da3-8fe8-412d-8c65-21230afc46da" providerId="ADAL" clId="{CB5D701D-E919-584E-88CC-3DBEEC697522}" dt="2025-04-18T02:31:47.500" v="675" actId="20577"/>
        <pc:sldMkLst>
          <pc:docMk/>
          <pc:sldMk cId="2440968124" sldId="280"/>
        </pc:sldMkLst>
        <pc:spChg chg="mod">
          <ac:chgData name="Karyn Johnson" userId="5b537da3-8fe8-412d-8c65-21230afc46da" providerId="ADAL" clId="{CB5D701D-E919-584E-88CC-3DBEEC697522}" dt="2025-04-18T02:31:47.500" v="675" actId="20577"/>
          <ac:spMkLst>
            <pc:docMk/>
            <pc:sldMk cId="2440968124" sldId="280"/>
            <ac:spMk id="5" creationId="{037D769A-86E9-8ADD-AF4E-7F2941E333CA}"/>
          </ac:spMkLst>
        </pc:spChg>
        <pc:spChg chg="mod">
          <ac:chgData name="Karyn Johnson" userId="5b537da3-8fe8-412d-8c65-21230afc46da" providerId="ADAL" clId="{CB5D701D-E919-584E-88CC-3DBEEC697522}" dt="2025-04-18T02:30:54.126" v="667" actId="20577"/>
          <ac:spMkLst>
            <pc:docMk/>
            <pc:sldMk cId="2440968124" sldId="280"/>
            <ac:spMk id="58" creationId="{9B62EC64-D9E3-FAD5-E66C-46B6F96970FF}"/>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8T02:30:54.126" v="667" actId="20577"/>
              <pc2:cmMkLst xmlns:pc2="http://schemas.microsoft.com/office/powerpoint/2019/9/main/command">
                <pc:docMk/>
                <pc:sldMk cId="2440968124" sldId="280"/>
                <pc2:cmMk id="{5F109CAB-72AF-A04B-B508-9CC20A840465}"/>
              </pc2:cmMkLst>
            </pc226:cmChg>
          </p:ext>
        </pc:extLst>
      </pc:sldChg>
      <pc:sldChg chg="modSp mod modCm">
        <pc:chgData name="Karyn Johnson" userId="5b537da3-8fe8-412d-8c65-21230afc46da" providerId="ADAL" clId="{CB5D701D-E919-584E-88CC-3DBEEC697522}" dt="2025-04-19T14:51:50.882" v="1248" actId="20577"/>
        <pc:sldMkLst>
          <pc:docMk/>
          <pc:sldMk cId="1131346187" sldId="281"/>
        </pc:sldMkLst>
        <pc:spChg chg="mod">
          <ac:chgData name="Karyn Johnson" userId="5b537da3-8fe8-412d-8c65-21230afc46da" providerId="ADAL" clId="{CB5D701D-E919-584E-88CC-3DBEEC697522}" dt="2025-04-19T14:51:50.882" v="1248" actId="20577"/>
          <ac:spMkLst>
            <pc:docMk/>
            <pc:sldMk cId="1131346187" sldId="281"/>
            <ac:spMk id="5" creationId="{FCA0DE8E-7A54-DCFC-0F4A-2F44C4A74947}"/>
          </ac:spMkLst>
        </pc:spChg>
        <pc:spChg chg="mod">
          <ac:chgData name="Karyn Johnson" userId="5b537da3-8fe8-412d-8c65-21230afc46da" providerId="ADAL" clId="{CB5D701D-E919-584E-88CC-3DBEEC697522}" dt="2025-04-19T14:47:17.628" v="1153" actId="20577"/>
          <ac:spMkLst>
            <pc:docMk/>
            <pc:sldMk cId="1131346187" sldId="281"/>
            <ac:spMk id="58" creationId="{8A85ED61-FEFD-B5CB-CDBF-EC908F1E51CA}"/>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9T14:47:17.628" v="1153" actId="20577"/>
              <pc2:cmMkLst xmlns:pc2="http://schemas.microsoft.com/office/powerpoint/2019/9/main/command">
                <pc:docMk/>
                <pc:sldMk cId="1131346187" sldId="281"/>
                <pc2:cmMk id="{B109B4F7-53CE-D840-8336-BF7E157524BB}"/>
              </pc2:cmMkLst>
            </pc226:cmChg>
          </p:ext>
        </pc:extLst>
      </pc:sldChg>
      <pc:sldChg chg="modSp mod modCm">
        <pc:chgData name="Karyn Johnson" userId="5b537da3-8fe8-412d-8c65-21230afc46da" providerId="ADAL" clId="{CB5D701D-E919-584E-88CC-3DBEEC697522}" dt="2025-04-19T14:51:53.997" v="1249" actId="20577"/>
        <pc:sldMkLst>
          <pc:docMk/>
          <pc:sldMk cId="3226766100" sldId="282"/>
        </pc:sldMkLst>
        <pc:spChg chg="mod">
          <ac:chgData name="Karyn Johnson" userId="5b537da3-8fe8-412d-8c65-21230afc46da" providerId="ADAL" clId="{CB5D701D-E919-584E-88CC-3DBEEC697522}" dt="2025-04-19T14:51:53.997" v="1249" actId="20577"/>
          <ac:spMkLst>
            <pc:docMk/>
            <pc:sldMk cId="3226766100" sldId="282"/>
            <ac:spMk id="5" creationId="{D35F686B-7A00-2D7C-95FE-E277EA9F2949}"/>
          </ac:spMkLst>
        </pc:spChg>
        <pc:spChg chg="mod">
          <ac:chgData name="Karyn Johnson" userId="5b537da3-8fe8-412d-8c65-21230afc46da" providerId="ADAL" clId="{CB5D701D-E919-584E-88CC-3DBEEC697522}" dt="2025-04-19T14:51:32.218" v="1247" actId="20577"/>
          <ac:spMkLst>
            <pc:docMk/>
            <pc:sldMk cId="3226766100" sldId="282"/>
            <ac:spMk id="58" creationId="{5724DF52-6D50-1BD1-398C-B88A5A2EC593}"/>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9T14:51:32.218" v="1247" actId="20577"/>
              <pc2:cmMkLst xmlns:pc2="http://schemas.microsoft.com/office/powerpoint/2019/9/main/command">
                <pc:docMk/>
                <pc:sldMk cId="3226766100" sldId="282"/>
                <pc2:cmMk id="{DBF992EA-D7B7-D24E-A657-1EB37F187043}"/>
              </pc2:cmMkLst>
            </pc226:cmChg>
          </p:ext>
        </pc:extLst>
      </pc:sldChg>
      <pc:sldChg chg="modSp mod">
        <pc:chgData name="Karyn Johnson" userId="5b537da3-8fe8-412d-8c65-21230afc46da" providerId="ADAL" clId="{CB5D701D-E919-584E-88CC-3DBEEC697522}" dt="2025-04-19T14:54:48.640" v="1270" actId="20577"/>
        <pc:sldMkLst>
          <pc:docMk/>
          <pc:sldMk cId="2557542094" sldId="283"/>
        </pc:sldMkLst>
        <pc:spChg chg="mod">
          <ac:chgData name="Karyn Johnson" userId="5b537da3-8fe8-412d-8c65-21230afc46da" providerId="ADAL" clId="{CB5D701D-E919-584E-88CC-3DBEEC697522}" dt="2025-04-19T14:54:48.640" v="1270" actId="20577"/>
          <ac:spMkLst>
            <pc:docMk/>
            <pc:sldMk cId="2557542094" sldId="283"/>
            <ac:spMk id="58" creationId="{3B6CECAB-9B60-8BB7-CA58-4556A994B7B5}"/>
          </ac:spMkLst>
        </pc:spChg>
      </pc:sldChg>
      <pc:sldChg chg="modSp mod">
        <pc:chgData name="Karyn Johnson" userId="5b537da3-8fe8-412d-8c65-21230afc46da" providerId="ADAL" clId="{CB5D701D-E919-584E-88CC-3DBEEC697522}" dt="2025-04-19T15:01:51.177" v="1350" actId="20577"/>
        <pc:sldMkLst>
          <pc:docMk/>
          <pc:sldMk cId="2393215665" sldId="284"/>
        </pc:sldMkLst>
        <pc:spChg chg="mod">
          <ac:chgData name="Karyn Johnson" userId="5b537da3-8fe8-412d-8c65-21230afc46da" providerId="ADAL" clId="{CB5D701D-E919-584E-88CC-3DBEEC697522}" dt="2025-04-19T15:01:51.177" v="1350" actId="20577"/>
          <ac:spMkLst>
            <pc:docMk/>
            <pc:sldMk cId="2393215665" sldId="284"/>
            <ac:spMk id="5" creationId="{7A930986-2A2E-D466-8328-5C48C2B358E5}"/>
          </ac:spMkLst>
        </pc:spChg>
      </pc:sldChg>
      <pc:sldChg chg="addSp modSp add mod">
        <pc:chgData name="Karyn Johnson" userId="5b537da3-8fe8-412d-8c65-21230afc46da" providerId="ADAL" clId="{CB5D701D-E919-584E-88CC-3DBEEC697522}" dt="2025-04-19T15:23:27.503" v="1475" actId="20577"/>
        <pc:sldMkLst>
          <pc:docMk/>
          <pc:sldMk cId="368788420" sldId="285"/>
        </pc:sldMkLst>
        <pc:spChg chg="mod">
          <ac:chgData name="Karyn Johnson" userId="5b537da3-8fe8-412d-8c65-21230afc46da" providerId="ADAL" clId="{CB5D701D-E919-584E-88CC-3DBEEC697522}" dt="2025-04-19T15:23:27.503" v="1475" actId="20577"/>
          <ac:spMkLst>
            <pc:docMk/>
            <pc:sldMk cId="368788420" sldId="285"/>
            <ac:spMk id="58" creationId="{BC52A0C8-BE93-A91D-A814-6D0135A62519}"/>
          </ac:spMkLst>
        </pc:spChg>
        <pc:picChg chg="add mod">
          <ac:chgData name="Karyn Johnson" userId="5b537da3-8fe8-412d-8c65-21230afc46da" providerId="ADAL" clId="{CB5D701D-E919-584E-88CC-3DBEEC697522}" dt="2025-04-19T15:22:55.144" v="1473" actId="1076"/>
          <ac:picMkLst>
            <pc:docMk/>
            <pc:sldMk cId="368788420" sldId="285"/>
            <ac:picMk id="3" creationId="{0A251831-AFE4-1323-758D-C3C15AE57703}"/>
          </ac:picMkLst>
        </pc:picChg>
      </pc:sldChg>
      <pc:sldChg chg="modSp del mod modCm">
        <pc:chgData name="Karyn Johnson" userId="5b537da3-8fe8-412d-8c65-21230afc46da" providerId="ADAL" clId="{CB5D701D-E919-584E-88CC-3DBEEC697522}" dt="2025-04-19T15:01:46.104" v="1349" actId="2696"/>
        <pc:sldMkLst>
          <pc:docMk/>
          <pc:sldMk cId="2286050932" sldId="285"/>
        </pc:sldMkLst>
        <pc:spChg chg="mod">
          <ac:chgData name="Karyn Johnson" userId="5b537da3-8fe8-412d-8c65-21230afc46da" providerId="ADAL" clId="{CB5D701D-E919-584E-88CC-3DBEEC697522}" dt="2025-04-19T14:59:29.086" v="1345" actId="20577"/>
          <ac:spMkLst>
            <pc:docMk/>
            <pc:sldMk cId="2286050932" sldId="285"/>
            <ac:spMk id="5" creationId="{F3956AA1-D1BF-D61D-2122-19149A838DAD}"/>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9T14:59:29.086" v="1345" actId="20577"/>
              <pc2:cmMkLst xmlns:pc2="http://schemas.microsoft.com/office/powerpoint/2019/9/main/command">
                <pc:docMk/>
                <pc:sldMk cId="2286050932" sldId="285"/>
                <pc2:cmMk id="{075CFF76-25FE-4D4E-AE10-EBD0AF16DA5A}"/>
              </pc2:cmMkLst>
            </pc226:cmChg>
          </p:ext>
        </pc:extLst>
      </pc:sldChg>
      <pc:sldChg chg="del">
        <pc:chgData name="Karyn Johnson" userId="5b537da3-8fe8-412d-8c65-21230afc46da" providerId="ADAL" clId="{CB5D701D-E919-584E-88CC-3DBEEC697522}" dt="2025-04-17T23:14:06.010" v="49" actId="2696"/>
        <pc:sldMkLst>
          <pc:docMk/>
          <pc:sldMk cId="2543343484" sldId="286"/>
        </pc:sldMkLst>
      </pc:sldChg>
      <pc:sldChg chg="modSp mod">
        <pc:chgData name="Karyn Johnson" userId="5b537da3-8fe8-412d-8c65-21230afc46da" providerId="ADAL" clId="{CB5D701D-E919-584E-88CC-3DBEEC697522}" dt="2025-04-19T14:16:41.328" v="681" actId="113"/>
        <pc:sldMkLst>
          <pc:docMk/>
          <pc:sldMk cId="2771190949" sldId="340"/>
        </pc:sldMkLst>
        <pc:spChg chg="mod">
          <ac:chgData name="Karyn Johnson" userId="5b537da3-8fe8-412d-8c65-21230afc46da" providerId="ADAL" clId="{CB5D701D-E919-584E-88CC-3DBEEC697522}" dt="2025-04-19T14:16:41.328" v="681" actId="113"/>
          <ac:spMkLst>
            <pc:docMk/>
            <pc:sldMk cId="2771190949" sldId="340"/>
            <ac:spMk id="3" creationId="{AB0A2D4E-8AE8-4E40-953E-EF679CEACA2A}"/>
          </ac:spMkLst>
        </pc:spChg>
      </pc:sldChg>
      <pc:sldChg chg="modSp mod modCm">
        <pc:chgData name="Karyn Johnson" userId="5b537da3-8fe8-412d-8c65-21230afc46da" providerId="ADAL" clId="{CB5D701D-E919-584E-88CC-3DBEEC697522}" dt="2025-04-19T15:27:11.523" v="1501" actId="20577"/>
        <pc:sldMkLst>
          <pc:docMk/>
          <pc:sldMk cId="1052464504" sldId="421"/>
        </pc:sldMkLst>
        <pc:spChg chg="mod">
          <ac:chgData name="Karyn Johnson" userId="5b537da3-8fe8-412d-8c65-21230afc46da" providerId="ADAL" clId="{CB5D701D-E919-584E-88CC-3DBEEC697522}" dt="2025-04-19T15:27:11.523" v="1501" actId="20577"/>
          <ac:spMkLst>
            <pc:docMk/>
            <pc:sldMk cId="1052464504" sldId="421"/>
            <ac:spMk id="6" creationId="{DE300B98-EBB0-4EB7-A802-2D99A78FEFB9}"/>
          </ac:spMkLst>
        </pc:spChg>
        <pc:extLst>
          <p:ext xmlns:p="http://schemas.openxmlformats.org/presentationml/2006/main" uri="{D6D511B9-2390-475A-947B-AFAB55BFBCF1}">
            <pc226:cmChg xmlns:pc226="http://schemas.microsoft.com/office/powerpoint/2022/06/main/command" chg="mod">
              <pc226:chgData name="Karyn Johnson" userId="5b537da3-8fe8-412d-8c65-21230afc46da" providerId="ADAL" clId="{CB5D701D-E919-584E-88CC-3DBEEC697522}" dt="2025-04-17T23:12:03.602" v="47" actId="20577"/>
              <pc2:cmMkLst xmlns:pc2="http://schemas.microsoft.com/office/powerpoint/2019/9/main/command">
                <pc:docMk/>
                <pc:sldMk cId="1052464504" sldId="421"/>
                <pc2:cmMk id="{15A8ADF4-F269-8142-A5CB-95D858410948}"/>
              </pc2:cmMkLst>
            </pc226:cmChg>
          </p:ext>
        </pc:extLst>
      </pc:sldChg>
      <pc:sldChg chg="del">
        <pc:chgData name="Karyn Johnson" userId="5b537da3-8fe8-412d-8c65-21230afc46da" providerId="ADAL" clId="{CB5D701D-E919-584E-88CC-3DBEEC697522}" dt="2025-04-17T23:13:00.062" v="48" actId="2696"/>
        <pc:sldMkLst>
          <pc:docMk/>
          <pc:sldMk cId="1326017512" sldId="429"/>
        </pc:sldMkLst>
      </pc:sldChg>
      <pc:sldChg chg="addSp delSp modSp mod">
        <pc:chgData name="Karyn Johnson" userId="5b537da3-8fe8-412d-8c65-21230afc46da" providerId="ADAL" clId="{CB5D701D-E919-584E-88CC-3DBEEC697522}" dt="2025-04-18T02:11:00.331" v="430" actId="20577"/>
        <pc:sldMkLst>
          <pc:docMk/>
          <pc:sldMk cId="243968805" sldId="431"/>
        </pc:sldMkLst>
        <pc:spChg chg="mod">
          <ac:chgData name="Karyn Johnson" userId="5b537da3-8fe8-412d-8c65-21230afc46da" providerId="ADAL" clId="{CB5D701D-E919-584E-88CC-3DBEEC697522}" dt="2025-04-18T02:11:00.331" v="430" actId="20577"/>
          <ac:spMkLst>
            <pc:docMk/>
            <pc:sldMk cId="243968805" sldId="431"/>
            <ac:spMk id="5" creationId="{A4AD25C4-F412-5D48-0857-24596D1D6E8D}"/>
          </ac:spMkLst>
        </pc:spChg>
        <pc:spChg chg="mod">
          <ac:chgData name="Karyn Johnson" userId="5b537da3-8fe8-412d-8c65-21230afc46da" providerId="ADAL" clId="{CB5D701D-E919-584E-88CC-3DBEEC697522}" dt="2025-04-17T23:18:31.851" v="172" actId="20577"/>
          <ac:spMkLst>
            <pc:docMk/>
            <pc:sldMk cId="243968805" sldId="431"/>
            <ac:spMk id="58" creationId="{4B847D02-5E77-3EAB-8496-971FFEBEA565}"/>
          </ac:spMkLst>
        </pc:spChg>
        <pc:picChg chg="add del mod modCrop">
          <ac:chgData name="Karyn Johnson" userId="5b537da3-8fe8-412d-8c65-21230afc46da" providerId="ADAL" clId="{CB5D701D-E919-584E-88CC-3DBEEC697522}" dt="2025-04-18T01:43:05.632" v="194" actId="478"/>
          <ac:picMkLst>
            <pc:docMk/>
            <pc:sldMk cId="243968805" sldId="431"/>
            <ac:picMk id="3" creationId="{575F178C-180E-B185-D2E3-49A89A14BD7F}"/>
          </ac:picMkLst>
        </pc:picChg>
        <pc:picChg chg="add mod modCrop">
          <ac:chgData name="Karyn Johnson" userId="5b537da3-8fe8-412d-8c65-21230afc46da" providerId="ADAL" clId="{CB5D701D-E919-584E-88CC-3DBEEC697522}" dt="2025-04-18T01:42:56.973" v="193" actId="1076"/>
          <ac:picMkLst>
            <pc:docMk/>
            <pc:sldMk cId="243968805" sldId="431"/>
            <ac:picMk id="6" creationId="{6A0A267E-0478-9D57-3553-FBEE45295C11}"/>
          </ac:picMkLst>
        </pc:picChg>
      </pc:sldChg>
      <pc:sldChg chg="modSp mod">
        <pc:chgData name="Karyn Johnson" userId="5b537da3-8fe8-412d-8c65-21230afc46da" providerId="ADAL" clId="{CB5D701D-E919-584E-88CC-3DBEEC697522}" dt="2025-04-18T02:11:07.269" v="431" actId="20577"/>
        <pc:sldMkLst>
          <pc:docMk/>
          <pc:sldMk cId="3301709517" sldId="2147483647"/>
        </pc:sldMkLst>
        <pc:spChg chg="mod">
          <ac:chgData name="Karyn Johnson" userId="5b537da3-8fe8-412d-8c65-21230afc46da" providerId="ADAL" clId="{CB5D701D-E919-584E-88CC-3DBEEC697522}" dt="2025-04-18T02:11:07.269" v="431" actId="20577"/>
          <ac:spMkLst>
            <pc:docMk/>
            <pc:sldMk cId="3301709517" sldId="2147483647"/>
            <ac:spMk id="5" creationId="{9D549B8F-CF73-F867-C792-42D51E58DAAF}"/>
          </ac:spMkLst>
        </pc:spChg>
        <pc:spChg chg="mod">
          <ac:chgData name="Karyn Johnson" userId="5b537da3-8fe8-412d-8c65-21230afc46da" providerId="ADAL" clId="{CB5D701D-E919-584E-88CC-3DBEEC697522}" dt="2025-04-18T01:54:33.687" v="258" actId="20577"/>
          <ac:spMkLst>
            <pc:docMk/>
            <pc:sldMk cId="3301709517" sldId="2147483647"/>
            <ac:spMk id="58" creationId="{7F05FC1A-8F23-2557-825A-756CC87AF39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4/19/25</a:t>
            </a:fld>
            <a:endParaRPr lang="en-US" dirty="0"/>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dirty="0"/>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4/19/25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dirty="0"/>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dirty="0"/>
          </a:p>
        </p:txBody>
      </p:sp>
    </p:spTree>
    <p:extLst>
      <p:ext uri="{BB962C8B-B14F-4D97-AF65-F5344CB8AC3E}">
        <p14:creationId xmlns:p14="http://schemas.microsoft.com/office/powerpoint/2010/main" val="1827374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6AC56-77BE-1102-5E45-34C041FB7C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340A39-135E-577C-FBA3-939CBB183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CEA6AE-2D5B-0CD6-5896-B7E75DAE6B2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61DA56A-A80A-C10E-CCB9-2A7F16E086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509F8D-AC7F-834B-A1E5-1861C09894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195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C027C-CBE7-1730-D67F-19171E30AB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54AF6F-F98D-B3A7-2EFB-C68BF74DD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E855E2-FA21-64F2-C156-498E539D266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FC382F6-D9E1-4E92-B789-1E85B8EFF9AC}"/>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2778256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E0083-B65E-05A6-6464-FEB07AE2C3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8E3FC3-A6CE-B621-4ABF-C850A0B46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7AB9C7-C97F-8F71-B348-4BA86D019F1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1DAA187-F55C-C3DF-B4BB-28501B7E3028}"/>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3846859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094AF-BD38-93A0-58EB-CCEFD04BA1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210BB5-0AF1-CBA5-7589-79A995D7B2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030599-D57A-0DF4-B517-B63DF95D693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7F0A8C7-C455-4129-67B3-E00C22F7BB0B}"/>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244891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7D19-6097-D8A8-38DA-BCF0207CA7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0230D-AB22-A6D2-3AF1-137603146C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74048-63CC-9F82-EB1D-76D77DE2C2E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BCE88AE-99E4-A61D-D080-888A9714D438}"/>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3162125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C0409-EDA3-05C9-96DD-930B76ECE1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08DF46-3405-7EF2-968F-4FC0E02B1E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4323DA-7CED-E792-BAE2-C4DF25601CCD}"/>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36E55A4-849E-C1CC-113C-CA5E226B8CC3}"/>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2824750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B71D2-C4DE-B938-E90B-EE1004D9D6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D55D5-5D1E-7103-4933-F37424959C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779CB5-7DB2-1C09-E0CE-43158E27719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7CBAD7F-769B-BFA7-9036-337AAE53185C}"/>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2241930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97EDE-E671-3A1D-EE01-F630F04489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5E1CA7-94DA-8597-DE86-F8FF0EF0F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63AD32-4F70-43CF-2492-FACB7588862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60C5454-F89D-4483-7FD2-600EBE7574BA}"/>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3806727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8B26A-6978-9389-01CC-3933FDD6A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0F4FC-E99F-00BA-CE58-48DFF48D2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50A7A3-9723-692A-9D12-E56A3071310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2D15829-BB8F-BF13-F050-524817C945C2}"/>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2400553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C9CB0-E1DA-AD6D-575B-EE26B345E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1E243-62F8-0E7E-8F0A-BC4DC2E881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70A78-958E-B439-84DB-BEE96B8C976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9BFD5A5-C2A6-1503-7F94-EA4AB3E01916}"/>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218071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Building Information Modeling is revolutionizing the way we approach construction projects from the smallest homes to the largest international airports. At its core is the digital process that helps all parties involved, from architects to contractors, to work smarter and more efficiently and with a clearer vision of what's ahead. BIM provides a framework for managing the digital information of a built asset, whether it's a small residential home, a bridge or something as complex as a sports stadium.</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836657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9A112-324B-F541-1372-92D2651C7D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53BC81-A5AA-A354-DD5F-A14D4810EF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B1D1B9-96C6-81CE-4A9C-5CDE7A700B9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0CB8E1C-FF58-E788-95DF-F4AFDE0531E1}"/>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2321153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DC45D-A1FE-36BB-D677-02CBE150B7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65265F-A8B2-C9DD-4E1D-E2EA2C01F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E73210-AB08-0259-50F7-E174377274F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3B6E0B4-5D7E-BC44-A651-BDCFB5DB07DA}"/>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610854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6F3B5-0404-961B-50C2-B2F89FB31A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89E305-7EA5-3853-55B7-8C84EAC7DB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B38FFA-B9D7-1EB5-CD1E-6187B86C69D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DA1B53-80B4-A22F-4A43-15E8368F8EB0}"/>
              </a:ext>
            </a:extLst>
          </p:cNvPr>
          <p:cNvSpPr>
            <a:spLocks noGrp="1"/>
          </p:cNvSpPr>
          <p:nvPr>
            <p:ph type="sldNum" sz="quarter" idx="5"/>
          </p:nvPr>
        </p:nvSpPr>
        <p:spPr/>
        <p:txBody>
          <a:bodyPr/>
          <a:lstStyle/>
          <a:p>
            <a:fld id="{0B509F8D-AC7F-834B-A1E5-1861C09894EA}" type="slidenum">
              <a:rPr lang="en-US" smtClean="0"/>
              <a:t>23</a:t>
            </a:fld>
            <a:endParaRPr lang="en-US" dirty="0"/>
          </a:p>
        </p:txBody>
      </p:sp>
    </p:spTree>
    <p:extLst>
      <p:ext uri="{BB962C8B-B14F-4D97-AF65-F5344CB8AC3E}">
        <p14:creationId xmlns:p14="http://schemas.microsoft.com/office/powerpoint/2010/main" val="1738887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5CAE4-EF5D-239C-4364-3F1908FE52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892E7C-50CC-6933-F857-6D7EF0776E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03E92E-AA6A-4A6F-192C-0723218CD90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271DF55-36FD-9172-7514-ACE3B5AA2E9D}"/>
              </a:ext>
            </a:extLst>
          </p:cNvPr>
          <p:cNvSpPr>
            <a:spLocks noGrp="1"/>
          </p:cNvSpPr>
          <p:nvPr>
            <p:ph type="sldNum" sz="quarter" idx="5"/>
          </p:nvPr>
        </p:nvSpPr>
        <p:spPr/>
        <p:txBody>
          <a:bodyPr/>
          <a:lstStyle/>
          <a:p>
            <a:fld id="{0B509F8D-AC7F-834B-A1E5-1861C09894EA}" type="slidenum">
              <a:rPr lang="en-US" smtClean="0"/>
              <a:t>24</a:t>
            </a:fld>
            <a:endParaRPr lang="en-US" dirty="0"/>
          </a:p>
        </p:txBody>
      </p:sp>
    </p:spTree>
    <p:extLst>
      <p:ext uri="{BB962C8B-B14F-4D97-AF65-F5344CB8AC3E}">
        <p14:creationId xmlns:p14="http://schemas.microsoft.com/office/powerpoint/2010/main" val="3889911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91F7B-6E0D-B499-532B-C5BEC07EC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ABC291-834B-EA6A-6BD8-773392C226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F2AC80-B0D1-3F93-7A5F-C7CD4F466D9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1831EB6-DF35-CE72-960C-BA1A66F51163}"/>
              </a:ext>
            </a:extLst>
          </p:cNvPr>
          <p:cNvSpPr>
            <a:spLocks noGrp="1"/>
          </p:cNvSpPr>
          <p:nvPr>
            <p:ph type="sldNum" sz="quarter" idx="5"/>
          </p:nvPr>
        </p:nvSpPr>
        <p:spPr/>
        <p:txBody>
          <a:bodyPr/>
          <a:lstStyle/>
          <a:p>
            <a:fld id="{0B509F8D-AC7F-834B-A1E5-1861C09894EA}" type="slidenum">
              <a:rPr lang="en-US" smtClean="0"/>
              <a:t>25</a:t>
            </a:fld>
            <a:endParaRPr lang="en-US" dirty="0"/>
          </a:p>
        </p:txBody>
      </p:sp>
    </p:spTree>
    <p:extLst>
      <p:ext uri="{BB962C8B-B14F-4D97-AF65-F5344CB8AC3E}">
        <p14:creationId xmlns:p14="http://schemas.microsoft.com/office/powerpoint/2010/main" val="8485181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B83C0-57B3-A223-7B5B-FCDE437214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9A351-2499-B54D-50C5-93A02AA320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383F49-684D-F62E-E7E0-11887ADD741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8CEB04C-620B-56B1-99DA-6ABCB211C51B}"/>
              </a:ext>
            </a:extLst>
          </p:cNvPr>
          <p:cNvSpPr>
            <a:spLocks noGrp="1"/>
          </p:cNvSpPr>
          <p:nvPr>
            <p:ph type="sldNum" sz="quarter" idx="5"/>
          </p:nvPr>
        </p:nvSpPr>
        <p:spPr/>
        <p:txBody>
          <a:bodyPr/>
          <a:lstStyle/>
          <a:p>
            <a:fld id="{0B509F8D-AC7F-834B-A1E5-1861C09894EA}" type="slidenum">
              <a:rPr lang="en-US" smtClean="0"/>
              <a:t>26</a:t>
            </a:fld>
            <a:endParaRPr lang="en-US" dirty="0"/>
          </a:p>
        </p:txBody>
      </p:sp>
    </p:spTree>
    <p:extLst>
      <p:ext uri="{BB962C8B-B14F-4D97-AF65-F5344CB8AC3E}">
        <p14:creationId xmlns:p14="http://schemas.microsoft.com/office/powerpoint/2010/main" val="907068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6D8E9-D0A0-B380-6D9E-2DDC2FF75E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6DC629-1780-599B-869D-A43CD7E28B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530AEF-4A3B-E2A0-4454-363DD21655D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561B86E-6633-EB8F-B86E-440B7FF180BF}"/>
              </a:ext>
            </a:extLst>
          </p:cNvPr>
          <p:cNvSpPr>
            <a:spLocks noGrp="1"/>
          </p:cNvSpPr>
          <p:nvPr>
            <p:ph type="sldNum" sz="quarter" idx="5"/>
          </p:nvPr>
        </p:nvSpPr>
        <p:spPr/>
        <p:txBody>
          <a:bodyPr/>
          <a:lstStyle/>
          <a:p>
            <a:fld id="{0B509F8D-AC7F-834B-A1E5-1861C09894EA}" type="slidenum">
              <a:rPr lang="en-US" smtClean="0"/>
              <a:t>27</a:t>
            </a:fld>
            <a:endParaRPr lang="en-US" dirty="0"/>
          </a:p>
        </p:txBody>
      </p:sp>
    </p:spTree>
    <p:extLst>
      <p:ext uri="{BB962C8B-B14F-4D97-AF65-F5344CB8AC3E}">
        <p14:creationId xmlns:p14="http://schemas.microsoft.com/office/powerpoint/2010/main" val="818923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1A6BC-3161-AD07-A05D-7DD427D371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4DB084-49AA-8D64-ECCD-A92406DBC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3612A3-A143-147A-FEA6-3A2DA28B1C9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82922EF-E0A3-FC3A-6636-2D1067BA49C0}"/>
              </a:ext>
            </a:extLst>
          </p:cNvPr>
          <p:cNvSpPr>
            <a:spLocks noGrp="1"/>
          </p:cNvSpPr>
          <p:nvPr>
            <p:ph type="sldNum" sz="quarter" idx="5"/>
          </p:nvPr>
        </p:nvSpPr>
        <p:spPr/>
        <p:txBody>
          <a:bodyPr/>
          <a:lstStyle/>
          <a:p>
            <a:fld id="{0B509F8D-AC7F-834B-A1E5-1861C09894EA}" type="slidenum">
              <a:rPr lang="en-US" smtClean="0"/>
              <a:t>28</a:t>
            </a:fld>
            <a:endParaRPr lang="en-US" dirty="0"/>
          </a:p>
        </p:txBody>
      </p:sp>
    </p:spTree>
    <p:extLst>
      <p:ext uri="{BB962C8B-B14F-4D97-AF65-F5344CB8AC3E}">
        <p14:creationId xmlns:p14="http://schemas.microsoft.com/office/powerpoint/2010/main" val="1263243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DD995-1C60-70C9-6092-B664E366D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E58F5E-9242-9E2E-A936-FB59D7FC2A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D68380-CAFF-DB7B-279F-E47E1FA4C2E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6F0041A-0286-B96C-3B92-22DBAEF00002}"/>
              </a:ext>
            </a:extLst>
          </p:cNvPr>
          <p:cNvSpPr>
            <a:spLocks noGrp="1"/>
          </p:cNvSpPr>
          <p:nvPr>
            <p:ph type="sldNum" sz="quarter" idx="5"/>
          </p:nvPr>
        </p:nvSpPr>
        <p:spPr/>
        <p:txBody>
          <a:bodyPr/>
          <a:lstStyle/>
          <a:p>
            <a:fld id="{0B509F8D-AC7F-834B-A1E5-1861C09894EA}" type="slidenum">
              <a:rPr lang="en-US" smtClean="0"/>
              <a:t>29</a:t>
            </a:fld>
            <a:endParaRPr lang="en-US" dirty="0"/>
          </a:p>
        </p:txBody>
      </p:sp>
    </p:spTree>
    <p:extLst>
      <p:ext uri="{BB962C8B-B14F-4D97-AF65-F5344CB8AC3E}">
        <p14:creationId xmlns:p14="http://schemas.microsoft.com/office/powerpoint/2010/main" val="513835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F3D75-ED23-B336-F20A-8CB9CB4554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F2A31-74EE-4CA9-21C9-38C849C1D0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DBFF09-0541-C28E-89D9-00425DF9B0A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6A8727-70FB-B45B-00C2-6BE02C485404}"/>
              </a:ext>
            </a:extLst>
          </p:cNvPr>
          <p:cNvSpPr>
            <a:spLocks noGrp="1"/>
          </p:cNvSpPr>
          <p:nvPr>
            <p:ph type="sldNum" sz="quarter" idx="5"/>
          </p:nvPr>
        </p:nvSpPr>
        <p:spPr/>
        <p:txBody>
          <a:bodyPr/>
          <a:lstStyle/>
          <a:p>
            <a:fld id="{0B509F8D-AC7F-834B-A1E5-1861C09894EA}" type="slidenum">
              <a:rPr lang="en-US" smtClean="0"/>
              <a:t>30</a:t>
            </a:fld>
            <a:endParaRPr lang="en-US" dirty="0"/>
          </a:p>
        </p:txBody>
      </p:sp>
    </p:spTree>
    <p:extLst>
      <p:ext uri="{BB962C8B-B14F-4D97-AF65-F5344CB8AC3E}">
        <p14:creationId xmlns:p14="http://schemas.microsoft.com/office/powerpoint/2010/main" val="4084095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heart of BIM and a 3D model is a visual representation of the project. But it's not just any 3D model. Each element within the model is packed with data, dimensions, material, and more. This information is crucial for creating accurate construction drawings, reducing errors and keeping the project on track. So how does all this digital information translate in the real world construction process?</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12123971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F3355-FB12-705B-EB49-6929488AB3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8B6C0-02F4-9AC1-E134-ADBBB0D41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105A27-CA97-BC48-A857-017AA5F0130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7B800BF-63C5-A1D9-3D82-7BCE72E7A4F6}"/>
              </a:ext>
            </a:extLst>
          </p:cNvPr>
          <p:cNvSpPr>
            <a:spLocks noGrp="1"/>
          </p:cNvSpPr>
          <p:nvPr>
            <p:ph type="sldNum" sz="quarter" idx="5"/>
          </p:nvPr>
        </p:nvSpPr>
        <p:spPr/>
        <p:txBody>
          <a:bodyPr/>
          <a:lstStyle/>
          <a:p>
            <a:fld id="{0B509F8D-AC7F-834B-A1E5-1861C09894EA}" type="slidenum">
              <a:rPr lang="en-US" smtClean="0"/>
              <a:t>31</a:t>
            </a:fld>
            <a:endParaRPr lang="en-US" dirty="0"/>
          </a:p>
        </p:txBody>
      </p:sp>
    </p:spTree>
    <p:extLst>
      <p:ext uri="{BB962C8B-B14F-4D97-AF65-F5344CB8AC3E}">
        <p14:creationId xmlns:p14="http://schemas.microsoft.com/office/powerpoint/2010/main" val="29378662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7C545-7365-2DD8-1185-C9E4FE2CD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330C54-67DE-B7A1-596A-559C5445B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A53A41-3423-46D9-2044-D90783EF808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93E9F43-7C2A-18FF-FDA1-0F6C85153A16}"/>
              </a:ext>
            </a:extLst>
          </p:cNvPr>
          <p:cNvSpPr>
            <a:spLocks noGrp="1"/>
          </p:cNvSpPr>
          <p:nvPr>
            <p:ph type="sldNum" sz="quarter" idx="5"/>
          </p:nvPr>
        </p:nvSpPr>
        <p:spPr/>
        <p:txBody>
          <a:bodyPr/>
          <a:lstStyle/>
          <a:p>
            <a:fld id="{0B509F8D-AC7F-834B-A1E5-1861C09894EA}" type="slidenum">
              <a:rPr lang="en-US" smtClean="0"/>
              <a:t>32</a:t>
            </a:fld>
            <a:endParaRPr lang="en-US" dirty="0"/>
          </a:p>
        </p:txBody>
      </p:sp>
    </p:spTree>
    <p:extLst>
      <p:ext uri="{BB962C8B-B14F-4D97-AF65-F5344CB8AC3E}">
        <p14:creationId xmlns:p14="http://schemas.microsoft.com/office/powerpoint/2010/main" val="392030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E1486-F585-86B1-68E5-F7113264E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0A3E7-6299-1458-4263-B2F6D51B17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A75849-6A73-9F1D-E54E-405388109D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AFA54CC-E717-F50D-C31F-AEE82C00323C}"/>
              </a:ext>
            </a:extLst>
          </p:cNvPr>
          <p:cNvSpPr>
            <a:spLocks noGrp="1"/>
          </p:cNvSpPr>
          <p:nvPr>
            <p:ph type="sldNum" sz="quarter" idx="5"/>
          </p:nvPr>
        </p:nvSpPr>
        <p:spPr/>
        <p:txBody>
          <a:bodyPr/>
          <a:lstStyle/>
          <a:p>
            <a:fld id="{0B509F8D-AC7F-834B-A1E5-1861C09894EA}" type="slidenum">
              <a:rPr lang="en-US" smtClean="0"/>
              <a:t>33</a:t>
            </a:fld>
            <a:endParaRPr lang="en-US" dirty="0"/>
          </a:p>
        </p:txBody>
      </p:sp>
    </p:spTree>
    <p:extLst>
      <p:ext uri="{BB962C8B-B14F-4D97-AF65-F5344CB8AC3E}">
        <p14:creationId xmlns:p14="http://schemas.microsoft.com/office/powerpoint/2010/main" val="689501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DD5FC-EA5C-A5BA-A8C5-2D2D4F1CD7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554F6-4E3F-3B5D-11EB-BFB8057C02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FCFEC9-EB84-5065-E34B-8DCB42D1111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6BF9C66-B36B-EB6E-E260-4F19C2A9DE7E}"/>
              </a:ext>
            </a:extLst>
          </p:cNvPr>
          <p:cNvSpPr>
            <a:spLocks noGrp="1"/>
          </p:cNvSpPr>
          <p:nvPr>
            <p:ph type="sldNum" sz="quarter" idx="5"/>
          </p:nvPr>
        </p:nvSpPr>
        <p:spPr/>
        <p:txBody>
          <a:bodyPr/>
          <a:lstStyle/>
          <a:p>
            <a:fld id="{0B509F8D-AC7F-834B-A1E5-1861C09894EA}" type="slidenum">
              <a:rPr lang="en-US" smtClean="0"/>
              <a:t>34</a:t>
            </a:fld>
            <a:endParaRPr lang="en-US" dirty="0"/>
          </a:p>
        </p:txBody>
      </p:sp>
    </p:spTree>
    <p:extLst>
      <p:ext uri="{BB962C8B-B14F-4D97-AF65-F5344CB8AC3E}">
        <p14:creationId xmlns:p14="http://schemas.microsoft.com/office/powerpoint/2010/main" val="27748674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13D84-605E-6DA4-AA3F-4F1F0D451E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F4766B-4739-0322-2EDB-084A27D394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707C5D-11F0-4988-31B2-F778E192E5B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A230F2C-9648-4B40-F34C-5789B066DA2F}"/>
              </a:ext>
            </a:extLst>
          </p:cNvPr>
          <p:cNvSpPr>
            <a:spLocks noGrp="1"/>
          </p:cNvSpPr>
          <p:nvPr>
            <p:ph type="sldNum" sz="quarter" idx="5"/>
          </p:nvPr>
        </p:nvSpPr>
        <p:spPr/>
        <p:txBody>
          <a:bodyPr/>
          <a:lstStyle/>
          <a:p>
            <a:fld id="{0B509F8D-AC7F-834B-A1E5-1861C09894EA}" type="slidenum">
              <a:rPr lang="en-US" smtClean="0"/>
              <a:t>35</a:t>
            </a:fld>
            <a:endParaRPr lang="en-US" dirty="0"/>
          </a:p>
        </p:txBody>
      </p:sp>
    </p:spTree>
    <p:extLst>
      <p:ext uri="{BB962C8B-B14F-4D97-AF65-F5344CB8AC3E}">
        <p14:creationId xmlns:p14="http://schemas.microsoft.com/office/powerpoint/2010/main" val="1946731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19AE7-ACED-2661-E57C-59E448927A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D02E43-15D9-B867-8E16-8F3A6D5F5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5D2A3-F306-C136-FA04-E2AE5D941142}"/>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DEF91B7-BB93-DECD-5796-F1AB433C8A17}"/>
              </a:ext>
            </a:extLst>
          </p:cNvPr>
          <p:cNvSpPr>
            <a:spLocks noGrp="1"/>
          </p:cNvSpPr>
          <p:nvPr>
            <p:ph type="sldNum" sz="quarter" idx="5"/>
          </p:nvPr>
        </p:nvSpPr>
        <p:spPr/>
        <p:txBody>
          <a:bodyPr/>
          <a:lstStyle/>
          <a:p>
            <a:fld id="{0B509F8D-AC7F-834B-A1E5-1861C09894EA}" type="slidenum">
              <a:rPr lang="en-US" smtClean="0"/>
              <a:t>36</a:t>
            </a:fld>
            <a:endParaRPr lang="en-US" dirty="0"/>
          </a:p>
        </p:txBody>
      </p:sp>
    </p:spTree>
    <p:extLst>
      <p:ext uri="{BB962C8B-B14F-4D97-AF65-F5344CB8AC3E}">
        <p14:creationId xmlns:p14="http://schemas.microsoft.com/office/powerpoint/2010/main" val="473384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3B190-75E6-C8E0-C8B2-3AB6355A84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2977E-CC5B-1393-7DC6-996BD2FAA7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91391A-6738-E86A-4F23-52962DB1016A}"/>
              </a:ext>
            </a:extLst>
          </p:cNvPr>
          <p:cNvSpPr>
            <a:spLocks noGrp="1"/>
          </p:cNvSpPr>
          <p:nvPr>
            <p:ph type="body" idx="1"/>
          </p:nvPr>
        </p:nvSpPr>
        <p:spPr/>
        <p:txBody>
          <a:bodyPr/>
          <a:lstStyle/>
          <a:p>
            <a:pPr defTabSz="881390">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Once the design stage is complete, pre-construction begins. By now, the architecture and engineering teams have finalized the designs and the detailed BIM models are handed over to the contractors. Even though the designs are nearly complete, changes can still happen, often due to budgetary concerns or unforeseen issues. </a:t>
            </a:r>
            <a:endParaRPr lang="en-GB" dirty="0"/>
          </a:p>
        </p:txBody>
      </p:sp>
      <p:sp>
        <p:nvSpPr>
          <p:cNvPr id="4" name="Slide Number Placeholder 3">
            <a:extLst>
              <a:ext uri="{FF2B5EF4-FFF2-40B4-BE49-F238E27FC236}">
                <a16:creationId xmlns:a16="http://schemas.microsoft.com/office/drawing/2014/main" id="{FEAE7011-97FA-7CFA-767D-FB8105A0C52B}"/>
              </a:ext>
            </a:extLst>
          </p:cNvPr>
          <p:cNvSpPr>
            <a:spLocks noGrp="1"/>
          </p:cNvSpPr>
          <p:nvPr>
            <p:ph type="sldNum" sz="quarter" idx="5"/>
          </p:nvPr>
        </p:nvSpPr>
        <p:spPr/>
        <p:txBody>
          <a:bodyPr/>
          <a:lstStyle/>
          <a:p>
            <a:pPr marL="0" marR="0" lvl="0" indent="0" algn="r" defTabSz="440695" rtl="0" eaLnBrk="1" fontAlgn="auto" latinLnBrk="0" hangingPunct="1">
              <a:lnSpc>
                <a:spcPct val="100000"/>
              </a:lnSpc>
              <a:spcBef>
                <a:spcPts val="0"/>
              </a:spcBef>
              <a:spcAft>
                <a:spcPts val="0"/>
              </a:spcAft>
              <a:buClrTx/>
              <a:buSzTx/>
              <a:buFontTx/>
              <a:buNone/>
              <a:tabLst/>
              <a:defRPr/>
            </a:pPr>
            <a:fld id="{7145DCF5-A922-4374-81B1-CD236EDAB9D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40695"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8745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28EAB-67AC-99D3-C40E-7D7441CBE6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0C5F21-2A0B-A2D7-4D8B-1AAA5C665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5FAB9-1588-6D40-84C4-F37EE93C323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114A8C2-5140-2942-EBB1-95960F9158B8}"/>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2565614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69593-AEDE-E664-0898-49C79B804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A73677-6108-41F4-16D6-A145164D30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06689-3708-4D61-BA34-1F563AF038F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F150862-2405-442C-0F20-0CCA148145BA}"/>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3424047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7827B-F2C7-0F03-07CB-4E6143396F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F5492-B7C2-129B-99DE-78BC218DD2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3E7C6B-CE0D-FD2B-77E2-937BEAE04CA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ECF6E98-EAD8-ABB6-D280-8FEE38577F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509F8D-AC7F-834B-A1E5-1861C09894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148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B6281-569F-7C7C-54F1-BEB8A8878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D9A7D6-F978-CDD4-195E-BFA63B7695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09627-35C8-365E-8D2A-3185727D0EA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DAE2E8E-4DCD-6A06-20B8-617B67C021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509F8D-AC7F-834B-A1E5-1861C09894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340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F0FA3-C794-7F73-F178-14A59B5522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FD6CA2-0746-9412-A0C4-C6EB103F42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72575E-ED3E-0D3B-2023-085196AFA9B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ED9D9D5-DD35-9FD8-E918-C7A0DAA2D7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509F8D-AC7F-834B-A1E5-1861C09894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647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anchor="ctr"/>
          <a:lstStyle>
            <a:lvl1pPr algn="ctr">
              <a:defRPr sz="2200">
                <a:latin typeface="Frutiger Next LT W1G" pitchFamily="34" charset="0"/>
              </a:defRPr>
            </a:lvl1pPr>
          </a:lstStyle>
          <a:p>
            <a:pPr defTabSz="113205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4527035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help.autodesk.com/view/RVT/2025/ENU/?guid=GUID-95DA7950-294A-442F-B82A-218E45D79C66"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media/image27.svg"/><Relationship Id="rId26" Type="http://schemas.openxmlformats.org/officeDocument/2006/relationships/image" Target="../media/image35.png"/><Relationship Id="rId3" Type="http://schemas.openxmlformats.org/officeDocument/2006/relationships/image" Target="../media/image12.png"/><Relationship Id="rId21" Type="http://schemas.openxmlformats.org/officeDocument/2006/relationships/image" Target="../media/image30.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5" Type="http://schemas.openxmlformats.org/officeDocument/2006/relationships/image" Target="../media/image34.svg"/><Relationship Id="rId2" Type="http://schemas.openxmlformats.org/officeDocument/2006/relationships/notesSlide" Target="../notesSlides/notesSlide4.xml"/><Relationship Id="rId16" Type="http://schemas.openxmlformats.org/officeDocument/2006/relationships/image" Target="../media/image25.svg"/><Relationship Id="rId20" Type="http://schemas.openxmlformats.org/officeDocument/2006/relationships/image" Target="../media/image29.svg"/><Relationship Id="rId29" Type="http://schemas.openxmlformats.org/officeDocument/2006/relationships/image" Target="../media/image38.svg"/><Relationship Id="rId1" Type="http://schemas.openxmlformats.org/officeDocument/2006/relationships/slideLayout" Target="../slideLayouts/slideLayout25.xml"/><Relationship Id="rId6" Type="http://schemas.openxmlformats.org/officeDocument/2006/relationships/image" Target="../media/image15.svg"/><Relationship Id="rId11" Type="http://schemas.openxmlformats.org/officeDocument/2006/relationships/image" Target="../media/image20.png"/><Relationship Id="rId24" Type="http://schemas.openxmlformats.org/officeDocument/2006/relationships/image" Target="../media/image33.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svg"/><Relationship Id="rId28" Type="http://schemas.openxmlformats.org/officeDocument/2006/relationships/image" Target="../media/image37.png"/><Relationship Id="rId10" Type="http://schemas.openxmlformats.org/officeDocument/2006/relationships/image" Target="../media/image19.svg"/><Relationship Id="rId19" Type="http://schemas.openxmlformats.org/officeDocument/2006/relationships/image" Target="../media/image28.pn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 Id="rId22" Type="http://schemas.openxmlformats.org/officeDocument/2006/relationships/image" Target="../media/image31.svg"/><Relationship Id="rId27" Type="http://schemas.openxmlformats.org/officeDocument/2006/relationships/image" Target="../media/image36.sv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5890301" y="5607957"/>
            <a:ext cx="11811000" cy="2217600"/>
          </a:xfrm>
        </p:spPr>
        <p:txBody>
          <a:bodyPr>
            <a:noAutofit/>
          </a:bodyPr>
          <a:lstStyle/>
          <a:p>
            <a:r>
              <a:rPr lang="en-US" dirty="0">
                <a:latin typeface="Arial" panose="020B0604020202020204" pitchFamily="34" charset="0"/>
                <a:cs typeface="Arial" panose="020B0604020202020204" pitchFamily="34" charset="0"/>
              </a:rPr>
              <a:t>Lecture</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Introduction to BIM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for Structural Design and Engineering</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A4D53-1B55-AD52-BA2B-A41D68E750F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11B4EBB-6CC9-3A03-760F-77EE67061A9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creation</a:t>
            </a:r>
          </a:p>
        </p:txBody>
      </p:sp>
      <p:sp>
        <p:nvSpPr>
          <p:cNvPr id="58" name="Content Placeholder 2">
            <a:extLst>
              <a:ext uri="{FF2B5EF4-FFF2-40B4-BE49-F238E27FC236}">
                <a16:creationId xmlns:a16="http://schemas.microsoft.com/office/drawing/2014/main" id="{4D0CC4F1-742F-FC7E-331D-44B5D1026D2B}"/>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Adding levels that report the top of steel elevations are coordinated with the architectural finish floor levels.</a:t>
            </a:r>
          </a:p>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lang="en-US" sz="3000" kern="100" dirty="0">
                <a:solidFill>
                  <a:srgbClr val="000000"/>
                </a:solidFill>
                <a:latin typeface="Arial" panose="020B0604020202020204" pitchFamily="34" charset="0"/>
                <a:ea typeface="Aptos" panose="020B0004020202020204" pitchFamily="34" charset="0"/>
                <a:cs typeface="Arial" panose="020B0604020202020204" pitchFamily="34" charset="0"/>
              </a:rPr>
              <a:t>These levels can be then be monitored based on the architect’s modifications. You will receive an alert if a monitored level changes.</a:t>
            </a:r>
            <a:endPar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F9FB2194-F0E0-03AD-E3DC-3A37EA4BFEEC}"/>
              </a:ext>
            </a:extLst>
          </p:cNvPr>
          <p:cNvPicPr>
            <a:picLocks noChangeAspect="1"/>
          </p:cNvPicPr>
          <p:nvPr/>
        </p:nvPicPr>
        <p:blipFill>
          <a:blip r:embed="rId3"/>
          <a:stretch>
            <a:fillRect/>
          </a:stretch>
        </p:blipFill>
        <p:spPr>
          <a:xfrm>
            <a:off x="7239713" y="1594201"/>
            <a:ext cx="10779432" cy="7116519"/>
          </a:xfrm>
          <a:prstGeom prst="rect">
            <a:avLst/>
          </a:prstGeom>
        </p:spPr>
      </p:pic>
    </p:spTree>
    <p:extLst>
      <p:ext uri="{BB962C8B-B14F-4D97-AF65-F5344CB8AC3E}">
        <p14:creationId xmlns:p14="http://schemas.microsoft.com/office/powerpoint/2010/main" val="27252404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46F89-DA5A-2ECC-7A5E-A275C8F7026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6A6EBE4-F323-9DCC-4EFB-B7858A0647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creation</a:t>
            </a:r>
          </a:p>
        </p:txBody>
      </p:sp>
      <p:sp>
        <p:nvSpPr>
          <p:cNvPr id="58" name="Content Placeholder 2">
            <a:extLst>
              <a:ext uri="{FF2B5EF4-FFF2-40B4-BE49-F238E27FC236}">
                <a16:creationId xmlns:a16="http://schemas.microsoft.com/office/drawing/2014/main" id="{FB896371-1D25-BE79-8B38-FA1102603C45}"/>
              </a:ext>
            </a:extLst>
          </p:cNvPr>
          <p:cNvSpPr txBox="1">
            <a:spLocks/>
          </p:cNvSpPr>
          <p:nvPr/>
        </p:nvSpPr>
        <p:spPr>
          <a:xfrm>
            <a:off x="641900" y="1939034"/>
            <a:ext cx="6216100"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Adding structural grids not only gives the structural engineer the ability to layout their building but provides accurate guidelines for the entire design team.</a:t>
            </a:r>
          </a:p>
        </p:txBody>
      </p:sp>
      <p:pic>
        <p:nvPicPr>
          <p:cNvPr id="3" name="Picture 2">
            <a:extLst>
              <a:ext uri="{FF2B5EF4-FFF2-40B4-BE49-F238E27FC236}">
                <a16:creationId xmlns:a16="http://schemas.microsoft.com/office/drawing/2014/main" id="{F0B24718-D605-38C1-4619-D3B48690EF41}"/>
              </a:ext>
            </a:extLst>
          </p:cNvPr>
          <p:cNvPicPr>
            <a:picLocks noChangeAspect="1"/>
          </p:cNvPicPr>
          <p:nvPr/>
        </p:nvPicPr>
        <p:blipFill>
          <a:blip r:embed="rId3"/>
          <a:stretch>
            <a:fillRect/>
          </a:stretch>
        </p:blipFill>
        <p:spPr>
          <a:xfrm>
            <a:off x="7032866" y="1081219"/>
            <a:ext cx="10613234" cy="8053258"/>
          </a:xfrm>
          <a:prstGeom prst="rect">
            <a:avLst/>
          </a:prstGeom>
        </p:spPr>
      </p:pic>
    </p:spTree>
    <p:extLst>
      <p:ext uri="{BB962C8B-B14F-4D97-AF65-F5344CB8AC3E}">
        <p14:creationId xmlns:p14="http://schemas.microsoft.com/office/powerpoint/2010/main" val="6604685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7B604-F38C-46B6-3B9F-3DDB3D9C59C2}"/>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291495C-00CF-B229-3032-1D090C28491A}"/>
              </a:ext>
            </a:extLst>
          </p:cNvPr>
          <p:cNvPicPr>
            <a:picLocks noChangeAspect="1"/>
          </p:cNvPicPr>
          <p:nvPr/>
        </p:nvPicPr>
        <p:blipFill>
          <a:blip r:embed="rId3"/>
          <a:stretch>
            <a:fillRect/>
          </a:stretch>
        </p:blipFill>
        <p:spPr>
          <a:xfrm>
            <a:off x="7985753" y="1218860"/>
            <a:ext cx="9495343" cy="7849280"/>
          </a:xfrm>
          <a:prstGeom prst="rect">
            <a:avLst/>
          </a:prstGeom>
        </p:spPr>
      </p:pic>
      <p:sp>
        <p:nvSpPr>
          <p:cNvPr id="5" name="Title 4">
            <a:extLst>
              <a:ext uri="{FF2B5EF4-FFF2-40B4-BE49-F238E27FC236}">
                <a16:creationId xmlns:a16="http://schemas.microsoft.com/office/drawing/2014/main" id="{D6102587-7F38-6E77-12E6-D5C36DEC84E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foundations</a:t>
            </a:r>
          </a:p>
        </p:txBody>
      </p:sp>
      <p:sp>
        <p:nvSpPr>
          <p:cNvPr id="58" name="Content Placeholder 2">
            <a:extLst>
              <a:ext uri="{FF2B5EF4-FFF2-40B4-BE49-F238E27FC236}">
                <a16:creationId xmlns:a16="http://schemas.microsoft.com/office/drawing/2014/main" id="{6374A0A8-2A8F-15FC-678A-A8424FD7DED3}"/>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Foundation design is based on many factors: the capacity and composition of the soil, the type of building, the size of the building, and the site where the building is actually being built.</a:t>
            </a:r>
          </a:p>
          <a:p>
            <a:r>
              <a:rPr lang="en-US" sz="3000" kern="100" dirty="0">
                <a:latin typeface="Arial" panose="020B0604020202020204" pitchFamily="34" charset="0"/>
                <a:cs typeface="Arial" panose="020B0604020202020204" pitchFamily="34" charset="0"/>
              </a:rPr>
              <a:t>Using BIM workflows and Revit, the structural engineer can relay their foundation design and coordinate with other trades.</a:t>
            </a:r>
          </a:p>
        </p:txBody>
      </p:sp>
    </p:spTree>
    <p:extLst>
      <p:ext uri="{BB962C8B-B14F-4D97-AF65-F5344CB8AC3E}">
        <p14:creationId xmlns:p14="http://schemas.microsoft.com/office/powerpoint/2010/main" val="29355728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BF7A0-5F4C-A65D-7167-610424A0B7D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3A3B8B-C827-26CA-7ABA-B5BA032DE803}"/>
              </a:ext>
            </a:extLst>
          </p:cNvPr>
          <p:cNvPicPr>
            <a:picLocks noChangeAspect="1"/>
          </p:cNvPicPr>
          <p:nvPr/>
        </p:nvPicPr>
        <p:blipFill>
          <a:blip r:embed="rId3"/>
          <a:stretch>
            <a:fillRect/>
          </a:stretch>
        </p:blipFill>
        <p:spPr>
          <a:xfrm>
            <a:off x="7205731" y="2231935"/>
            <a:ext cx="10957929" cy="5866065"/>
          </a:xfrm>
          <a:prstGeom prst="rect">
            <a:avLst/>
          </a:prstGeom>
        </p:spPr>
      </p:pic>
      <p:sp>
        <p:nvSpPr>
          <p:cNvPr id="5" name="Title 4">
            <a:extLst>
              <a:ext uri="{FF2B5EF4-FFF2-40B4-BE49-F238E27FC236}">
                <a16:creationId xmlns:a16="http://schemas.microsoft.com/office/drawing/2014/main" id="{E86BC923-FD55-A547-8BB3-1C779A06C0B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foundations</a:t>
            </a:r>
          </a:p>
        </p:txBody>
      </p:sp>
      <p:sp>
        <p:nvSpPr>
          <p:cNvPr id="58" name="Content Placeholder 2">
            <a:extLst>
              <a:ext uri="{FF2B5EF4-FFF2-40B4-BE49-F238E27FC236}">
                <a16:creationId xmlns:a16="http://schemas.microsoft.com/office/drawing/2014/main" id="{09DDC59C-65CB-0C68-1729-24F257C77254}"/>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Foundation walls can be added when the structural engineer knows what shape and type the building will be.</a:t>
            </a:r>
          </a:p>
          <a:p>
            <a:r>
              <a:rPr lang="en-US" sz="3000" kern="100" dirty="0">
                <a:latin typeface="Arial" panose="020B0604020202020204" pitchFamily="34" charset="0"/>
                <a:cs typeface="Arial" panose="020B0604020202020204" pitchFamily="34" charset="0"/>
              </a:rPr>
              <a:t>With the foundation wall sized properly, structural wall footings (known as strip or continuous) can be added to the footprint.</a:t>
            </a:r>
          </a:p>
          <a:p>
            <a:r>
              <a:rPr lang="en-US" sz="3000" kern="100" dirty="0">
                <a:latin typeface="Arial" panose="020B0604020202020204" pitchFamily="34" charset="0"/>
                <a:cs typeface="Arial" panose="020B0604020202020204" pitchFamily="34" charset="0"/>
              </a:rPr>
              <a:t>This ensures the loads from the foundation walls are spread into the earth covering a wider square foot area.</a:t>
            </a:r>
          </a:p>
        </p:txBody>
      </p:sp>
    </p:spTree>
    <p:extLst>
      <p:ext uri="{BB962C8B-B14F-4D97-AF65-F5344CB8AC3E}">
        <p14:creationId xmlns:p14="http://schemas.microsoft.com/office/powerpoint/2010/main" val="18726648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E3A02-43CB-5D44-318A-35EFDD3F57F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9B92CC8-4249-4238-5866-AFC18B77802B}"/>
              </a:ext>
            </a:extLst>
          </p:cNvPr>
          <p:cNvPicPr>
            <a:picLocks noChangeAspect="1"/>
          </p:cNvPicPr>
          <p:nvPr/>
        </p:nvPicPr>
        <p:blipFill>
          <a:blip r:embed="rId3"/>
          <a:srcRect r="8304"/>
          <a:stretch/>
        </p:blipFill>
        <p:spPr>
          <a:xfrm>
            <a:off x="6729639" y="2142234"/>
            <a:ext cx="11172371" cy="6857293"/>
          </a:xfrm>
          <a:prstGeom prst="rect">
            <a:avLst/>
          </a:prstGeom>
        </p:spPr>
      </p:pic>
      <p:sp>
        <p:nvSpPr>
          <p:cNvPr id="5" name="Title 4">
            <a:extLst>
              <a:ext uri="{FF2B5EF4-FFF2-40B4-BE49-F238E27FC236}">
                <a16:creationId xmlns:a16="http://schemas.microsoft.com/office/drawing/2014/main" id="{F1571871-7659-5CB3-E19A-6AFB1157860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foundations</a:t>
            </a:r>
          </a:p>
        </p:txBody>
      </p:sp>
      <p:sp>
        <p:nvSpPr>
          <p:cNvPr id="58" name="Content Placeholder 2">
            <a:extLst>
              <a:ext uri="{FF2B5EF4-FFF2-40B4-BE49-F238E27FC236}">
                <a16:creationId xmlns:a16="http://schemas.microsoft.com/office/drawing/2014/main" id="{6B139164-50FA-5044-D8B2-4AEB22DA5DE6}"/>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Piers and pilasters are added to a foundation to absorb the point loads from the structural columns that bear upon them.</a:t>
            </a:r>
          </a:p>
          <a:p>
            <a:r>
              <a:rPr lang="en-US" sz="3000" kern="100" dirty="0">
                <a:latin typeface="Arial" panose="020B0604020202020204" pitchFamily="34" charset="0"/>
                <a:cs typeface="Arial" panose="020B0604020202020204" pitchFamily="34" charset="0"/>
              </a:rPr>
              <a:t>A pier is a stand-alone vertical support member that transfers the load to a thickened spread footing. Picture a traditional pier that extends into the ocean.</a:t>
            </a:r>
          </a:p>
          <a:p>
            <a:r>
              <a:rPr lang="en-US" sz="3000" kern="100" dirty="0">
                <a:latin typeface="Arial" panose="020B0604020202020204" pitchFamily="34" charset="0"/>
                <a:cs typeface="Arial" panose="020B0604020202020204" pitchFamily="34" charset="0"/>
              </a:rPr>
              <a:t>A pilaster is cast against or integrated into a structural wall. This allows the point load to be transferred into the walls as well as into the footing below.</a:t>
            </a:r>
          </a:p>
        </p:txBody>
      </p:sp>
      <p:sp>
        <p:nvSpPr>
          <p:cNvPr id="2" name="TextBox 1">
            <a:extLst>
              <a:ext uri="{FF2B5EF4-FFF2-40B4-BE49-F238E27FC236}">
                <a16:creationId xmlns:a16="http://schemas.microsoft.com/office/drawing/2014/main" id="{1F606B05-204B-7A65-BE2B-100ED088D875}"/>
              </a:ext>
            </a:extLst>
          </p:cNvPr>
          <p:cNvSpPr txBox="1"/>
          <p:nvPr/>
        </p:nvSpPr>
        <p:spPr>
          <a:xfrm>
            <a:off x="15215016" y="2445955"/>
            <a:ext cx="2202591" cy="646331"/>
          </a:xfrm>
          <a:prstGeom prst="rect">
            <a:avLst/>
          </a:prstGeom>
          <a:noFill/>
        </p:spPr>
        <p:txBody>
          <a:bodyPr wrap="square">
            <a:spAutoFit/>
          </a:bodyPr>
          <a:lstStyle/>
          <a:p>
            <a:r>
              <a:rPr lang="en-US" sz="3600" kern="100" dirty="0">
                <a:latin typeface="Arial" panose="020B0604020202020204" pitchFamily="34" charset="0"/>
                <a:cs typeface="Arial" panose="020B0604020202020204" pitchFamily="34" charset="0"/>
              </a:rPr>
              <a:t>Pilasters</a:t>
            </a:r>
            <a:endParaRPr lang="en-US" dirty="0"/>
          </a:p>
        </p:txBody>
      </p:sp>
      <p:sp>
        <p:nvSpPr>
          <p:cNvPr id="3" name="TextBox 2">
            <a:extLst>
              <a:ext uri="{FF2B5EF4-FFF2-40B4-BE49-F238E27FC236}">
                <a16:creationId xmlns:a16="http://schemas.microsoft.com/office/drawing/2014/main" id="{9EA9714D-76DB-C0D4-7C1B-D02606350374}"/>
              </a:ext>
            </a:extLst>
          </p:cNvPr>
          <p:cNvSpPr txBox="1"/>
          <p:nvPr/>
        </p:nvSpPr>
        <p:spPr>
          <a:xfrm>
            <a:off x="13118892" y="1501511"/>
            <a:ext cx="1873770" cy="646331"/>
          </a:xfrm>
          <a:prstGeom prst="rect">
            <a:avLst/>
          </a:prstGeom>
          <a:noFill/>
        </p:spPr>
        <p:txBody>
          <a:bodyPr wrap="square">
            <a:spAutoFit/>
          </a:bodyPr>
          <a:lstStyle/>
          <a:p>
            <a:r>
              <a:rPr lang="en-US" sz="3600" kern="100" dirty="0">
                <a:latin typeface="Arial" panose="020B0604020202020204" pitchFamily="34" charset="0"/>
                <a:cs typeface="Arial" panose="020B0604020202020204" pitchFamily="34" charset="0"/>
              </a:rPr>
              <a:t>Piers</a:t>
            </a:r>
            <a:endParaRPr lang="en-US" dirty="0"/>
          </a:p>
        </p:txBody>
      </p:sp>
      <p:cxnSp>
        <p:nvCxnSpPr>
          <p:cNvPr id="7" name="Straight Arrow Connector 6">
            <a:extLst>
              <a:ext uri="{FF2B5EF4-FFF2-40B4-BE49-F238E27FC236}">
                <a16:creationId xmlns:a16="http://schemas.microsoft.com/office/drawing/2014/main" id="{2F69D8C4-76DC-8E6A-E2B1-C36D166B632D}"/>
              </a:ext>
            </a:extLst>
          </p:cNvPr>
          <p:cNvCxnSpPr>
            <a:cxnSpLocks/>
          </p:cNvCxnSpPr>
          <p:nvPr/>
        </p:nvCxnSpPr>
        <p:spPr>
          <a:xfrm flipH="1">
            <a:off x="12417477" y="2142234"/>
            <a:ext cx="1272449" cy="2255038"/>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Arrow Connector 8">
            <a:extLst>
              <a:ext uri="{FF2B5EF4-FFF2-40B4-BE49-F238E27FC236}">
                <a16:creationId xmlns:a16="http://schemas.microsoft.com/office/drawing/2014/main" id="{E29774D1-A6B4-888F-0322-C6E97AD7BCE5}"/>
              </a:ext>
            </a:extLst>
          </p:cNvPr>
          <p:cNvCxnSpPr>
            <a:cxnSpLocks/>
          </p:cNvCxnSpPr>
          <p:nvPr/>
        </p:nvCxnSpPr>
        <p:spPr>
          <a:xfrm flipH="1">
            <a:off x="14600420" y="3092286"/>
            <a:ext cx="1257248" cy="415412"/>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Arrow Connector 11">
            <a:extLst>
              <a:ext uri="{FF2B5EF4-FFF2-40B4-BE49-F238E27FC236}">
                <a16:creationId xmlns:a16="http://schemas.microsoft.com/office/drawing/2014/main" id="{9470C66A-213F-01ED-1744-15D5B6A402D9}"/>
              </a:ext>
            </a:extLst>
          </p:cNvPr>
          <p:cNvCxnSpPr>
            <a:cxnSpLocks/>
          </p:cNvCxnSpPr>
          <p:nvPr/>
        </p:nvCxnSpPr>
        <p:spPr>
          <a:xfrm flipH="1">
            <a:off x="15504881" y="3092286"/>
            <a:ext cx="662011" cy="635116"/>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92E7EDB2-037E-3C0A-A119-5F2641DB9D70}"/>
              </a:ext>
            </a:extLst>
          </p:cNvPr>
          <p:cNvCxnSpPr>
            <a:cxnSpLocks/>
          </p:cNvCxnSpPr>
          <p:nvPr/>
        </p:nvCxnSpPr>
        <p:spPr>
          <a:xfrm flipH="1">
            <a:off x="16275570" y="3239514"/>
            <a:ext cx="205152" cy="886770"/>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9D724D25-FF15-A6C8-6934-D0A9A94391E9}"/>
              </a:ext>
            </a:extLst>
          </p:cNvPr>
          <p:cNvCxnSpPr>
            <a:cxnSpLocks/>
          </p:cNvCxnSpPr>
          <p:nvPr/>
        </p:nvCxnSpPr>
        <p:spPr>
          <a:xfrm flipH="1">
            <a:off x="11621801" y="2142234"/>
            <a:ext cx="1919287" cy="2462744"/>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570559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ACAFF-309A-4259-B231-3619D5F3AE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C96E9FE-6E8A-2C49-2A68-FB20A95987D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foundations</a:t>
            </a:r>
          </a:p>
        </p:txBody>
      </p:sp>
      <p:sp>
        <p:nvSpPr>
          <p:cNvPr id="58" name="Content Placeholder 2">
            <a:extLst>
              <a:ext uri="{FF2B5EF4-FFF2-40B4-BE49-F238E27FC236}">
                <a16:creationId xmlns:a16="http://schemas.microsoft.com/office/drawing/2014/main" id="{27E0C4DC-F470-20A6-1689-284B5406607F}"/>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When a site is not flat, and there are valleys and hills, the footings must maintain a specific depth keeping the footings under a frost line.</a:t>
            </a:r>
          </a:p>
          <a:p>
            <a:r>
              <a:rPr lang="en-US" sz="3000" kern="100" dirty="0">
                <a:latin typeface="Arial" panose="020B0604020202020204" pitchFamily="34" charset="0"/>
                <a:cs typeface="Arial" panose="020B0604020202020204" pitchFamily="34" charset="0"/>
              </a:rPr>
              <a:t>Footings cannot be angled or on a slope. They need to be stepped into the hill or valley maintaining a consistent top of footing elevation.</a:t>
            </a:r>
          </a:p>
        </p:txBody>
      </p:sp>
      <p:pic>
        <p:nvPicPr>
          <p:cNvPr id="3" name="Picture 2">
            <a:extLst>
              <a:ext uri="{FF2B5EF4-FFF2-40B4-BE49-F238E27FC236}">
                <a16:creationId xmlns:a16="http://schemas.microsoft.com/office/drawing/2014/main" id="{0EDE6DBA-EE37-4B2E-B8CB-9A6789628ABF}"/>
              </a:ext>
            </a:extLst>
          </p:cNvPr>
          <p:cNvPicPr>
            <a:picLocks noChangeAspect="1"/>
          </p:cNvPicPr>
          <p:nvPr/>
        </p:nvPicPr>
        <p:blipFill>
          <a:blip r:embed="rId3"/>
          <a:stretch>
            <a:fillRect/>
          </a:stretch>
        </p:blipFill>
        <p:spPr>
          <a:xfrm>
            <a:off x="7362862" y="1939034"/>
            <a:ext cx="10518733" cy="6578491"/>
          </a:xfrm>
          <a:prstGeom prst="rect">
            <a:avLst/>
          </a:prstGeom>
        </p:spPr>
      </p:pic>
    </p:spTree>
    <p:extLst>
      <p:ext uri="{BB962C8B-B14F-4D97-AF65-F5344CB8AC3E}">
        <p14:creationId xmlns:p14="http://schemas.microsoft.com/office/powerpoint/2010/main" val="9959432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3EFF6-A281-C42E-377F-EBB60C70803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F7088DC-F2E0-86BD-773C-F853AB5B4999}"/>
              </a:ext>
            </a:extLst>
          </p:cNvPr>
          <p:cNvPicPr>
            <a:picLocks noChangeAspect="1"/>
          </p:cNvPicPr>
          <p:nvPr/>
        </p:nvPicPr>
        <p:blipFill>
          <a:blip r:embed="rId3"/>
          <a:stretch>
            <a:fillRect/>
          </a:stretch>
        </p:blipFill>
        <p:spPr>
          <a:xfrm>
            <a:off x="7398093" y="2490612"/>
            <a:ext cx="10653985" cy="4795559"/>
          </a:xfrm>
          <a:prstGeom prst="rect">
            <a:avLst/>
          </a:prstGeom>
        </p:spPr>
      </p:pic>
      <p:sp>
        <p:nvSpPr>
          <p:cNvPr id="5" name="Title 4">
            <a:extLst>
              <a:ext uri="{FF2B5EF4-FFF2-40B4-BE49-F238E27FC236}">
                <a16:creationId xmlns:a16="http://schemas.microsoft.com/office/drawing/2014/main" id="{65E80B2C-7B4C-1710-0291-7DB7BD5C3D5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steel systems</a:t>
            </a:r>
          </a:p>
        </p:txBody>
      </p:sp>
      <p:sp>
        <p:nvSpPr>
          <p:cNvPr id="58" name="Content Placeholder 2">
            <a:extLst>
              <a:ext uri="{FF2B5EF4-FFF2-40B4-BE49-F238E27FC236}">
                <a16:creationId xmlns:a16="http://schemas.microsoft.com/office/drawing/2014/main" id="{20CD37BA-662F-5703-13DF-7BBEBB5D7E7A}"/>
              </a:ext>
            </a:extLst>
          </p:cNvPr>
          <p:cNvSpPr txBox="1">
            <a:spLocks/>
          </p:cNvSpPr>
          <p:nvPr/>
        </p:nvSpPr>
        <p:spPr>
          <a:xfrm>
            <a:off x="641900" y="1939034"/>
            <a:ext cx="6756194" cy="560924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Steel systems start with adding columns at grid locations. Because the building has been carefully laid out, the columns have preset points in the model called grid intersections.</a:t>
            </a:r>
          </a:p>
          <a:p>
            <a:r>
              <a:rPr lang="en-US" sz="3000" kern="100" dirty="0">
                <a:latin typeface="Arial" panose="020B0604020202020204" pitchFamily="34" charset="0"/>
                <a:cs typeface="Arial" panose="020B0604020202020204" pitchFamily="34" charset="0"/>
              </a:rPr>
              <a:t>Grid intersections can be used as reference points for placing elements such as columns and beams, and help to organize and structure the module.</a:t>
            </a:r>
          </a:p>
        </p:txBody>
      </p:sp>
    </p:spTree>
    <p:extLst>
      <p:ext uri="{BB962C8B-B14F-4D97-AF65-F5344CB8AC3E}">
        <p14:creationId xmlns:p14="http://schemas.microsoft.com/office/powerpoint/2010/main" val="3971750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5E9AE-F824-5078-ABD4-62747A2A97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6B083AD-FBB6-6E0B-1071-F83C769EC623}"/>
              </a:ext>
            </a:extLst>
          </p:cNvPr>
          <p:cNvPicPr>
            <a:picLocks noChangeAspect="1"/>
          </p:cNvPicPr>
          <p:nvPr/>
        </p:nvPicPr>
        <p:blipFill>
          <a:blip r:embed="rId3"/>
          <a:stretch>
            <a:fillRect/>
          </a:stretch>
        </p:blipFill>
        <p:spPr>
          <a:xfrm>
            <a:off x="7521944" y="2963991"/>
            <a:ext cx="10394581" cy="4359018"/>
          </a:xfrm>
          <a:prstGeom prst="rect">
            <a:avLst/>
          </a:prstGeom>
        </p:spPr>
      </p:pic>
      <p:sp>
        <p:nvSpPr>
          <p:cNvPr id="5" name="Title 4">
            <a:extLst>
              <a:ext uri="{FF2B5EF4-FFF2-40B4-BE49-F238E27FC236}">
                <a16:creationId xmlns:a16="http://schemas.microsoft.com/office/drawing/2014/main" id="{FCBE8773-FD03-12EF-7B89-86398FDDFFA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steel systems</a:t>
            </a:r>
          </a:p>
        </p:txBody>
      </p:sp>
      <p:sp>
        <p:nvSpPr>
          <p:cNvPr id="58" name="Content Placeholder 2">
            <a:extLst>
              <a:ext uri="{FF2B5EF4-FFF2-40B4-BE49-F238E27FC236}">
                <a16:creationId xmlns:a16="http://schemas.microsoft.com/office/drawing/2014/main" id="{DE1C4B00-B8E6-CE1A-FE40-0F01817976BD}"/>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In a typical structure, you will see beams along gridlines that frame from column to column. You will also see beams that could be bent or fabricated on a radius. </a:t>
            </a:r>
          </a:p>
          <a:p>
            <a:r>
              <a:rPr lang="en-US" sz="3000" kern="100" dirty="0">
                <a:latin typeface="Arial" panose="020B0604020202020204" pitchFamily="34" charset="0"/>
                <a:cs typeface="Arial" panose="020B0604020202020204" pitchFamily="34" charset="0"/>
              </a:rPr>
              <a:t>It takes careful consideration what size and shape beam you use at each location. Not only is the structural integrity impacted, but also the cost.</a:t>
            </a:r>
          </a:p>
        </p:txBody>
      </p:sp>
    </p:spTree>
    <p:extLst>
      <p:ext uri="{BB962C8B-B14F-4D97-AF65-F5344CB8AC3E}">
        <p14:creationId xmlns:p14="http://schemas.microsoft.com/office/powerpoint/2010/main" val="29201266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8991C-3295-498D-D946-58A5F9C315C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13B0088-91E8-CCA8-BFFF-BD8AA7741EF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steel systems</a:t>
            </a:r>
          </a:p>
        </p:txBody>
      </p:sp>
      <p:sp>
        <p:nvSpPr>
          <p:cNvPr id="58" name="Content Placeholder 2">
            <a:extLst>
              <a:ext uri="{FF2B5EF4-FFF2-40B4-BE49-F238E27FC236}">
                <a16:creationId xmlns:a16="http://schemas.microsoft.com/office/drawing/2014/main" id="{7952CDFA-CA6F-8416-A168-8F485CE98214}"/>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Steel connections can be added in Revit for a basis of design but are generally detailed by the fabricator.</a:t>
            </a:r>
          </a:p>
          <a:p>
            <a:r>
              <a:rPr lang="en-US" sz="3000" kern="100" dirty="0">
                <a:latin typeface="Arial" panose="020B0604020202020204" pitchFamily="34" charset="0"/>
                <a:cs typeface="Arial" panose="020B0604020202020204" pitchFamily="34" charset="0"/>
              </a:rPr>
              <a:t>You will design a connection and then approve what is called a shop drawing. In most cases, the shop drawings will be modeled in a structural modeling application that sizes and creates fabrication drawings.</a:t>
            </a:r>
          </a:p>
          <a:p>
            <a:r>
              <a:rPr lang="en-US" sz="3000" kern="100" dirty="0">
                <a:latin typeface="Arial" panose="020B0604020202020204" pitchFamily="34" charset="0"/>
                <a:cs typeface="Arial" panose="020B0604020202020204" pitchFamily="34" charset="0"/>
              </a:rPr>
              <a:t>Use these connections sparingly in Revit for a basis of design.</a:t>
            </a:r>
          </a:p>
        </p:txBody>
      </p:sp>
      <p:pic>
        <p:nvPicPr>
          <p:cNvPr id="4" name="Picture 3">
            <a:extLst>
              <a:ext uri="{FF2B5EF4-FFF2-40B4-BE49-F238E27FC236}">
                <a16:creationId xmlns:a16="http://schemas.microsoft.com/office/drawing/2014/main" id="{6211DCFB-1A7E-18BE-9CCD-D1539DD88127}"/>
              </a:ext>
            </a:extLst>
          </p:cNvPr>
          <p:cNvPicPr>
            <a:picLocks noChangeAspect="1"/>
          </p:cNvPicPr>
          <p:nvPr/>
        </p:nvPicPr>
        <p:blipFill>
          <a:blip r:embed="rId3"/>
          <a:srcRect b="43798"/>
          <a:stretch/>
        </p:blipFill>
        <p:spPr>
          <a:xfrm>
            <a:off x="9407525" y="219206"/>
            <a:ext cx="7760436" cy="4924294"/>
          </a:xfrm>
          <a:prstGeom prst="rect">
            <a:avLst/>
          </a:prstGeom>
        </p:spPr>
      </p:pic>
      <p:pic>
        <p:nvPicPr>
          <p:cNvPr id="9" name="Picture 8">
            <a:extLst>
              <a:ext uri="{FF2B5EF4-FFF2-40B4-BE49-F238E27FC236}">
                <a16:creationId xmlns:a16="http://schemas.microsoft.com/office/drawing/2014/main" id="{3CD48E0B-4312-F0E8-073C-06D2C58C980A}"/>
              </a:ext>
            </a:extLst>
          </p:cNvPr>
          <p:cNvPicPr>
            <a:picLocks noChangeAspect="1"/>
          </p:cNvPicPr>
          <p:nvPr/>
        </p:nvPicPr>
        <p:blipFill>
          <a:blip r:embed="rId4"/>
          <a:stretch>
            <a:fillRect/>
          </a:stretch>
        </p:blipFill>
        <p:spPr>
          <a:xfrm>
            <a:off x="8514017" y="3618372"/>
            <a:ext cx="8900931" cy="5319221"/>
          </a:xfrm>
          <a:prstGeom prst="rect">
            <a:avLst/>
          </a:prstGeom>
        </p:spPr>
      </p:pic>
    </p:spTree>
    <p:extLst>
      <p:ext uri="{BB962C8B-B14F-4D97-AF65-F5344CB8AC3E}">
        <p14:creationId xmlns:p14="http://schemas.microsoft.com/office/powerpoint/2010/main" val="15408558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3FC57-DFB8-26ED-AA88-62E0DFD5192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DC96556-40D9-8822-C5CC-24F3E40B00E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floors and slabs</a:t>
            </a:r>
          </a:p>
        </p:txBody>
      </p:sp>
      <p:sp>
        <p:nvSpPr>
          <p:cNvPr id="58" name="Content Placeholder 2">
            <a:extLst>
              <a:ext uri="{FF2B5EF4-FFF2-40B4-BE49-F238E27FC236}">
                <a16:creationId xmlns:a16="http://schemas.microsoft.com/office/drawing/2014/main" id="{7DADB563-AD90-E527-316A-0009092BAE5F}"/>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Floors are shared between architects and structural engineers. </a:t>
            </a:r>
            <a:r>
              <a:rPr lang="en-US" sz="3000" kern="100" dirty="0">
                <a:latin typeface="Arial" panose="020B0604020202020204" pitchFamily="34" charset="0"/>
                <a:ea typeface="Aptos" panose="020B0004020202020204" pitchFamily="34" charset="0"/>
                <a:cs typeface="Arial" panose="020B0604020202020204" pitchFamily="34" charset="0"/>
              </a:rPr>
              <a:t>The architect depends on the structural engineer to design the thickness of the structural floor to determine their finish floor elevation.</a:t>
            </a:r>
          </a:p>
          <a:p>
            <a:r>
              <a:rPr lang="en-US" sz="3000" kern="100" dirty="0">
                <a:latin typeface="Arial" panose="020B0604020202020204" pitchFamily="34" charset="0"/>
                <a:cs typeface="Arial" panose="020B0604020202020204" pitchFamily="34" charset="0"/>
              </a:rPr>
              <a:t>Revit and a BIM workflow allows this coordination to take place in real-time.</a:t>
            </a:r>
          </a:p>
        </p:txBody>
      </p:sp>
      <p:pic>
        <p:nvPicPr>
          <p:cNvPr id="3" name="Picture 2">
            <a:extLst>
              <a:ext uri="{FF2B5EF4-FFF2-40B4-BE49-F238E27FC236}">
                <a16:creationId xmlns:a16="http://schemas.microsoft.com/office/drawing/2014/main" id="{B2D691DC-27F4-2B3E-02FF-F3372E124820}"/>
              </a:ext>
            </a:extLst>
          </p:cNvPr>
          <p:cNvPicPr>
            <a:picLocks noChangeAspect="1"/>
          </p:cNvPicPr>
          <p:nvPr/>
        </p:nvPicPr>
        <p:blipFill>
          <a:blip r:embed="rId3"/>
          <a:stretch>
            <a:fillRect/>
          </a:stretch>
        </p:blipFill>
        <p:spPr>
          <a:xfrm>
            <a:off x="8121936" y="2656113"/>
            <a:ext cx="9270802" cy="5633795"/>
          </a:xfrm>
          <a:prstGeom prst="rect">
            <a:avLst/>
          </a:prstGeom>
          <a:ln>
            <a:noFill/>
          </a:ln>
          <a:effectLst>
            <a:softEdge rad="112500"/>
          </a:effectLst>
        </p:spPr>
      </p:pic>
    </p:spTree>
    <p:extLst>
      <p:ext uri="{BB962C8B-B14F-4D97-AF65-F5344CB8AC3E}">
        <p14:creationId xmlns:p14="http://schemas.microsoft.com/office/powerpoint/2010/main" val="3116634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7852971"/>
          </a:xfrm>
        </p:spPr>
        <p:txBody>
          <a:bodyPr>
            <a:normAutofit fontScale="25000" lnSpcReduction="20000"/>
          </a:bodyPr>
          <a:lstStyle/>
          <a:p>
            <a:pPr marL="0" indent="0">
              <a:buNone/>
            </a:pPr>
            <a:r>
              <a:rPr lang="en-US" sz="9600" dirty="0">
                <a:latin typeface="Arial" panose="020B0604020202020204" pitchFamily="34" charset="0"/>
                <a:cs typeface="Arial" panose="020B0604020202020204" pitchFamily="34" charset="0"/>
              </a:rPr>
              <a:t>After completing this course, you’ll be able to:</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Describe Building Information Modeling (BIM) and its role in structural engineering.</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a new project using an architectural model.</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structural foundations.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Model structural steel systems.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Place structural floors and slabs.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Add structural reinforcing.</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Create and manage views</a:t>
            </a:r>
            <a:r>
              <a:rPr lang="en-US" sz="9600">
                <a:latin typeface="Arial" panose="020B0604020202020204" pitchFamily="34" charset="0"/>
                <a:cs typeface="Arial" panose="020B0604020202020204" pitchFamily="34" charset="0"/>
              </a:rPr>
              <a:t>, sections, </a:t>
            </a:r>
            <a:r>
              <a:rPr lang="en-US" sz="9600" dirty="0">
                <a:latin typeface="Arial" panose="020B0604020202020204" pitchFamily="34" charset="0"/>
                <a:cs typeface="Arial" panose="020B0604020202020204" pitchFamily="34" charset="0"/>
              </a:rPr>
              <a:t>and callouts.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Query the model to create documentation and schedules.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Civil 3D to place a project using shared coordinates.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Workshare Revit models to the cloud.</a:t>
            </a:r>
          </a:p>
          <a:p>
            <a:endParaRPr lang="en-US" sz="96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endParaRPr lang="en-US" sz="12800" dirty="0">
              <a:cs typeface="Artifakt ElementOfc" panose="020B0504020101020102" pitchFamily="34" charset="0"/>
            </a:endParaRPr>
          </a:p>
          <a:p>
            <a:endParaRPr lang="en-US" sz="12800"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9B492-B82D-74B9-6399-608AECA5F66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A990B5-03FD-E4BE-FC97-9FC2690E502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floors and slabs</a:t>
            </a:r>
          </a:p>
        </p:txBody>
      </p:sp>
      <p:sp>
        <p:nvSpPr>
          <p:cNvPr id="58" name="Content Placeholder 2">
            <a:extLst>
              <a:ext uri="{FF2B5EF4-FFF2-40B4-BE49-F238E27FC236}">
                <a16:creationId xmlns:a16="http://schemas.microsoft.com/office/drawing/2014/main" id="{AAC9A4B3-CAA7-0902-56EE-89D2DB0F5AC9}"/>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When a floor is designed in Revit not only is the concrete considered, but the structural decking is considered as well.</a:t>
            </a:r>
          </a:p>
          <a:p>
            <a:r>
              <a:rPr lang="en-US" sz="3000" kern="100" dirty="0">
                <a:latin typeface="Arial" panose="020B0604020202020204" pitchFamily="34" charset="0"/>
                <a:cs typeface="Arial" panose="020B0604020202020204" pitchFamily="34" charset="0"/>
              </a:rPr>
              <a:t>As the structural desk interacts with the edges that bear on framing, the decking needs to stop at the beam centerline, while the concrete cantilevers to the outside of the flange.</a:t>
            </a:r>
          </a:p>
        </p:txBody>
      </p:sp>
      <p:pic>
        <p:nvPicPr>
          <p:cNvPr id="4" name="Picture 3">
            <a:extLst>
              <a:ext uri="{FF2B5EF4-FFF2-40B4-BE49-F238E27FC236}">
                <a16:creationId xmlns:a16="http://schemas.microsoft.com/office/drawing/2014/main" id="{2F69DB04-3A21-7BB1-F163-69FA53B8DFAC}"/>
              </a:ext>
            </a:extLst>
          </p:cNvPr>
          <p:cNvPicPr>
            <a:picLocks noChangeAspect="1"/>
          </p:cNvPicPr>
          <p:nvPr/>
        </p:nvPicPr>
        <p:blipFill>
          <a:blip r:embed="rId3"/>
          <a:srcRect l="10343"/>
          <a:stretch/>
        </p:blipFill>
        <p:spPr>
          <a:xfrm>
            <a:off x="7794171" y="1814286"/>
            <a:ext cx="10222646" cy="5619280"/>
          </a:xfrm>
          <a:prstGeom prst="rect">
            <a:avLst/>
          </a:prstGeom>
        </p:spPr>
      </p:pic>
    </p:spTree>
    <p:extLst>
      <p:ext uri="{BB962C8B-B14F-4D97-AF65-F5344CB8AC3E}">
        <p14:creationId xmlns:p14="http://schemas.microsoft.com/office/powerpoint/2010/main" val="40375751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341D8-15DD-38B6-D103-05E94CF67DB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88B5C1E-0F0C-071E-980E-5D38E7A533A1}"/>
              </a:ext>
            </a:extLst>
          </p:cNvPr>
          <p:cNvPicPr>
            <a:picLocks noChangeAspect="1"/>
          </p:cNvPicPr>
          <p:nvPr/>
        </p:nvPicPr>
        <p:blipFill>
          <a:blip r:embed="rId3"/>
          <a:stretch>
            <a:fillRect/>
          </a:stretch>
        </p:blipFill>
        <p:spPr>
          <a:xfrm>
            <a:off x="7563049" y="1939034"/>
            <a:ext cx="10083052" cy="6151555"/>
          </a:xfrm>
          <a:prstGeom prst="rect">
            <a:avLst/>
          </a:prstGeom>
        </p:spPr>
      </p:pic>
      <p:sp>
        <p:nvSpPr>
          <p:cNvPr id="5" name="Title 4">
            <a:extLst>
              <a:ext uri="{FF2B5EF4-FFF2-40B4-BE49-F238E27FC236}">
                <a16:creationId xmlns:a16="http://schemas.microsoft.com/office/drawing/2014/main" id="{D4814B92-3380-527F-6ADA-998EF7EECDB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floors and slabs</a:t>
            </a:r>
          </a:p>
        </p:txBody>
      </p:sp>
      <p:sp>
        <p:nvSpPr>
          <p:cNvPr id="58" name="Content Placeholder 2">
            <a:extLst>
              <a:ext uri="{FF2B5EF4-FFF2-40B4-BE49-F238E27FC236}">
                <a16:creationId xmlns:a16="http://schemas.microsoft.com/office/drawing/2014/main" id="{363CF6C1-34E3-8A6D-2CE5-4086CB6559FF}"/>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If a structural slab or floor needs to pitch to a drain, or the element needs to be sloped, Revit makes this condition possible.</a:t>
            </a:r>
          </a:p>
          <a:p>
            <a:r>
              <a:rPr lang="en-US" sz="3000" kern="100" dirty="0">
                <a:latin typeface="Arial" panose="020B0604020202020204" pitchFamily="34" charset="0"/>
                <a:cs typeface="Arial" panose="020B0604020202020204" pitchFamily="34" charset="0"/>
              </a:rPr>
              <a:t>By setting a variable thickness to a layer, spot coordinates can be placed, allowing the floor’s thickness to be adjusted at precisely the point needed.</a:t>
            </a:r>
          </a:p>
        </p:txBody>
      </p:sp>
    </p:spTree>
    <p:extLst>
      <p:ext uri="{BB962C8B-B14F-4D97-AF65-F5344CB8AC3E}">
        <p14:creationId xmlns:p14="http://schemas.microsoft.com/office/powerpoint/2010/main" val="270944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63B1F-E656-BCBB-A4B5-6E75189BAE9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DA5BA7C-08D4-C2E3-7DD3-093935DF4F3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floors and slabs</a:t>
            </a:r>
          </a:p>
        </p:txBody>
      </p:sp>
      <p:sp>
        <p:nvSpPr>
          <p:cNvPr id="58" name="Content Placeholder 2">
            <a:extLst>
              <a:ext uri="{FF2B5EF4-FFF2-40B4-BE49-F238E27FC236}">
                <a16:creationId xmlns:a16="http://schemas.microsoft.com/office/drawing/2014/main" id="{8655957F-CB14-9D25-760E-841F9D6676B4}"/>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Circulation such as elevator shafts and stairs need to be accommodated for in the structural model. </a:t>
            </a:r>
          </a:p>
          <a:p>
            <a:r>
              <a:rPr lang="en-US" sz="3000" kern="100" dirty="0">
                <a:latin typeface="Arial" panose="020B0604020202020204" pitchFamily="34" charset="0"/>
                <a:cs typeface="Arial" panose="020B0604020202020204" pitchFamily="34" charset="0"/>
              </a:rPr>
              <a:t>For a multi-level project, simply adding a hole in each floor is tedious and can lead to errors. Using a shaft opening will create a 3D void in which floors, ceilings and roofs will be cut.</a:t>
            </a:r>
          </a:p>
          <a:p>
            <a:r>
              <a:rPr lang="en-US" sz="3000" kern="100" dirty="0">
                <a:latin typeface="Arial" panose="020B0604020202020204" pitchFamily="34" charset="0"/>
                <a:cs typeface="Arial" panose="020B0604020202020204" pitchFamily="34" charset="0"/>
              </a:rPr>
              <a:t>The top and bottom level can be specified. This allows for one time editing and forces consistency.</a:t>
            </a:r>
          </a:p>
        </p:txBody>
      </p:sp>
      <p:pic>
        <p:nvPicPr>
          <p:cNvPr id="4" name="Picture 3">
            <a:extLst>
              <a:ext uri="{FF2B5EF4-FFF2-40B4-BE49-F238E27FC236}">
                <a16:creationId xmlns:a16="http://schemas.microsoft.com/office/drawing/2014/main" id="{2AABC0A6-E554-B538-DBC5-88E615328B50}"/>
              </a:ext>
            </a:extLst>
          </p:cNvPr>
          <p:cNvPicPr>
            <a:picLocks noChangeAspect="1"/>
          </p:cNvPicPr>
          <p:nvPr/>
        </p:nvPicPr>
        <p:blipFill>
          <a:blip r:embed="rId3"/>
          <a:stretch>
            <a:fillRect/>
          </a:stretch>
        </p:blipFill>
        <p:spPr>
          <a:xfrm>
            <a:off x="10055631" y="730250"/>
            <a:ext cx="5288738" cy="8763759"/>
          </a:xfrm>
          <a:prstGeom prst="rect">
            <a:avLst/>
          </a:prstGeom>
        </p:spPr>
      </p:pic>
    </p:spTree>
    <p:extLst>
      <p:ext uri="{BB962C8B-B14F-4D97-AF65-F5344CB8AC3E}">
        <p14:creationId xmlns:p14="http://schemas.microsoft.com/office/powerpoint/2010/main" val="38595813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B3C8B-A0D2-D279-8DA9-07F0696091C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0B3E28-4838-03F5-16CF-EF1E223204A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reinforcing</a:t>
            </a:r>
          </a:p>
        </p:txBody>
      </p:sp>
      <p:sp>
        <p:nvSpPr>
          <p:cNvPr id="58" name="Content Placeholder 2">
            <a:extLst>
              <a:ext uri="{FF2B5EF4-FFF2-40B4-BE49-F238E27FC236}">
                <a16:creationId xmlns:a16="http://schemas.microsoft.com/office/drawing/2014/main" id="{08E089E2-E025-DD90-3709-A07A74C2524A}"/>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When designing a foundation or any concrete element, reinforcing is the key to structural stability.</a:t>
            </a:r>
          </a:p>
          <a:p>
            <a:r>
              <a:rPr lang="en-US" sz="3000" kern="100" dirty="0">
                <a:latin typeface="Arial" panose="020B0604020202020204" pitchFamily="34" charset="0"/>
                <a:cs typeface="Arial" panose="020B0604020202020204" pitchFamily="34" charset="0"/>
              </a:rPr>
              <a:t>Revit comes with many rebar shapes and methods to place reinforcing into your structure. Old techniques of 2D dimensional layout are left behind by Revit’s ability to configure and design structural reinforcing.</a:t>
            </a:r>
          </a:p>
        </p:txBody>
      </p:sp>
      <p:pic>
        <p:nvPicPr>
          <p:cNvPr id="7" name="Picture 6">
            <a:extLst>
              <a:ext uri="{FF2B5EF4-FFF2-40B4-BE49-F238E27FC236}">
                <a16:creationId xmlns:a16="http://schemas.microsoft.com/office/drawing/2014/main" id="{338C71B9-CFCA-B0C4-BB7A-C05CD7C9C58A}"/>
              </a:ext>
            </a:extLst>
          </p:cNvPr>
          <p:cNvPicPr>
            <a:picLocks noChangeAspect="1"/>
          </p:cNvPicPr>
          <p:nvPr/>
        </p:nvPicPr>
        <p:blipFill>
          <a:blip r:embed="rId3"/>
          <a:stretch>
            <a:fillRect/>
          </a:stretch>
        </p:blipFill>
        <p:spPr>
          <a:xfrm>
            <a:off x="9144000" y="711185"/>
            <a:ext cx="3185436" cy="8321761"/>
          </a:xfrm>
          <a:prstGeom prst="rect">
            <a:avLst/>
          </a:prstGeom>
        </p:spPr>
      </p:pic>
      <p:pic>
        <p:nvPicPr>
          <p:cNvPr id="9" name="Picture 8">
            <a:extLst>
              <a:ext uri="{FF2B5EF4-FFF2-40B4-BE49-F238E27FC236}">
                <a16:creationId xmlns:a16="http://schemas.microsoft.com/office/drawing/2014/main" id="{814DDA6F-3CDC-B200-B93C-9F80E613A410}"/>
              </a:ext>
            </a:extLst>
          </p:cNvPr>
          <p:cNvPicPr>
            <a:picLocks noChangeAspect="1"/>
          </p:cNvPicPr>
          <p:nvPr/>
        </p:nvPicPr>
        <p:blipFill>
          <a:blip r:embed="rId4"/>
          <a:stretch>
            <a:fillRect/>
          </a:stretch>
        </p:blipFill>
        <p:spPr>
          <a:xfrm>
            <a:off x="12315825" y="2622272"/>
            <a:ext cx="4852806" cy="5042456"/>
          </a:xfrm>
          <a:prstGeom prst="rect">
            <a:avLst/>
          </a:prstGeom>
        </p:spPr>
      </p:pic>
    </p:spTree>
    <p:extLst>
      <p:ext uri="{BB962C8B-B14F-4D97-AF65-F5344CB8AC3E}">
        <p14:creationId xmlns:p14="http://schemas.microsoft.com/office/powerpoint/2010/main" val="16791861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CBE00-F502-A813-FBE8-94C0BFC3C26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94757F2-4AA3-3304-1FC8-8342FFABFC2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reinforcing</a:t>
            </a:r>
          </a:p>
        </p:txBody>
      </p:sp>
      <p:sp>
        <p:nvSpPr>
          <p:cNvPr id="58" name="Content Placeholder 2">
            <a:extLst>
              <a:ext uri="{FF2B5EF4-FFF2-40B4-BE49-F238E27FC236}">
                <a16:creationId xmlns:a16="http://schemas.microsoft.com/office/drawing/2014/main" id="{EF745672-0D20-BEBE-7367-EA8F5545B069}"/>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It is important to specify how deep into the concrete the reinforcing needs to be. </a:t>
            </a:r>
            <a:r>
              <a:rPr lang="en-US" sz="3000" i="1" kern="100" dirty="0">
                <a:latin typeface="Arial" panose="020B0604020202020204" pitchFamily="34" charset="0"/>
                <a:cs typeface="Arial" panose="020B0604020202020204" pitchFamily="34" charset="0"/>
              </a:rPr>
              <a:t>Rebar cover </a:t>
            </a:r>
            <a:r>
              <a:rPr lang="en-US" sz="3000" kern="100" dirty="0">
                <a:latin typeface="Arial" panose="020B0604020202020204" pitchFamily="34" charset="0"/>
                <a:cs typeface="Arial" panose="020B0604020202020204" pitchFamily="34" charset="0"/>
              </a:rPr>
              <a:t>(or concrete cover) is the minimum thickness of concrete that must surround reinforcing steel within a concrete structure</a:t>
            </a:r>
          </a:p>
          <a:p>
            <a:pPr lvl="1"/>
            <a:r>
              <a:rPr lang="en-US" sz="2600" kern="100" dirty="0">
                <a:latin typeface="Arial" panose="020B0604020202020204" pitchFamily="34" charset="0"/>
                <a:cs typeface="Arial" panose="020B0604020202020204" pitchFamily="34" charset="0"/>
              </a:rPr>
              <a:t>If the steel rebar is too shallow in the member, it can cause the concrete to spawl, thus exposing the rebar. The rebar will quickly rust and deteriorate.</a:t>
            </a:r>
          </a:p>
          <a:p>
            <a:pPr lvl="1"/>
            <a:r>
              <a:rPr lang="en-US" sz="2600" kern="100" dirty="0">
                <a:latin typeface="Arial" panose="020B0604020202020204" pitchFamily="34" charset="0"/>
                <a:cs typeface="Arial" panose="020B0604020202020204" pitchFamily="34" charset="0"/>
              </a:rPr>
              <a:t>If the rebar is too deep, it will diminish the effectiveness of the rebar.</a:t>
            </a:r>
          </a:p>
        </p:txBody>
      </p:sp>
      <p:pic>
        <p:nvPicPr>
          <p:cNvPr id="1032" name="Picture 8" descr="How to Repair Concrete Columns with Carbon Fiber Composites - Advanced FRP">
            <a:extLst>
              <a:ext uri="{FF2B5EF4-FFF2-40B4-BE49-F238E27FC236}">
                <a16:creationId xmlns:a16="http://schemas.microsoft.com/office/drawing/2014/main" id="{C425F2E5-8CAF-B356-9885-EF87F73DAC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456" r="16049"/>
          <a:stretch/>
        </p:blipFill>
        <p:spPr bwMode="auto">
          <a:xfrm>
            <a:off x="8956674" y="1507118"/>
            <a:ext cx="7728023" cy="707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9601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0CE74-6D1B-C98A-7ED6-83427B51E3C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E63FC3C-D278-E299-6267-CBA1667627B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Views sections and callouts</a:t>
            </a:r>
          </a:p>
        </p:txBody>
      </p:sp>
      <p:sp>
        <p:nvSpPr>
          <p:cNvPr id="58" name="Content Placeholder 2">
            <a:extLst>
              <a:ext uri="{FF2B5EF4-FFF2-40B4-BE49-F238E27FC236}">
                <a16:creationId xmlns:a16="http://schemas.microsoft.com/office/drawing/2014/main" id="{6E877EC1-DA05-B98B-3AD9-84FB624E7801}"/>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Revit is a 3D BIM application, and the way the 3D model is viewed is what sets it apart from most applications.</a:t>
            </a:r>
          </a:p>
          <a:p>
            <a:r>
              <a:rPr lang="en-US" sz="3000" kern="100" dirty="0">
                <a:latin typeface="Arial" panose="020B0604020202020204" pitchFamily="34" charset="0"/>
                <a:cs typeface="Arial" panose="020B0604020202020204" pitchFamily="34" charset="0"/>
              </a:rPr>
              <a:t>By setting up and configuring views of the model, you can quickly go from an elevation to a section or a plan to a 3D view.</a:t>
            </a:r>
          </a:p>
          <a:p>
            <a:r>
              <a:rPr lang="en-US" sz="3000" kern="100" dirty="0">
                <a:latin typeface="Arial" panose="020B0604020202020204" pitchFamily="34" charset="0"/>
                <a:cs typeface="Arial" panose="020B0604020202020204" pitchFamily="34" charset="0"/>
              </a:rPr>
              <a:t>Each view has a purpose and a visibility graphic controller to make the 3D model understandable.</a:t>
            </a:r>
          </a:p>
        </p:txBody>
      </p:sp>
      <p:pic>
        <p:nvPicPr>
          <p:cNvPr id="3" name="Picture 2">
            <a:extLst>
              <a:ext uri="{FF2B5EF4-FFF2-40B4-BE49-F238E27FC236}">
                <a16:creationId xmlns:a16="http://schemas.microsoft.com/office/drawing/2014/main" id="{2CCA35E6-D85D-9C97-EC74-6318F9075A8E}"/>
              </a:ext>
            </a:extLst>
          </p:cNvPr>
          <p:cNvPicPr>
            <a:picLocks noChangeAspect="1"/>
          </p:cNvPicPr>
          <p:nvPr/>
        </p:nvPicPr>
        <p:blipFill>
          <a:blip r:embed="rId3"/>
          <a:stretch>
            <a:fillRect/>
          </a:stretch>
        </p:blipFill>
        <p:spPr>
          <a:xfrm>
            <a:off x="10895082" y="863599"/>
            <a:ext cx="5730736" cy="4008467"/>
          </a:xfrm>
          <a:prstGeom prst="rect">
            <a:avLst/>
          </a:prstGeom>
        </p:spPr>
      </p:pic>
      <p:pic>
        <p:nvPicPr>
          <p:cNvPr id="6" name="Picture 5">
            <a:extLst>
              <a:ext uri="{FF2B5EF4-FFF2-40B4-BE49-F238E27FC236}">
                <a16:creationId xmlns:a16="http://schemas.microsoft.com/office/drawing/2014/main" id="{FF4AF320-8720-DF3F-74A0-E9EBA5D4D636}"/>
              </a:ext>
            </a:extLst>
          </p:cNvPr>
          <p:cNvPicPr>
            <a:picLocks noChangeAspect="1"/>
          </p:cNvPicPr>
          <p:nvPr/>
        </p:nvPicPr>
        <p:blipFill>
          <a:blip r:embed="rId4"/>
          <a:stretch>
            <a:fillRect/>
          </a:stretch>
        </p:blipFill>
        <p:spPr>
          <a:xfrm>
            <a:off x="11116103" y="5414935"/>
            <a:ext cx="5059772" cy="3622022"/>
          </a:xfrm>
          <a:prstGeom prst="rect">
            <a:avLst/>
          </a:prstGeom>
        </p:spPr>
      </p:pic>
    </p:spTree>
    <p:extLst>
      <p:ext uri="{BB962C8B-B14F-4D97-AF65-F5344CB8AC3E}">
        <p14:creationId xmlns:p14="http://schemas.microsoft.com/office/powerpoint/2010/main" val="12569491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A1146-A90B-3EC7-C796-E412FE296D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49712D4-B015-8809-A56A-BB42E1D57E5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Views sections and callouts</a:t>
            </a:r>
          </a:p>
        </p:txBody>
      </p:sp>
      <p:sp>
        <p:nvSpPr>
          <p:cNvPr id="58" name="Content Placeholder 2">
            <a:extLst>
              <a:ext uri="{FF2B5EF4-FFF2-40B4-BE49-F238E27FC236}">
                <a16:creationId xmlns:a16="http://schemas.microsoft.com/office/drawing/2014/main" id="{AF4C3882-9300-A1FC-02B1-EF583A25E580}"/>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Callouts in a model add clear, concise information focusing on crucial areas of the design.</a:t>
            </a:r>
          </a:p>
          <a:p>
            <a:r>
              <a:rPr lang="en-US" sz="3000" kern="100" dirty="0">
                <a:latin typeface="Arial" panose="020B0604020202020204" pitchFamily="34" charset="0"/>
                <a:cs typeface="Arial" panose="020B0604020202020204" pitchFamily="34" charset="0"/>
              </a:rPr>
              <a:t>The addition of specific views to a project allows the ability to display the model in ways that suit a variety of needs.</a:t>
            </a:r>
          </a:p>
        </p:txBody>
      </p:sp>
      <p:pic>
        <p:nvPicPr>
          <p:cNvPr id="4" name="Picture 3">
            <a:extLst>
              <a:ext uri="{FF2B5EF4-FFF2-40B4-BE49-F238E27FC236}">
                <a16:creationId xmlns:a16="http://schemas.microsoft.com/office/drawing/2014/main" id="{8BA61DEF-567B-394B-014F-D88932F20990}"/>
              </a:ext>
            </a:extLst>
          </p:cNvPr>
          <p:cNvPicPr>
            <a:picLocks noChangeAspect="1"/>
          </p:cNvPicPr>
          <p:nvPr/>
        </p:nvPicPr>
        <p:blipFill>
          <a:blip r:embed="rId3"/>
          <a:stretch>
            <a:fillRect/>
          </a:stretch>
        </p:blipFill>
        <p:spPr>
          <a:xfrm>
            <a:off x="7735989" y="1507118"/>
            <a:ext cx="9815411" cy="7323455"/>
          </a:xfrm>
          <a:prstGeom prst="rect">
            <a:avLst/>
          </a:prstGeom>
        </p:spPr>
      </p:pic>
    </p:spTree>
    <p:extLst>
      <p:ext uri="{BB962C8B-B14F-4D97-AF65-F5344CB8AC3E}">
        <p14:creationId xmlns:p14="http://schemas.microsoft.com/office/powerpoint/2010/main" val="2342179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1A9AA-B78D-3959-2AE8-CDEA3FE8AD1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37D769A-86E9-8ADD-AF4E-7F2941E333C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Views sections and callouts</a:t>
            </a:r>
          </a:p>
        </p:txBody>
      </p:sp>
      <p:sp>
        <p:nvSpPr>
          <p:cNvPr id="58" name="Content Placeholder 2">
            <a:extLst>
              <a:ext uri="{FF2B5EF4-FFF2-40B4-BE49-F238E27FC236}">
                <a16:creationId xmlns:a16="http://schemas.microsoft.com/office/drawing/2014/main" id="{9B62EC64-D9E3-FAD5-E66C-46B6F96970FF}"/>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Sections in a model allow for an instant vertical view.</a:t>
            </a:r>
          </a:p>
          <a:p>
            <a:r>
              <a:rPr lang="en-US" sz="3000" kern="100" dirty="0">
                <a:latin typeface="Arial" panose="020B0604020202020204" pitchFamily="34" charset="0"/>
                <a:cs typeface="Arial" panose="020B0604020202020204" pitchFamily="34" charset="0"/>
              </a:rPr>
              <a:t>Every view created does not have to be on a sheet. Working in a 3D model lends itself to having multiple views.</a:t>
            </a:r>
          </a:p>
        </p:txBody>
      </p:sp>
      <p:pic>
        <p:nvPicPr>
          <p:cNvPr id="3" name="Picture 2">
            <a:extLst>
              <a:ext uri="{FF2B5EF4-FFF2-40B4-BE49-F238E27FC236}">
                <a16:creationId xmlns:a16="http://schemas.microsoft.com/office/drawing/2014/main" id="{9B72701C-87EA-C844-E61A-7D738DA74E9A}"/>
              </a:ext>
            </a:extLst>
          </p:cNvPr>
          <p:cNvPicPr>
            <a:picLocks noChangeAspect="1"/>
          </p:cNvPicPr>
          <p:nvPr/>
        </p:nvPicPr>
        <p:blipFill>
          <a:blip r:embed="rId3"/>
          <a:stretch>
            <a:fillRect/>
          </a:stretch>
        </p:blipFill>
        <p:spPr>
          <a:xfrm>
            <a:off x="9407525" y="1507118"/>
            <a:ext cx="6340389" cy="7026249"/>
          </a:xfrm>
          <a:prstGeom prst="rect">
            <a:avLst/>
          </a:prstGeom>
        </p:spPr>
      </p:pic>
    </p:spTree>
    <p:extLst>
      <p:ext uri="{BB962C8B-B14F-4D97-AF65-F5344CB8AC3E}">
        <p14:creationId xmlns:p14="http://schemas.microsoft.com/office/powerpoint/2010/main" val="24409681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34D12-3242-15EC-0D2A-2D0DAA94CC2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FD19B8-489E-5D3B-DC06-55916B5639C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Documentation </a:t>
            </a:r>
            <a:r>
              <a:rPr lang="en-US">
                <a:latin typeface="Arial" panose="020B0604020202020204" pitchFamily="34" charset="0"/>
                <a:cs typeface="Arial" panose="020B0604020202020204" pitchFamily="34" charset="0"/>
              </a:rPr>
              <a:t>and data</a:t>
            </a:r>
            <a:endParaRPr lang="en-US" dirty="0">
              <a:latin typeface="Arial" panose="020B0604020202020204" pitchFamily="34" charset="0"/>
              <a:cs typeface="Arial" panose="020B0604020202020204" pitchFamily="34" charset="0"/>
            </a:endParaRPr>
          </a:p>
        </p:txBody>
      </p:sp>
      <p:sp>
        <p:nvSpPr>
          <p:cNvPr id="58" name="Content Placeholder 2">
            <a:extLst>
              <a:ext uri="{FF2B5EF4-FFF2-40B4-BE49-F238E27FC236}">
                <a16:creationId xmlns:a16="http://schemas.microsoft.com/office/drawing/2014/main" id="{44C61947-1AC0-F053-6866-9BB1B323547F}"/>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If a tree falls in the woods, and nobody hears it did it really happen?</a:t>
            </a:r>
          </a:p>
          <a:p>
            <a:r>
              <a:rPr lang="en-US" sz="3000" kern="100" dirty="0">
                <a:latin typeface="Arial" panose="020B0604020202020204" pitchFamily="34" charset="0"/>
                <a:cs typeface="Arial" panose="020B0604020202020204" pitchFamily="34" charset="0"/>
              </a:rPr>
              <a:t>If you create a beautiful model and there are no printed sheets nobody will know where to find the information.</a:t>
            </a:r>
          </a:p>
        </p:txBody>
      </p:sp>
      <p:pic>
        <p:nvPicPr>
          <p:cNvPr id="4" name="Picture 3">
            <a:extLst>
              <a:ext uri="{FF2B5EF4-FFF2-40B4-BE49-F238E27FC236}">
                <a16:creationId xmlns:a16="http://schemas.microsoft.com/office/drawing/2014/main" id="{C8736372-33BB-2354-A811-06476452752A}"/>
              </a:ext>
            </a:extLst>
          </p:cNvPr>
          <p:cNvPicPr>
            <a:picLocks noChangeAspect="1"/>
          </p:cNvPicPr>
          <p:nvPr/>
        </p:nvPicPr>
        <p:blipFill>
          <a:blip r:embed="rId3"/>
          <a:stretch>
            <a:fillRect/>
          </a:stretch>
        </p:blipFill>
        <p:spPr>
          <a:xfrm>
            <a:off x="7793528" y="1692729"/>
            <a:ext cx="10122997" cy="7180579"/>
          </a:xfrm>
          <a:prstGeom prst="rect">
            <a:avLst/>
          </a:prstGeom>
        </p:spPr>
      </p:pic>
      <p:pic>
        <p:nvPicPr>
          <p:cNvPr id="10" name="Picture 9">
            <a:extLst>
              <a:ext uri="{FF2B5EF4-FFF2-40B4-BE49-F238E27FC236}">
                <a16:creationId xmlns:a16="http://schemas.microsoft.com/office/drawing/2014/main" id="{E5F98095-2BFD-B0C9-C952-800DD3B598B8}"/>
              </a:ext>
            </a:extLst>
          </p:cNvPr>
          <p:cNvPicPr>
            <a:picLocks noChangeAspect="1"/>
          </p:cNvPicPr>
          <p:nvPr/>
        </p:nvPicPr>
        <p:blipFill>
          <a:blip r:embed="rId4"/>
          <a:stretch>
            <a:fillRect/>
          </a:stretch>
        </p:blipFill>
        <p:spPr>
          <a:xfrm>
            <a:off x="11313613" y="6990006"/>
            <a:ext cx="4893673" cy="1365676"/>
          </a:xfrm>
          <a:prstGeom prst="rect">
            <a:avLst/>
          </a:prstGeom>
        </p:spPr>
      </p:pic>
    </p:spTree>
    <p:extLst>
      <p:ext uri="{BB962C8B-B14F-4D97-AF65-F5344CB8AC3E}">
        <p14:creationId xmlns:p14="http://schemas.microsoft.com/office/powerpoint/2010/main" val="38927640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D6FF1-D5D8-AB38-7061-D3F76CA1A0F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CA0DE8E-7A54-DCFC-0F4A-2F44C4A7494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Documentation and data</a:t>
            </a:r>
          </a:p>
        </p:txBody>
      </p:sp>
      <p:sp>
        <p:nvSpPr>
          <p:cNvPr id="58" name="Content Placeholder 2">
            <a:extLst>
              <a:ext uri="{FF2B5EF4-FFF2-40B4-BE49-F238E27FC236}">
                <a16:creationId xmlns:a16="http://schemas.microsoft.com/office/drawing/2014/main" id="{8A85ED61-FEFD-B5CB-CDBF-EC908F1E51CA}"/>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Creating well-organized sheets is an age-old artform. Revit allows you to create drawing sheets right in the Project Browser along with the model you carefully constructed. </a:t>
            </a:r>
          </a:p>
          <a:p>
            <a:r>
              <a:rPr lang="en-US" sz="3000" kern="100" dirty="0">
                <a:latin typeface="Arial" panose="020B0604020202020204" pitchFamily="34" charset="0"/>
                <a:cs typeface="Arial" panose="020B0604020202020204" pitchFamily="34" charset="0"/>
              </a:rPr>
              <a:t>You can simply drag your view to be added and after placement, you can adjust them on the sheet as required.</a:t>
            </a:r>
          </a:p>
        </p:txBody>
      </p:sp>
      <p:pic>
        <p:nvPicPr>
          <p:cNvPr id="3" name="Picture 2">
            <a:extLst>
              <a:ext uri="{FF2B5EF4-FFF2-40B4-BE49-F238E27FC236}">
                <a16:creationId xmlns:a16="http://schemas.microsoft.com/office/drawing/2014/main" id="{5579E0EA-98C2-38F8-05BD-2716BFE8F4E1}"/>
              </a:ext>
            </a:extLst>
          </p:cNvPr>
          <p:cNvPicPr>
            <a:picLocks noChangeAspect="1"/>
          </p:cNvPicPr>
          <p:nvPr/>
        </p:nvPicPr>
        <p:blipFill>
          <a:blip r:embed="rId3"/>
          <a:stretch>
            <a:fillRect/>
          </a:stretch>
        </p:blipFill>
        <p:spPr>
          <a:xfrm>
            <a:off x="7683557" y="2128158"/>
            <a:ext cx="9962544" cy="5085443"/>
          </a:xfrm>
          <a:prstGeom prst="rect">
            <a:avLst/>
          </a:prstGeom>
        </p:spPr>
      </p:pic>
    </p:spTree>
    <p:extLst>
      <p:ext uri="{BB962C8B-B14F-4D97-AF65-F5344CB8AC3E}">
        <p14:creationId xmlns:p14="http://schemas.microsoft.com/office/powerpoint/2010/main" val="1131346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pic>
        <p:nvPicPr>
          <p:cNvPr id="8" name="Picture 7">
            <a:extLst>
              <a:ext uri="{FF2B5EF4-FFF2-40B4-BE49-F238E27FC236}">
                <a16:creationId xmlns:a16="http://schemas.microsoft.com/office/drawing/2014/main" id="{35CA0496-36CE-4A27-FC0F-1BD9E605BCC8}"/>
              </a:ext>
            </a:extLst>
          </p:cNvPr>
          <p:cNvPicPr>
            <a:picLocks noChangeAspect="1"/>
          </p:cNvPicPr>
          <p:nvPr/>
        </p:nvPicPr>
        <p:blipFill>
          <a:blip r:embed="rId3"/>
          <a:stretch>
            <a:fillRect/>
          </a:stretch>
        </p:blipFill>
        <p:spPr>
          <a:xfrm>
            <a:off x="0" y="0"/>
            <a:ext cx="18288000" cy="10287000"/>
          </a:xfrm>
          <a:prstGeom prst="rect">
            <a:avLst/>
          </a:prstGeom>
        </p:spPr>
      </p:pic>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0AC28-9901-A943-4D69-FFD1ED92FCC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35F686B-7A00-2D7C-95FE-E277EA9F294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Documentation and data</a:t>
            </a:r>
          </a:p>
        </p:txBody>
      </p:sp>
      <p:sp>
        <p:nvSpPr>
          <p:cNvPr id="58" name="Content Placeholder 2">
            <a:extLst>
              <a:ext uri="{FF2B5EF4-FFF2-40B4-BE49-F238E27FC236}">
                <a16:creationId xmlns:a16="http://schemas.microsoft.com/office/drawing/2014/main" id="{5724DF52-6D50-1BD1-398C-B88A5A2EC593}"/>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Each item you place in a model is a component with a specific designation. This designation allows you to perform a query on the model as you would do in a database.</a:t>
            </a:r>
          </a:p>
          <a:p>
            <a:r>
              <a:rPr lang="en-US" sz="3000" kern="100" dirty="0">
                <a:latin typeface="Arial" panose="020B0604020202020204" pitchFamily="34" charset="0"/>
                <a:cs typeface="Arial" panose="020B0604020202020204" pitchFamily="34" charset="0"/>
              </a:rPr>
              <a:t>Revit provides allows you to create schedules to categorize model elements based on sorting rules and filters.</a:t>
            </a:r>
          </a:p>
        </p:txBody>
      </p:sp>
      <p:pic>
        <p:nvPicPr>
          <p:cNvPr id="4" name="Picture 3">
            <a:extLst>
              <a:ext uri="{FF2B5EF4-FFF2-40B4-BE49-F238E27FC236}">
                <a16:creationId xmlns:a16="http://schemas.microsoft.com/office/drawing/2014/main" id="{9E1C0F40-AA28-F3D5-B0C6-0C96C7813C9F}"/>
              </a:ext>
            </a:extLst>
          </p:cNvPr>
          <p:cNvPicPr>
            <a:picLocks noChangeAspect="1"/>
          </p:cNvPicPr>
          <p:nvPr/>
        </p:nvPicPr>
        <p:blipFill>
          <a:blip r:embed="rId3"/>
          <a:stretch>
            <a:fillRect/>
          </a:stretch>
        </p:blipFill>
        <p:spPr>
          <a:xfrm>
            <a:off x="8184487" y="1842876"/>
            <a:ext cx="9654597" cy="6386723"/>
          </a:xfrm>
          <a:prstGeom prst="rect">
            <a:avLst/>
          </a:prstGeom>
        </p:spPr>
      </p:pic>
    </p:spTree>
    <p:extLst>
      <p:ext uri="{BB962C8B-B14F-4D97-AF65-F5344CB8AC3E}">
        <p14:creationId xmlns:p14="http://schemas.microsoft.com/office/powerpoint/2010/main" val="32267661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B8B70-FDA5-8CBB-600B-93549C01DC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41104FE-31A3-2A87-3698-31308071E89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analysis</a:t>
            </a:r>
          </a:p>
        </p:txBody>
      </p:sp>
      <p:sp>
        <p:nvSpPr>
          <p:cNvPr id="58" name="Content Placeholder 2">
            <a:extLst>
              <a:ext uri="{FF2B5EF4-FFF2-40B4-BE49-F238E27FC236}">
                <a16:creationId xmlns:a16="http://schemas.microsoft.com/office/drawing/2014/main" id="{9CAF36B3-E18A-6F62-CF7D-4F52B93A25B2}"/>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Built into Revit are analytical tools used to aid in structural analysis.</a:t>
            </a:r>
          </a:p>
          <a:p>
            <a:r>
              <a:rPr lang="en-US" sz="3000" kern="100" dirty="0">
                <a:latin typeface="Arial" panose="020B0604020202020204" pitchFamily="34" charset="0"/>
                <a:cs typeface="Arial" panose="020B0604020202020204" pitchFamily="34" charset="0"/>
              </a:rPr>
              <a:t>By associating structural elements with analytical forces, you can prepare your model to be brought into a structural analysis application.</a:t>
            </a:r>
          </a:p>
        </p:txBody>
      </p:sp>
      <p:pic>
        <p:nvPicPr>
          <p:cNvPr id="9" name="Picture 8">
            <a:extLst>
              <a:ext uri="{FF2B5EF4-FFF2-40B4-BE49-F238E27FC236}">
                <a16:creationId xmlns:a16="http://schemas.microsoft.com/office/drawing/2014/main" id="{BCAFC917-6812-0015-2F8E-0CC98FA0BAB7}"/>
              </a:ext>
            </a:extLst>
          </p:cNvPr>
          <p:cNvPicPr>
            <a:picLocks noChangeAspect="1"/>
          </p:cNvPicPr>
          <p:nvPr/>
        </p:nvPicPr>
        <p:blipFill>
          <a:blip r:embed="rId3"/>
          <a:stretch>
            <a:fillRect/>
          </a:stretch>
        </p:blipFill>
        <p:spPr>
          <a:xfrm>
            <a:off x="7641344" y="2096441"/>
            <a:ext cx="10275181" cy="5972765"/>
          </a:xfrm>
          <a:prstGeom prst="rect">
            <a:avLst/>
          </a:prstGeom>
        </p:spPr>
      </p:pic>
    </p:spTree>
    <p:extLst>
      <p:ext uri="{BB962C8B-B14F-4D97-AF65-F5344CB8AC3E}">
        <p14:creationId xmlns:p14="http://schemas.microsoft.com/office/powerpoint/2010/main" val="1657185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EEB7A-791A-C223-88C3-FF37085910C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061CA44-1BF3-E755-7F0E-9CE71C15DF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Structural analysis</a:t>
            </a:r>
          </a:p>
        </p:txBody>
      </p:sp>
      <p:sp>
        <p:nvSpPr>
          <p:cNvPr id="58" name="Content Placeholder 2">
            <a:extLst>
              <a:ext uri="{FF2B5EF4-FFF2-40B4-BE49-F238E27FC236}">
                <a16:creationId xmlns:a16="http://schemas.microsoft.com/office/drawing/2014/main" id="{3B6CECAB-9B60-8BB7-CA58-4556A994B7B5}"/>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You can assign:</a:t>
            </a:r>
          </a:p>
          <a:p>
            <a:pPr lvl="1"/>
            <a:r>
              <a:rPr lang="en-US" sz="2600" kern="100" dirty="0">
                <a:latin typeface="Arial" panose="020B0604020202020204" pitchFamily="34" charset="0"/>
                <a:cs typeface="Arial" panose="020B0604020202020204" pitchFamily="34" charset="0"/>
              </a:rPr>
              <a:t>Load case combinations</a:t>
            </a:r>
          </a:p>
          <a:p>
            <a:pPr lvl="1"/>
            <a:r>
              <a:rPr lang="en-US" sz="2600" kern="100" dirty="0">
                <a:latin typeface="Arial" panose="020B0604020202020204" pitchFamily="34" charset="0"/>
                <a:cs typeface="Arial" panose="020B0604020202020204" pitchFamily="34" charset="0"/>
              </a:rPr>
              <a:t>Boundary condition settings</a:t>
            </a:r>
          </a:p>
          <a:p>
            <a:pPr marL="457200" lvl="1" indent="0">
              <a:buNone/>
            </a:pPr>
            <a:endParaRPr lang="en-US" sz="2600" kern="100" dirty="0">
              <a:latin typeface="Arial" panose="020B0604020202020204" pitchFamily="34" charset="0"/>
              <a:cs typeface="Arial" panose="020B0604020202020204" pitchFamily="34" charset="0"/>
            </a:endParaRPr>
          </a:p>
          <a:p>
            <a:pPr marL="457200" lvl="1" indent="0">
              <a:buNone/>
            </a:pPr>
            <a:r>
              <a:rPr lang="en-US" sz="3000" kern="100" dirty="0">
                <a:latin typeface="Arial" panose="020B0604020202020204" pitchFamily="34" charset="0"/>
                <a:cs typeface="Arial" panose="020B0604020202020204" pitchFamily="34" charset="0"/>
              </a:rPr>
              <a:t>You can also look at Loads Scaling Displays.</a:t>
            </a:r>
          </a:p>
        </p:txBody>
      </p:sp>
      <p:pic>
        <p:nvPicPr>
          <p:cNvPr id="3" name="Picture 2">
            <a:extLst>
              <a:ext uri="{FF2B5EF4-FFF2-40B4-BE49-F238E27FC236}">
                <a16:creationId xmlns:a16="http://schemas.microsoft.com/office/drawing/2014/main" id="{6E9F54E0-809E-72FB-4F75-CD233F5F72B6}"/>
              </a:ext>
            </a:extLst>
          </p:cNvPr>
          <p:cNvPicPr>
            <a:picLocks noChangeAspect="1"/>
          </p:cNvPicPr>
          <p:nvPr/>
        </p:nvPicPr>
        <p:blipFill>
          <a:blip r:embed="rId3"/>
          <a:stretch>
            <a:fillRect/>
          </a:stretch>
        </p:blipFill>
        <p:spPr>
          <a:xfrm>
            <a:off x="7486417" y="1755791"/>
            <a:ext cx="10064983" cy="3759637"/>
          </a:xfrm>
          <a:prstGeom prst="rect">
            <a:avLst/>
          </a:prstGeom>
        </p:spPr>
      </p:pic>
    </p:spTree>
    <p:extLst>
      <p:ext uri="{BB962C8B-B14F-4D97-AF65-F5344CB8AC3E}">
        <p14:creationId xmlns:p14="http://schemas.microsoft.com/office/powerpoint/2010/main" val="25575420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3AF61-78D7-8EDE-85B2-D23BED8DDEF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172517C-0F62-E62A-F709-855C59A3410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Civil 3D data in Revit</a:t>
            </a:r>
          </a:p>
        </p:txBody>
      </p:sp>
      <p:sp>
        <p:nvSpPr>
          <p:cNvPr id="58" name="Content Placeholder 2">
            <a:extLst>
              <a:ext uri="{FF2B5EF4-FFF2-40B4-BE49-F238E27FC236}">
                <a16:creationId xmlns:a16="http://schemas.microsoft.com/office/drawing/2014/main" id="{7894667A-CAA2-A2EA-17F2-999404E6FD03}"/>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Many projects depend on geo-locating a model. To do that, coordination with the civil engineer on the project is needed.</a:t>
            </a:r>
          </a:p>
          <a:p>
            <a:r>
              <a:rPr lang="en-US" sz="3000" kern="100" dirty="0">
                <a:latin typeface="Arial" panose="020B0604020202020204" pitchFamily="34" charset="0"/>
                <a:cs typeface="Arial" panose="020B0604020202020204" pitchFamily="34" charset="0"/>
              </a:rPr>
              <a:t>The ability to acquire coordinates and work between AutoCAD, Civil 3D, and Revit involves a specific workflow.</a:t>
            </a:r>
          </a:p>
        </p:txBody>
      </p:sp>
      <p:pic>
        <p:nvPicPr>
          <p:cNvPr id="3" name="Picture 2" descr="A blueprint of a building&#10;&#10;AI-generated content may be incorrect.">
            <a:extLst>
              <a:ext uri="{FF2B5EF4-FFF2-40B4-BE49-F238E27FC236}">
                <a16:creationId xmlns:a16="http://schemas.microsoft.com/office/drawing/2014/main" id="{23E95F4E-F2A5-7F90-CCD7-D888BC0CA6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3701" y="4291941"/>
            <a:ext cx="7772400" cy="5388347"/>
          </a:xfrm>
          <a:prstGeom prst="rect">
            <a:avLst/>
          </a:prstGeom>
        </p:spPr>
      </p:pic>
      <p:pic>
        <p:nvPicPr>
          <p:cNvPr id="4" name="Picture 3">
            <a:extLst>
              <a:ext uri="{FF2B5EF4-FFF2-40B4-BE49-F238E27FC236}">
                <a16:creationId xmlns:a16="http://schemas.microsoft.com/office/drawing/2014/main" id="{1F5A9152-5956-8B79-E8EB-859D5BC505E1}"/>
              </a:ext>
            </a:extLst>
          </p:cNvPr>
          <p:cNvPicPr>
            <a:picLocks noChangeAspect="1"/>
          </p:cNvPicPr>
          <p:nvPr/>
        </p:nvPicPr>
        <p:blipFill>
          <a:blip r:embed="rId4"/>
          <a:stretch>
            <a:fillRect/>
          </a:stretch>
        </p:blipFill>
        <p:spPr>
          <a:xfrm>
            <a:off x="8609117" y="731521"/>
            <a:ext cx="9327688" cy="4366638"/>
          </a:xfrm>
          <a:prstGeom prst="rect">
            <a:avLst/>
          </a:prstGeom>
        </p:spPr>
      </p:pic>
    </p:spTree>
    <p:extLst>
      <p:ext uri="{BB962C8B-B14F-4D97-AF65-F5344CB8AC3E}">
        <p14:creationId xmlns:p14="http://schemas.microsoft.com/office/powerpoint/2010/main" val="1469049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B787B-29F3-7DD8-733E-DBB40CE9500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A930986-2A2E-D466-8328-5C48C2B358E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Civil 3D data in Revit</a:t>
            </a:r>
          </a:p>
        </p:txBody>
      </p:sp>
      <p:sp>
        <p:nvSpPr>
          <p:cNvPr id="58" name="Content Placeholder 2">
            <a:extLst>
              <a:ext uri="{FF2B5EF4-FFF2-40B4-BE49-F238E27FC236}">
                <a16:creationId xmlns:a16="http://schemas.microsoft.com/office/drawing/2014/main" id="{4A5768F5-95E2-04E9-002E-48D28EC2C8EA}"/>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Linking a version of Civil 3D Into revit is an accepted solution. To do this, you need to create a separate model in which to link both Revit and a Civil 3D drawing. </a:t>
            </a:r>
          </a:p>
          <a:p>
            <a:r>
              <a:rPr lang="en-US" sz="3000" kern="100">
                <a:latin typeface="Arial" panose="020B0604020202020204" pitchFamily="34" charset="0"/>
                <a:cs typeface="Arial" panose="020B0604020202020204" pitchFamily="34" charset="0"/>
              </a:rPr>
              <a:t>From there, </a:t>
            </a:r>
            <a:r>
              <a:rPr lang="en-US" sz="3000" kern="100" dirty="0">
                <a:latin typeface="Arial" panose="020B0604020202020204" pitchFamily="34" charset="0"/>
                <a:cs typeface="Arial" panose="020B0604020202020204" pitchFamily="34" charset="0"/>
              </a:rPr>
              <a:t>you acquire and publish the coordinates from one model to another.</a:t>
            </a:r>
          </a:p>
        </p:txBody>
      </p:sp>
      <p:pic>
        <p:nvPicPr>
          <p:cNvPr id="6" name="Picture 5">
            <a:extLst>
              <a:ext uri="{FF2B5EF4-FFF2-40B4-BE49-F238E27FC236}">
                <a16:creationId xmlns:a16="http://schemas.microsoft.com/office/drawing/2014/main" id="{7A49C036-7487-C0B9-B3DD-A3D4003D7D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6658" y="1069940"/>
            <a:ext cx="4848398" cy="2258422"/>
          </a:xfrm>
          <a:prstGeom prst="rect">
            <a:avLst/>
          </a:prstGeom>
        </p:spPr>
      </p:pic>
      <p:pic>
        <p:nvPicPr>
          <p:cNvPr id="7" name="Picture 6">
            <a:extLst>
              <a:ext uri="{FF2B5EF4-FFF2-40B4-BE49-F238E27FC236}">
                <a16:creationId xmlns:a16="http://schemas.microsoft.com/office/drawing/2014/main" id="{479A04D6-8BDF-2D35-8E20-B3A9718A30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3364" y="4147842"/>
            <a:ext cx="5943600" cy="4853940"/>
          </a:xfrm>
          <a:prstGeom prst="rect">
            <a:avLst/>
          </a:prstGeom>
        </p:spPr>
      </p:pic>
    </p:spTree>
    <p:extLst>
      <p:ext uri="{BB962C8B-B14F-4D97-AF65-F5344CB8AC3E}">
        <p14:creationId xmlns:p14="http://schemas.microsoft.com/office/powerpoint/2010/main" val="2393215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DC708-5137-6ED5-2434-77B9EB3E0FB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7B3F3DA-90A5-1EE9-8C0F-F85113D9FFA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Cloud </a:t>
            </a:r>
            <a:r>
              <a:rPr lang="en-US" dirty="0" err="1">
                <a:latin typeface="Arial" panose="020B0604020202020204" pitchFamily="34" charset="0"/>
                <a:cs typeface="Arial" panose="020B0604020202020204" pitchFamily="34" charset="0"/>
              </a:rPr>
              <a:t>worksharing</a:t>
            </a:r>
            <a:endParaRPr lang="en-US" dirty="0">
              <a:latin typeface="Arial" panose="020B0604020202020204" pitchFamily="34" charset="0"/>
              <a:cs typeface="Arial" panose="020B0604020202020204" pitchFamily="34" charset="0"/>
            </a:endParaRPr>
          </a:p>
        </p:txBody>
      </p:sp>
      <p:sp>
        <p:nvSpPr>
          <p:cNvPr id="58" name="Content Placeholder 2">
            <a:extLst>
              <a:ext uri="{FF2B5EF4-FFF2-40B4-BE49-F238E27FC236}">
                <a16:creationId xmlns:a16="http://schemas.microsoft.com/office/drawing/2014/main" id="{ACC60DCC-E56F-986F-5706-4CFD62BDEED0}"/>
              </a:ext>
            </a:extLst>
          </p:cNvPr>
          <p:cNvSpPr txBox="1">
            <a:spLocks/>
          </p:cNvSpPr>
          <p:nvPr/>
        </p:nvSpPr>
        <p:spPr>
          <a:xfrm>
            <a:off x="641899" y="1939034"/>
            <a:ext cx="6999445"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b="0" i="0" dirty="0">
                <a:solidFill>
                  <a:srgbClr val="212121"/>
                </a:solidFill>
                <a:effectLst/>
                <a:latin typeface="Arial" panose="020B0604020202020204" pitchFamily="34" charset="0"/>
                <a:cs typeface="Arial" panose="020B0604020202020204" pitchFamily="34" charset="0"/>
              </a:rPr>
              <a:t>Revit Cloud </a:t>
            </a:r>
            <a:r>
              <a:rPr lang="en-US" sz="3000" b="0" i="0" dirty="0" err="1">
                <a:solidFill>
                  <a:srgbClr val="212121"/>
                </a:solidFill>
                <a:effectLst/>
                <a:latin typeface="Arial" panose="020B0604020202020204" pitchFamily="34" charset="0"/>
                <a:cs typeface="Arial" panose="020B0604020202020204" pitchFamily="34" charset="0"/>
              </a:rPr>
              <a:t>Worksharing</a:t>
            </a:r>
            <a:r>
              <a:rPr lang="en-US" sz="3000" b="0" i="0" dirty="0">
                <a:solidFill>
                  <a:srgbClr val="212121"/>
                </a:solidFill>
                <a:effectLst/>
                <a:latin typeface="Arial" panose="020B0604020202020204" pitchFamily="34" charset="0"/>
                <a:cs typeface="Arial" panose="020B0604020202020204" pitchFamily="34" charset="0"/>
              </a:rPr>
              <a:t> allows architects, engineers, and contractors to collaborate on Revit models, leading to accelerated timelines and a more efficient project workflow. </a:t>
            </a:r>
          </a:p>
          <a:p>
            <a:r>
              <a:rPr lang="en-US" sz="3000" b="0" i="0" dirty="0">
                <a:solidFill>
                  <a:srgbClr val="212121"/>
                </a:solidFill>
                <a:effectLst/>
                <a:latin typeface="Arial" panose="020B0604020202020204" pitchFamily="34" charset="0"/>
                <a:cs typeface="Arial" panose="020B0604020202020204" pitchFamily="34" charset="0"/>
              </a:rPr>
              <a:t>You can co-author cloud models, centralize all project design data, and improve communication and collaboration across the entire team.</a:t>
            </a:r>
            <a:endParaRPr lang="en-US" sz="3000" kern="100" dirty="0">
              <a:latin typeface="Arial" panose="020B0604020202020204" pitchFamily="34" charset="0"/>
              <a:cs typeface="Arial" panose="020B0604020202020204" pitchFamily="34" charset="0"/>
            </a:endParaRPr>
          </a:p>
        </p:txBody>
      </p:sp>
      <p:pic>
        <p:nvPicPr>
          <p:cNvPr id="3" name="Picture 2" descr="A screenshot of a computer program&#10;&#10;AI-generated content may be incorrect.">
            <a:extLst>
              <a:ext uri="{FF2B5EF4-FFF2-40B4-BE49-F238E27FC236}">
                <a16:creationId xmlns:a16="http://schemas.microsoft.com/office/drawing/2014/main" id="{56AD4DB6-2E5C-DC22-A71C-CE65776A7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1683" y="1483949"/>
            <a:ext cx="7772400" cy="7319102"/>
          </a:xfrm>
          <a:prstGeom prst="rect">
            <a:avLst/>
          </a:prstGeom>
        </p:spPr>
      </p:pic>
    </p:spTree>
    <p:extLst>
      <p:ext uri="{BB962C8B-B14F-4D97-AF65-F5344CB8AC3E}">
        <p14:creationId xmlns:p14="http://schemas.microsoft.com/office/powerpoint/2010/main" val="34728395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79D57-9AC7-BB59-E634-4D69D34862B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953053A-981C-3D48-3967-C229BDC6757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Cloud </a:t>
            </a:r>
            <a:r>
              <a:rPr lang="en-US" dirty="0" err="1">
                <a:latin typeface="Arial" panose="020B0604020202020204" pitchFamily="34" charset="0"/>
                <a:cs typeface="Arial" panose="020B0604020202020204" pitchFamily="34" charset="0"/>
              </a:rPr>
              <a:t>worksharing</a:t>
            </a:r>
            <a:endParaRPr lang="en-US" dirty="0">
              <a:latin typeface="Arial" panose="020B0604020202020204" pitchFamily="34" charset="0"/>
              <a:cs typeface="Arial" panose="020B0604020202020204" pitchFamily="34" charset="0"/>
            </a:endParaRPr>
          </a:p>
        </p:txBody>
      </p:sp>
      <p:sp>
        <p:nvSpPr>
          <p:cNvPr id="58" name="Content Placeholder 2">
            <a:extLst>
              <a:ext uri="{FF2B5EF4-FFF2-40B4-BE49-F238E27FC236}">
                <a16:creationId xmlns:a16="http://schemas.microsoft.com/office/drawing/2014/main" id="{BC52A0C8-BE93-A91D-A814-6D0135A62519}"/>
              </a:ext>
            </a:extLst>
          </p:cNvPr>
          <p:cNvSpPr txBox="1">
            <a:spLocks/>
          </p:cNvSpPr>
          <p:nvPr/>
        </p:nvSpPr>
        <p:spPr>
          <a:xfrm>
            <a:off x="641899" y="1939034"/>
            <a:ext cx="7655434"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a:buFont typeface="Arial" panose="020B0604020202020204" pitchFamily="34" charset="0"/>
              <a:buChar char="•"/>
            </a:pPr>
            <a:r>
              <a:rPr lang="en-US" sz="3000" b="0" i="0" dirty="0">
                <a:solidFill>
                  <a:srgbClr val="212121"/>
                </a:solidFill>
                <a:effectLst/>
                <a:latin typeface="Arial" panose="020B0604020202020204" pitchFamily="34" charset="0"/>
                <a:cs typeface="Arial" panose="020B0604020202020204" pitchFamily="34" charset="0"/>
                <a:hlinkClick r:id="rId3"/>
              </a:rPr>
              <a:t>Revit Cloud </a:t>
            </a:r>
            <a:r>
              <a:rPr lang="en-US" sz="3000" b="0" i="0" dirty="0" err="1">
                <a:solidFill>
                  <a:srgbClr val="212121"/>
                </a:solidFill>
                <a:effectLst/>
                <a:latin typeface="Arial" panose="020B0604020202020204" pitchFamily="34" charset="0"/>
                <a:cs typeface="Arial" panose="020B0604020202020204" pitchFamily="34" charset="0"/>
                <a:hlinkClick r:id="rId3"/>
              </a:rPr>
              <a:t>Worksharing</a:t>
            </a:r>
            <a:r>
              <a:rPr lang="en-US" sz="3000" b="0" i="0" dirty="0">
                <a:solidFill>
                  <a:srgbClr val="212121"/>
                </a:solidFill>
                <a:effectLst/>
                <a:latin typeface="Arial" panose="020B0604020202020204" pitchFamily="34" charset="0"/>
                <a:cs typeface="Arial" panose="020B0604020202020204" pitchFamily="34" charset="0"/>
                <a:hlinkClick r:id="rId3"/>
              </a:rPr>
              <a:t> </a:t>
            </a:r>
            <a:r>
              <a:rPr lang="en-US" sz="3000" b="0" i="0" dirty="0">
                <a:solidFill>
                  <a:srgbClr val="212121"/>
                </a:solidFill>
                <a:effectLst/>
                <a:latin typeface="Arial" panose="020B0604020202020204" pitchFamily="34" charset="0"/>
                <a:cs typeface="Arial" panose="020B0604020202020204" pitchFamily="34" charset="0"/>
              </a:rPr>
              <a:t>requirements:</a:t>
            </a:r>
          </a:p>
          <a:p>
            <a:pPr lvl="1">
              <a:buFont typeface="Arial" panose="020B0604020202020204" pitchFamily="34" charset="0"/>
              <a:buChar char="•"/>
            </a:pPr>
            <a:r>
              <a:rPr lang="en-US" sz="2600" b="0" i="0" dirty="0">
                <a:solidFill>
                  <a:srgbClr val="212121"/>
                </a:solidFill>
                <a:effectLst/>
                <a:latin typeface="Arial" panose="020B0604020202020204" pitchFamily="34" charset="0"/>
                <a:cs typeface="Arial" panose="020B0604020202020204" pitchFamily="34" charset="0"/>
              </a:rPr>
              <a:t>A </a:t>
            </a:r>
            <a:r>
              <a:rPr lang="en-US" sz="2600" b="0" i="0" dirty="0">
                <a:solidFill>
                  <a:srgbClr val="000000"/>
                </a:solidFill>
                <a:effectLst/>
                <a:latin typeface="Arial" panose="020B0604020202020204" pitchFamily="34" charset="0"/>
                <a:cs typeface="Arial" panose="020B0604020202020204" pitchFamily="34" charset="0"/>
              </a:rPr>
              <a:t>subscription</a:t>
            </a:r>
            <a:r>
              <a:rPr lang="en-US" sz="2600" b="0" i="0" dirty="0">
                <a:solidFill>
                  <a:srgbClr val="212121"/>
                </a:solidFill>
                <a:effectLst/>
                <a:latin typeface="Arial" panose="020B0604020202020204" pitchFamily="34" charset="0"/>
                <a:cs typeface="Arial" panose="020B0604020202020204" pitchFamily="34" charset="0"/>
              </a:rPr>
              <a:t> to Revit</a:t>
            </a:r>
          </a:p>
          <a:p>
            <a:pPr lvl="1">
              <a:buFont typeface="Arial" panose="020B0604020202020204" pitchFamily="34" charset="0"/>
              <a:buChar char="•"/>
            </a:pPr>
            <a:r>
              <a:rPr lang="en-US" sz="2600" b="0" i="0" dirty="0">
                <a:solidFill>
                  <a:srgbClr val="212121"/>
                </a:solidFill>
                <a:effectLst/>
                <a:latin typeface="Arial" panose="020B0604020202020204" pitchFamily="34" charset="0"/>
                <a:cs typeface="Arial" panose="020B0604020202020204" pitchFamily="34" charset="0"/>
              </a:rPr>
              <a:t>A </a:t>
            </a:r>
            <a:r>
              <a:rPr lang="en-US" sz="2600" b="0" i="0" dirty="0">
                <a:solidFill>
                  <a:srgbClr val="000000"/>
                </a:solidFill>
                <a:effectLst/>
                <a:latin typeface="Arial" panose="020B0604020202020204" pitchFamily="34" charset="0"/>
                <a:cs typeface="Arial" panose="020B0604020202020204" pitchFamily="34" charset="0"/>
              </a:rPr>
              <a:t>subscription</a:t>
            </a:r>
            <a:r>
              <a:rPr lang="en-US" sz="2600" b="0" i="0" dirty="0">
                <a:solidFill>
                  <a:srgbClr val="212121"/>
                </a:solidFill>
                <a:effectLst/>
                <a:latin typeface="Arial" panose="020B0604020202020204" pitchFamily="34" charset="0"/>
                <a:cs typeface="Arial" panose="020B0604020202020204" pitchFamily="34" charset="0"/>
              </a:rPr>
              <a:t> to Autodesk BIM Collaborate </a:t>
            </a:r>
          </a:p>
          <a:p>
            <a:pPr lvl="1">
              <a:buFont typeface="Arial" panose="020B0604020202020204" pitchFamily="34" charset="0"/>
              <a:buChar char="•"/>
            </a:pPr>
            <a:r>
              <a:rPr lang="en-US" sz="2600" b="0" i="0" dirty="0">
                <a:solidFill>
                  <a:srgbClr val="000000"/>
                </a:solidFill>
                <a:effectLst/>
                <a:latin typeface="Arial" panose="020B0604020202020204" pitchFamily="34" charset="0"/>
                <a:cs typeface="Arial" panose="020B0604020202020204" pitchFamily="34" charset="0"/>
              </a:rPr>
              <a:t>Access</a:t>
            </a:r>
            <a:r>
              <a:rPr lang="en-US" sz="2600" b="0" i="0" dirty="0">
                <a:solidFill>
                  <a:srgbClr val="212121"/>
                </a:solidFill>
                <a:effectLst/>
                <a:latin typeface="Arial" panose="020B0604020202020204" pitchFamily="34" charset="0"/>
                <a:cs typeface="Arial" panose="020B0604020202020204" pitchFamily="34" charset="0"/>
              </a:rPr>
              <a:t> to the Revit Cloud </a:t>
            </a:r>
            <a:r>
              <a:rPr lang="en-US" sz="2600" b="0" i="0" dirty="0" err="1">
                <a:solidFill>
                  <a:srgbClr val="212121"/>
                </a:solidFill>
                <a:effectLst/>
                <a:latin typeface="Arial" panose="020B0604020202020204" pitchFamily="34" charset="0"/>
                <a:cs typeface="Arial" panose="020B0604020202020204" pitchFamily="34" charset="0"/>
              </a:rPr>
              <a:t>Worksharing</a:t>
            </a:r>
            <a:r>
              <a:rPr lang="en-US" sz="2600" b="0" i="0" dirty="0">
                <a:solidFill>
                  <a:srgbClr val="212121"/>
                </a:solidFill>
                <a:effectLst/>
                <a:latin typeface="Arial" panose="020B0604020202020204" pitchFamily="34" charset="0"/>
                <a:cs typeface="Arial" panose="020B0604020202020204" pitchFamily="34" charset="0"/>
              </a:rPr>
              <a:t> service</a:t>
            </a:r>
          </a:p>
          <a:p>
            <a:pPr lvl="1">
              <a:buFont typeface="Arial" panose="020B0604020202020204" pitchFamily="34" charset="0"/>
              <a:buChar char="•"/>
            </a:pPr>
            <a:r>
              <a:rPr lang="en-US" sz="2600" b="0" i="0" dirty="0">
                <a:solidFill>
                  <a:srgbClr val="212121"/>
                </a:solidFill>
                <a:effectLst/>
                <a:latin typeface="Arial" panose="020B0604020202020204" pitchFamily="34" charset="0"/>
                <a:cs typeface="Arial" panose="020B0604020202020204" pitchFamily="34" charset="0"/>
              </a:rPr>
              <a:t>An </a:t>
            </a:r>
            <a:r>
              <a:rPr lang="en-US" sz="2600" b="0" i="0" dirty="0">
                <a:solidFill>
                  <a:srgbClr val="000000"/>
                </a:solidFill>
                <a:effectLst/>
                <a:latin typeface="Arial" panose="020B0604020202020204" pitchFamily="34" charset="0"/>
                <a:cs typeface="Arial" panose="020B0604020202020204" pitchFamily="34" charset="0"/>
              </a:rPr>
              <a:t>Autodesk Docs</a:t>
            </a:r>
            <a:r>
              <a:rPr lang="en-US" sz="2600" b="0" i="0" dirty="0">
                <a:solidFill>
                  <a:srgbClr val="212121"/>
                </a:solidFill>
                <a:effectLst/>
                <a:latin typeface="Arial" panose="020B0604020202020204" pitchFamily="34" charset="0"/>
                <a:cs typeface="Arial" panose="020B0604020202020204" pitchFamily="34" charset="0"/>
              </a:rPr>
              <a:t> account</a:t>
            </a:r>
          </a:p>
          <a:p>
            <a:pPr lvl="1">
              <a:buFont typeface="Arial" panose="020B0604020202020204" pitchFamily="34" charset="0"/>
              <a:buChar char="•"/>
            </a:pPr>
            <a:r>
              <a:rPr lang="en-US" sz="2600" b="0" i="0" dirty="0">
                <a:solidFill>
                  <a:srgbClr val="212121"/>
                </a:solidFill>
                <a:effectLst/>
                <a:latin typeface="Arial" panose="020B0604020202020204" pitchFamily="34" charset="0"/>
                <a:cs typeface="Arial" panose="020B0604020202020204" pitchFamily="34" charset="0"/>
              </a:rPr>
              <a:t>An invitation to at least one </a:t>
            </a:r>
            <a:r>
              <a:rPr lang="en-US" sz="2600" b="0" i="0" dirty="0">
                <a:solidFill>
                  <a:srgbClr val="000000"/>
                </a:solidFill>
                <a:effectLst/>
                <a:latin typeface="Arial" panose="020B0604020202020204" pitchFamily="34" charset="0"/>
                <a:cs typeface="Arial" panose="020B0604020202020204" pitchFamily="34" charset="0"/>
              </a:rPr>
              <a:t>Autodesk Docs project</a:t>
            </a:r>
            <a:endParaRPr lang="en-US" sz="2600" dirty="0">
              <a:solidFill>
                <a:srgbClr val="212121"/>
              </a:solidFill>
              <a:latin typeface="Arial" panose="020B0604020202020204" pitchFamily="34" charset="0"/>
              <a:cs typeface="Arial" panose="020B0604020202020204" pitchFamily="34" charset="0"/>
            </a:endParaRPr>
          </a:p>
          <a:p>
            <a:pPr lvl="1">
              <a:buFont typeface="Arial" panose="020B0604020202020204" pitchFamily="34" charset="0"/>
              <a:buChar char="•"/>
            </a:pPr>
            <a:r>
              <a:rPr lang="en-US" sz="2600" b="0" i="0" dirty="0">
                <a:solidFill>
                  <a:srgbClr val="212121"/>
                </a:solidFill>
                <a:effectLst/>
                <a:latin typeface="Arial" panose="020B0604020202020204" pitchFamily="34" charset="0"/>
                <a:cs typeface="Arial" panose="020B0604020202020204" pitchFamily="34" charset="0"/>
              </a:rPr>
              <a:t>A folder permission level that includes the ability to </a:t>
            </a:r>
            <a:r>
              <a:rPr lang="en-US" sz="2600" b="0" i="0" dirty="0">
                <a:solidFill>
                  <a:srgbClr val="000000"/>
                </a:solidFill>
                <a:effectLst/>
                <a:latin typeface="Arial" panose="020B0604020202020204" pitchFamily="34" charset="0"/>
                <a:cs typeface="Arial" panose="020B0604020202020204" pitchFamily="34" charset="0"/>
              </a:rPr>
              <a:t>Edit a Autodesk Docs folder</a:t>
            </a:r>
            <a:endParaRPr lang="en-US" sz="2600" b="0" i="0" dirty="0">
              <a:solidFill>
                <a:srgbClr val="212121"/>
              </a:solidFill>
              <a:effectLst/>
              <a:latin typeface="Arial" panose="020B0604020202020204" pitchFamily="34" charset="0"/>
              <a:cs typeface="Arial" panose="020B0604020202020204" pitchFamily="34" charset="0"/>
            </a:endParaRPr>
          </a:p>
        </p:txBody>
      </p:sp>
      <p:pic>
        <p:nvPicPr>
          <p:cNvPr id="3" name="Picture 2" descr="A screenshot of a computer program&#10;&#10;AI-generated content may be incorrect.">
            <a:extLst>
              <a:ext uri="{FF2B5EF4-FFF2-40B4-BE49-F238E27FC236}">
                <a16:creationId xmlns:a16="http://schemas.microsoft.com/office/drawing/2014/main" id="{0A251831-AFE4-1323-758D-C3C15AE577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0" y="1939034"/>
            <a:ext cx="7772400" cy="6205237"/>
          </a:xfrm>
          <a:prstGeom prst="rect">
            <a:avLst/>
          </a:prstGeom>
        </p:spPr>
      </p:pic>
    </p:spTree>
    <p:extLst>
      <p:ext uri="{BB962C8B-B14F-4D97-AF65-F5344CB8AC3E}">
        <p14:creationId xmlns:p14="http://schemas.microsoft.com/office/powerpoint/2010/main" val="36878842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8FB-8C57-6592-0E0A-3C53F00A17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D655A4-A750-5758-0C7A-947B885BD34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What’s at the heart of BIM?</a:t>
            </a:r>
          </a:p>
        </p:txBody>
      </p:sp>
      <p:pic>
        <p:nvPicPr>
          <p:cNvPr id="8" name="Picture 7">
            <a:extLst>
              <a:ext uri="{FF2B5EF4-FFF2-40B4-BE49-F238E27FC236}">
                <a16:creationId xmlns:a16="http://schemas.microsoft.com/office/drawing/2014/main" id="{5F10088D-78F6-D20D-9BC7-FE9472BE1166}"/>
              </a:ext>
            </a:extLst>
          </p:cNvPr>
          <p:cNvPicPr>
            <a:picLocks noChangeAspect="1"/>
          </p:cNvPicPr>
          <p:nvPr/>
        </p:nvPicPr>
        <p:blipFill>
          <a:blip r:embed="rId3"/>
          <a:stretch>
            <a:fillRect/>
          </a:stretch>
        </p:blipFill>
        <p:spPr>
          <a:xfrm>
            <a:off x="8321040" y="2279338"/>
            <a:ext cx="9229980" cy="5197357"/>
          </a:xfrm>
          <a:prstGeom prst="rect">
            <a:avLst/>
          </a:prstGeom>
        </p:spPr>
      </p:pic>
      <p:sp>
        <p:nvSpPr>
          <p:cNvPr id="2" name="Content Placeholder 2">
            <a:extLst>
              <a:ext uri="{FF2B5EF4-FFF2-40B4-BE49-F238E27FC236}">
                <a16:creationId xmlns:a16="http://schemas.microsoft.com/office/drawing/2014/main" id="{56ACECB1-DAC3-E4AC-8521-98CAE3E7137B}"/>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Each element within the model is packed with data, dimensions, material, and more. This information is crucial for creating accurate construction drawings, reducing errors and keeping the project on track. </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7641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2E8F2-8C1F-8CFB-2D49-20D58EC4FCF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D9DAD76E-E507-5014-CC70-B026FAABB651}"/>
              </a:ext>
            </a:extLst>
          </p:cNvPr>
          <p:cNvSpPr/>
          <p:nvPr/>
        </p:nvSpPr>
        <p:spPr>
          <a:xfrm>
            <a:off x="5438953" y="1343585"/>
            <a:ext cx="7410106" cy="7410106"/>
          </a:xfrm>
          <a:prstGeom prst="ellipse">
            <a:avLst/>
          </a:prstGeom>
          <a:solidFill>
            <a:schemeClr val="bg1"/>
          </a:solidFill>
          <a:ln>
            <a:noFill/>
          </a:ln>
          <a:effectLst>
            <a:outerShdw blurRad="419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defTabSz="914332">
              <a:defRPr/>
            </a:pPr>
            <a:endParaRPr lang="en-US" sz="3000" dirty="0">
              <a:solidFill>
                <a:srgbClr val="FFFFFF"/>
              </a:solidFill>
              <a:latin typeface="Artifakt LegendOfc"/>
            </a:endParaRPr>
          </a:p>
        </p:txBody>
      </p:sp>
      <p:sp>
        <p:nvSpPr>
          <p:cNvPr id="99" name="Arc 98">
            <a:extLst>
              <a:ext uri="{FF2B5EF4-FFF2-40B4-BE49-F238E27FC236}">
                <a16:creationId xmlns:a16="http://schemas.microsoft.com/office/drawing/2014/main" id="{F3315B78-CB9A-CC7F-E7CC-6B22468B88EA}"/>
              </a:ext>
            </a:extLst>
          </p:cNvPr>
          <p:cNvSpPr/>
          <p:nvPr/>
        </p:nvSpPr>
        <p:spPr>
          <a:xfrm>
            <a:off x="5444473" y="1300029"/>
            <a:ext cx="7435738" cy="7511574"/>
          </a:xfrm>
          <a:prstGeom prst="arc">
            <a:avLst>
              <a:gd name="adj1" fmla="val 15533327"/>
              <a:gd name="adj2" fmla="val 16586720"/>
            </a:avLst>
          </a:prstGeom>
          <a:ln w="254000" cap="rnd">
            <a:solidFill>
              <a:schemeClr val="accent1">
                <a:lumMod val="40000"/>
                <a:lumOff val="60000"/>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1" name="Arc 100">
            <a:extLst>
              <a:ext uri="{FF2B5EF4-FFF2-40B4-BE49-F238E27FC236}">
                <a16:creationId xmlns:a16="http://schemas.microsoft.com/office/drawing/2014/main" id="{CF6995DF-5143-53A6-0925-D1655C8E8EA6}"/>
              </a:ext>
            </a:extLst>
          </p:cNvPr>
          <p:cNvSpPr/>
          <p:nvPr/>
        </p:nvSpPr>
        <p:spPr>
          <a:xfrm>
            <a:off x="5425409" y="1338713"/>
            <a:ext cx="7435738" cy="7511574"/>
          </a:xfrm>
          <a:prstGeom prst="arc">
            <a:avLst>
              <a:gd name="adj1" fmla="val 13895244"/>
              <a:gd name="adj2" fmla="val 15040097"/>
            </a:avLst>
          </a:prstGeom>
          <a:ln w="254000" cap="rnd">
            <a:solidFill>
              <a:schemeClr val="tx1">
                <a:alpha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3" name="Arc 12">
            <a:extLst>
              <a:ext uri="{FF2B5EF4-FFF2-40B4-BE49-F238E27FC236}">
                <a16:creationId xmlns:a16="http://schemas.microsoft.com/office/drawing/2014/main" id="{BDAF4075-9C52-8178-C3B6-0AA0736FF6F4}"/>
              </a:ext>
            </a:extLst>
          </p:cNvPr>
          <p:cNvSpPr/>
          <p:nvPr/>
        </p:nvSpPr>
        <p:spPr>
          <a:xfrm>
            <a:off x="5421939" y="1310543"/>
            <a:ext cx="7435738" cy="7511574"/>
          </a:xfrm>
          <a:prstGeom prst="arc">
            <a:avLst>
              <a:gd name="adj1" fmla="val 3437295"/>
              <a:gd name="adj2" fmla="val 7620743"/>
            </a:avLst>
          </a:prstGeom>
          <a:ln w="254000" cap="rnd">
            <a:solidFill>
              <a:srgbClr val="E9713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 name="Arc 9">
            <a:extLst>
              <a:ext uri="{FF2B5EF4-FFF2-40B4-BE49-F238E27FC236}">
                <a16:creationId xmlns:a16="http://schemas.microsoft.com/office/drawing/2014/main" id="{EA584BDC-AD80-FC6E-9AC1-490B4A26C446}"/>
              </a:ext>
            </a:extLst>
          </p:cNvPr>
          <p:cNvSpPr/>
          <p:nvPr/>
        </p:nvSpPr>
        <p:spPr>
          <a:xfrm>
            <a:off x="5415885" y="1301549"/>
            <a:ext cx="7435738" cy="7511574"/>
          </a:xfrm>
          <a:prstGeom prst="arc">
            <a:avLst>
              <a:gd name="adj1" fmla="val 319044"/>
              <a:gd name="adj2" fmla="val 3008840"/>
            </a:avLst>
          </a:prstGeom>
          <a:ln w="254000" cap="rnd">
            <a:solidFill>
              <a:srgbClr val="A02B93">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05" name="Arc 104">
            <a:extLst>
              <a:ext uri="{FF2B5EF4-FFF2-40B4-BE49-F238E27FC236}">
                <a16:creationId xmlns:a16="http://schemas.microsoft.com/office/drawing/2014/main" id="{D959DEC5-F2C9-4F72-8D70-6231720153F1}"/>
              </a:ext>
            </a:extLst>
          </p:cNvPr>
          <p:cNvSpPr/>
          <p:nvPr/>
        </p:nvSpPr>
        <p:spPr>
          <a:xfrm>
            <a:off x="5437533" y="1321059"/>
            <a:ext cx="7435738" cy="7511574"/>
          </a:xfrm>
          <a:prstGeom prst="arc">
            <a:avLst>
              <a:gd name="adj1" fmla="val 16993630"/>
              <a:gd name="adj2" fmla="val 21440475"/>
            </a:avLst>
          </a:prstGeom>
          <a:ln w="254000" cap="rnd">
            <a:solidFill>
              <a:srgbClr val="0F9ED5">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15" name="Arc 14">
            <a:extLst>
              <a:ext uri="{FF2B5EF4-FFF2-40B4-BE49-F238E27FC236}">
                <a16:creationId xmlns:a16="http://schemas.microsoft.com/office/drawing/2014/main" id="{F433C329-AE40-44A4-1BB9-5DEA68E1A54C}"/>
              </a:ext>
            </a:extLst>
          </p:cNvPr>
          <p:cNvSpPr/>
          <p:nvPr/>
        </p:nvSpPr>
        <p:spPr>
          <a:xfrm>
            <a:off x="5415773" y="1332677"/>
            <a:ext cx="7435738" cy="7511574"/>
          </a:xfrm>
          <a:prstGeom prst="arc">
            <a:avLst>
              <a:gd name="adj1" fmla="val 8077511"/>
              <a:gd name="adj2" fmla="val 13451635"/>
            </a:avLst>
          </a:prstGeom>
          <a:ln w="254000" cap="rnd">
            <a:solidFill>
              <a:srgbClr val="156082">
                <a:alpha val="40000"/>
              </a:srgb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700" dirty="0"/>
          </a:p>
        </p:txBody>
      </p:sp>
      <p:sp>
        <p:nvSpPr>
          <p:cNvPr id="60" name="Rectangle 59">
            <a:extLst>
              <a:ext uri="{FF2B5EF4-FFF2-40B4-BE49-F238E27FC236}">
                <a16:creationId xmlns:a16="http://schemas.microsoft.com/office/drawing/2014/main" id="{4836CECC-7D2E-8A2B-8FAA-212038B42DE9}"/>
              </a:ext>
            </a:extLst>
          </p:cNvPr>
          <p:cNvSpPr/>
          <p:nvPr/>
        </p:nvSpPr>
        <p:spPr>
          <a:xfrm>
            <a:off x="2349309" y="7185509"/>
            <a:ext cx="302403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and Cost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4" name="Rectangle 53">
            <a:extLst>
              <a:ext uri="{FF2B5EF4-FFF2-40B4-BE49-F238E27FC236}">
                <a16:creationId xmlns:a16="http://schemas.microsoft.com/office/drawing/2014/main" id="{3B9259F5-D6BE-F4E6-7FEF-D06B7B43A715}"/>
              </a:ext>
            </a:extLst>
          </p:cNvPr>
          <p:cNvSpPr/>
          <p:nvPr/>
        </p:nvSpPr>
        <p:spPr>
          <a:xfrm>
            <a:off x="2780098" y="2821778"/>
            <a:ext cx="2531548" cy="461665"/>
          </a:xfrm>
          <a:prstGeom prst="rect">
            <a:avLst/>
          </a:prstGeom>
          <a:noFill/>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Project Closeout</a:t>
            </a:r>
          </a:p>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And Handover</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6" name="Rectangle 55">
            <a:extLst>
              <a:ext uri="{FF2B5EF4-FFF2-40B4-BE49-F238E27FC236}">
                <a16:creationId xmlns:a16="http://schemas.microsoft.com/office/drawing/2014/main" id="{E0919377-D9FB-6AFA-0628-90F2BCC1DDA2}"/>
              </a:ext>
            </a:extLst>
          </p:cNvPr>
          <p:cNvSpPr/>
          <p:nvPr/>
        </p:nvSpPr>
        <p:spPr>
          <a:xfrm>
            <a:off x="2803258" y="4223627"/>
            <a:ext cx="189954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Safety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58" name="Rectangle 57">
            <a:extLst>
              <a:ext uri="{FF2B5EF4-FFF2-40B4-BE49-F238E27FC236}">
                <a16:creationId xmlns:a16="http://schemas.microsoft.com/office/drawing/2014/main" id="{4A480196-3264-8281-E30A-D54052CDED48}"/>
              </a:ext>
            </a:extLst>
          </p:cNvPr>
          <p:cNvSpPr/>
          <p:nvPr/>
        </p:nvSpPr>
        <p:spPr>
          <a:xfrm>
            <a:off x="4546920" y="1668430"/>
            <a:ext cx="2127484"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Operation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2" name="Rectangle 61">
            <a:extLst>
              <a:ext uri="{FF2B5EF4-FFF2-40B4-BE49-F238E27FC236}">
                <a16:creationId xmlns:a16="http://schemas.microsoft.com/office/drawing/2014/main" id="{9AD87A33-1CBA-15D6-D3E2-F9500AA38031}"/>
              </a:ext>
            </a:extLst>
          </p:cNvPr>
          <p:cNvSpPr/>
          <p:nvPr/>
        </p:nvSpPr>
        <p:spPr>
          <a:xfrm>
            <a:off x="2558467" y="5813621"/>
            <a:ext cx="2161130" cy="230832"/>
          </a:xfrm>
          <a:prstGeom prst="rect">
            <a:avLst/>
          </a:prstGeom>
        </p:spPr>
        <p:txBody>
          <a:bodyPr wrap="square" lIns="0" tIns="0" rIns="0" bIns="0">
            <a:spAutoFit/>
          </a:bodyPr>
          <a:lstStyle/>
          <a:p>
            <a:pPr algn="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Quality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75" name="Oval 74">
            <a:extLst>
              <a:ext uri="{FF2B5EF4-FFF2-40B4-BE49-F238E27FC236}">
                <a16:creationId xmlns:a16="http://schemas.microsoft.com/office/drawing/2014/main" id="{D987866B-A3DC-BDBE-83A6-2EE7EFEF95D4}"/>
              </a:ext>
            </a:extLst>
          </p:cNvPr>
          <p:cNvSpPr>
            <a:spLocks noChangeAspect="1"/>
          </p:cNvSpPr>
          <p:nvPr/>
        </p:nvSpPr>
        <p:spPr>
          <a:xfrm>
            <a:off x="5635438" y="6833368"/>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76" name="Oval 75">
            <a:extLst>
              <a:ext uri="{FF2B5EF4-FFF2-40B4-BE49-F238E27FC236}">
                <a16:creationId xmlns:a16="http://schemas.microsoft.com/office/drawing/2014/main" id="{EDA9D0EB-7E19-CEA8-56B3-26CFF2E5310F}"/>
              </a:ext>
            </a:extLst>
          </p:cNvPr>
          <p:cNvSpPr>
            <a:spLocks noChangeAspect="1"/>
          </p:cNvSpPr>
          <p:nvPr/>
        </p:nvSpPr>
        <p:spPr>
          <a:xfrm>
            <a:off x="6899132" y="1308180"/>
            <a:ext cx="946404" cy="946404"/>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6" name="Oval 85">
            <a:extLst>
              <a:ext uri="{FF2B5EF4-FFF2-40B4-BE49-F238E27FC236}">
                <a16:creationId xmlns:a16="http://schemas.microsoft.com/office/drawing/2014/main" id="{68C1FD89-2534-2BED-9FAA-438C523402E9}"/>
              </a:ext>
            </a:extLst>
          </p:cNvPr>
          <p:cNvSpPr>
            <a:spLocks noChangeAspect="1"/>
          </p:cNvSpPr>
          <p:nvPr/>
        </p:nvSpPr>
        <p:spPr>
          <a:xfrm>
            <a:off x="4942456" y="5414452"/>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87" name="Oval 86">
            <a:extLst>
              <a:ext uri="{FF2B5EF4-FFF2-40B4-BE49-F238E27FC236}">
                <a16:creationId xmlns:a16="http://schemas.microsoft.com/office/drawing/2014/main" id="{F79C7AA1-3BB2-FB7D-729C-B78A83DF282E}"/>
              </a:ext>
            </a:extLst>
          </p:cNvPr>
          <p:cNvSpPr>
            <a:spLocks noChangeAspect="1"/>
          </p:cNvSpPr>
          <p:nvPr/>
        </p:nvSpPr>
        <p:spPr>
          <a:xfrm>
            <a:off x="4916040" y="3908916"/>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04" name="Oval 103">
            <a:extLst>
              <a:ext uri="{FF2B5EF4-FFF2-40B4-BE49-F238E27FC236}">
                <a16:creationId xmlns:a16="http://schemas.microsoft.com/office/drawing/2014/main" id="{7C189E15-5475-B421-5877-09471FC34A15}"/>
              </a:ext>
            </a:extLst>
          </p:cNvPr>
          <p:cNvSpPr>
            <a:spLocks noChangeAspect="1"/>
          </p:cNvSpPr>
          <p:nvPr/>
        </p:nvSpPr>
        <p:spPr>
          <a:xfrm>
            <a:off x="5531152" y="2449710"/>
            <a:ext cx="946404" cy="946404"/>
          </a:xfrm>
          <a:prstGeom prst="ellipse">
            <a:avLst/>
          </a:prstGeom>
          <a:solidFill>
            <a:schemeClr val="bg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53" name="Graphic 1">
            <a:extLst>
              <a:ext uri="{FF2B5EF4-FFF2-40B4-BE49-F238E27FC236}">
                <a16:creationId xmlns:a16="http://schemas.microsoft.com/office/drawing/2014/main" id="{7BF71299-46DB-742C-B863-94BBBDD2935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676339" y="2658965"/>
            <a:ext cx="656038" cy="527906"/>
          </a:xfrm>
          <a:prstGeom prst="rect">
            <a:avLst/>
          </a:prstGeom>
        </p:spPr>
      </p:pic>
      <p:pic>
        <p:nvPicPr>
          <p:cNvPr id="55" name="Graphic 1">
            <a:extLst>
              <a:ext uri="{FF2B5EF4-FFF2-40B4-BE49-F238E27FC236}">
                <a16:creationId xmlns:a16="http://schemas.microsoft.com/office/drawing/2014/main" id="{7F373F49-D06F-7B0B-B61D-39FBEF8B61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076962" y="4069838"/>
            <a:ext cx="624560" cy="624560"/>
          </a:xfrm>
          <a:prstGeom prst="rect">
            <a:avLst/>
          </a:prstGeom>
        </p:spPr>
      </p:pic>
      <p:pic>
        <p:nvPicPr>
          <p:cNvPr id="57" name="Graphic 1">
            <a:extLst>
              <a:ext uri="{FF2B5EF4-FFF2-40B4-BE49-F238E27FC236}">
                <a16:creationId xmlns:a16="http://schemas.microsoft.com/office/drawing/2014/main" id="{6B70A0A8-8464-249F-A1A0-871D91878B5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022266" y="1431314"/>
            <a:ext cx="700136" cy="700136"/>
          </a:xfrm>
          <a:prstGeom prst="rect">
            <a:avLst/>
          </a:prstGeom>
        </p:spPr>
      </p:pic>
      <p:pic>
        <p:nvPicPr>
          <p:cNvPr id="59" name="Graphic 1">
            <a:extLst>
              <a:ext uri="{FF2B5EF4-FFF2-40B4-BE49-F238E27FC236}">
                <a16:creationId xmlns:a16="http://schemas.microsoft.com/office/drawing/2014/main" id="{97B175C2-9C65-E983-411E-10ACC2C865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739732" y="6937658"/>
            <a:ext cx="737824" cy="737824"/>
          </a:xfrm>
          <a:prstGeom prst="rect">
            <a:avLst/>
          </a:prstGeom>
        </p:spPr>
      </p:pic>
      <p:pic>
        <p:nvPicPr>
          <p:cNvPr id="61" name="Graphic 1">
            <a:extLst>
              <a:ext uri="{FF2B5EF4-FFF2-40B4-BE49-F238E27FC236}">
                <a16:creationId xmlns:a16="http://schemas.microsoft.com/office/drawing/2014/main" id="{4497D17C-4AD2-512D-4E4B-0B037D681DE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5113960" y="5585954"/>
            <a:ext cx="603404" cy="603404"/>
          </a:xfrm>
          <a:prstGeom prst="rect">
            <a:avLst/>
          </a:prstGeom>
        </p:spPr>
      </p:pic>
      <p:grpSp>
        <p:nvGrpSpPr>
          <p:cNvPr id="66" name="Group 65">
            <a:extLst>
              <a:ext uri="{FF2B5EF4-FFF2-40B4-BE49-F238E27FC236}">
                <a16:creationId xmlns:a16="http://schemas.microsoft.com/office/drawing/2014/main" id="{4C43782F-B9E8-815F-4995-C5539B5FDC05}"/>
              </a:ext>
            </a:extLst>
          </p:cNvPr>
          <p:cNvGrpSpPr/>
          <p:nvPr/>
        </p:nvGrpSpPr>
        <p:grpSpPr>
          <a:xfrm>
            <a:off x="11542095" y="5487435"/>
            <a:ext cx="3269070" cy="2454765"/>
            <a:chOff x="7694729" y="3658287"/>
            <a:chExt cx="2179380" cy="1636509"/>
          </a:xfrm>
        </p:grpSpPr>
        <p:sp>
          <p:nvSpPr>
            <p:cNvPr id="40" name="Rectangle 39">
              <a:extLst>
                <a:ext uri="{FF2B5EF4-FFF2-40B4-BE49-F238E27FC236}">
                  <a16:creationId xmlns:a16="http://schemas.microsoft.com/office/drawing/2014/main" id="{5FC90E5D-4B97-6DBE-C5B1-573EB6B675CE}"/>
                </a:ext>
              </a:extLst>
            </p:cNvPr>
            <p:cNvSpPr/>
            <p:nvPr/>
          </p:nvSpPr>
          <p:spPr>
            <a:xfrm>
              <a:off x="8541589" y="4955333"/>
              <a:ext cx="128270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Bid Management</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42" name="Rectangle 41">
              <a:extLst>
                <a:ext uri="{FF2B5EF4-FFF2-40B4-BE49-F238E27FC236}">
                  <a16:creationId xmlns:a16="http://schemas.microsoft.com/office/drawing/2014/main" id="{3C99D83B-19ED-C79F-D12C-5C6E2F4188E1}"/>
                </a:ext>
              </a:extLst>
            </p:cNvPr>
            <p:cNvSpPr/>
            <p:nvPr/>
          </p:nvSpPr>
          <p:spPr>
            <a:xfrm>
              <a:off x="8999120" y="3935270"/>
              <a:ext cx="874989"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Qualification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9" name="Oval 68">
              <a:extLst>
                <a:ext uri="{FF2B5EF4-FFF2-40B4-BE49-F238E27FC236}">
                  <a16:creationId xmlns:a16="http://schemas.microsoft.com/office/drawing/2014/main" id="{665CE18E-FE67-A40A-C5AF-C70E405179EA}"/>
                </a:ext>
              </a:extLst>
            </p:cNvPr>
            <p:cNvSpPr>
              <a:spLocks noChangeAspect="1"/>
            </p:cNvSpPr>
            <p:nvPr/>
          </p:nvSpPr>
          <p:spPr>
            <a:xfrm>
              <a:off x="8217169" y="3658287"/>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70" name="Oval 69">
              <a:extLst>
                <a:ext uri="{FF2B5EF4-FFF2-40B4-BE49-F238E27FC236}">
                  <a16:creationId xmlns:a16="http://schemas.microsoft.com/office/drawing/2014/main" id="{70A58D66-7C9F-D28A-56CB-A83EEAC4A793}"/>
                </a:ext>
              </a:extLst>
            </p:cNvPr>
            <p:cNvSpPr>
              <a:spLocks noChangeAspect="1"/>
            </p:cNvSpPr>
            <p:nvPr/>
          </p:nvSpPr>
          <p:spPr>
            <a:xfrm>
              <a:off x="7694729" y="4663860"/>
              <a:ext cx="630936" cy="630936"/>
            </a:xfrm>
            <a:prstGeom prst="ellipse">
              <a:avLst/>
            </a:prstGeom>
            <a:solidFill>
              <a:schemeClr val="bg1"/>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9" name="Graphic 1">
              <a:extLst>
                <a:ext uri="{FF2B5EF4-FFF2-40B4-BE49-F238E27FC236}">
                  <a16:creationId xmlns:a16="http://schemas.microsoft.com/office/drawing/2014/main" id="{CF2B68C5-B651-5312-D4A1-4D6206AFCFD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7824301" y="4793432"/>
              <a:ext cx="371793" cy="371792"/>
            </a:xfrm>
            <a:prstGeom prst="rect">
              <a:avLst/>
            </a:prstGeom>
          </p:spPr>
        </p:pic>
        <p:pic>
          <p:nvPicPr>
            <p:cNvPr id="41" name="Graphic 1">
              <a:extLst>
                <a:ext uri="{FF2B5EF4-FFF2-40B4-BE49-F238E27FC236}">
                  <a16:creationId xmlns:a16="http://schemas.microsoft.com/office/drawing/2014/main" id="{349C4C4F-85BA-560D-D6D2-56A82E1015A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8307302" y="3748420"/>
              <a:ext cx="450671" cy="450671"/>
            </a:xfrm>
            <a:prstGeom prst="rect">
              <a:avLst/>
            </a:prstGeom>
          </p:spPr>
        </p:pic>
      </p:grpSp>
      <p:sp>
        <p:nvSpPr>
          <p:cNvPr id="12" name="Footer Placeholder 3">
            <a:extLst>
              <a:ext uri="{FF2B5EF4-FFF2-40B4-BE49-F238E27FC236}">
                <a16:creationId xmlns:a16="http://schemas.microsoft.com/office/drawing/2014/main" id="{3DC5E4D9-E62E-2AD1-AC19-E1EBDA2678CA}"/>
              </a:ext>
            </a:extLst>
          </p:cNvPr>
          <p:cNvSpPr>
            <a:spLocks noGrp="1"/>
          </p:cNvSpPr>
          <p:nvPr/>
        </p:nvSpPr>
        <p:spPr>
          <a:xfrm>
            <a:off x="173369" y="9867902"/>
            <a:ext cx="8241142" cy="302668"/>
          </a:xfrm>
          <a:prstGeom prst="rect">
            <a:avLst/>
          </a:prstGeom>
        </p:spPr>
        <p:txBody>
          <a:bodyPr vert="horz" lIns="0" tIns="0" rIns="0" bIns="0" rtlCol="0" anchor="b"/>
          <a:lstStyle>
            <a:defPPr>
              <a:defRPr lang="en-US"/>
            </a:defPPr>
            <a:lvl1pPr marL="0" algn="l" defTabSz="457200" rtl="0" eaLnBrk="1" latinLnBrk="0" hangingPunct="1">
              <a:defRPr lang="en-US" sz="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85784"/>
            <a:r>
              <a:rPr lang="en-US" sz="1200" dirty="0">
                <a:solidFill>
                  <a:srgbClr val="CCCCCC">
                    <a:lumMod val="75000"/>
                  </a:srgbClr>
                </a:solidFill>
                <a:latin typeface="Artifakt ElementOfc"/>
              </a:rPr>
              <a:t>Autodesk Confidential &amp; Proprietary Information - Please do not post, copy or distribute without authorization.​</a:t>
            </a:r>
          </a:p>
        </p:txBody>
      </p:sp>
      <p:sp>
        <p:nvSpPr>
          <p:cNvPr id="94" name="Rectangle 93">
            <a:extLst>
              <a:ext uri="{FF2B5EF4-FFF2-40B4-BE49-F238E27FC236}">
                <a16:creationId xmlns:a16="http://schemas.microsoft.com/office/drawing/2014/main" id="{2C905421-6C98-773F-5FC4-5C4199CD23AC}"/>
              </a:ext>
            </a:extLst>
          </p:cNvPr>
          <p:cNvSpPr/>
          <p:nvPr/>
        </p:nvSpPr>
        <p:spPr>
          <a:xfrm>
            <a:off x="7946474" y="234529"/>
            <a:ext cx="2072172" cy="461665"/>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Strategic</a:t>
            </a:r>
          </a:p>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Definition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95" name="Oval 94">
            <a:extLst>
              <a:ext uri="{FF2B5EF4-FFF2-40B4-BE49-F238E27FC236}">
                <a16:creationId xmlns:a16="http://schemas.microsoft.com/office/drawing/2014/main" id="{FEC27B92-71B9-085B-2573-361F6BBC2DE3}"/>
              </a:ext>
            </a:extLst>
          </p:cNvPr>
          <p:cNvSpPr>
            <a:spLocks noChangeAspect="1"/>
          </p:cNvSpPr>
          <p:nvPr/>
        </p:nvSpPr>
        <p:spPr>
          <a:xfrm>
            <a:off x="8525984" y="825466"/>
            <a:ext cx="946404" cy="946404"/>
          </a:xfrm>
          <a:prstGeom prst="ellipse">
            <a:avLst/>
          </a:prstGeom>
          <a:solidFill>
            <a:schemeClr val="bg1"/>
          </a:solidFill>
          <a:ln w="317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grpSp>
        <p:nvGrpSpPr>
          <p:cNvPr id="85" name="Group 84">
            <a:extLst>
              <a:ext uri="{FF2B5EF4-FFF2-40B4-BE49-F238E27FC236}">
                <a16:creationId xmlns:a16="http://schemas.microsoft.com/office/drawing/2014/main" id="{C79F4E46-E6CF-11CD-7310-D2116D50934B}"/>
              </a:ext>
            </a:extLst>
          </p:cNvPr>
          <p:cNvGrpSpPr/>
          <p:nvPr/>
        </p:nvGrpSpPr>
        <p:grpSpPr>
          <a:xfrm>
            <a:off x="10097451" y="1131576"/>
            <a:ext cx="5449942" cy="3555845"/>
            <a:chOff x="6731634" y="754384"/>
            <a:chExt cx="3633294" cy="2370562"/>
          </a:xfrm>
        </p:grpSpPr>
        <p:sp>
          <p:nvSpPr>
            <p:cNvPr id="33" name="Rectangle 32">
              <a:extLst>
                <a:ext uri="{FF2B5EF4-FFF2-40B4-BE49-F238E27FC236}">
                  <a16:creationId xmlns:a16="http://schemas.microsoft.com/office/drawing/2014/main" id="{90540891-1340-61E6-6B9C-62CA0DCF07D4}"/>
                </a:ext>
              </a:extLst>
            </p:cNvPr>
            <p:cNvSpPr/>
            <p:nvPr/>
          </p:nvSpPr>
          <p:spPr>
            <a:xfrm>
              <a:off x="8524748" y="1714042"/>
              <a:ext cx="1381448"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Coordination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4" name="Rectangle 33">
              <a:extLst>
                <a:ext uri="{FF2B5EF4-FFF2-40B4-BE49-F238E27FC236}">
                  <a16:creationId xmlns:a16="http://schemas.microsoft.com/office/drawing/2014/main" id="{998C3CC5-B4FC-33E3-E7C2-E925FFDE797A}"/>
                </a:ext>
              </a:extLst>
            </p:cNvPr>
            <p:cNvSpPr/>
            <p:nvPr/>
          </p:nvSpPr>
          <p:spPr>
            <a:xfrm>
              <a:off x="7188009" y="840511"/>
              <a:ext cx="1381448"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Design </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Collaboration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37" name="Rectangle 36">
              <a:extLst>
                <a:ext uri="{FF2B5EF4-FFF2-40B4-BE49-F238E27FC236}">
                  <a16:creationId xmlns:a16="http://schemas.microsoft.com/office/drawing/2014/main" id="{409DD2EF-142E-39DE-3853-AF26264FD2A1}"/>
                </a:ext>
              </a:extLst>
            </p:cNvPr>
            <p:cNvSpPr/>
            <p:nvPr/>
          </p:nvSpPr>
          <p:spPr>
            <a:xfrm>
              <a:off x="8999854" y="2742715"/>
              <a:ext cx="1365074"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Model  Conditioning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67" name="Oval 66">
              <a:extLst>
                <a:ext uri="{FF2B5EF4-FFF2-40B4-BE49-F238E27FC236}">
                  <a16:creationId xmlns:a16="http://schemas.microsoft.com/office/drawing/2014/main" id="{DB7782FD-5531-7E3E-6C40-F8F28D023D20}"/>
                </a:ext>
              </a:extLst>
            </p:cNvPr>
            <p:cNvSpPr>
              <a:spLocks noChangeAspect="1"/>
            </p:cNvSpPr>
            <p:nvPr/>
          </p:nvSpPr>
          <p:spPr>
            <a:xfrm>
              <a:off x="7747477" y="1460341"/>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68" name="Oval 67">
              <a:extLst>
                <a:ext uri="{FF2B5EF4-FFF2-40B4-BE49-F238E27FC236}">
                  <a16:creationId xmlns:a16="http://schemas.microsoft.com/office/drawing/2014/main" id="{AEA41FA5-964F-DE21-D43D-19EED7AFA1A5}"/>
                </a:ext>
              </a:extLst>
            </p:cNvPr>
            <p:cNvSpPr>
              <a:spLocks noChangeAspect="1"/>
            </p:cNvSpPr>
            <p:nvPr/>
          </p:nvSpPr>
          <p:spPr>
            <a:xfrm>
              <a:off x="6731634" y="754384"/>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2" name="Graphic 1">
              <a:extLst>
                <a:ext uri="{FF2B5EF4-FFF2-40B4-BE49-F238E27FC236}">
                  <a16:creationId xmlns:a16="http://schemas.microsoft.com/office/drawing/2014/main" id="{1A9E8098-F931-B72B-4507-50EAB554B96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7832117" y="1544981"/>
              <a:ext cx="461656" cy="461656"/>
            </a:xfrm>
            <a:prstGeom prst="rect">
              <a:avLst/>
            </a:prstGeom>
          </p:spPr>
        </p:pic>
        <p:pic>
          <p:nvPicPr>
            <p:cNvPr id="65" name="Graphic 64">
              <a:extLst>
                <a:ext uri="{FF2B5EF4-FFF2-40B4-BE49-F238E27FC236}">
                  <a16:creationId xmlns:a16="http://schemas.microsoft.com/office/drawing/2014/main" id="{3EFB9CC3-69A7-952C-C1C8-E03DBDCDEF2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802323" y="846290"/>
              <a:ext cx="466344" cy="458163"/>
            </a:xfrm>
            <a:prstGeom prst="rect">
              <a:avLst/>
            </a:prstGeom>
          </p:spPr>
        </p:pic>
        <p:sp>
          <p:nvSpPr>
            <p:cNvPr id="97" name="Oval 96">
              <a:extLst>
                <a:ext uri="{FF2B5EF4-FFF2-40B4-BE49-F238E27FC236}">
                  <a16:creationId xmlns:a16="http://schemas.microsoft.com/office/drawing/2014/main" id="{C2736195-3F2D-132C-6201-3E9CFF36609B}"/>
                </a:ext>
              </a:extLst>
            </p:cNvPr>
            <p:cNvSpPr>
              <a:spLocks noChangeAspect="1"/>
            </p:cNvSpPr>
            <p:nvPr/>
          </p:nvSpPr>
          <p:spPr>
            <a:xfrm>
              <a:off x="8197311" y="2494010"/>
              <a:ext cx="630936" cy="630936"/>
            </a:xfrm>
            <a:prstGeom prst="ellipse">
              <a:avLst/>
            </a:prstGeom>
            <a:solidFill>
              <a:schemeClr val="bg1"/>
            </a:solid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36" name="Graphic 1">
              <a:extLst>
                <a:ext uri="{FF2B5EF4-FFF2-40B4-BE49-F238E27FC236}">
                  <a16:creationId xmlns:a16="http://schemas.microsoft.com/office/drawing/2014/main" id="{A865BBA2-12B0-80A9-981E-54250EFDA56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8293773" y="2563265"/>
              <a:ext cx="474573" cy="474573"/>
            </a:xfrm>
            <a:prstGeom prst="rect">
              <a:avLst/>
            </a:prstGeom>
          </p:spPr>
        </p:pic>
      </p:grpSp>
      <p:pic>
        <p:nvPicPr>
          <p:cNvPr id="98" name="Graphic 1">
            <a:extLst>
              <a:ext uri="{FF2B5EF4-FFF2-40B4-BE49-F238E27FC236}">
                <a16:creationId xmlns:a16="http://schemas.microsoft.com/office/drawing/2014/main" id="{C6E584BA-C096-2D3F-7738-723EF4189C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p:blipFill>
        <p:spPr>
          <a:xfrm>
            <a:off x="8671518" y="919898"/>
            <a:ext cx="700136" cy="700136"/>
          </a:xfrm>
          <a:prstGeom prst="rect">
            <a:avLst/>
          </a:prstGeom>
        </p:spPr>
      </p:pic>
      <p:sp>
        <p:nvSpPr>
          <p:cNvPr id="8" name="TextBox 7">
            <a:extLst>
              <a:ext uri="{FF2B5EF4-FFF2-40B4-BE49-F238E27FC236}">
                <a16:creationId xmlns:a16="http://schemas.microsoft.com/office/drawing/2014/main" id="{E7253934-BE7E-84E0-69A2-C95226F257F4}"/>
              </a:ext>
            </a:extLst>
          </p:cNvPr>
          <p:cNvSpPr txBox="1"/>
          <p:nvPr/>
        </p:nvSpPr>
        <p:spPr>
          <a:xfrm>
            <a:off x="5682917" y="4813732"/>
            <a:ext cx="6921614" cy="830997"/>
          </a:xfrm>
          <a:prstGeom prst="rect">
            <a:avLst/>
          </a:prstGeom>
          <a:noFill/>
        </p:spPr>
        <p:txBody>
          <a:bodyPr wrap="square" lIns="0" tIns="0" rIns="0" bIns="0" rtlCol="0">
            <a:spAutoFit/>
          </a:bodyPr>
          <a:lstStyle/>
          <a:p>
            <a:pPr algn="ctr" defTabSz="685784">
              <a:defRPr/>
            </a:pPr>
            <a:r>
              <a:rPr lang="en-US" sz="5400" b="1" dirty="0">
                <a:solidFill>
                  <a:srgbClr val="000000"/>
                </a:solidFill>
                <a:latin typeface="Arial" panose="020B0604020202020204" pitchFamily="34" charset="0"/>
                <a:cs typeface="Arial" panose="020B0604020202020204" pitchFamily="34" charset="0"/>
              </a:rPr>
              <a:t>BIM Project Cycle</a:t>
            </a:r>
          </a:p>
        </p:txBody>
      </p:sp>
      <p:grpSp>
        <p:nvGrpSpPr>
          <p:cNvPr id="11" name="Group 10">
            <a:extLst>
              <a:ext uri="{FF2B5EF4-FFF2-40B4-BE49-F238E27FC236}">
                <a16:creationId xmlns:a16="http://schemas.microsoft.com/office/drawing/2014/main" id="{467F0516-AB32-5D60-7D06-DB9BBE45D8CC}"/>
              </a:ext>
            </a:extLst>
          </p:cNvPr>
          <p:cNvGrpSpPr/>
          <p:nvPr/>
        </p:nvGrpSpPr>
        <p:grpSpPr>
          <a:xfrm>
            <a:off x="6698093" y="7847625"/>
            <a:ext cx="5349058" cy="1866586"/>
            <a:chOff x="4465395" y="5231749"/>
            <a:chExt cx="3566038" cy="1244390"/>
          </a:xfrm>
        </p:grpSpPr>
        <p:sp>
          <p:nvSpPr>
            <p:cNvPr id="14" name="Rectangle 13">
              <a:extLst>
                <a:ext uri="{FF2B5EF4-FFF2-40B4-BE49-F238E27FC236}">
                  <a16:creationId xmlns:a16="http://schemas.microsoft.com/office/drawing/2014/main" id="{6A7E333B-6BD9-FC26-B354-8265B30CBBD0}"/>
                </a:ext>
              </a:extLst>
            </p:cNvPr>
            <p:cNvSpPr/>
            <p:nvPr/>
          </p:nvSpPr>
          <p:spPr>
            <a:xfrm>
              <a:off x="6672163" y="6096433"/>
              <a:ext cx="1359270" cy="153888"/>
            </a:xfrm>
            <a:prstGeom prst="rect">
              <a:avLst/>
            </a:prstGeom>
          </p:spPr>
          <p:txBody>
            <a:bodyPr wrap="square" lIns="0" tIns="0" rIns="0" bIns="0">
              <a:spAutoFit/>
            </a:bodyPr>
            <a:lstStyle/>
            <a:p>
              <a:pP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Cost Estimating</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6" name="Rectangle 15">
              <a:extLst>
                <a:ext uri="{FF2B5EF4-FFF2-40B4-BE49-F238E27FC236}">
                  <a16:creationId xmlns:a16="http://schemas.microsoft.com/office/drawing/2014/main" id="{ECFBE155-FF9C-2843-8DA0-890BC2972C70}"/>
                </a:ext>
              </a:extLst>
            </p:cNvPr>
            <p:cNvSpPr/>
            <p:nvPr/>
          </p:nvSpPr>
          <p:spPr>
            <a:xfrm>
              <a:off x="5621400" y="6322251"/>
              <a:ext cx="777567" cy="153888"/>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Takeoff</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7" name="Rectangle 16">
              <a:extLst>
                <a:ext uri="{FF2B5EF4-FFF2-40B4-BE49-F238E27FC236}">
                  <a16:creationId xmlns:a16="http://schemas.microsoft.com/office/drawing/2014/main" id="{AC459EDB-868F-41BE-438F-88A76531629F}"/>
                </a:ext>
              </a:extLst>
            </p:cNvPr>
            <p:cNvSpPr/>
            <p:nvPr/>
          </p:nvSpPr>
          <p:spPr>
            <a:xfrm>
              <a:off x="4465395" y="5965097"/>
              <a:ext cx="874131" cy="307777"/>
            </a:xfrm>
            <a:prstGeom prst="rect">
              <a:avLst/>
            </a:prstGeom>
          </p:spPr>
          <p:txBody>
            <a:bodyPr wrap="square" lIns="0" tIns="0" rIns="0" bIns="0">
              <a:spAutoFit/>
            </a:bodyPr>
            <a:lstStyle/>
            <a:p>
              <a:pPr algn="ctr" defTabSz="914332">
                <a:defRPr/>
              </a:pPr>
              <a:r>
                <a:rPr lang="en-US" sz="1500" b="1" dirty="0">
                  <a:solidFill>
                    <a:srgbClr val="000000"/>
                  </a:solidFill>
                  <a:latin typeface="Artifakt Element" panose="020B0503050000020004" pitchFamily="34" charset="77"/>
                  <a:ea typeface="Artifakt Element" panose="020B0503050000020004" pitchFamily="34" charset="77"/>
                  <a:cs typeface="Arial"/>
                </a:rPr>
                <a:t>Proposal</a:t>
              </a:r>
              <a:br>
                <a:rPr lang="en-US" sz="1500" b="1" dirty="0">
                  <a:solidFill>
                    <a:srgbClr val="000000"/>
                  </a:solidFill>
                  <a:latin typeface="Artifakt Element" panose="020B0503050000020004" pitchFamily="34" charset="77"/>
                  <a:ea typeface="Artifakt Element" panose="020B0503050000020004" pitchFamily="34" charset="77"/>
                  <a:cs typeface="Arial"/>
                </a:rPr>
              </a:br>
              <a:r>
                <a:rPr lang="en-US" sz="1500" b="1" dirty="0">
                  <a:solidFill>
                    <a:srgbClr val="000000"/>
                  </a:solidFill>
                  <a:latin typeface="Artifakt Element" panose="020B0503050000020004" pitchFamily="34" charset="77"/>
                  <a:ea typeface="Artifakt Element" panose="020B0503050000020004" pitchFamily="34" charset="77"/>
                  <a:cs typeface="Arial"/>
                </a:rPr>
                <a:t>Generation</a:t>
              </a:r>
              <a:endParaRPr lang="en-US" sz="1500" b="1" dirty="0">
                <a:solidFill>
                  <a:srgbClr val="000000"/>
                </a:solidFill>
                <a:latin typeface="Artifakt Element" panose="020B0503050000020004" pitchFamily="34" charset="77"/>
                <a:ea typeface="Artifakt Element" panose="020B0503050000020004" pitchFamily="34" charset="77"/>
              </a:endParaRPr>
            </a:p>
          </p:txBody>
        </p:sp>
        <p:sp>
          <p:nvSpPr>
            <p:cNvPr id="18" name="Oval 17">
              <a:extLst>
                <a:ext uri="{FF2B5EF4-FFF2-40B4-BE49-F238E27FC236}">
                  <a16:creationId xmlns:a16="http://schemas.microsoft.com/office/drawing/2014/main" id="{39462ABF-DBFF-A6BE-4D38-C35CE7992147}"/>
                </a:ext>
              </a:extLst>
            </p:cNvPr>
            <p:cNvSpPr>
              <a:spLocks noChangeAspect="1"/>
            </p:cNvSpPr>
            <p:nvPr/>
          </p:nvSpPr>
          <p:spPr>
            <a:xfrm>
              <a:off x="6761173" y="5357661"/>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19" name="Oval 18">
              <a:extLst>
                <a:ext uri="{FF2B5EF4-FFF2-40B4-BE49-F238E27FC236}">
                  <a16:creationId xmlns:a16="http://schemas.microsoft.com/office/drawing/2014/main" id="{CBC64B04-6E3E-6F52-35B0-816701612B66}"/>
                </a:ext>
              </a:extLst>
            </p:cNvPr>
            <p:cNvSpPr>
              <a:spLocks noChangeAspect="1"/>
            </p:cNvSpPr>
            <p:nvPr/>
          </p:nvSpPr>
          <p:spPr>
            <a:xfrm>
              <a:off x="5677151" y="5559946"/>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sp>
          <p:nvSpPr>
            <p:cNvPr id="20" name="Oval 19">
              <a:extLst>
                <a:ext uri="{FF2B5EF4-FFF2-40B4-BE49-F238E27FC236}">
                  <a16:creationId xmlns:a16="http://schemas.microsoft.com/office/drawing/2014/main" id="{3497AE59-4756-F2C6-65E9-9A115AC04D4F}"/>
                </a:ext>
              </a:extLst>
            </p:cNvPr>
            <p:cNvSpPr>
              <a:spLocks noChangeAspect="1"/>
            </p:cNvSpPr>
            <p:nvPr/>
          </p:nvSpPr>
          <p:spPr>
            <a:xfrm>
              <a:off x="4599277" y="5231749"/>
              <a:ext cx="630936" cy="630936"/>
            </a:xfrm>
            <a:prstGeom prst="ellipse">
              <a:avLst/>
            </a:prstGeom>
            <a:solidFill>
              <a:schemeClr val="bg1"/>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6">
                <a:defRPr/>
              </a:pPr>
              <a:endParaRPr lang="en-US" sz="2400" dirty="0">
                <a:solidFill>
                  <a:srgbClr val="FFFFFF"/>
                </a:solidFill>
                <a:latin typeface="Artifakt ElementOfc"/>
              </a:endParaRPr>
            </a:p>
          </p:txBody>
        </p:sp>
        <p:pic>
          <p:nvPicPr>
            <p:cNvPr id="22" name="Graphic 1">
              <a:extLst>
                <a:ext uri="{FF2B5EF4-FFF2-40B4-BE49-F238E27FC236}">
                  <a16:creationId xmlns:a16="http://schemas.microsoft.com/office/drawing/2014/main" id="{070C68FF-EE98-F946-E147-D01534B4116B}"/>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p:blipFill>
          <p:spPr>
            <a:xfrm>
              <a:off x="6861350" y="5457838"/>
              <a:ext cx="430583" cy="430583"/>
            </a:xfrm>
            <a:prstGeom prst="rect">
              <a:avLst/>
            </a:prstGeom>
          </p:spPr>
        </p:pic>
        <p:pic>
          <p:nvPicPr>
            <p:cNvPr id="23" name="Graphic 22">
              <a:extLst>
                <a:ext uri="{FF2B5EF4-FFF2-40B4-BE49-F238E27FC236}">
                  <a16:creationId xmlns:a16="http://schemas.microsoft.com/office/drawing/2014/main" id="{60E06FA5-FBF8-D858-AEC9-3D2ABC974737}"/>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08651" y="5691446"/>
              <a:ext cx="411480" cy="411480"/>
            </a:xfrm>
            <a:prstGeom prst="rect">
              <a:avLst/>
            </a:prstGeom>
          </p:spPr>
        </p:pic>
        <p:pic>
          <p:nvPicPr>
            <p:cNvPr id="24" name="Graphic 23">
              <a:extLst>
                <a:ext uri="{FF2B5EF4-FFF2-40B4-BE49-F238E27FC236}">
                  <a16:creationId xmlns:a16="http://schemas.microsoft.com/office/drawing/2014/main" id="{6BD5153C-1F4C-405F-950F-3AA678168C5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726878" y="5329687"/>
              <a:ext cx="375735" cy="435060"/>
            </a:xfrm>
            <a:prstGeom prst="rect">
              <a:avLst/>
            </a:prstGeom>
          </p:spPr>
        </p:pic>
      </p:grpSp>
    </p:spTree>
    <p:extLst>
      <p:ext uri="{BB962C8B-B14F-4D97-AF65-F5344CB8AC3E}">
        <p14:creationId xmlns:p14="http://schemas.microsoft.com/office/powerpoint/2010/main" val="273693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B72E5-2B91-BDDF-ECB3-21C401033C8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AD25C4-F412-5D48-0857-24596D1D6E8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Intro to BIM for structures</a:t>
            </a:r>
          </a:p>
        </p:txBody>
      </p:sp>
      <p:sp>
        <p:nvSpPr>
          <p:cNvPr id="58" name="Content Placeholder 2">
            <a:extLst>
              <a:ext uri="{FF2B5EF4-FFF2-40B4-BE49-F238E27FC236}">
                <a16:creationId xmlns:a16="http://schemas.microsoft.com/office/drawing/2014/main" id="{4B847D02-5E77-3EAB-8496-971FFEBEA565}"/>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What role does BIM plays in design and construction?</a:t>
            </a:r>
            <a:endParaRPr lang="en-US" sz="3000" kern="100" dirty="0">
              <a:latin typeface="Arial" panose="020B0604020202020204" pitchFamily="34" charset="0"/>
              <a:cs typeface="Arial" panose="020B0604020202020204" pitchFamily="34" charset="0"/>
            </a:endParaRPr>
          </a:p>
          <a:p>
            <a:r>
              <a:rPr lang="en-US" sz="3000" kern="100" dirty="0">
                <a:latin typeface="Arial" panose="020B0604020202020204" pitchFamily="34" charset="0"/>
                <a:cs typeface="Arial" panose="020B0604020202020204" pitchFamily="34" charset="0"/>
              </a:rPr>
              <a:t>Navigate and review the multidisciplinary model.</a:t>
            </a:r>
          </a:p>
        </p:txBody>
      </p:sp>
      <p:pic>
        <p:nvPicPr>
          <p:cNvPr id="6" name="Picture 5" descr="A building under construction with many windows&#10;&#10;AI-generated content may be incorrect.">
            <a:extLst>
              <a:ext uri="{FF2B5EF4-FFF2-40B4-BE49-F238E27FC236}">
                <a16:creationId xmlns:a16="http://schemas.microsoft.com/office/drawing/2014/main" id="{6A0A267E-0478-9D57-3553-FBEE45295C11}"/>
              </a:ext>
            </a:extLst>
          </p:cNvPr>
          <p:cNvPicPr>
            <a:picLocks noChangeAspect="1"/>
          </p:cNvPicPr>
          <p:nvPr/>
        </p:nvPicPr>
        <p:blipFill>
          <a:blip r:embed="rId3">
            <a:extLst>
              <a:ext uri="{28A0092B-C50C-407E-A947-70E740481C1C}">
                <a14:useLocalDpi xmlns:a14="http://schemas.microsoft.com/office/drawing/2010/main" val="0"/>
              </a:ext>
            </a:extLst>
          </a:blip>
          <a:srcRect r="5664"/>
          <a:stretch/>
        </p:blipFill>
        <p:spPr>
          <a:xfrm>
            <a:off x="9006693" y="1939034"/>
            <a:ext cx="7332206" cy="6761988"/>
          </a:xfrm>
          <a:prstGeom prst="rect">
            <a:avLst/>
          </a:prstGeom>
        </p:spPr>
      </p:pic>
    </p:spTree>
    <p:extLst>
      <p:ext uri="{BB962C8B-B14F-4D97-AF65-F5344CB8AC3E}">
        <p14:creationId xmlns:p14="http://schemas.microsoft.com/office/powerpoint/2010/main" val="2439688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5E525-CD21-FB85-0AF4-DEEC4BFBE18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D549B8F-CF73-F867-C792-42D51E58DAAF}"/>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creation</a:t>
            </a:r>
          </a:p>
        </p:txBody>
      </p:sp>
      <p:sp>
        <p:nvSpPr>
          <p:cNvPr id="58" name="Content Placeholder 2">
            <a:extLst>
              <a:ext uri="{FF2B5EF4-FFF2-40B4-BE49-F238E27FC236}">
                <a16:creationId xmlns:a16="http://schemas.microsoft.com/office/drawing/2014/main" id="{7F05FC1A-8F23-2557-825A-756CC87AF39F}"/>
              </a:ext>
            </a:extLst>
          </p:cNvPr>
          <p:cNvSpPr txBox="1">
            <a:spLocks/>
          </p:cNvSpPr>
          <p:nvPr/>
        </p:nvSpPr>
        <p:spPr>
          <a:xfrm>
            <a:off x="641900" y="1939034"/>
            <a:ext cx="6720962" cy="686238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A typical design project can take 1 to 5 years to design. It is imperative that it is set up properly from the start. All trades must be accounted for, and models must be set up properly using the correct templates.</a:t>
            </a:r>
          </a:p>
          <a:p>
            <a:r>
              <a:rPr lang="en-US" sz="3000" kern="100" dirty="0">
                <a:latin typeface="Arial" panose="020B0604020202020204" pitchFamily="34" charset="0"/>
                <a:cs typeface="Arial" panose="020B0604020202020204" pitchFamily="34" charset="0"/>
              </a:rPr>
              <a:t>A company will have a standard template that they have developed over years of trial and error. This course uses the default structural template in Revit and is provided.</a:t>
            </a:r>
          </a:p>
        </p:txBody>
      </p:sp>
      <p:pic>
        <p:nvPicPr>
          <p:cNvPr id="3" name="Picture 2">
            <a:extLst>
              <a:ext uri="{FF2B5EF4-FFF2-40B4-BE49-F238E27FC236}">
                <a16:creationId xmlns:a16="http://schemas.microsoft.com/office/drawing/2014/main" id="{58E968C5-F6E0-D4D3-7CC5-0CB53DF2099A}"/>
              </a:ext>
            </a:extLst>
          </p:cNvPr>
          <p:cNvPicPr>
            <a:picLocks noChangeAspect="1"/>
          </p:cNvPicPr>
          <p:nvPr/>
        </p:nvPicPr>
        <p:blipFill>
          <a:blip r:embed="rId3"/>
          <a:stretch>
            <a:fillRect/>
          </a:stretch>
        </p:blipFill>
        <p:spPr>
          <a:xfrm>
            <a:off x="8877300" y="1485583"/>
            <a:ext cx="7437765" cy="7315834"/>
          </a:xfrm>
          <a:prstGeom prst="rect">
            <a:avLst/>
          </a:prstGeom>
        </p:spPr>
      </p:pic>
    </p:spTree>
    <p:extLst>
      <p:ext uri="{BB962C8B-B14F-4D97-AF65-F5344CB8AC3E}">
        <p14:creationId xmlns:p14="http://schemas.microsoft.com/office/powerpoint/2010/main" val="33017095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AC851-E9D8-B49C-0E10-D3F585B3E2E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B969E3-0F45-FC3C-8204-28DB879D9FC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creation</a:t>
            </a:r>
          </a:p>
        </p:txBody>
      </p:sp>
      <p:sp>
        <p:nvSpPr>
          <p:cNvPr id="58" name="Content Placeholder 2">
            <a:extLst>
              <a:ext uri="{FF2B5EF4-FFF2-40B4-BE49-F238E27FC236}">
                <a16:creationId xmlns:a16="http://schemas.microsoft.com/office/drawing/2014/main" id="{6DA3D318-4EAC-5BE8-015B-61F3845AE503}"/>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Starting a new model using a structural template </a:t>
            </a:r>
            <a:r>
              <a:rPr lang="en-US" sz="3000" kern="100" dirty="0">
                <a:solidFill>
                  <a:srgbClr val="000000"/>
                </a:solidFill>
                <a:latin typeface="Arial" panose="020B0604020202020204" pitchFamily="34" charset="0"/>
                <a:ea typeface="Aptos" panose="020B0004020202020204" pitchFamily="34" charset="0"/>
                <a:cs typeface="Arial" panose="020B0604020202020204" pitchFamily="34" charset="0"/>
              </a:rPr>
              <a:t>e</a:t>
            </a:r>
            <a:r>
              <a:rPr kumimoji="0" lang="en-US" sz="3000" b="0" i="0" u="none" strike="noStrike" kern="100" cap="none" spc="0" normalizeH="0" baseline="0" noProof="0" dirty="0" err="1">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nsures</a:t>
            </a: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 structural settings such as visibility graphics are properly set.</a:t>
            </a:r>
          </a:p>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 structural template also provides the correct content you need to perform structural modeling.</a:t>
            </a:r>
          </a:p>
        </p:txBody>
      </p:sp>
      <p:pic>
        <p:nvPicPr>
          <p:cNvPr id="4" name="Picture 3">
            <a:extLst>
              <a:ext uri="{FF2B5EF4-FFF2-40B4-BE49-F238E27FC236}">
                <a16:creationId xmlns:a16="http://schemas.microsoft.com/office/drawing/2014/main" id="{0E419E2E-61F2-2463-EA9F-EC20706408F8}"/>
              </a:ext>
            </a:extLst>
          </p:cNvPr>
          <p:cNvPicPr>
            <a:picLocks noChangeAspect="1"/>
          </p:cNvPicPr>
          <p:nvPr/>
        </p:nvPicPr>
        <p:blipFill>
          <a:blip r:embed="rId3"/>
          <a:stretch>
            <a:fillRect/>
          </a:stretch>
        </p:blipFill>
        <p:spPr>
          <a:xfrm>
            <a:off x="8152864" y="1119320"/>
            <a:ext cx="4875531" cy="4817024"/>
          </a:xfrm>
          <a:prstGeom prst="rect">
            <a:avLst/>
          </a:prstGeom>
        </p:spPr>
      </p:pic>
      <p:pic>
        <p:nvPicPr>
          <p:cNvPr id="7" name="Picture 6">
            <a:extLst>
              <a:ext uri="{FF2B5EF4-FFF2-40B4-BE49-F238E27FC236}">
                <a16:creationId xmlns:a16="http://schemas.microsoft.com/office/drawing/2014/main" id="{FD8D5A4F-6AD6-CF16-F4A8-4D2DB6A9725E}"/>
              </a:ext>
            </a:extLst>
          </p:cNvPr>
          <p:cNvPicPr>
            <a:picLocks noChangeAspect="1"/>
          </p:cNvPicPr>
          <p:nvPr/>
        </p:nvPicPr>
        <p:blipFill>
          <a:blip r:embed="rId4"/>
          <a:stretch>
            <a:fillRect/>
          </a:stretch>
        </p:blipFill>
        <p:spPr>
          <a:xfrm>
            <a:off x="11545660" y="4192794"/>
            <a:ext cx="5639254" cy="5007657"/>
          </a:xfrm>
          <a:prstGeom prst="rect">
            <a:avLst/>
          </a:prstGeom>
        </p:spPr>
      </p:pic>
    </p:spTree>
    <p:extLst>
      <p:ext uri="{BB962C8B-B14F-4D97-AF65-F5344CB8AC3E}">
        <p14:creationId xmlns:p14="http://schemas.microsoft.com/office/powerpoint/2010/main" val="3927698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12576-A9D5-C7B8-8A24-E8F00BC6317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DB17BD-9302-8C70-5E9A-234EDE8AC41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Project creation</a:t>
            </a:r>
          </a:p>
        </p:txBody>
      </p:sp>
      <p:sp>
        <p:nvSpPr>
          <p:cNvPr id="58" name="Content Placeholder 2">
            <a:extLst>
              <a:ext uri="{FF2B5EF4-FFF2-40B4-BE49-F238E27FC236}">
                <a16:creationId xmlns:a16="http://schemas.microsoft.com/office/drawing/2014/main" id="{FB935167-731F-9621-4B42-1766C03D7ABF}"/>
              </a:ext>
            </a:extLst>
          </p:cNvPr>
          <p:cNvSpPr txBox="1">
            <a:spLocks/>
          </p:cNvSpPr>
          <p:nvPr/>
        </p:nvSpPr>
        <p:spPr>
          <a:xfrm>
            <a:off x="641900" y="1939034"/>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457200" marR="0" lvl="0" indent="-457200" algn="l" defTabSz="1371600" rtl="0" eaLnBrk="1" fontAlgn="auto" latinLnBrk="0" hangingPunct="1">
              <a:lnSpc>
                <a:spcPct val="100000"/>
              </a:lnSpc>
              <a:spcBef>
                <a:spcPts val="4000"/>
              </a:spcBef>
              <a:spcAft>
                <a:spcPts val="0"/>
              </a:spcAft>
              <a:buClr>
                <a:srgbClr val="666666"/>
              </a:buClr>
              <a:buSzTx/>
              <a:buFont typeface="Wingdings 2" panose="05020102010507070707" pitchFamily="18" charset="2"/>
              <a:buChar char=""/>
              <a:tabLst/>
              <a:defRPr/>
            </a:pPr>
            <a:r>
              <a:rPr kumimoji="0" lang="en-US" sz="3000" b="0" i="0" u="none" strike="noStrike" kern="1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rial" panose="020B0604020202020204" pitchFamily="34" charset="0"/>
              </a:rPr>
              <a:t>Linking an architectural model has several advantages. One is that you know where to start your model. Another is that the entire project will be based on the project internal origin.</a:t>
            </a:r>
          </a:p>
        </p:txBody>
      </p:sp>
      <p:pic>
        <p:nvPicPr>
          <p:cNvPr id="3" name="Picture 2">
            <a:extLst>
              <a:ext uri="{FF2B5EF4-FFF2-40B4-BE49-F238E27FC236}">
                <a16:creationId xmlns:a16="http://schemas.microsoft.com/office/drawing/2014/main" id="{BCDFB992-BECF-2E2E-195F-BC7FAB7DCB96}"/>
              </a:ext>
            </a:extLst>
          </p:cNvPr>
          <p:cNvPicPr>
            <a:picLocks noChangeAspect="1"/>
          </p:cNvPicPr>
          <p:nvPr/>
        </p:nvPicPr>
        <p:blipFill>
          <a:blip r:embed="rId3"/>
          <a:stretch>
            <a:fillRect/>
          </a:stretch>
        </p:blipFill>
        <p:spPr>
          <a:xfrm>
            <a:off x="7362862" y="1507118"/>
            <a:ext cx="7999450" cy="6853111"/>
          </a:xfrm>
          <a:prstGeom prst="rect">
            <a:avLst/>
          </a:prstGeom>
        </p:spPr>
      </p:pic>
    </p:spTree>
    <p:extLst>
      <p:ext uri="{BB962C8B-B14F-4D97-AF65-F5344CB8AC3E}">
        <p14:creationId xmlns:p14="http://schemas.microsoft.com/office/powerpoint/2010/main" val="1033395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FB1228E6EC6F4C9F50513CF99E738B" ma:contentTypeVersion="14" ma:contentTypeDescription="Create a new document." ma:contentTypeScope="" ma:versionID="cdc9415a6e94a3e185bedd1407acc1b7">
  <xsd:schema xmlns:xsd="http://www.w3.org/2001/XMLSchema" xmlns:xs="http://www.w3.org/2001/XMLSchema" xmlns:p="http://schemas.microsoft.com/office/2006/metadata/properties" xmlns:ns2="2e8ff36c-4418-45af-8fb4-acccd15a2a4a" xmlns:ns3="2b88f647-3f76-4029-a2f5-f62b6b1a1042" targetNamespace="http://schemas.microsoft.com/office/2006/metadata/properties" ma:root="true" ma:fieldsID="34744f3eaf59af4ee057c3fdb4fc6762" ns2:_="" ns3:_="">
    <xsd:import namespace="2e8ff36c-4418-45af-8fb4-acccd15a2a4a"/>
    <xsd:import namespace="2b88f647-3f76-4029-a2f5-f62b6b1a10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8ff36c-4418-45af-8fb4-acccd15a2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a37fd13-9c92-403b-9679-d9988d4e14d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b88f647-3f76-4029-a2f5-f62b6b1a104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888d455a-a4c7-48c2-b761-ecf9c4d80820}" ma:internalName="TaxCatchAll" ma:showField="CatchAllData" ma:web="2b88f647-3f76-4029-a2f5-f62b6b1a10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b88f647-3f76-4029-a2f5-f62b6b1a1042" xsi:nil="true"/>
    <lcf76f155ced4ddcb4097134ff3c332f xmlns="2e8ff36c-4418-45af-8fb4-acccd15a2a4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C5F9245B-FFC2-428A-B12D-DCFA6AB530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8ff36c-4418-45af-8fb4-acccd15a2a4a"/>
    <ds:schemaRef ds:uri="2b88f647-3f76-4029-a2f5-f62b6b1a10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DF93B8-F028-4061-B309-0FACED06A4E1}">
  <ds:schemaRefs>
    <ds:schemaRef ds:uri="http://purl.org/dc/elements/1.1/"/>
    <ds:schemaRef ds:uri="http://schemas.microsoft.com/office/2006/documentManagement/types"/>
    <ds:schemaRef ds:uri="http://schemas.microsoft.com/office/2006/metadata/properties"/>
    <ds:schemaRef ds:uri="http://purl.org/dc/terms/"/>
    <ds:schemaRef ds:uri="http://purl.org/dc/dcmitype/"/>
    <ds:schemaRef ds:uri="2b88f647-3f76-4029-a2f5-f62b6b1a1042"/>
    <ds:schemaRef ds:uri="http://schemas.microsoft.com/office/infopath/2007/PartnerControls"/>
    <ds:schemaRef ds:uri="http://schemas.openxmlformats.org/package/2006/metadata/core-properties"/>
    <ds:schemaRef ds:uri="2e8ff36c-4418-45af-8fb4-acccd15a2a4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7734</TotalTime>
  <Words>2119</Words>
  <Application>Microsoft Macintosh PowerPoint</Application>
  <PresentationFormat>Custom</PresentationFormat>
  <Paragraphs>182</Paragraphs>
  <Slides>37</Slides>
  <Notes>35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37</vt:i4>
      </vt:variant>
    </vt:vector>
  </HeadingPairs>
  <TitlesOfParts>
    <vt:vector size="48" baseType="lpstr">
      <vt:lpstr>Aptos</vt:lpstr>
      <vt:lpstr>Arial</vt:lpstr>
      <vt:lpstr>Artifakt Element</vt:lpstr>
      <vt:lpstr>Artifakt ElementOfc</vt:lpstr>
      <vt:lpstr>Artifakt LegendOfc</vt:lpstr>
      <vt:lpstr>Calibri</vt:lpstr>
      <vt:lpstr>Courier New</vt:lpstr>
      <vt:lpstr>Frutiger Next LT W1G</vt:lpstr>
      <vt:lpstr>Wingdings 2</vt:lpstr>
      <vt:lpstr>Autodesk Theme</vt:lpstr>
      <vt:lpstr>1_Autodesk Theme</vt:lpstr>
      <vt:lpstr>Lecture Introduction to BIM  for Structural Design and Engineering</vt:lpstr>
      <vt:lpstr>Learning objectives</vt:lpstr>
      <vt:lpstr>Common terms</vt:lpstr>
      <vt:lpstr>What’s at the heart of BIM?</vt:lpstr>
      <vt:lpstr>PowerPoint Presentation</vt:lpstr>
      <vt:lpstr>Intro to BIM for structures</vt:lpstr>
      <vt:lpstr>Project creation</vt:lpstr>
      <vt:lpstr>Project creation</vt:lpstr>
      <vt:lpstr>Project creation</vt:lpstr>
      <vt:lpstr>Project creation</vt:lpstr>
      <vt:lpstr>Project creation</vt:lpstr>
      <vt:lpstr>Structural foundations</vt:lpstr>
      <vt:lpstr>Structural foundations</vt:lpstr>
      <vt:lpstr>Structural foundations</vt:lpstr>
      <vt:lpstr>Structural foundations</vt:lpstr>
      <vt:lpstr>Structural steel systems</vt:lpstr>
      <vt:lpstr>Structural steel systems</vt:lpstr>
      <vt:lpstr>Structural steel systems</vt:lpstr>
      <vt:lpstr>Structural floors and slabs</vt:lpstr>
      <vt:lpstr>Structural floors and slabs</vt:lpstr>
      <vt:lpstr>Structural floors and slabs</vt:lpstr>
      <vt:lpstr>Structural floors and slabs</vt:lpstr>
      <vt:lpstr>Structural reinforcing</vt:lpstr>
      <vt:lpstr>Structural reinforcing</vt:lpstr>
      <vt:lpstr>Views sections and callouts</vt:lpstr>
      <vt:lpstr>Views sections and callouts</vt:lpstr>
      <vt:lpstr>Views sections and callouts</vt:lpstr>
      <vt:lpstr>Documentation and data</vt:lpstr>
      <vt:lpstr>Documentation and data</vt:lpstr>
      <vt:lpstr>Documentation and data</vt:lpstr>
      <vt:lpstr>Structural analysis</vt:lpstr>
      <vt:lpstr>Structural analysis</vt:lpstr>
      <vt:lpstr>Civil 3D data in Revit</vt:lpstr>
      <vt:lpstr>Civil 3D data in Revit</vt:lpstr>
      <vt:lpstr>Cloud worksharing</vt:lpstr>
      <vt:lpstr>Cloud worksharing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Karyn Johnson</cp:lastModifiedBy>
  <cp:revision>77</cp:revision>
  <dcterms:created xsi:type="dcterms:W3CDTF">2021-11-15T20:13:18Z</dcterms:created>
  <dcterms:modified xsi:type="dcterms:W3CDTF">2025-04-19T15:27:21Z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0x0101009DFB1228E6EC6F4C9F50513CF99E738B</vt:lpwstr>
  </property>
  <property fmtid="{D5CDD505-2E9C-101B-9397-08002B2CF9AE}" pid="3" name="MediaServiceImageTags">
    <vt:lpwstr/>
  </property>
</Properties>
</file>