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78" r:id="rId4"/>
    <p:sldMasterId id="2147483662" r:id="rId5"/>
    <p:sldMasterId id="2147483792" r:id="rId6"/>
  </p:sldMasterIdLst>
  <p:notesMasterIdLst>
    <p:notesMasterId r:id="rId35"/>
  </p:notesMasterIdLst>
  <p:handoutMasterIdLst>
    <p:handoutMasterId r:id="rId36"/>
  </p:handoutMasterIdLst>
  <p:sldIdLst>
    <p:sldId id="708" r:id="rId7"/>
    <p:sldId id="835" r:id="rId8"/>
    <p:sldId id="934" r:id="rId9"/>
    <p:sldId id="935" r:id="rId10"/>
    <p:sldId id="936" r:id="rId11"/>
    <p:sldId id="937" r:id="rId12"/>
    <p:sldId id="938" r:id="rId13"/>
    <p:sldId id="958" r:id="rId14"/>
    <p:sldId id="939" r:id="rId15"/>
    <p:sldId id="940" r:id="rId16"/>
    <p:sldId id="941" r:id="rId17"/>
    <p:sldId id="942" r:id="rId18"/>
    <p:sldId id="943" r:id="rId19"/>
    <p:sldId id="944" r:id="rId20"/>
    <p:sldId id="945" r:id="rId21"/>
    <p:sldId id="946" r:id="rId22"/>
    <p:sldId id="947" r:id="rId23"/>
    <p:sldId id="948" r:id="rId24"/>
    <p:sldId id="949" r:id="rId25"/>
    <p:sldId id="950" r:id="rId26"/>
    <p:sldId id="957" r:id="rId27"/>
    <p:sldId id="951" r:id="rId28"/>
    <p:sldId id="952" r:id="rId29"/>
    <p:sldId id="953" r:id="rId30"/>
    <p:sldId id="954" r:id="rId31"/>
    <p:sldId id="955" r:id="rId32"/>
    <p:sldId id="956" r:id="rId33"/>
    <p:sldId id="818" r:id="rId34"/>
  </p:sldIdLst>
  <p:sldSz cx="12192000" cy="6858000"/>
  <p:notesSz cx="6858000" cy="9144000"/>
  <p:defaultText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8" pos="7416" userDrawn="1">
          <p15:clr>
            <a:srgbClr val="A4A3A4"/>
          </p15:clr>
        </p15:guide>
        <p15:guide id="9"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A4EE28-EC75-6965-395A-5BA1884A27C7}" name="Malik Adegbola" initials="MA" userId="S::malik.adegbola@autodesk.com::5e118a57-5e38-478d-8f79-b584edd7e0a6" providerId="AD"/>
  <p188:author id="{1B73E63A-C9B0-98DB-79DD-DEA91E933EB7}" name="Robert Kelly" initials="BK" userId="S::Bob.Kelly@autodesk.com::ca47f2e1-c2bd-4eaa-9c1d-a0706ad1a21e" providerId="AD"/>
  <p188:author id="{08B65677-7037-634A-8DD7-4EEC287AD882}" name="Catherine Yi" initials="" userId="S::catherine.yi@autodesk.com::0afa4bcb-4544-454b-9b8e-816b6831e614" providerId="AD"/>
  <p188:author id="{971CD77C-E987-1DE5-D527-C49DB3AC7FD6}" name="Ryan de Jesus" initials="Rd" userId="S::ryan.dejesus@slidegenius.com::62b36732-5bfe-4f1e-8045-1d94bb670426" providerId="AD"/>
  <p188:author id="{3A91D5B0-5267-CF97-3341-E5521EC90114}" name="Jodi Levin" initials="JL" userId="S::jodi.levin@autodesk.com::ce6a8844-381d-4da1-890d-5b7ca7741b1d" providerId="AD"/>
  <p188:author id="{9163A6C3-8A3F-45DA-BE20-2D5ACF825255}" name="Princess De Leon" initials="PD" userId="S::princess.deleon@slidegenius.com::4bcec2f0-6ec7-4138-8842-4e3494dc1059" providerId="AD"/>
  <p188:author id="{B13FB4C6-BA0F-B0E3-1843-AE2E48D15557}" name="Aaron de Vera" initials="Ad" userId="S::aaron.devera@slidegenius.com::e074be75-7ea8-4f9a-9b75-34805448ae27" providerId="AD"/>
  <p188:author id="{11E92DCD-B826-223A-2DC5-22EA628D7CC9}" name="Davis Lee" initials="DL" userId="S::davis.lee@autodesk.com::d1c89d8f-e393-42c0-a679-a7128cf586b4" providerId="AD"/>
  <p188:author id="{B8E94ECE-E06B-36E9-3B3E-535FD3529013}" name="Edrian Neil Ferraris" initials="EF" userId="S::neil.ferraris@slidegenius.com::dbe98fc9-3da2-448b-9d30-f3bd052981da" providerId="AD"/>
  <p188:author id="{8B5EF6E5-907F-336B-347F-8FE7C16376CD}" name="Je Llado" initials="JL" userId="S::je.llado@slidegenius.com::a4407c2d-7115-4ba2-bedf-bbad956c1f37" providerId="AD"/>
  <p188:author id="{358AA4FB-C4B9-D151-F776-A4B7171F6B3D}" name="Michelle Carangi" initials="MC" userId="S::michelle.carangi@autodesk.com::b5ac60d7-803e-4ac5-96c4-9a56bb80f6a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DC"/>
    <a:srgbClr val="D5D5CB"/>
    <a:srgbClr val="F5F5F0"/>
    <a:srgbClr val="FFFFFF"/>
    <a:srgbClr val="666666"/>
    <a:srgbClr val="F3510A"/>
    <a:srgbClr val="161616"/>
    <a:srgbClr val="262626"/>
    <a:srgbClr val="E8E8E8"/>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94"/>
  </p:normalViewPr>
  <p:slideViewPr>
    <p:cSldViewPr snapToGrid="0">
      <p:cViewPr varScale="1">
        <p:scale>
          <a:sx n="111" d="100"/>
          <a:sy n="111" d="100"/>
        </p:scale>
        <p:origin x="594" y="96"/>
      </p:cViewPr>
      <p:guideLst>
        <p:guide pos="7416"/>
        <p:guide orient="horz"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D6F831-CAD1-4E81-2AD9-C3A27D62F4A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C4D5D23-A9B3-01AC-1A62-150378DDB8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24CC413-B105-0841-B50F-2AAB328AB47D}" type="datetimeFigureOut">
              <a:rPr lang="en-US" smtClean="0"/>
              <a:t>7/23/2026</a:t>
            </a:fld>
            <a:endParaRPr lang="en-US"/>
          </a:p>
        </p:txBody>
      </p:sp>
      <p:sp>
        <p:nvSpPr>
          <p:cNvPr id="4" name="Footer Placeholder 3">
            <a:extLst>
              <a:ext uri="{FF2B5EF4-FFF2-40B4-BE49-F238E27FC236}">
                <a16:creationId xmlns:a16="http://schemas.microsoft.com/office/drawing/2014/main" id="{65F7BF05-8492-14B7-9358-F2EE3357E5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EE8D86D-F17F-FE3C-545C-4AB1BE29E66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61AF9B-751B-CE4B-8E7C-CC4CA2C1ADD7}" type="slidenum">
              <a:rPr lang="en-US" smtClean="0"/>
              <a:t>‹#›</a:t>
            </a:fld>
            <a:endParaRPr lang="en-US"/>
          </a:p>
        </p:txBody>
      </p:sp>
    </p:spTree>
    <p:extLst>
      <p:ext uri="{BB962C8B-B14F-4D97-AF65-F5344CB8AC3E}">
        <p14:creationId xmlns:p14="http://schemas.microsoft.com/office/powerpoint/2010/main" val="249316610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73DB89-8C31-E547-9911-10E23883D61B}" type="datetimeFigureOut">
              <a:rPr lang="en-US" smtClean="0"/>
              <a:t>7/23/2026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4B7B3C-D26E-B544-A776-A3AE7A302913}" type="slidenum">
              <a:rPr lang="en-US" smtClean="0"/>
              <a:t>‹#›</a:t>
            </a:fld>
            <a:endParaRPr lang="en-US"/>
          </a:p>
        </p:txBody>
      </p:sp>
    </p:spTree>
    <p:extLst>
      <p:ext uri="{BB962C8B-B14F-4D97-AF65-F5344CB8AC3E}">
        <p14:creationId xmlns:p14="http://schemas.microsoft.com/office/powerpoint/2010/main" val="4120283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intelligent MEP model gives designers actionable data early, ensuring designs are functional, efficient, and cost-effective before construction starts.</a:t>
            </a:r>
          </a:p>
        </p:txBody>
      </p:sp>
      <p:sp>
        <p:nvSpPr>
          <p:cNvPr id="4" name="Slide Number Placeholder 3"/>
          <p:cNvSpPr>
            <a:spLocks noGrp="1"/>
          </p:cNvSpPr>
          <p:nvPr>
            <p:ph type="sldNum" sz="quarter" idx="5"/>
          </p:nvPr>
        </p:nvSpPr>
        <p:spPr/>
        <p:txBody>
          <a:bodyPr/>
          <a:lstStyle/>
          <a:p>
            <a:fld id="{AD4B7B3C-D26E-B544-A776-A3AE7A302913}" type="slidenum">
              <a:rPr lang="en-US" smtClean="0"/>
              <a:t>3</a:t>
            </a:fld>
            <a:endParaRPr lang="en-US"/>
          </a:p>
        </p:txBody>
      </p:sp>
    </p:spTree>
    <p:extLst>
      <p:ext uri="{BB962C8B-B14F-4D97-AF65-F5344CB8AC3E}">
        <p14:creationId xmlns:p14="http://schemas.microsoft.com/office/powerpoint/2010/main" val="2939984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System Classifications define how connectors behave, while System Types control global graphic colors and abbreviations across the project.</a:t>
            </a:r>
          </a:p>
        </p:txBody>
      </p:sp>
      <p:sp>
        <p:nvSpPr>
          <p:cNvPr id="4" name="Slide Number Placeholder 3"/>
          <p:cNvSpPr>
            <a:spLocks noGrp="1"/>
          </p:cNvSpPr>
          <p:nvPr>
            <p:ph type="sldNum" sz="quarter" idx="5"/>
          </p:nvPr>
        </p:nvSpPr>
        <p:spPr/>
        <p:txBody>
          <a:bodyPr/>
          <a:lstStyle/>
          <a:p>
            <a:fld id="{AD4B7B3C-D26E-B544-A776-A3AE7A302913}" type="slidenum">
              <a:rPr lang="en-US" smtClean="0"/>
              <a:t>12</a:t>
            </a:fld>
            <a:endParaRPr lang="en-US"/>
          </a:p>
        </p:txBody>
      </p:sp>
    </p:spTree>
    <p:extLst>
      <p:ext uri="{BB962C8B-B14F-4D97-AF65-F5344CB8AC3E}">
        <p14:creationId xmlns:p14="http://schemas.microsoft.com/office/powerpoint/2010/main" val="223439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Mechanical equipment isn't just placed—it acts as the intelligent anchor for all connecting ductwork, piping, and electrical circuits.</a:t>
            </a:r>
          </a:p>
        </p:txBody>
      </p:sp>
      <p:sp>
        <p:nvSpPr>
          <p:cNvPr id="4" name="Slide Number Placeholder 3"/>
          <p:cNvSpPr>
            <a:spLocks noGrp="1"/>
          </p:cNvSpPr>
          <p:nvPr>
            <p:ph type="sldNum" sz="quarter" idx="5"/>
          </p:nvPr>
        </p:nvSpPr>
        <p:spPr/>
        <p:txBody>
          <a:bodyPr/>
          <a:lstStyle/>
          <a:p>
            <a:fld id="{AD4B7B3C-D26E-B544-A776-A3AE7A302913}" type="slidenum">
              <a:rPr lang="en-US" smtClean="0"/>
              <a:t>13</a:t>
            </a:fld>
            <a:endParaRPr lang="en-US"/>
          </a:p>
        </p:txBody>
      </p:sp>
    </p:spTree>
    <p:extLst>
      <p:ext uri="{BB962C8B-B14F-4D97-AF65-F5344CB8AC3E}">
        <p14:creationId xmlns:p14="http://schemas.microsoft.com/office/powerpoint/2010/main" val="26396273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MEP Spaces store the physical and thermal data required for engineering analysis, while System Zones group those spaces to equipment.</a:t>
            </a:r>
          </a:p>
        </p:txBody>
      </p:sp>
      <p:sp>
        <p:nvSpPr>
          <p:cNvPr id="4" name="Slide Number Placeholder 3"/>
          <p:cNvSpPr>
            <a:spLocks noGrp="1"/>
          </p:cNvSpPr>
          <p:nvPr>
            <p:ph type="sldNum" sz="quarter" idx="5"/>
          </p:nvPr>
        </p:nvSpPr>
        <p:spPr/>
        <p:txBody>
          <a:bodyPr/>
          <a:lstStyle/>
          <a:p>
            <a:fld id="{AD4B7B3C-D26E-B544-A776-A3AE7A302913}" type="slidenum">
              <a:rPr lang="en-US" smtClean="0"/>
              <a:t>14</a:t>
            </a:fld>
            <a:endParaRPr lang="en-US"/>
          </a:p>
        </p:txBody>
      </p:sp>
    </p:spTree>
    <p:extLst>
      <p:ext uri="{BB962C8B-B14F-4D97-AF65-F5344CB8AC3E}">
        <p14:creationId xmlns:p14="http://schemas.microsoft.com/office/powerpoint/2010/main" val="14297400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hosted terminals ensures diffusers lock flush to the ceiling grid, while Selection Boxes let you verify vertical clearances in 3D.</a:t>
            </a:r>
          </a:p>
        </p:txBody>
      </p:sp>
      <p:sp>
        <p:nvSpPr>
          <p:cNvPr id="4" name="Slide Number Placeholder 3"/>
          <p:cNvSpPr>
            <a:spLocks noGrp="1"/>
          </p:cNvSpPr>
          <p:nvPr>
            <p:ph type="sldNum" sz="quarter" idx="5"/>
          </p:nvPr>
        </p:nvSpPr>
        <p:spPr/>
        <p:txBody>
          <a:bodyPr/>
          <a:lstStyle/>
          <a:p>
            <a:fld id="{AD4B7B3C-D26E-B544-A776-A3AE7A302913}" type="slidenum">
              <a:rPr lang="en-US" smtClean="0"/>
              <a:t>15</a:t>
            </a:fld>
            <a:endParaRPr lang="en-US"/>
          </a:p>
        </p:txBody>
      </p:sp>
    </p:spTree>
    <p:extLst>
      <p:ext uri="{BB962C8B-B14F-4D97-AF65-F5344CB8AC3E}">
        <p14:creationId xmlns:p14="http://schemas.microsoft.com/office/powerpoint/2010/main" val="34388937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Automated routing preferences drop fittings in as you draw, while bidirectional tags display real-time system airflow changes across the model.</a:t>
            </a:r>
          </a:p>
        </p:txBody>
      </p:sp>
      <p:sp>
        <p:nvSpPr>
          <p:cNvPr id="4" name="Slide Number Placeholder 3"/>
          <p:cNvSpPr>
            <a:spLocks noGrp="1"/>
          </p:cNvSpPr>
          <p:nvPr>
            <p:ph type="sldNum" sz="quarter" idx="5"/>
          </p:nvPr>
        </p:nvSpPr>
        <p:spPr/>
        <p:txBody>
          <a:bodyPr/>
          <a:lstStyle/>
          <a:p>
            <a:fld id="{AD4B7B3C-D26E-B544-A776-A3AE7A302913}" type="slidenum">
              <a:rPr lang="en-US" smtClean="0"/>
              <a:t>16</a:t>
            </a:fld>
            <a:endParaRPr lang="en-US"/>
          </a:p>
        </p:txBody>
      </p:sp>
    </p:spTree>
    <p:extLst>
      <p:ext uri="{BB962C8B-B14F-4D97-AF65-F5344CB8AC3E}">
        <p14:creationId xmlns:p14="http://schemas.microsoft.com/office/powerpoint/2010/main" val="19879415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Tiling 3D views while placing devices prevents common mistakes, like accidentally hosting wall outlets to window glazing.</a:t>
            </a:r>
          </a:p>
        </p:txBody>
      </p:sp>
      <p:sp>
        <p:nvSpPr>
          <p:cNvPr id="4" name="Slide Number Placeholder 3"/>
          <p:cNvSpPr>
            <a:spLocks noGrp="1"/>
          </p:cNvSpPr>
          <p:nvPr>
            <p:ph type="sldNum" sz="quarter" idx="5"/>
          </p:nvPr>
        </p:nvSpPr>
        <p:spPr/>
        <p:txBody>
          <a:bodyPr/>
          <a:lstStyle/>
          <a:p>
            <a:fld id="{AD4B7B3C-D26E-B544-A776-A3AE7A302913}" type="slidenum">
              <a:rPr lang="en-US" smtClean="0"/>
              <a:t>17</a:t>
            </a:fld>
            <a:endParaRPr lang="en-US"/>
          </a:p>
        </p:txBody>
      </p:sp>
    </p:spTree>
    <p:extLst>
      <p:ext uri="{BB962C8B-B14F-4D97-AF65-F5344CB8AC3E}">
        <p14:creationId xmlns:p14="http://schemas.microsoft.com/office/powerpoint/2010/main" val="10698810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Always verify that device voltages match the panel's distribution system before attempting to generate a circuit.</a:t>
            </a:r>
          </a:p>
        </p:txBody>
      </p:sp>
      <p:sp>
        <p:nvSpPr>
          <p:cNvPr id="4" name="Slide Number Placeholder 3"/>
          <p:cNvSpPr>
            <a:spLocks noGrp="1"/>
          </p:cNvSpPr>
          <p:nvPr>
            <p:ph type="sldNum" sz="quarter" idx="5"/>
          </p:nvPr>
        </p:nvSpPr>
        <p:spPr/>
        <p:txBody>
          <a:bodyPr/>
          <a:lstStyle/>
          <a:p>
            <a:fld id="{AD4B7B3C-D26E-B544-A776-A3AE7A302913}" type="slidenum">
              <a:rPr lang="en-US" smtClean="0"/>
              <a:t>18</a:t>
            </a:fld>
            <a:endParaRPr lang="en-US"/>
          </a:p>
        </p:txBody>
      </p:sp>
    </p:spTree>
    <p:extLst>
      <p:ext uri="{BB962C8B-B14F-4D97-AF65-F5344CB8AC3E}">
        <p14:creationId xmlns:p14="http://schemas.microsoft.com/office/powerpoint/2010/main" val="33573394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Panel schedules act as live databases; adding a receptacle automatically updates circuit loads and volt-amps across your project documentation.</a:t>
            </a:r>
          </a:p>
        </p:txBody>
      </p:sp>
      <p:sp>
        <p:nvSpPr>
          <p:cNvPr id="4" name="Slide Number Placeholder 3"/>
          <p:cNvSpPr>
            <a:spLocks noGrp="1"/>
          </p:cNvSpPr>
          <p:nvPr>
            <p:ph type="sldNum" sz="quarter" idx="5"/>
          </p:nvPr>
        </p:nvSpPr>
        <p:spPr/>
        <p:txBody>
          <a:bodyPr/>
          <a:lstStyle/>
          <a:p>
            <a:fld id="{AD4B7B3C-D26E-B544-A776-A3AE7A302913}" type="slidenum">
              <a:rPr lang="en-US" smtClean="0"/>
              <a:t>19</a:t>
            </a:fld>
            <a:endParaRPr lang="en-US"/>
          </a:p>
        </p:txBody>
      </p:sp>
    </p:spTree>
    <p:extLst>
      <p:ext uri="{BB962C8B-B14F-4D97-AF65-F5344CB8AC3E}">
        <p14:creationId xmlns:p14="http://schemas.microsoft.com/office/powerpoint/2010/main" val="3280369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Revit sums the fixture units across the entire network, allowing you to automatically size domestic water mains based on flow velocities.</a:t>
            </a:r>
          </a:p>
        </p:txBody>
      </p:sp>
      <p:sp>
        <p:nvSpPr>
          <p:cNvPr id="4" name="Slide Number Placeholder 3"/>
          <p:cNvSpPr>
            <a:spLocks noGrp="1"/>
          </p:cNvSpPr>
          <p:nvPr>
            <p:ph type="sldNum" sz="quarter" idx="5"/>
          </p:nvPr>
        </p:nvSpPr>
        <p:spPr/>
        <p:txBody>
          <a:bodyPr/>
          <a:lstStyle/>
          <a:p>
            <a:fld id="{AD4B7B3C-D26E-B544-A776-A3AE7A302913}" type="slidenum">
              <a:rPr lang="en-US" smtClean="0"/>
              <a:t>20</a:t>
            </a:fld>
            <a:endParaRPr lang="en-US"/>
          </a:p>
        </p:txBody>
      </p:sp>
    </p:spTree>
    <p:extLst>
      <p:ext uri="{BB962C8B-B14F-4D97-AF65-F5344CB8AC3E}">
        <p14:creationId xmlns:p14="http://schemas.microsoft.com/office/powerpoint/2010/main" val="7132074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48F596-B8C1-16B2-9BAF-F9617FF881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0CF604-26F1-4B47-FAB2-8EBAF4A1F2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D26396-E1C2-72AA-1DA8-8E1F2F1A67F7}"/>
              </a:ext>
            </a:extLst>
          </p:cNvPr>
          <p:cNvSpPr>
            <a:spLocks noGrp="1"/>
          </p:cNvSpPr>
          <p:nvPr>
            <p:ph type="body" idx="1"/>
          </p:nvPr>
        </p:nvSpPr>
        <p:spPr/>
        <p:txBody>
          <a:bodyPr/>
          <a:lstStyle/>
          <a:p>
            <a:r>
              <a:rPr lang="en-US" dirty="0"/>
              <a:t>Vent piping shares the sanitary system classification but uses custom filters to maintain clear, color-coded visual distinction from drain lines.</a:t>
            </a:r>
          </a:p>
        </p:txBody>
      </p:sp>
      <p:sp>
        <p:nvSpPr>
          <p:cNvPr id="4" name="Slide Number Placeholder 3">
            <a:extLst>
              <a:ext uri="{FF2B5EF4-FFF2-40B4-BE49-F238E27FC236}">
                <a16:creationId xmlns:a16="http://schemas.microsoft.com/office/drawing/2014/main" id="{356F2397-C746-1217-03B7-D762D6E327AE}"/>
              </a:ext>
            </a:extLst>
          </p:cNvPr>
          <p:cNvSpPr>
            <a:spLocks noGrp="1"/>
          </p:cNvSpPr>
          <p:nvPr>
            <p:ph type="sldNum" sz="quarter" idx="5"/>
          </p:nvPr>
        </p:nvSpPr>
        <p:spPr/>
        <p:txBody>
          <a:bodyPr/>
          <a:lstStyle/>
          <a:p>
            <a:fld id="{AD4B7B3C-D26E-B544-A776-A3AE7A302913}" type="slidenum">
              <a:rPr lang="en-US" smtClean="0"/>
              <a:t>21</a:t>
            </a:fld>
            <a:endParaRPr lang="en-US"/>
          </a:p>
        </p:txBody>
      </p:sp>
    </p:spTree>
    <p:extLst>
      <p:ext uri="{BB962C8B-B14F-4D97-AF65-F5344CB8AC3E}">
        <p14:creationId xmlns:p14="http://schemas.microsoft.com/office/powerpoint/2010/main" val="234008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BIM isn't just drawing lines—it's managing an intelligent database that powers decisions across the building's entire lifecycle.</a:t>
            </a:r>
          </a:p>
        </p:txBody>
      </p:sp>
      <p:sp>
        <p:nvSpPr>
          <p:cNvPr id="4" name="Slide Number Placeholder 3"/>
          <p:cNvSpPr>
            <a:spLocks noGrp="1"/>
          </p:cNvSpPr>
          <p:nvPr>
            <p:ph type="sldNum" sz="quarter" idx="5"/>
          </p:nvPr>
        </p:nvSpPr>
        <p:spPr/>
        <p:txBody>
          <a:bodyPr/>
          <a:lstStyle/>
          <a:p>
            <a:fld id="{AD4B7B3C-D26E-B544-A776-A3AE7A302913}" type="slidenum">
              <a:rPr lang="en-US" smtClean="0"/>
              <a:t>4</a:t>
            </a:fld>
            <a:endParaRPr lang="en-US"/>
          </a:p>
        </p:txBody>
      </p:sp>
    </p:spTree>
    <p:extLst>
      <p:ext uri="{BB962C8B-B14F-4D97-AF65-F5344CB8AC3E}">
        <p14:creationId xmlns:p14="http://schemas.microsoft.com/office/powerpoint/2010/main" val="4840976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View Templates enforce graphic standards globally across every sheet, while Title on Sheet keeps your drawing titles clean without messing up browser organization.</a:t>
            </a:r>
          </a:p>
        </p:txBody>
      </p:sp>
      <p:sp>
        <p:nvSpPr>
          <p:cNvPr id="4" name="Slide Number Placeholder 3"/>
          <p:cNvSpPr>
            <a:spLocks noGrp="1"/>
          </p:cNvSpPr>
          <p:nvPr>
            <p:ph type="sldNum" sz="quarter" idx="5"/>
          </p:nvPr>
        </p:nvSpPr>
        <p:spPr/>
        <p:txBody>
          <a:bodyPr/>
          <a:lstStyle/>
          <a:p>
            <a:fld id="{AD4B7B3C-D26E-B544-A776-A3AE7A302913}" type="slidenum">
              <a:rPr lang="en-US" smtClean="0"/>
              <a:t>22</a:t>
            </a:fld>
            <a:endParaRPr lang="en-US"/>
          </a:p>
        </p:txBody>
      </p:sp>
    </p:spTree>
    <p:extLst>
      <p:ext uri="{BB962C8B-B14F-4D97-AF65-F5344CB8AC3E}">
        <p14:creationId xmlns:p14="http://schemas.microsoft.com/office/powerpoint/2010/main" val="4841825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Tags and schedules aren't manual text—they are live windows into your model data that update automatically as design changes happen.</a:t>
            </a:r>
          </a:p>
        </p:txBody>
      </p:sp>
      <p:sp>
        <p:nvSpPr>
          <p:cNvPr id="4" name="Slide Number Placeholder 3"/>
          <p:cNvSpPr>
            <a:spLocks noGrp="1"/>
          </p:cNvSpPr>
          <p:nvPr>
            <p:ph type="sldNum" sz="quarter" idx="5"/>
          </p:nvPr>
        </p:nvSpPr>
        <p:spPr/>
        <p:txBody>
          <a:bodyPr/>
          <a:lstStyle/>
          <a:p>
            <a:fld id="{AD4B7B3C-D26E-B544-A776-A3AE7A302913}" type="slidenum">
              <a:rPr lang="en-US" smtClean="0"/>
              <a:t>23</a:t>
            </a:fld>
            <a:endParaRPr lang="en-US"/>
          </a:p>
        </p:txBody>
      </p:sp>
    </p:spTree>
    <p:extLst>
      <p:ext uri="{BB962C8B-B14F-4D97-AF65-F5344CB8AC3E}">
        <p14:creationId xmlns:p14="http://schemas.microsoft.com/office/powerpoint/2010/main" val="42734408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Cloud </a:t>
            </a:r>
            <a:r>
              <a:rPr lang="en-US" dirty="0" err="1"/>
              <a:t>worksharing</a:t>
            </a:r>
            <a:r>
              <a:rPr lang="en-US" dirty="0"/>
              <a:t> connects distributed teams to a single central model, while CDE package management ensures trades only link approved design iterations.</a:t>
            </a:r>
          </a:p>
        </p:txBody>
      </p:sp>
      <p:sp>
        <p:nvSpPr>
          <p:cNvPr id="4" name="Slide Number Placeholder 3"/>
          <p:cNvSpPr>
            <a:spLocks noGrp="1"/>
          </p:cNvSpPr>
          <p:nvPr>
            <p:ph type="sldNum" sz="quarter" idx="5"/>
          </p:nvPr>
        </p:nvSpPr>
        <p:spPr/>
        <p:txBody>
          <a:bodyPr/>
          <a:lstStyle/>
          <a:p>
            <a:fld id="{AD4B7B3C-D26E-B544-A776-A3AE7A302913}" type="slidenum">
              <a:rPr lang="en-US" smtClean="0"/>
              <a:t>24</a:t>
            </a:fld>
            <a:endParaRPr lang="en-US"/>
          </a:p>
        </p:txBody>
      </p:sp>
    </p:spTree>
    <p:extLst>
      <p:ext uri="{BB962C8B-B14F-4D97-AF65-F5344CB8AC3E}">
        <p14:creationId xmlns:p14="http://schemas.microsoft.com/office/powerpoint/2010/main" val="31871559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cloud viewer allows non-Revit users and project stakeholders to inspect live model data and audit tight plenum spaces directly in a web browser.</a:t>
            </a:r>
          </a:p>
        </p:txBody>
      </p:sp>
      <p:sp>
        <p:nvSpPr>
          <p:cNvPr id="4" name="Slide Number Placeholder 3"/>
          <p:cNvSpPr>
            <a:spLocks noGrp="1"/>
          </p:cNvSpPr>
          <p:nvPr>
            <p:ph type="sldNum" sz="quarter" idx="5"/>
          </p:nvPr>
        </p:nvSpPr>
        <p:spPr/>
        <p:txBody>
          <a:bodyPr/>
          <a:lstStyle/>
          <a:p>
            <a:fld id="{AD4B7B3C-D26E-B544-A776-A3AE7A302913}" type="slidenum">
              <a:rPr lang="en-US" smtClean="0"/>
              <a:t>25</a:t>
            </a:fld>
            <a:endParaRPr lang="en-US"/>
          </a:p>
        </p:txBody>
      </p:sp>
    </p:spTree>
    <p:extLst>
      <p:ext uri="{BB962C8B-B14F-4D97-AF65-F5344CB8AC3E}">
        <p14:creationId xmlns:p14="http://schemas.microsoft.com/office/powerpoint/2010/main" val="37786063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Cloud clash detection transforms raw geometric interferences into trackable, assigned project issues complete with due dates and PDF reports.</a:t>
            </a:r>
          </a:p>
        </p:txBody>
      </p:sp>
      <p:sp>
        <p:nvSpPr>
          <p:cNvPr id="4" name="Slide Number Placeholder 3"/>
          <p:cNvSpPr>
            <a:spLocks noGrp="1"/>
          </p:cNvSpPr>
          <p:nvPr>
            <p:ph type="sldNum" sz="quarter" idx="5"/>
          </p:nvPr>
        </p:nvSpPr>
        <p:spPr/>
        <p:txBody>
          <a:bodyPr/>
          <a:lstStyle/>
          <a:p>
            <a:fld id="{AD4B7B3C-D26E-B544-A776-A3AE7A302913}" type="slidenum">
              <a:rPr lang="en-US" smtClean="0"/>
              <a:t>26</a:t>
            </a:fld>
            <a:endParaRPr lang="en-US"/>
          </a:p>
        </p:txBody>
      </p:sp>
    </p:spTree>
    <p:extLst>
      <p:ext uri="{BB962C8B-B14F-4D97-AF65-F5344CB8AC3E}">
        <p14:creationId xmlns:p14="http://schemas.microsoft.com/office/powerpoint/2010/main" val="39586531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coordination lifecycle comes full circle when designers fix clashes directly in Revit using cloud issue highlights, updating project status in real time.</a:t>
            </a:r>
          </a:p>
        </p:txBody>
      </p:sp>
      <p:sp>
        <p:nvSpPr>
          <p:cNvPr id="4" name="Slide Number Placeholder 3"/>
          <p:cNvSpPr>
            <a:spLocks noGrp="1"/>
          </p:cNvSpPr>
          <p:nvPr>
            <p:ph type="sldNum" sz="quarter" idx="5"/>
          </p:nvPr>
        </p:nvSpPr>
        <p:spPr/>
        <p:txBody>
          <a:bodyPr/>
          <a:lstStyle/>
          <a:p>
            <a:fld id="{AD4B7B3C-D26E-B544-A776-A3AE7A302913}" type="slidenum">
              <a:rPr lang="en-US" smtClean="0"/>
              <a:t>27</a:t>
            </a:fld>
            <a:endParaRPr lang="en-US"/>
          </a:p>
        </p:txBody>
      </p:sp>
    </p:spTree>
    <p:extLst>
      <p:ext uri="{BB962C8B-B14F-4D97-AF65-F5344CB8AC3E}">
        <p14:creationId xmlns:p14="http://schemas.microsoft.com/office/powerpoint/2010/main" val="372439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Cross-discipline linking ensures everyone reacts instantly to architectural or structural changes long before equipment reaches the field.</a:t>
            </a:r>
          </a:p>
        </p:txBody>
      </p:sp>
      <p:sp>
        <p:nvSpPr>
          <p:cNvPr id="4" name="Slide Number Placeholder 3"/>
          <p:cNvSpPr>
            <a:spLocks noGrp="1"/>
          </p:cNvSpPr>
          <p:nvPr>
            <p:ph type="sldNum" sz="quarter" idx="5"/>
          </p:nvPr>
        </p:nvSpPr>
        <p:spPr/>
        <p:txBody>
          <a:bodyPr/>
          <a:lstStyle/>
          <a:p>
            <a:fld id="{AD4B7B3C-D26E-B544-A776-A3AE7A302913}" type="slidenum">
              <a:rPr lang="en-US" smtClean="0"/>
              <a:t>5</a:t>
            </a:fld>
            <a:endParaRPr lang="en-US"/>
          </a:p>
        </p:txBody>
      </p:sp>
    </p:spTree>
    <p:extLst>
      <p:ext uri="{BB962C8B-B14F-4D97-AF65-F5344CB8AC3E}">
        <p14:creationId xmlns:p14="http://schemas.microsoft.com/office/powerpoint/2010/main" val="2028090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BEP sets the rules of engagement—ensuring every trade models with consistent coordinates, naming conventions, and data standards.</a:t>
            </a:r>
          </a:p>
        </p:txBody>
      </p:sp>
      <p:sp>
        <p:nvSpPr>
          <p:cNvPr id="4" name="Slide Number Placeholder 3"/>
          <p:cNvSpPr>
            <a:spLocks noGrp="1"/>
          </p:cNvSpPr>
          <p:nvPr>
            <p:ph type="sldNum" sz="quarter" idx="5"/>
          </p:nvPr>
        </p:nvSpPr>
        <p:spPr/>
        <p:txBody>
          <a:bodyPr/>
          <a:lstStyle/>
          <a:p>
            <a:fld id="{AD4B7B3C-D26E-B544-A776-A3AE7A302913}" type="slidenum">
              <a:rPr lang="en-US" smtClean="0"/>
              <a:t>6</a:t>
            </a:fld>
            <a:endParaRPr lang="en-US"/>
          </a:p>
        </p:txBody>
      </p:sp>
    </p:spTree>
    <p:extLst>
      <p:ext uri="{BB962C8B-B14F-4D97-AF65-F5344CB8AC3E}">
        <p14:creationId xmlns:p14="http://schemas.microsoft.com/office/powerpoint/2010/main" val="3251098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well-structured template ensures every designer works within identical units, standards, and title block parameters from day one.</a:t>
            </a:r>
          </a:p>
        </p:txBody>
      </p:sp>
      <p:sp>
        <p:nvSpPr>
          <p:cNvPr id="4" name="Slide Number Placeholder 3"/>
          <p:cNvSpPr>
            <a:spLocks noGrp="1"/>
          </p:cNvSpPr>
          <p:nvPr>
            <p:ph type="sldNum" sz="quarter" idx="5"/>
          </p:nvPr>
        </p:nvSpPr>
        <p:spPr/>
        <p:txBody>
          <a:bodyPr/>
          <a:lstStyle/>
          <a:p>
            <a:fld id="{AD4B7B3C-D26E-B544-A776-A3AE7A302913}" type="slidenum">
              <a:rPr lang="en-US" smtClean="0"/>
              <a:t>7</a:t>
            </a:fld>
            <a:endParaRPr lang="en-US"/>
          </a:p>
        </p:txBody>
      </p:sp>
    </p:spTree>
    <p:extLst>
      <p:ext uri="{BB962C8B-B14F-4D97-AF65-F5344CB8AC3E}">
        <p14:creationId xmlns:p14="http://schemas.microsoft.com/office/powerpoint/2010/main" val="21208750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9C326-A21E-4754-ABCE-17E9715494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EE7EC4-A369-893A-946C-CC4456E64F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B80113-AEE0-264A-4FEF-448833534832}"/>
              </a:ext>
            </a:extLst>
          </p:cNvPr>
          <p:cNvSpPr>
            <a:spLocks noGrp="1"/>
          </p:cNvSpPr>
          <p:nvPr>
            <p:ph type="body" idx="1"/>
          </p:nvPr>
        </p:nvSpPr>
        <p:spPr/>
        <p:txBody>
          <a:bodyPr/>
          <a:lstStyle/>
          <a:p>
            <a:r>
              <a:rPr lang="en-US" dirty="0"/>
              <a:t>While the Properties Palette controls individual components, the System Browser tracks the continuous logical flow of the whole network.</a:t>
            </a:r>
          </a:p>
        </p:txBody>
      </p:sp>
      <p:sp>
        <p:nvSpPr>
          <p:cNvPr id="4" name="Slide Number Placeholder 3">
            <a:extLst>
              <a:ext uri="{FF2B5EF4-FFF2-40B4-BE49-F238E27FC236}">
                <a16:creationId xmlns:a16="http://schemas.microsoft.com/office/drawing/2014/main" id="{ED63E577-53EC-C213-9CE3-34ABBCFDB64B}"/>
              </a:ext>
            </a:extLst>
          </p:cNvPr>
          <p:cNvSpPr>
            <a:spLocks noGrp="1"/>
          </p:cNvSpPr>
          <p:nvPr>
            <p:ph type="sldNum" sz="quarter" idx="5"/>
          </p:nvPr>
        </p:nvSpPr>
        <p:spPr/>
        <p:txBody>
          <a:bodyPr/>
          <a:lstStyle/>
          <a:p>
            <a:fld id="{AD4B7B3C-D26E-B544-A776-A3AE7A302913}" type="slidenum">
              <a:rPr lang="en-US" smtClean="0"/>
              <a:t>8</a:t>
            </a:fld>
            <a:endParaRPr lang="en-US"/>
          </a:p>
        </p:txBody>
      </p:sp>
    </p:spTree>
    <p:extLst>
      <p:ext uri="{BB962C8B-B14F-4D97-AF65-F5344CB8AC3E}">
        <p14:creationId xmlns:p14="http://schemas.microsoft.com/office/powerpoint/2010/main" val="930652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Always pin linked architectural models immediately and turn off selection toggles so your background geometry stays locked in place.</a:t>
            </a:r>
          </a:p>
        </p:txBody>
      </p:sp>
      <p:sp>
        <p:nvSpPr>
          <p:cNvPr id="4" name="Slide Number Placeholder 3"/>
          <p:cNvSpPr>
            <a:spLocks noGrp="1"/>
          </p:cNvSpPr>
          <p:nvPr>
            <p:ph type="sldNum" sz="quarter" idx="5"/>
          </p:nvPr>
        </p:nvSpPr>
        <p:spPr/>
        <p:txBody>
          <a:bodyPr/>
          <a:lstStyle/>
          <a:p>
            <a:fld id="{AD4B7B3C-D26E-B544-A776-A3AE7A302913}" type="slidenum">
              <a:rPr lang="en-US" smtClean="0"/>
              <a:t>9</a:t>
            </a:fld>
            <a:endParaRPr lang="en-US"/>
          </a:p>
        </p:txBody>
      </p:sp>
    </p:spTree>
    <p:extLst>
      <p:ext uri="{BB962C8B-B14F-4D97-AF65-F5344CB8AC3E}">
        <p14:creationId xmlns:p14="http://schemas.microsoft.com/office/powerpoint/2010/main" val="19651788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View Templates maintain visual consistency across all sheets, while precise View Ranges ensure no plenum-mounted equipment is hidden from view.</a:t>
            </a:r>
          </a:p>
        </p:txBody>
      </p:sp>
      <p:sp>
        <p:nvSpPr>
          <p:cNvPr id="4" name="Slide Number Placeholder 3"/>
          <p:cNvSpPr>
            <a:spLocks noGrp="1"/>
          </p:cNvSpPr>
          <p:nvPr>
            <p:ph type="sldNum" sz="quarter" idx="5"/>
          </p:nvPr>
        </p:nvSpPr>
        <p:spPr/>
        <p:txBody>
          <a:bodyPr/>
          <a:lstStyle/>
          <a:p>
            <a:fld id="{AD4B7B3C-D26E-B544-A776-A3AE7A302913}" type="slidenum">
              <a:rPr lang="en-US" smtClean="0"/>
              <a:t>10</a:t>
            </a:fld>
            <a:endParaRPr lang="en-US"/>
          </a:p>
        </p:txBody>
      </p:sp>
    </p:spTree>
    <p:extLst>
      <p:ext uri="{BB962C8B-B14F-4D97-AF65-F5344CB8AC3E}">
        <p14:creationId xmlns:p14="http://schemas.microsoft.com/office/powerpoint/2010/main" val="6371352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Change a diffuser's flow rate, and Revit instantly recalculates airflows across the entire duct network upstream.</a:t>
            </a:r>
          </a:p>
        </p:txBody>
      </p:sp>
      <p:sp>
        <p:nvSpPr>
          <p:cNvPr id="4" name="Slide Number Placeholder 3"/>
          <p:cNvSpPr>
            <a:spLocks noGrp="1"/>
          </p:cNvSpPr>
          <p:nvPr>
            <p:ph type="sldNum" sz="quarter" idx="5"/>
          </p:nvPr>
        </p:nvSpPr>
        <p:spPr/>
        <p:txBody>
          <a:bodyPr/>
          <a:lstStyle/>
          <a:p>
            <a:fld id="{AD4B7B3C-D26E-B544-A776-A3AE7A302913}" type="slidenum">
              <a:rPr lang="en-US" smtClean="0"/>
              <a:t>11</a:t>
            </a:fld>
            <a:endParaRPr lang="en-US"/>
          </a:p>
        </p:txBody>
      </p:sp>
    </p:spTree>
    <p:extLst>
      <p:ext uri="{BB962C8B-B14F-4D97-AF65-F5344CB8AC3E}">
        <p14:creationId xmlns:p14="http://schemas.microsoft.com/office/powerpoint/2010/main" val="2285487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Light)">
    <p:bg>
      <p:bgPr>
        <a:solidFill>
          <a:srgbClr val="F5F5F0"/>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989623E-1DFB-0716-8739-B48BB90AC99A}"/>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lgn="l">
              <a:buNone/>
              <a:defRPr/>
            </a:lvl1pPr>
          </a:lstStyle>
          <a:p>
            <a:r>
              <a:rPr lang="en-US"/>
              <a:t>Click icon to add picture</a:t>
            </a:r>
          </a:p>
        </p:txBody>
      </p:sp>
      <p:grpSp>
        <p:nvGrpSpPr>
          <p:cNvPr id="3" name="Graphic 2">
            <a:extLst>
              <a:ext uri="{FF2B5EF4-FFF2-40B4-BE49-F238E27FC236}">
                <a16:creationId xmlns:a16="http://schemas.microsoft.com/office/drawing/2014/main" id="{919D0CC2-F256-298B-BD60-E28CC86989E5}"/>
              </a:ext>
            </a:extLst>
          </p:cNvPr>
          <p:cNvGrpSpPr/>
          <p:nvPr userDrawn="1"/>
        </p:nvGrpSpPr>
        <p:grpSpPr>
          <a:xfrm>
            <a:off x="455337" y="482536"/>
            <a:ext cx="1774595" cy="182323"/>
            <a:chOff x="4616450" y="3276600"/>
            <a:chExt cx="2962049" cy="304323"/>
          </a:xfrm>
          <a:solidFill>
            <a:schemeClr val="tx1"/>
          </a:solidFill>
        </p:grpSpPr>
        <p:sp>
          <p:nvSpPr>
            <p:cNvPr id="4" name="Freeform 3">
              <a:extLst>
                <a:ext uri="{FF2B5EF4-FFF2-40B4-BE49-F238E27FC236}">
                  <a16:creationId xmlns:a16="http://schemas.microsoft.com/office/drawing/2014/main" id="{31AB9A2E-B7BE-18B6-0737-C822F0730CE0}"/>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CF8E02F0-052B-70BC-C18E-CF14A99DA81F}"/>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F71F9F81-109B-5794-406F-45F116683FE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C11336BF-447D-D93A-EF4A-068BC75DC5F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E539D4A2-8B8D-275A-FC2D-D2686D3CCD8D}"/>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89C86569-1DD6-8AC5-49EC-E04475CFD3B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1094D85C-D0C5-495E-45F8-83504070EBE2}"/>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2AB19E9A-68FE-E898-DE13-5431D877FDAB}"/>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71C51456-7063-F1D2-A9AD-96965C906BB2}"/>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a:p>
          </p:txBody>
        </p:sp>
      </p:grpSp>
      <p:sp>
        <p:nvSpPr>
          <p:cNvPr id="15" name="Text Placeholder 35">
            <a:extLst>
              <a:ext uri="{FF2B5EF4-FFF2-40B4-BE49-F238E27FC236}">
                <a16:creationId xmlns:a16="http://schemas.microsoft.com/office/drawing/2014/main" id="{39DC66DE-E6E1-6000-12BA-71DE45D0F92B}"/>
              </a:ext>
            </a:extLst>
          </p:cNvPr>
          <p:cNvSpPr>
            <a:spLocks noGrp="1"/>
          </p:cNvSpPr>
          <p:nvPr>
            <p:ph type="body" sz="quarter" idx="26" hasCustomPrompt="1"/>
          </p:nvPr>
        </p:nvSpPr>
        <p:spPr>
          <a:xfrm>
            <a:off x="448925" y="4424466"/>
            <a:ext cx="7855916" cy="505523"/>
          </a:xfrm>
          <a:prstGeom prst="rect">
            <a:avLst/>
          </a:prstGeom>
        </p:spPr>
        <p:txBody>
          <a:bodyPr lIns="0" tIns="0" rIns="0" bIns="0">
            <a:noAutofit/>
          </a:bodyPr>
          <a:lstStyle>
            <a:lvl1pPr marL="0" indent="0">
              <a:lnSpc>
                <a:spcPct val="90000"/>
              </a:lnSpc>
              <a:spcBef>
                <a:spcPts val="0"/>
              </a:spcBef>
              <a:spcAft>
                <a:spcPts val="0"/>
              </a:spcAft>
              <a:buNone/>
              <a:defRPr sz="1800">
                <a:solidFill>
                  <a:schemeClr val="tx1"/>
                </a:solidFill>
              </a:defRPr>
            </a:lvl1pPr>
          </a:lstStyle>
          <a:p>
            <a:r>
              <a:rPr lang="en-US"/>
              <a:t>Click to add subtitle</a:t>
            </a:r>
          </a:p>
        </p:txBody>
      </p:sp>
      <p:sp>
        <p:nvSpPr>
          <p:cNvPr id="16" name="Text Placeholder 32">
            <a:extLst>
              <a:ext uri="{FF2B5EF4-FFF2-40B4-BE49-F238E27FC236}">
                <a16:creationId xmlns:a16="http://schemas.microsoft.com/office/drawing/2014/main" id="{122937DC-28AF-BEDF-751E-70C07A651A9C}"/>
              </a:ext>
            </a:extLst>
          </p:cNvPr>
          <p:cNvSpPr>
            <a:spLocks noGrp="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chemeClr val="tx1"/>
                </a:solidFill>
                <a:latin typeface="+mj-lt"/>
                <a:ea typeface="Arial Ofc" panose="020B0504010101010104" pitchFamily="34" charset="0"/>
                <a:cs typeface="Arial Ofc" panose="020B0504010101010104" pitchFamily="34" charset="0"/>
              </a:defRPr>
            </a:lvl1pPr>
          </a:lstStyle>
          <a:p>
            <a:r>
              <a:rPr lang="en-US"/>
              <a:t>Click to add</a:t>
            </a:r>
            <a:br>
              <a:rPr lang="en-US"/>
            </a:br>
            <a:r>
              <a:rPr lang="en-US"/>
              <a:t>main title that can extend to 4 lines</a:t>
            </a:r>
          </a:p>
        </p:txBody>
      </p:sp>
      <p:sp>
        <p:nvSpPr>
          <p:cNvPr id="19" name="Text Placeholder 26">
            <a:extLst>
              <a:ext uri="{FF2B5EF4-FFF2-40B4-BE49-F238E27FC236}">
                <a16:creationId xmlns:a16="http://schemas.microsoft.com/office/drawing/2014/main" id="{BCACF6B7-7CFA-5E01-518A-4339A6D0DEC4}"/>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a:solidFill>
                  <a:schemeClr val="tx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20" name="Text Placeholder 26">
            <a:extLst>
              <a:ext uri="{FF2B5EF4-FFF2-40B4-BE49-F238E27FC236}">
                <a16:creationId xmlns:a16="http://schemas.microsoft.com/office/drawing/2014/main" id="{567DE39A-CDF6-9CD0-D36A-E7DF12FE2A8F}"/>
              </a:ext>
            </a:extLst>
          </p:cNvPr>
          <p:cNvSpPr>
            <a:spLocks noGrp="1" noChangeAspect="1"/>
          </p:cNvSpPr>
          <p:nvPr>
            <p:ph type="body" sz="quarter" idx="11" hasCustomPrompt="1"/>
          </p:nvPr>
        </p:nvSpPr>
        <p:spPr>
          <a:xfrm>
            <a:off x="8298828" y="460342"/>
            <a:ext cx="2131129" cy="1220540"/>
          </a:xfrm>
          <a:prstGeom prst="rect">
            <a:avLst/>
          </a:prstGeom>
          <a:noFill/>
          <a:ln>
            <a:noFill/>
          </a:ln>
        </p:spPr>
        <p:txBody>
          <a:bodyPr lIns="0" tIns="0" rIns="0" bIns="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a:solidFill>
                  <a:schemeClr val="tx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4" name="Copyright Line 5">
            <a:extLst>
              <a:ext uri="{FF2B5EF4-FFF2-40B4-BE49-F238E27FC236}">
                <a16:creationId xmlns:a16="http://schemas.microsoft.com/office/drawing/2014/main" id="{A1152854-9785-250E-0D0C-A175350DA17C}"/>
              </a:ext>
              <a:ext uri="{C183D7F6-B498-43B3-948B-1728B52AA6E4}">
                <adec:decorative xmlns:adec="http://schemas.microsoft.com/office/drawing/2017/decorative" val="0"/>
              </a:ext>
            </a:extLst>
          </p:cNvPr>
          <p:cNvSpPr txBox="1"/>
          <p:nvPr userDrawn="1"/>
        </p:nvSpPr>
        <p:spPr>
          <a:xfrm>
            <a:off x="442912"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a:solidFill>
                  <a:schemeClr val="tx2"/>
                </a:solidFill>
              </a:rPr>
              <a:t>© </a:t>
            </a:r>
            <a:fld id="{07AF06F7-B096-493B-B1B0-C96E279B1CF6}" type="datetimeyyyy">
              <a:rPr lang="en-US" sz="800" smtClean="0">
                <a:solidFill>
                  <a:schemeClr val="tx2"/>
                </a:solidFill>
              </a:rPr>
              <a:t>2026</a:t>
            </a:fld>
            <a:r>
              <a:rPr lang="en-US" sz="800">
                <a:solidFill>
                  <a:schemeClr val="tx2"/>
                </a:solidFill>
              </a:rPr>
              <a:t> Autodesk. All rights reserved.</a:t>
            </a:r>
          </a:p>
        </p:txBody>
      </p:sp>
      <p:sp>
        <p:nvSpPr>
          <p:cNvPr id="21" name="Text Placeholder 35">
            <a:extLst>
              <a:ext uri="{FF2B5EF4-FFF2-40B4-BE49-F238E27FC236}">
                <a16:creationId xmlns:a16="http://schemas.microsoft.com/office/drawing/2014/main" id="{3A6AAD82-E592-983A-DED4-86903DE8FB1F}"/>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Tree>
    <p:extLst>
      <p:ext uri="{BB962C8B-B14F-4D97-AF65-F5344CB8AC3E}">
        <p14:creationId xmlns:p14="http://schemas.microsoft.com/office/powerpoint/2010/main" val="65174702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2 (Dark)">
    <p:bg>
      <p:bgPr>
        <a:solidFill>
          <a:schemeClr val="tx1"/>
        </a:solidFill>
        <a:effectLst/>
      </p:bgPr>
    </p:bg>
    <p:spTree>
      <p:nvGrpSpPr>
        <p:cNvPr id="1" name=""/>
        <p:cNvGrpSpPr/>
        <p:nvPr/>
      </p:nvGrpSpPr>
      <p:grpSpPr>
        <a:xfrm>
          <a:off x="0" y="0"/>
          <a:ext cx="0" cy="0"/>
          <a:chOff x="0" y="0"/>
          <a:chExt cx="0" cy="0"/>
        </a:xfrm>
      </p:grpSpPr>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a:p>
        </p:txBody>
      </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mj-lt"/>
                <a:ea typeface="Arial" panose="020B0503050000020004" pitchFamily="34" charset="77"/>
              </a:defRPr>
            </a:lvl1pPr>
            <a:lvl2pPr>
              <a:defRPr b="1" i="0">
                <a:latin typeface="Arial" panose="020B0503050000020004" pitchFamily="34" charset="77"/>
                <a:ea typeface="Arial" panose="020B0503050000020004" pitchFamily="34" charset="77"/>
              </a:defRPr>
            </a:lvl2pPr>
            <a:lvl3pPr>
              <a:defRPr b="1" i="0">
                <a:latin typeface="Arial" panose="020B0503050000020004" pitchFamily="34" charset="77"/>
                <a:ea typeface="Arial" panose="020B0503050000020004" pitchFamily="34" charset="77"/>
              </a:defRPr>
            </a:lvl3pPr>
            <a:lvl4pPr>
              <a:defRPr b="1" i="0">
                <a:latin typeface="Arial" panose="020B0503050000020004" pitchFamily="34" charset="77"/>
                <a:ea typeface="Arial" panose="020B0503050000020004" pitchFamily="34" charset="77"/>
              </a:defRPr>
            </a:lvl4pPr>
            <a:lvl5pPr>
              <a:defRPr b="1" i="0">
                <a:latin typeface="Arial" panose="020B0503050000020004" pitchFamily="34" charset="77"/>
                <a:ea typeface="Arial" panose="020B0503050000020004" pitchFamily="34" charset="77"/>
              </a:defRPr>
            </a:lvl5pPr>
          </a:lstStyle>
          <a:p>
            <a:pPr lvl="0"/>
            <a:r>
              <a:rPr lang="en-US"/>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sp>
        <p:nvSpPr>
          <p:cNvPr id="26" name="Picture Placeholder 25">
            <a:extLst>
              <a:ext uri="{FF2B5EF4-FFF2-40B4-BE49-F238E27FC236}">
                <a16:creationId xmlns:a16="http://schemas.microsoft.com/office/drawing/2014/main" id="{2BB4B1AC-5F00-4AE9-E172-11814F7ED4CD}"/>
              </a:ext>
            </a:extLst>
          </p:cNvPr>
          <p:cNvSpPr>
            <a:spLocks noGrp="1"/>
          </p:cNvSpPr>
          <p:nvPr>
            <p:ph type="pic" sz="quarter" idx="33"/>
          </p:nvPr>
        </p:nvSpPr>
        <p:spPr>
          <a:xfrm>
            <a:off x="6096000" y="-2"/>
            <a:ext cx="6096000" cy="5143499"/>
          </a:xfrm>
          <a:custGeom>
            <a:avLst/>
            <a:gdLst>
              <a:gd name="connsiteX0" fmla="*/ 0 w 6096000"/>
              <a:gd name="connsiteY0" fmla="*/ 0 h 5143499"/>
              <a:gd name="connsiteX1" fmla="*/ 6096000 w 6096000"/>
              <a:gd name="connsiteY1" fmla="*/ 0 h 5143499"/>
              <a:gd name="connsiteX2" fmla="*/ 6096000 w 6096000"/>
              <a:gd name="connsiteY2" fmla="*/ 4972066 h 5143499"/>
              <a:gd name="connsiteX3" fmla="*/ 5924568 w 6096000"/>
              <a:gd name="connsiteY3" fmla="*/ 5143499 h 5143499"/>
              <a:gd name="connsiteX4" fmla="*/ 0 w 6096000"/>
              <a:gd name="connsiteY4" fmla="*/ 5143499 h 5143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43499">
                <a:moveTo>
                  <a:pt x="0" y="0"/>
                </a:moveTo>
                <a:lnTo>
                  <a:pt x="6096000" y="0"/>
                </a:lnTo>
                <a:lnTo>
                  <a:pt x="6096000" y="4972066"/>
                </a:lnTo>
                <a:cubicBezTo>
                  <a:pt x="6096000" y="5066746"/>
                  <a:pt x="6019248" y="5143499"/>
                  <a:pt x="5924568" y="5143499"/>
                </a:cubicBezTo>
                <a:lnTo>
                  <a:pt x="0" y="5143499"/>
                </a:lnTo>
                <a:close/>
              </a:path>
            </a:pathLst>
          </a:custGeom>
          <a:solidFill>
            <a:schemeClr val="tx1"/>
          </a:solidFill>
          <a:ln>
            <a:noFill/>
          </a:ln>
        </p:spPr>
        <p:txBody>
          <a:bodyPr wrap="square" anchor="t">
            <a:noAutofit/>
          </a:bodyPr>
          <a:lstStyle>
            <a:lvl1pPr marL="0" marR="0" indent="0" algn="ctr"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solidFill>
                  <a:schemeClr val="bg1"/>
                </a:solidFill>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a:p>
          </p:txBody>
        </p:sp>
      </p:grpSp>
      <p:sp>
        <p:nvSpPr>
          <p:cNvPr id="3" name="Text Placeholder 35">
            <a:extLst>
              <a:ext uri="{FF2B5EF4-FFF2-40B4-BE49-F238E27FC236}">
                <a16:creationId xmlns:a16="http://schemas.microsoft.com/office/drawing/2014/main" id="{AE79FA85-2D84-76DC-D6FB-A0C61BE7C8A0}"/>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Tree>
    <p:extLst>
      <p:ext uri="{BB962C8B-B14F-4D97-AF65-F5344CB8AC3E}">
        <p14:creationId xmlns:p14="http://schemas.microsoft.com/office/powerpoint/2010/main" val="283760186"/>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Slide 1">
    <p:bg>
      <p:bgPr>
        <a:solidFill>
          <a:schemeClr val="bg2"/>
        </a:solidFill>
        <a:effectLst/>
      </p:bgPr>
    </p:bg>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mj-lt"/>
                <a:ea typeface="Arial" panose="020B0503050000020004" pitchFamily="34" charset="77"/>
              </a:defRPr>
            </a:lvl1pPr>
            <a:lvl2pPr>
              <a:defRPr b="1" i="0">
                <a:latin typeface="Arial" panose="020B0503050000020004" pitchFamily="34" charset="77"/>
                <a:ea typeface="Arial" panose="020B0503050000020004" pitchFamily="34" charset="77"/>
              </a:defRPr>
            </a:lvl2pPr>
            <a:lvl3pPr>
              <a:defRPr b="1" i="0">
                <a:latin typeface="Arial" panose="020B0503050000020004" pitchFamily="34" charset="77"/>
                <a:ea typeface="Arial" panose="020B0503050000020004" pitchFamily="34" charset="77"/>
              </a:defRPr>
            </a:lvl3pPr>
            <a:lvl4pPr>
              <a:defRPr b="1" i="0">
                <a:latin typeface="Arial" panose="020B0503050000020004" pitchFamily="34" charset="77"/>
                <a:ea typeface="Arial" panose="020B0503050000020004" pitchFamily="34" charset="77"/>
              </a:defRPr>
            </a:lvl4pPr>
            <a:lvl5pPr>
              <a:defRPr b="1" i="0">
                <a:latin typeface="Arial" panose="020B0503050000020004" pitchFamily="34" charset="77"/>
                <a:ea typeface="Arial" panose="020B0503050000020004" pitchFamily="34" charset="77"/>
              </a:defRPr>
            </a:lvl5pPr>
          </a:lstStyle>
          <a:p>
            <a:pPr lvl="0"/>
            <a:r>
              <a:rPr lang="en-US"/>
              <a:t>Click to add title</a:t>
            </a:r>
          </a:p>
        </p:txBody>
      </p:sp>
      <p:sp>
        <p:nvSpPr>
          <p:cNvPr id="6" name="Text Placeholder 18">
            <a:extLst>
              <a:ext uri="{FF2B5EF4-FFF2-40B4-BE49-F238E27FC236}">
                <a16:creationId xmlns:a16="http://schemas.microsoft.com/office/drawing/2014/main" id="{F3FBD73E-58CD-BDE5-A600-43A4162957E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a:solidFill>
                  <a:schemeClr val="tx2"/>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9" name="Picture Placeholder 8">
            <a:extLst>
              <a:ext uri="{FF2B5EF4-FFF2-40B4-BE49-F238E27FC236}">
                <a16:creationId xmlns:a16="http://schemas.microsoft.com/office/drawing/2014/main" id="{8BDB0137-4746-EB99-3777-9CE98D32E5AA}"/>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p:spPr>
        <p:txBody>
          <a:bodyPr wrap="square">
            <a:noAutofit/>
          </a:bodyPr>
          <a:lstStyle>
            <a:lvl1pPr marL="0" indent="0">
              <a:buNone/>
              <a:defRPr/>
            </a:lvl1pPr>
          </a:lstStyle>
          <a:p>
            <a:r>
              <a:rPr lang="en-US"/>
              <a:t>Click icon to add picture</a:t>
            </a:r>
          </a:p>
        </p:txBody>
      </p:sp>
      <p:sp>
        <p:nvSpPr>
          <p:cNvPr id="2" name="Text Placeholder 35">
            <a:extLst>
              <a:ext uri="{FF2B5EF4-FFF2-40B4-BE49-F238E27FC236}">
                <a16:creationId xmlns:a16="http://schemas.microsoft.com/office/drawing/2014/main" id="{1A13A425-805D-01C2-F84E-99DEEBBE98A2}"/>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Tree>
    <p:extLst>
      <p:ext uri="{BB962C8B-B14F-4D97-AF65-F5344CB8AC3E}">
        <p14:creationId xmlns:p14="http://schemas.microsoft.com/office/powerpoint/2010/main" val="3633061266"/>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F4DBB327-9E3B-8A7C-6120-314CC5175871}"/>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mj-lt"/>
                <a:ea typeface="Arial" panose="020B0503050000020004" pitchFamily="34" charset="77"/>
              </a:defRPr>
            </a:lvl1pPr>
            <a:lvl2pPr>
              <a:defRPr b="1" i="0">
                <a:latin typeface="Arial" panose="020B0503050000020004" pitchFamily="34" charset="77"/>
                <a:ea typeface="Arial" panose="020B0503050000020004" pitchFamily="34" charset="77"/>
              </a:defRPr>
            </a:lvl2pPr>
            <a:lvl3pPr>
              <a:defRPr b="1" i="0">
                <a:latin typeface="Arial" panose="020B0503050000020004" pitchFamily="34" charset="77"/>
                <a:ea typeface="Arial" panose="020B0503050000020004" pitchFamily="34" charset="77"/>
              </a:defRPr>
            </a:lvl3pPr>
            <a:lvl4pPr>
              <a:defRPr b="1" i="0">
                <a:latin typeface="Arial" panose="020B0503050000020004" pitchFamily="34" charset="77"/>
                <a:ea typeface="Arial" panose="020B0503050000020004" pitchFamily="34" charset="77"/>
              </a:defRPr>
            </a:lvl4pPr>
            <a:lvl5pPr>
              <a:defRPr b="1" i="0">
                <a:latin typeface="Arial" panose="020B0503050000020004" pitchFamily="34" charset="77"/>
                <a:ea typeface="Arial" panose="020B0503050000020004" pitchFamily="34" charset="77"/>
              </a:defRPr>
            </a:lvl5pPr>
          </a:lstStyle>
          <a:p>
            <a:pPr lvl="0"/>
            <a:r>
              <a:rPr lang="en-US"/>
              <a:t>Click to add title</a:t>
            </a:r>
          </a:p>
        </p:txBody>
      </p:sp>
      <p:grpSp>
        <p:nvGrpSpPr>
          <p:cNvPr id="22" name="Graphic 2">
            <a:extLst>
              <a:ext uri="{FF2B5EF4-FFF2-40B4-BE49-F238E27FC236}">
                <a16:creationId xmlns:a16="http://schemas.microsoft.com/office/drawing/2014/main" id="{0C234A4E-15DC-0BA5-087D-F0AC8ADC0E2B}"/>
              </a:ext>
            </a:extLst>
          </p:cNvPr>
          <p:cNvGrpSpPr/>
          <p:nvPr userDrawn="1"/>
        </p:nvGrpSpPr>
        <p:grpSpPr>
          <a:xfrm>
            <a:off x="9711232" y="6203201"/>
            <a:ext cx="2025431" cy="208094"/>
            <a:chOff x="4616450" y="3276600"/>
            <a:chExt cx="2962049" cy="304323"/>
          </a:xfrm>
          <a:solidFill>
            <a:schemeClr val="bg1"/>
          </a:solidFill>
        </p:grpSpPr>
        <p:sp>
          <p:nvSpPr>
            <p:cNvPr id="23" name="Freeform 8">
              <a:extLst>
                <a:ext uri="{FF2B5EF4-FFF2-40B4-BE49-F238E27FC236}">
                  <a16:creationId xmlns:a16="http://schemas.microsoft.com/office/drawing/2014/main" id="{2BB76DFD-CBA2-E462-F161-D7FA5DE9DCB3}"/>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a:p>
          </p:txBody>
        </p:sp>
        <p:sp>
          <p:nvSpPr>
            <p:cNvPr id="24" name="Freeform 9">
              <a:extLst>
                <a:ext uri="{FF2B5EF4-FFF2-40B4-BE49-F238E27FC236}">
                  <a16:creationId xmlns:a16="http://schemas.microsoft.com/office/drawing/2014/main" id="{4309C642-92EC-7754-338D-1902570C62E6}"/>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a:p>
          </p:txBody>
        </p:sp>
        <p:sp>
          <p:nvSpPr>
            <p:cNvPr id="25" name="Freeform 10">
              <a:extLst>
                <a:ext uri="{FF2B5EF4-FFF2-40B4-BE49-F238E27FC236}">
                  <a16:creationId xmlns:a16="http://schemas.microsoft.com/office/drawing/2014/main" id="{257B3B88-0249-753D-F431-55A90D7FC7B0}"/>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a:p>
          </p:txBody>
        </p:sp>
        <p:sp>
          <p:nvSpPr>
            <p:cNvPr id="26" name="Freeform 11">
              <a:extLst>
                <a:ext uri="{FF2B5EF4-FFF2-40B4-BE49-F238E27FC236}">
                  <a16:creationId xmlns:a16="http://schemas.microsoft.com/office/drawing/2014/main" id="{B31B1071-D8B3-74EE-FEF4-B4EE898A393B}"/>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a:p>
          </p:txBody>
        </p:sp>
        <p:sp>
          <p:nvSpPr>
            <p:cNvPr id="27" name="Freeform 12">
              <a:extLst>
                <a:ext uri="{FF2B5EF4-FFF2-40B4-BE49-F238E27FC236}">
                  <a16:creationId xmlns:a16="http://schemas.microsoft.com/office/drawing/2014/main" id="{6B5654DB-9B0F-4118-D0F7-892E89541C9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a:p>
          </p:txBody>
        </p:sp>
        <p:sp>
          <p:nvSpPr>
            <p:cNvPr id="28" name="Freeform 13">
              <a:extLst>
                <a:ext uri="{FF2B5EF4-FFF2-40B4-BE49-F238E27FC236}">
                  <a16:creationId xmlns:a16="http://schemas.microsoft.com/office/drawing/2014/main" id="{3F3201BD-5709-3F2F-343E-CCCD9C86465E}"/>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a:p>
          </p:txBody>
        </p:sp>
        <p:sp>
          <p:nvSpPr>
            <p:cNvPr id="29" name="Freeform 14">
              <a:extLst>
                <a:ext uri="{FF2B5EF4-FFF2-40B4-BE49-F238E27FC236}">
                  <a16:creationId xmlns:a16="http://schemas.microsoft.com/office/drawing/2014/main" id="{91AD9CE0-6080-B49C-D2BD-435DCBF58317}"/>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a:p>
          </p:txBody>
        </p:sp>
        <p:sp>
          <p:nvSpPr>
            <p:cNvPr id="30" name="Freeform 15">
              <a:extLst>
                <a:ext uri="{FF2B5EF4-FFF2-40B4-BE49-F238E27FC236}">
                  <a16:creationId xmlns:a16="http://schemas.microsoft.com/office/drawing/2014/main" id="{39FEB2CC-892C-2219-496E-03DB21F8FC6A}"/>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a:p>
          </p:txBody>
        </p:sp>
        <p:sp>
          <p:nvSpPr>
            <p:cNvPr id="31" name="Freeform 16">
              <a:extLst>
                <a:ext uri="{FF2B5EF4-FFF2-40B4-BE49-F238E27FC236}">
                  <a16:creationId xmlns:a16="http://schemas.microsoft.com/office/drawing/2014/main" id="{C473F347-A8DF-0554-0A04-4638B2AD38AB}"/>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a:p>
          </p:txBody>
        </p:sp>
      </p:grpSp>
      <p:sp>
        <p:nvSpPr>
          <p:cNvPr id="6" name="Text Placeholder 18">
            <a:extLst>
              <a:ext uri="{FF2B5EF4-FFF2-40B4-BE49-F238E27FC236}">
                <a16:creationId xmlns:a16="http://schemas.microsoft.com/office/drawing/2014/main" id="{438575C2-DFFC-8551-C39F-234D3FCC114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a:solidFill>
                  <a:schemeClr val="accent6"/>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4145155481"/>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mj-lt"/>
                <a:ea typeface="Arial" panose="020B0503050000020004" pitchFamily="34" charset="77"/>
              </a:defRPr>
            </a:lvl1pPr>
            <a:lvl2pPr>
              <a:defRPr b="1" i="0">
                <a:latin typeface="Arial" panose="020B0503050000020004" pitchFamily="34" charset="77"/>
                <a:ea typeface="Arial" panose="020B0503050000020004" pitchFamily="34" charset="77"/>
              </a:defRPr>
            </a:lvl2pPr>
            <a:lvl3pPr>
              <a:defRPr b="1" i="0">
                <a:latin typeface="Arial" panose="020B0503050000020004" pitchFamily="34" charset="77"/>
                <a:ea typeface="Arial" panose="020B0503050000020004" pitchFamily="34" charset="77"/>
              </a:defRPr>
            </a:lvl3pPr>
            <a:lvl4pPr>
              <a:defRPr b="1" i="0">
                <a:latin typeface="Arial" panose="020B0503050000020004" pitchFamily="34" charset="77"/>
                <a:ea typeface="Arial" panose="020B0503050000020004" pitchFamily="34" charset="77"/>
              </a:defRPr>
            </a:lvl4pPr>
            <a:lvl5pPr>
              <a:defRPr b="1" i="0">
                <a:latin typeface="Arial" panose="020B0503050000020004" pitchFamily="34" charset="77"/>
                <a:ea typeface="Arial" panose="020B0503050000020004" pitchFamily="34" charset="77"/>
              </a:defRPr>
            </a:lvl5pPr>
          </a:lstStyle>
          <a:p>
            <a:pPr lvl="0"/>
            <a:r>
              <a:rPr lang="en-US"/>
              <a:t>Click to add title</a:t>
            </a:r>
          </a:p>
        </p:txBody>
      </p:sp>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rgbClr val="F5F5F0"/>
          </a:solidFill>
          <a:ln>
            <a:noFill/>
          </a:ln>
        </p:spPr>
        <p:txBody>
          <a:bodyPr wrap="square" anchor="ctr">
            <a:noAutofit/>
          </a:bodyPr>
          <a:lstStyle>
            <a:lvl1pPr marL="0" indent="0" algn="l">
              <a:spcBef>
                <a:spcPts val="0"/>
              </a:spcBef>
              <a:spcAft>
                <a:spcPts val="0"/>
              </a:spcAft>
              <a:buNone/>
              <a:defRPr/>
            </a:lvl1pPr>
          </a:lstStyle>
          <a:p>
            <a:r>
              <a:rPr lang="en-US"/>
              <a:t>Click icon to add picture</a:t>
            </a:r>
          </a:p>
        </p:txBody>
      </p:sp>
      <p:sp>
        <p:nvSpPr>
          <p:cNvPr id="2" name="Text Placeholder 35">
            <a:extLst>
              <a:ext uri="{FF2B5EF4-FFF2-40B4-BE49-F238E27FC236}">
                <a16:creationId xmlns:a16="http://schemas.microsoft.com/office/drawing/2014/main" id="{3C2AE403-4CC2-B459-A102-558E1FB6D2F9}"/>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Tree>
    <p:extLst>
      <p:ext uri="{BB962C8B-B14F-4D97-AF65-F5344CB8AC3E}">
        <p14:creationId xmlns:p14="http://schemas.microsoft.com/office/powerpoint/2010/main" val="2380036773"/>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11353800" cy="1196782"/>
          </a:xfrm>
        </p:spPr>
        <p:txBody>
          <a:bodyPr/>
          <a:lstStyle>
            <a:lvl1pPr>
              <a:defRPr/>
            </a:lvl1pPr>
          </a:lstStyle>
          <a:p>
            <a:pPr lvl="0"/>
            <a:r>
              <a:rPr lang="en-US"/>
              <a:t>Click to add title</a:t>
            </a:r>
          </a:p>
        </p:txBody>
      </p:sp>
      <p:sp>
        <p:nvSpPr>
          <p:cNvPr id="2" name="Text Placeholder 18">
            <a:extLst>
              <a:ext uri="{FF2B5EF4-FFF2-40B4-BE49-F238E27FC236}">
                <a16:creationId xmlns:a16="http://schemas.microsoft.com/office/drawing/2014/main" id="{F0DD21C9-91A2-6780-DF24-C66FEACE6755}"/>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a:solidFill>
                  <a:schemeClr val="tx2"/>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4" name="Slide Number Placeholder 14">
            <a:extLst>
              <a:ext uri="{FF2B5EF4-FFF2-40B4-BE49-F238E27FC236}">
                <a16:creationId xmlns:a16="http://schemas.microsoft.com/office/drawing/2014/main" id="{7E036BEF-E4EE-BCFB-A099-3A211A015C5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tx2"/>
                </a:solidFill>
                <a:latin typeface="+mn-lt"/>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164599638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7C6D38E3-E636-482A-983B-C81968E0B746}"/>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11" name="Title 10">
            <a:extLst>
              <a:ext uri="{FF2B5EF4-FFF2-40B4-BE49-F238E27FC236}">
                <a16:creationId xmlns:a16="http://schemas.microsoft.com/office/drawing/2014/main" id="{BAA30A87-AA74-7C80-B068-25FFDA595524}"/>
              </a:ext>
            </a:extLst>
          </p:cNvPr>
          <p:cNvSpPr>
            <a:spLocks noGrp="1"/>
          </p:cNvSpPr>
          <p:nvPr>
            <p:ph type="title" hasCustomPrompt="1"/>
          </p:nvPr>
        </p:nvSpPr>
        <p:spPr>
          <a:xfrm>
            <a:off x="419100" y="423668"/>
            <a:ext cx="11353800" cy="498598"/>
          </a:xfrm>
        </p:spPr>
        <p:txBody>
          <a:bodyPr>
            <a:noAutofit/>
          </a:bodyPr>
          <a:lstStyle>
            <a:lvl1pPr>
              <a:defRPr/>
            </a:lvl1pPr>
          </a:lstStyle>
          <a:p>
            <a:pPr lvl="0"/>
            <a:r>
              <a:rPr lang="en-US"/>
              <a:t>Click to add title</a:t>
            </a:r>
          </a:p>
        </p:txBody>
      </p:sp>
      <p:sp>
        <p:nvSpPr>
          <p:cNvPr id="4" name="Slide Number Placeholder 14">
            <a:extLst>
              <a:ext uri="{FF2B5EF4-FFF2-40B4-BE49-F238E27FC236}">
                <a16:creationId xmlns:a16="http://schemas.microsoft.com/office/drawing/2014/main" id="{9A6F3FEA-6BED-0B9C-BB82-CB29C35F85D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tx2"/>
                </a:solidFill>
                <a:latin typeface="+mn-lt"/>
              </a:defRPr>
            </a:lvl1pPr>
          </a:lstStyle>
          <a:p>
            <a:fld id="{D425CD52-4183-C145-916A-AE90310D9D4E}" type="slidenum">
              <a:rPr lang="en-US" smtClean="0"/>
              <a:pPr/>
              <a:t>‹#›</a:t>
            </a:fld>
            <a:endParaRPr lang="en-US"/>
          </a:p>
        </p:txBody>
      </p:sp>
      <p:sp>
        <p:nvSpPr>
          <p:cNvPr id="5" name="Text Placeholder 18">
            <a:extLst>
              <a:ext uri="{FF2B5EF4-FFF2-40B4-BE49-F238E27FC236}">
                <a16:creationId xmlns:a16="http://schemas.microsoft.com/office/drawing/2014/main" id="{9DE683BA-63F3-87EC-DCCC-7DC483F0015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a:solidFill>
                  <a:schemeClr val="tx2"/>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32486833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lvl1pPr>
              <a:defRPr/>
            </a:lvl1pPr>
          </a:lstStyle>
          <a:p>
            <a:r>
              <a:rPr lang="en-US"/>
              <a:t>Click to add title</a:t>
            </a:r>
          </a:p>
        </p:txBody>
      </p:sp>
      <p:sp>
        <p:nvSpPr>
          <p:cNvPr id="6" name="Slide Number Placeholder 14">
            <a:extLst>
              <a:ext uri="{FF2B5EF4-FFF2-40B4-BE49-F238E27FC236}">
                <a16:creationId xmlns:a16="http://schemas.microsoft.com/office/drawing/2014/main" id="{681545A2-8312-9D0F-D45F-7B0597E4C06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tx2"/>
                </a:solidFill>
                <a:latin typeface="+mn-lt"/>
              </a:defRPr>
            </a:lvl1pPr>
          </a:lstStyle>
          <a:p>
            <a:fld id="{D425CD52-4183-C145-916A-AE90310D9D4E}" type="slidenum">
              <a:rPr lang="en-US" smtClean="0"/>
              <a:pPr/>
              <a:t>‹#›</a:t>
            </a:fld>
            <a:endParaRPr lang="en-US"/>
          </a:p>
        </p:txBody>
      </p:sp>
      <p:sp>
        <p:nvSpPr>
          <p:cNvPr id="7" name="Text Placeholder 18">
            <a:extLst>
              <a:ext uri="{FF2B5EF4-FFF2-40B4-BE49-F238E27FC236}">
                <a16:creationId xmlns:a16="http://schemas.microsoft.com/office/drawing/2014/main" id="{233B5657-6165-CBCA-BB0F-A5EB97A95EB9}"/>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a:solidFill>
                  <a:schemeClr val="tx2"/>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17065226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A9A11B8C-5745-7A55-0C7E-E6EABC1B2A78}"/>
              </a:ext>
            </a:extLst>
          </p:cNvPr>
          <p:cNvSpPr>
            <a:spLocks noGrp="1"/>
          </p:cNvSpPr>
          <p:nvPr>
            <p:ph type="title" hasCustomPrompt="1"/>
          </p:nvPr>
        </p:nvSpPr>
        <p:spPr/>
        <p:txBody>
          <a:bodyPr/>
          <a:lstStyle>
            <a:lvl1pPr>
              <a:defRPr/>
            </a:lvl1pPr>
          </a:lstStyle>
          <a:p>
            <a:r>
              <a:rPr lang="en-US"/>
              <a:t>Click to add title</a:t>
            </a:r>
          </a:p>
        </p:txBody>
      </p:sp>
      <p:sp>
        <p:nvSpPr>
          <p:cNvPr id="2" name="Text Placeholder 18">
            <a:extLst>
              <a:ext uri="{FF2B5EF4-FFF2-40B4-BE49-F238E27FC236}">
                <a16:creationId xmlns:a16="http://schemas.microsoft.com/office/drawing/2014/main" id="{38571DE7-430B-54C2-21DF-9BE616C03F8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a:solidFill>
                  <a:schemeClr val="tx2"/>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99C5A11F-ACCA-887B-FDC1-CFDC6D5CD67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tx2"/>
                </a:solidFill>
                <a:latin typeface="+mn-lt"/>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36332573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lvl1pPr>
              <a:defRPr/>
            </a:lvl1pPr>
          </a:lstStyle>
          <a:p>
            <a:r>
              <a:rPr lang="en-US"/>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a:solidFill>
                  <a:schemeClr val="tx2"/>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tx2"/>
                </a:solidFill>
                <a:latin typeface="+mn-lt"/>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14079935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lvl1pPr>
              <a:defRPr/>
            </a:lvl1pPr>
          </a:lstStyle>
          <a:p>
            <a:r>
              <a:rPr lang="en-US"/>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a:solidFill>
                  <a:schemeClr val="tx2"/>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tx2"/>
                </a:solidFill>
                <a:latin typeface="+mn-lt"/>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76832559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Dark)">
    <p:bg>
      <p:bgPr>
        <a:solidFill>
          <a:schemeClr val="tx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70FD6E0-63EA-6153-22AD-0D1F57A8ED95}"/>
              </a:ext>
            </a:extLst>
          </p:cNvPr>
          <p:cNvSpPr>
            <a:spLocks noGrp="1" noChangeAspect="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buNone/>
              <a:defRPr>
                <a:solidFill>
                  <a:schemeClr val="bg1"/>
                </a:solidFill>
              </a:defRPr>
            </a:lvl1pPr>
          </a:lstStyle>
          <a:p>
            <a:r>
              <a:rPr lang="en-US"/>
              <a:t>Click icon to add picture</a:t>
            </a:r>
          </a:p>
        </p:txBody>
      </p:sp>
      <p:grpSp>
        <p:nvGrpSpPr>
          <p:cNvPr id="3" name="Graphic 2">
            <a:extLst>
              <a:ext uri="{FF2B5EF4-FFF2-40B4-BE49-F238E27FC236}">
                <a16:creationId xmlns:a16="http://schemas.microsoft.com/office/drawing/2014/main" id="{91ADA0EB-DA37-9B3A-EE33-53B9C7F3F12C}"/>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4" name="Freeform 3">
              <a:extLst>
                <a:ext uri="{FF2B5EF4-FFF2-40B4-BE49-F238E27FC236}">
                  <a16:creationId xmlns:a16="http://schemas.microsoft.com/office/drawing/2014/main" id="{6FE8D7F1-C23E-030B-7516-AD4B6636C838}"/>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2665AE7E-AA61-D3B4-08B8-7AE26DA666B0}"/>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6FE0B6D7-BC80-8BC5-96E1-BD73A1EDE96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D4294A23-2312-07E9-F135-B9A222672BF3}"/>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2379CC0D-8447-DBA0-AB3C-BF6C4DE1BB3F}"/>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1013CAB3-E8A1-5DEC-770D-E895B22E7D3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139174C5-DB10-2066-BB4C-99F82D0D2BA4}"/>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DB5851F8-EDF6-646A-072B-D87F6D28EBF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14C48030-B8AA-0A5B-C70A-0845F7C1461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a:p>
          </p:txBody>
        </p:sp>
      </p:grpSp>
      <p:sp>
        <p:nvSpPr>
          <p:cNvPr id="14" name="Text Placeholder 26">
            <a:extLst>
              <a:ext uri="{FF2B5EF4-FFF2-40B4-BE49-F238E27FC236}">
                <a16:creationId xmlns:a16="http://schemas.microsoft.com/office/drawing/2014/main" id="{2B270B46-8FD5-8CE6-9C8B-5B88BA175606}"/>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16" name="Text Placeholder 35">
            <a:extLst>
              <a:ext uri="{FF2B5EF4-FFF2-40B4-BE49-F238E27FC236}">
                <a16:creationId xmlns:a16="http://schemas.microsoft.com/office/drawing/2014/main" id="{EA4816AE-F847-AF62-03A1-A8112612B5C9}"/>
              </a:ext>
            </a:extLst>
          </p:cNvPr>
          <p:cNvSpPr>
            <a:spLocks noGrp="1" noChangeAspect="1"/>
          </p:cNvSpPr>
          <p:nvPr>
            <p:ph type="body" sz="quarter" idx="26" hasCustomPrompt="1"/>
          </p:nvPr>
        </p:nvSpPr>
        <p:spPr>
          <a:xfrm>
            <a:off x="448925" y="4424466"/>
            <a:ext cx="7855916" cy="505523"/>
          </a:xfrm>
          <a:prstGeom prst="rect">
            <a:avLst/>
          </a:prstGeom>
        </p:spPr>
        <p:txBody>
          <a:bodyPr lIns="0" tIns="0" rIns="0" bIns="0">
            <a:noAutofit/>
          </a:bodyPr>
          <a:lstStyle>
            <a:lvl1pPr marL="0" marR="0" indent="0" algn="l" defTabSz="914354" rtl="0" eaLnBrk="1" fontAlgn="auto" latinLnBrk="0" hangingPunct="1">
              <a:lnSpc>
                <a:spcPct val="90000"/>
              </a:lnSpc>
              <a:spcBef>
                <a:spcPts val="0"/>
              </a:spcBef>
              <a:spcAft>
                <a:spcPts val="0"/>
              </a:spcAft>
              <a:buClr>
                <a:schemeClr val="tx1"/>
              </a:buClr>
              <a:buSzPct val="100000"/>
              <a:buFont typeface="Wingdings 2" panose="05020102010507070707" pitchFamily="18" charset="2"/>
              <a:buNone/>
              <a:tabLst/>
              <a:defRPr sz="1800">
                <a:solidFill>
                  <a:srgbClr val="F5F5F0"/>
                </a:solidFill>
              </a:defRPr>
            </a:lvl1pPr>
          </a:lstStyle>
          <a:p>
            <a:r>
              <a:rPr lang="en-US"/>
              <a:t>Click to add subtitle</a:t>
            </a:r>
          </a:p>
        </p:txBody>
      </p:sp>
      <p:sp>
        <p:nvSpPr>
          <p:cNvPr id="17" name="Text Placeholder 32">
            <a:extLst>
              <a:ext uri="{FF2B5EF4-FFF2-40B4-BE49-F238E27FC236}">
                <a16:creationId xmlns:a16="http://schemas.microsoft.com/office/drawing/2014/main" id="{9A3AE64C-9F62-8ABC-0C1F-9F9C214637F6}"/>
              </a:ext>
            </a:extLst>
          </p:cNvPr>
          <p:cNvSpPr>
            <a:spLocks noGrp="1" noChangeAspect="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rgbClr val="F5F5F0"/>
                </a:solidFill>
                <a:latin typeface="+mj-lt"/>
                <a:ea typeface="Arial" panose="020B0503050000020004" pitchFamily="34" charset="77"/>
              </a:defRPr>
            </a:lvl1pPr>
          </a:lstStyle>
          <a:p>
            <a:r>
              <a:rPr lang="en-US"/>
              <a:t>Click to add</a:t>
            </a:r>
            <a:br>
              <a:rPr lang="en-US"/>
            </a:br>
            <a:r>
              <a:rPr lang="en-US"/>
              <a:t>main title that can extend to 4 lines</a:t>
            </a:r>
          </a:p>
        </p:txBody>
      </p:sp>
      <p:sp>
        <p:nvSpPr>
          <p:cNvPr id="15" name="Text Placeholder 26">
            <a:extLst>
              <a:ext uri="{FF2B5EF4-FFF2-40B4-BE49-F238E27FC236}">
                <a16:creationId xmlns:a16="http://schemas.microsoft.com/office/drawing/2014/main" id="{E2C2A5DA-940B-C3AD-6B42-8DE9ABF1A7FA}"/>
              </a:ext>
            </a:extLst>
          </p:cNvPr>
          <p:cNvSpPr>
            <a:spLocks noGrp="1" noChangeAspect="1"/>
          </p:cNvSpPr>
          <p:nvPr>
            <p:ph type="body" sz="quarter" idx="11" hasCustomPrompt="1"/>
          </p:nvPr>
        </p:nvSpPr>
        <p:spPr>
          <a:xfrm>
            <a:off x="8298828" y="460342"/>
            <a:ext cx="2131129" cy="1220540"/>
          </a:xfrm>
          <a:prstGeom prst="rect">
            <a:avLst/>
          </a:prstGeom>
          <a:noFill/>
          <a:ln>
            <a:noFill/>
          </a:ln>
        </p:spPr>
        <p:txBody>
          <a:bodyPr lIns="0" tIns="0" rIns="0" bIns="0">
            <a:noAutofit/>
          </a:bodyPr>
          <a:lstStyle>
            <a:lvl1pPr marL="0" indent="0">
              <a:spcBef>
                <a:spcPts val="0"/>
              </a:spcBef>
              <a:spcAft>
                <a:spcPts val="0"/>
              </a:spcAft>
              <a:buNone/>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
        <p:nvSpPr>
          <p:cNvPr id="18" name="Copyright Line 5">
            <a:extLst>
              <a:ext uri="{FF2B5EF4-FFF2-40B4-BE49-F238E27FC236}">
                <a16:creationId xmlns:a16="http://schemas.microsoft.com/office/drawing/2014/main" id="{DEFBE20A-502C-8C5B-07E9-2D54C5CFC95E}"/>
              </a:ext>
              <a:ext uri="{C183D7F6-B498-43B3-948B-1728B52AA6E4}">
                <adec:decorative xmlns:adec="http://schemas.microsoft.com/office/drawing/2017/decorative" val="0"/>
              </a:ext>
            </a:extLst>
          </p:cNvPr>
          <p:cNvSpPr txBox="1"/>
          <p:nvPr userDrawn="1"/>
        </p:nvSpPr>
        <p:spPr>
          <a:xfrm>
            <a:off x="448925"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a:solidFill>
                  <a:schemeClr val="accent6"/>
                </a:solidFill>
              </a:rPr>
              <a:t>© </a:t>
            </a:r>
            <a:fld id="{07AF06F7-B096-493B-B1B0-C96E279B1CF6}" type="datetimeyyyy">
              <a:rPr lang="en-US" sz="800" smtClean="0">
                <a:solidFill>
                  <a:schemeClr val="accent6"/>
                </a:solidFill>
              </a:rPr>
              <a:t>2026</a:t>
            </a:fld>
            <a:r>
              <a:rPr lang="en-US" sz="800">
                <a:solidFill>
                  <a:schemeClr val="accent6"/>
                </a:solidFill>
              </a:rPr>
              <a:t> Autodesk. All rights reserved.</a:t>
            </a:r>
          </a:p>
        </p:txBody>
      </p:sp>
      <p:sp>
        <p:nvSpPr>
          <p:cNvPr id="19" name="Text Placeholder 35">
            <a:extLst>
              <a:ext uri="{FF2B5EF4-FFF2-40B4-BE49-F238E27FC236}">
                <a16:creationId xmlns:a16="http://schemas.microsoft.com/office/drawing/2014/main" id="{3048E48F-05F8-C185-E60D-7BF77DC16B21}"/>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Tree>
    <p:extLst>
      <p:ext uri="{BB962C8B-B14F-4D97-AF65-F5344CB8AC3E}">
        <p14:creationId xmlns:p14="http://schemas.microsoft.com/office/powerpoint/2010/main" val="3004147196"/>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9F70A8E-8BFE-5D65-E9BB-2F8360BA74DA}"/>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p:spPr>
        <p:txBody>
          <a:bodyPr wrap="square">
            <a:noAutofit/>
          </a:bodyPr>
          <a:lstStyle/>
          <a:p>
            <a:endParaRPr lang="en-US"/>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19100" y="4664075"/>
            <a:ext cx="6096000" cy="479425"/>
          </a:xfrm>
          <a:prstGeom prst="rect">
            <a:avLst/>
          </a:prstGeom>
        </p:spPr>
        <p:txBody>
          <a:bodyPr lIns="0" tIns="0" rIns="0" bIns="0" anchor="b">
            <a:noAutofit/>
          </a:bodyPr>
          <a:lstStyle>
            <a:lvl1pPr marL="0" indent="0">
              <a:spcBef>
                <a:spcPts val="0"/>
              </a:spcBef>
              <a:spcAft>
                <a:spcPts val="0"/>
              </a:spcAft>
              <a:buNone/>
              <a:defRPr sz="600">
                <a:solidFill>
                  <a:schemeClr val="bg2"/>
                </a:solidFill>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19100" y="5344441"/>
            <a:ext cx="11329987" cy="1056360"/>
          </a:xfrm>
          <a:prstGeom prst="rect">
            <a:avLst/>
          </a:prstGeom>
        </p:spPr>
        <p:txBody>
          <a:bodyPr lIns="0" tIns="0" rIns="0" bIns="0" numCol="1" anchor="b">
            <a:noAutofit/>
          </a:bodyPr>
          <a:lstStyle>
            <a:lvl1pPr marL="0" indent="0">
              <a:spcBef>
                <a:spcPts val="0"/>
              </a:spcBef>
              <a:spcAft>
                <a:spcPts val="0"/>
              </a:spcAft>
              <a:buSzPct val="80000"/>
              <a:buFont typeface="Arial" panose="020B0604020202020204" pitchFamily="34" charset="0"/>
              <a:buNone/>
              <a:tabLst/>
              <a:defRPr sz="3600" b="1">
                <a:latin typeface="+mj-lt"/>
              </a:defRPr>
            </a:lvl1pPr>
          </a:lstStyle>
          <a:p>
            <a:pPr lvl="0"/>
            <a:r>
              <a:rPr lang="en-US"/>
              <a:t>Click to add title</a:t>
            </a:r>
          </a:p>
        </p:txBody>
      </p:sp>
    </p:spTree>
    <p:extLst>
      <p:ext uri="{BB962C8B-B14F-4D97-AF65-F5344CB8AC3E}">
        <p14:creationId xmlns:p14="http://schemas.microsoft.com/office/powerpoint/2010/main" val="226791590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a:lvl1pPr>
          </a:lstStyle>
          <a:p>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0850"/>
          </a:xfrm>
        </p:spPr>
        <p:txBody>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Picture Placeholder 1">
            <a:extLst>
              <a:ext uri="{FF2B5EF4-FFF2-40B4-BE49-F238E27FC236}">
                <a16:creationId xmlns:a16="http://schemas.microsoft.com/office/drawing/2014/main" id="{AB07379A-0083-2D8A-A4A5-057832D1FC26}"/>
              </a:ext>
            </a:extLst>
          </p:cNvPr>
          <p:cNvSpPr>
            <a:spLocks noGrp="1"/>
          </p:cNvSpPr>
          <p:nvPr>
            <p:ph type="pic" sz="quarter" idx="52"/>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p>
            <a:endParaRPr lang="en-US"/>
          </a:p>
        </p:txBody>
      </p:sp>
      <p:sp>
        <p:nvSpPr>
          <p:cNvPr id="3" name="Text Placeholder 18">
            <a:extLst>
              <a:ext uri="{FF2B5EF4-FFF2-40B4-BE49-F238E27FC236}">
                <a16:creationId xmlns:a16="http://schemas.microsoft.com/office/drawing/2014/main" id="{741F4929-EF9F-28DC-41DD-34BCDBBB808D}"/>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a:solidFill>
                  <a:schemeClr val="tx2"/>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Text Placeholder 35">
            <a:extLst>
              <a:ext uri="{FF2B5EF4-FFF2-40B4-BE49-F238E27FC236}">
                <a16:creationId xmlns:a16="http://schemas.microsoft.com/office/drawing/2014/main" id="{729C014B-7CE9-452F-96B2-7FAB615B8C34}"/>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Tree>
    <p:extLst>
      <p:ext uri="{BB962C8B-B14F-4D97-AF65-F5344CB8AC3E}">
        <p14:creationId xmlns:p14="http://schemas.microsoft.com/office/powerpoint/2010/main" val="292543567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a:lvl1pPr>
          </a:lstStyle>
          <a:p>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0850"/>
          </a:xfrm>
        </p:spPr>
        <p:txBody>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0850"/>
          </a:xfrm>
        </p:spPr>
        <p:txBody>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5" name="Picture Placeholder 4">
            <a:extLst>
              <a:ext uri="{FF2B5EF4-FFF2-40B4-BE49-F238E27FC236}">
                <a16:creationId xmlns:a16="http://schemas.microsoft.com/office/drawing/2014/main" id="{5D800556-6CEC-424F-464B-4423B895140D}"/>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p>
            <a:endParaRPr lang="en-US"/>
          </a:p>
        </p:txBody>
      </p:sp>
      <p:sp>
        <p:nvSpPr>
          <p:cNvPr id="3" name="Text Placeholder 18">
            <a:extLst>
              <a:ext uri="{FF2B5EF4-FFF2-40B4-BE49-F238E27FC236}">
                <a16:creationId xmlns:a16="http://schemas.microsoft.com/office/drawing/2014/main" id="{1B283CA5-3916-A78B-185A-AEE4BBF2614C}"/>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a:solidFill>
                  <a:schemeClr val="tx2"/>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4" name="Text Placeholder 35">
            <a:extLst>
              <a:ext uri="{FF2B5EF4-FFF2-40B4-BE49-F238E27FC236}">
                <a16:creationId xmlns:a16="http://schemas.microsoft.com/office/drawing/2014/main" id="{76757596-1ED2-6D02-3058-13E9BA2BAB8B}"/>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Tree>
    <p:extLst>
      <p:ext uri="{BB962C8B-B14F-4D97-AF65-F5344CB8AC3E}">
        <p14:creationId xmlns:p14="http://schemas.microsoft.com/office/powerpoint/2010/main" val="6889964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Sided Content + Imag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2" y="1059"/>
            <a:ext cx="3094037"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p>
            <a:endParaRPr lang="en-US"/>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a:lvl1pPr>
          </a:lstStyle>
          <a:p>
            <a:r>
              <a:rPr lang="en-US"/>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29968" cy="866515"/>
          </a:xfrm>
          <a:prstGeom prst="rect">
            <a:avLst/>
          </a:prstGeom>
        </p:spPr>
        <p:txBody>
          <a:bodyPr anchor="ctr"/>
          <a:lstStyle>
            <a:lvl1pPr marL="0" indent="0">
              <a:spcBef>
                <a:spcPts val="0"/>
              </a:spcBef>
              <a:spcAft>
                <a:spcPts val="0"/>
              </a:spcAft>
              <a:buNone/>
              <a:defRPr sz="7200" b="1">
                <a:solidFill>
                  <a:schemeClr val="tx1"/>
                </a:solidFill>
                <a:latin typeface="+mj-lt"/>
              </a:defRPr>
            </a:lvl1pPr>
          </a:lstStyle>
          <a:p>
            <a:pPr lvl="0"/>
            <a:r>
              <a:rPr lang="en-US"/>
              <a:t>00%</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spcBef>
                <a:spcPts val="0"/>
              </a:spcBef>
              <a:spcAft>
                <a:spcPts val="0"/>
              </a:spcAft>
              <a:buClr>
                <a:schemeClr val="tx1"/>
              </a:buClr>
              <a:buNone/>
              <a:defRPr sz="1200">
                <a:solidFill>
                  <a:schemeClr val="tx1"/>
                </a:solidFill>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a:t>Click to add body copy</a:t>
            </a:r>
          </a:p>
        </p:txBody>
      </p:sp>
      <p:sp>
        <p:nvSpPr>
          <p:cNvPr id="7" name="Text Placeholder 10">
            <a:extLst>
              <a:ext uri="{FF2B5EF4-FFF2-40B4-BE49-F238E27FC236}">
                <a16:creationId xmlns:a16="http://schemas.microsoft.com/office/drawing/2014/main" id="{13131A73-87DD-B027-2198-A8965D3595B7}"/>
              </a:ext>
            </a:extLst>
          </p:cNvPr>
          <p:cNvSpPr>
            <a:spLocks noGrp="1"/>
          </p:cNvSpPr>
          <p:nvPr>
            <p:ph type="body" sz="quarter" idx="54" hasCustomPrompt="1"/>
          </p:nvPr>
        </p:nvSpPr>
        <p:spPr>
          <a:xfrm>
            <a:off x="419100" y="3164114"/>
            <a:ext cx="5271725" cy="2735036"/>
          </a:xfrm>
          <a:prstGeom prst="rect">
            <a:avLst/>
          </a:prstGeom>
        </p:spPr>
        <p:txBody>
          <a:bodyPr/>
          <a:lstStyle>
            <a:lvl1pPr marL="0" indent="0">
              <a:spcBef>
                <a:spcPts val="0"/>
              </a:spcBef>
              <a:spcAft>
                <a:spcPts val="1200"/>
              </a:spcAft>
              <a:buNone/>
              <a:defRPr sz="1200"/>
            </a:lvl1pPr>
          </a:lstStyle>
          <a:p>
            <a:pPr lvl="0"/>
            <a:r>
              <a:rPr lang="en-US"/>
              <a:t>Click to add body copy</a:t>
            </a:r>
          </a:p>
        </p:txBody>
      </p:sp>
      <p:sp>
        <p:nvSpPr>
          <p:cNvPr id="11" name="Picture Placeholder 10">
            <a:extLst>
              <a:ext uri="{FF2B5EF4-FFF2-40B4-BE49-F238E27FC236}">
                <a16:creationId xmlns:a16="http://schemas.microsoft.com/office/drawing/2014/main" id="{A9A523DB-6FAC-3096-0062-0E1D6967ADC3}"/>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noFill/>
        </p:spPr>
        <p:txBody>
          <a:bodyPr wrap="square">
            <a:noAutofit/>
          </a:bodyPr>
          <a:lstStyle/>
          <a:p>
            <a:endParaRPr lang="en-US"/>
          </a:p>
        </p:txBody>
      </p:sp>
      <p:sp>
        <p:nvSpPr>
          <p:cNvPr id="5" name="Text Placeholder 10">
            <a:extLst>
              <a:ext uri="{FF2B5EF4-FFF2-40B4-BE49-F238E27FC236}">
                <a16:creationId xmlns:a16="http://schemas.microsoft.com/office/drawing/2014/main" id="{77DC3BB8-86D0-A27F-608B-AE26DD85342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a:solidFill>
                  <a:schemeClr val="tx1"/>
                </a:solidFill>
                <a:latin typeface="+mj-lt"/>
              </a:defRPr>
            </a:lvl1pPr>
          </a:lstStyle>
          <a:p>
            <a:pPr lvl="0"/>
            <a:r>
              <a:rPr lang="en-US"/>
              <a:t>Click to add header</a:t>
            </a:r>
          </a:p>
        </p:txBody>
      </p:sp>
      <p:sp>
        <p:nvSpPr>
          <p:cNvPr id="13" name="Text Placeholder 18">
            <a:extLst>
              <a:ext uri="{FF2B5EF4-FFF2-40B4-BE49-F238E27FC236}">
                <a16:creationId xmlns:a16="http://schemas.microsoft.com/office/drawing/2014/main" id="{D450FC74-8944-63BA-63E3-A2C37851A71A}"/>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a:solidFill>
                  <a:schemeClr val="tx2"/>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2" name="Text Placeholder 35">
            <a:extLst>
              <a:ext uri="{FF2B5EF4-FFF2-40B4-BE49-F238E27FC236}">
                <a16:creationId xmlns:a16="http://schemas.microsoft.com/office/drawing/2014/main" id="{75FDEC52-EFA0-3C6C-3F06-9201401B30DE}"/>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
        <p:nvSpPr>
          <p:cNvPr id="9" name="Text Placeholder 35">
            <a:extLst>
              <a:ext uri="{FF2B5EF4-FFF2-40B4-BE49-F238E27FC236}">
                <a16:creationId xmlns:a16="http://schemas.microsoft.com/office/drawing/2014/main" id="{1C53E2FC-F074-A722-D442-3E07F29524B7}"/>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Tree>
    <p:extLst>
      <p:ext uri="{BB962C8B-B14F-4D97-AF65-F5344CB8AC3E}">
        <p14:creationId xmlns:p14="http://schemas.microsoft.com/office/powerpoint/2010/main" val="381165871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3" name="Slide Number Placeholder 2">
            <a:extLst>
              <a:ext uri="{FF2B5EF4-FFF2-40B4-BE49-F238E27FC236}">
                <a16:creationId xmlns:a16="http://schemas.microsoft.com/office/drawing/2014/main" id="{E649FCFF-01FC-F032-C4C1-3098139C8504}"/>
              </a:ext>
            </a:extLst>
          </p:cNvPr>
          <p:cNvSpPr>
            <a:spLocks noGrp="1"/>
          </p:cNvSpPr>
          <p:nvPr>
            <p:ph type="sldNum" sz="quarter" idx="10"/>
          </p:nvPr>
        </p:nvSpPr>
        <p:spPr/>
        <p:txBody>
          <a:bodyPr/>
          <a:lstStyle>
            <a:lvl1pPr>
              <a:defRPr>
                <a:solidFill>
                  <a:schemeClr val="accent6"/>
                </a:solidFill>
              </a:defRPr>
            </a:lvl1pPr>
          </a:lstStyle>
          <a:p>
            <a:fld id="{D425CD52-4183-C145-916A-AE90310D9D4E}" type="slidenum">
              <a:rPr lang="en-US" smtClean="0"/>
              <a:pPr/>
              <a:t>‹#›</a:t>
            </a:fld>
            <a:endParaRPr lang="en-US"/>
          </a:p>
        </p:txBody>
      </p:sp>
      <p:sp>
        <p:nvSpPr>
          <p:cNvPr id="15" name="Content Placeholder 21">
            <a:extLst>
              <a:ext uri="{FF2B5EF4-FFF2-40B4-BE49-F238E27FC236}">
                <a16:creationId xmlns:a16="http://schemas.microsoft.com/office/drawing/2014/main" id="{7CAE49BC-9412-C25E-97CC-F040B4D278CE}"/>
              </a:ext>
            </a:extLst>
          </p:cNvPr>
          <p:cNvSpPr>
            <a:spLocks noGrp="1"/>
          </p:cNvSpPr>
          <p:nvPr>
            <p:ph sz="quarter" idx="51" hasCustomPrompt="1"/>
          </p:nvPr>
        </p:nvSpPr>
        <p:spPr>
          <a:xfrm>
            <a:off x="419100" y="2031964"/>
            <a:ext cx="5340512" cy="3867186"/>
          </a:xfrm>
        </p:spPr>
        <p:txBody>
          <a:bodyPr/>
          <a:lstStyle>
            <a:lvl1pP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1">
            <a:extLst>
              <a:ext uri="{FF2B5EF4-FFF2-40B4-BE49-F238E27FC236}">
                <a16:creationId xmlns:a16="http://schemas.microsoft.com/office/drawing/2014/main" id="{442A4E50-0827-2491-73BE-123A24961C33}"/>
              </a:ext>
            </a:extLst>
          </p:cNvPr>
          <p:cNvSpPr>
            <a:spLocks noGrp="1"/>
          </p:cNvSpPr>
          <p:nvPr>
            <p:ph sz="quarter" idx="52" hasCustomPrompt="1"/>
          </p:nvPr>
        </p:nvSpPr>
        <p:spPr>
          <a:xfrm>
            <a:off x="6443500" y="2031964"/>
            <a:ext cx="5329400" cy="386718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a:lvl1pPr>
          </a:lstStyle>
          <a:p>
            <a:r>
              <a:rPr lang="en-US"/>
              <a:t>Click to add title</a:t>
            </a:r>
          </a:p>
        </p:txBody>
      </p:sp>
      <p:sp>
        <p:nvSpPr>
          <p:cNvPr id="7" name="Text Placeholder 6">
            <a:extLst>
              <a:ext uri="{FF2B5EF4-FFF2-40B4-BE49-F238E27FC236}">
                <a16:creationId xmlns:a16="http://schemas.microsoft.com/office/drawing/2014/main" id="{6C2DE034-EC96-563A-9D26-060FAE9CD2B0}"/>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a:solidFill>
                  <a:schemeClr val="bg1"/>
                </a:solidFill>
                <a:latin typeface="+mj-lt"/>
              </a:defRPr>
            </a:lvl1pPr>
          </a:lstStyle>
          <a:p>
            <a:pPr lvl="0"/>
            <a:r>
              <a:rPr lang="en-US"/>
              <a:t>Click to add title</a:t>
            </a:r>
          </a:p>
        </p:txBody>
      </p:sp>
      <p:sp>
        <p:nvSpPr>
          <p:cNvPr id="8" name="Text Placeholder 18">
            <a:extLst>
              <a:ext uri="{FF2B5EF4-FFF2-40B4-BE49-F238E27FC236}">
                <a16:creationId xmlns:a16="http://schemas.microsoft.com/office/drawing/2014/main" id="{D3452C1B-BCC3-8962-1914-B49ABEA69D4D}"/>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a:solidFill>
                  <a:schemeClr val="tx2"/>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4454559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Quote">
    <p:bg>
      <p:bgPr>
        <a:solidFill>
          <a:schemeClr val="bg1"/>
        </a:solidFill>
        <a:effectLst/>
      </p:bgPr>
    </p:bg>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9ACBE8B7-59B4-E6E0-ED5D-89E20091C1D1}"/>
              </a:ext>
            </a:extLst>
          </p:cNvPr>
          <p:cNvSpPr/>
          <p:nvPr userDrawn="1"/>
        </p:nvSpPr>
        <p:spPr>
          <a:xfrm>
            <a:off x="419100" y="419100"/>
            <a:ext cx="11364913" cy="5997575"/>
          </a:xfrm>
          <a:custGeom>
            <a:avLst/>
            <a:gdLst/>
            <a:ahLst/>
            <a:cxnLst/>
            <a:rect l="l" t="t" r="r" b="b"/>
            <a:pathLst>
              <a:path w="9772650" h="5314950">
                <a:moveTo>
                  <a:pt x="9772650" y="0"/>
                </a:moveTo>
                <a:lnTo>
                  <a:pt x="0" y="0"/>
                </a:lnTo>
                <a:lnTo>
                  <a:pt x="0" y="5314950"/>
                </a:lnTo>
                <a:lnTo>
                  <a:pt x="9772650" y="5314950"/>
                </a:lnTo>
                <a:lnTo>
                  <a:pt x="9772650" y="0"/>
                </a:lnTo>
                <a:close/>
              </a:path>
            </a:pathLst>
          </a:custGeom>
          <a:solidFill>
            <a:srgbClr val="F5F5F0"/>
          </a:solidFill>
        </p:spPr>
        <p:txBody>
          <a:bodyPr wrap="square" lIns="0" tIns="0" rIns="0" bIns="0" rtlCol="0"/>
          <a:lstStyle>
            <a:defPPr>
              <a:defRPr kern="0"/>
            </a:defPPr>
          </a:lstStyle>
          <a:p>
            <a:endParaRPr/>
          </a:p>
        </p:txBody>
      </p:sp>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spc="0">
                <a:solidFill>
                  <a:schemeClr val="tx1"/>
                </a:solidFill>
                <a:latin typeface="+mn-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8" name="Title 7">
            <a:extLst>
              <a:ext uri="{FF2B5EF4-FFF2-40B4-BE49-F238E27FC236}">
                <a16:creationId xmlns:a16="http://schemas.microsoft.com/office/drawing/2014/main" id="{A25CF914-38EB-0CBF-B547-73D2242D79C3}"/>
              </a:ext>
            </a:extLst>
          </p:cNvPr>
          <p:cNvSpPr>
            <a:spLocks noGrp="1"/>
          </p:cNvSpPr>
          <p:nvPr>
            <p:ph type="title" hasCustomPrompt="1"/>
          </p:nvPr>
        </p:nvSpPr>
        <p:spPr>
          <a:xfrm>
            <a:off x="2463508" y="2511425"/>
            <a:ext cx="7165975" cy="1835150"/>
          </a:xfrm>
        </p:spPr>
        <p:txBody>
          <a:bodyPr/>
          <a:lstStyle>
            <a:lvl1pPr>
              <a:lnSpc>
                <a:spcPct val="90000"/>
              </a:lnSpc>
              <a:defRPr sz="4000"/>
            </a:lvl1pPr>
          </a:lstStyle>
          <a:p>
            <a:r>
              <a:rPr lang="en-US"/>
              <a:t>Click to add quote</a:t>
            </a:r>
          </a:p>
        </p:txBody>
      </p:sp>
      <p:sp>
        <p:nvSpPr>
          <p:cNvPr id="7" name="Text Placeholder 18">
            <a:extLst>
              <a:ext uri="{FF2B5EF4-FFF2-40B4-BE49-F238E27FC236}">
                <a16:creationId xmlns:a16="http://schemas.microsoft.com/office/drawing/2014/main" id="{EF6A8FB6-47FB-9F51-804A-9686B96B8F16}"/>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a:solidFill>
                  <a:schemeClr val="tx2"/>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9" name="Slide Number Placeholder 14">
            <a:extLst>
              <a:ext uri="{FF2B5EF4-FFF2-40B4-BE49-F238E27FC236}">
                <a16:creationId xmlns:a16="http://schemas.microsoft.com/office/drawing/2014/main" id="{84D5E117-4226-93E4-A034-F81E693F388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tx2"/>
                </a:solidFill>
                <a:latin typeface="+mn-lt"/>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350055142"/>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ote + Full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C7A033-478F-11A7-4111-DF2AD89B3520}"/>
              </a:ext>
            </a:extLst>
          </p:cNvPr>
          <p:cNvSpPr/>
          <p:nvPr userDrawn="1"/>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p:spPr>
        <p:txBody>
          <a:bodyPr wrap="square">
            <a:noAutofit/>
          </a:bodyPr>
          <a:lstStyle/>
          <a:p>
            <a:endParaRPr lang="en-US"/>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spc="0">
                <a:solidFill>
                  <a:schemeClr val="tx1"/>
                </a:solidFill>
                <a:latin typeface="+mn-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10" name="Title 9">
            <a:extLst>
              <a:ext uri="{FF2B5EF4-FFF2-40B4-BE49-F238E27FC236}">
                <a16:creationId xmlns:a16="http://schemas.microsoft.com/office/drawing/2014/main" id="{225AAA35-3063-4132-B1F5-D8D22785743B}"/>
              </a:ext>
            </a:extLst>
          </p:cNvPr>
          <p:cNvSpPr>
            <a:spLocks noGrp="1"/>
          </p:cNvSpPr>
          <p:nvPr>
            <p:ph type="title" hasCustomPrompt="1"/>
          </p:nvPr>
        </p:nvSpPr>
        <p:spPr>
          <a:xfrm>
            <a:off x="3668423" y="2423886"/>
            <a:ext cx="5088391" cy="1948612"/>
          </a:xfrm>
        </p:spPr>
        <p:txBody>
          <a:bodyPr/>
          <a:lstStyle>
            <a:lvl1pPr>
              <a:lnSpc>
                <a:spcPct val="90000"/>
              </a:lnSpc>
              <a:defRPr sz="3200"/>
            </a:lvl1pPr>
          </a:lstStyle>
          <a:p>
            <a:r>
              <a:rPr lang="en-US"/>
              <a:t>Click to add quote</a:t>
            </a:r>
          </a:p>
        </p:txBody>
      </p:sp>
      <p:sp>
        <p:nvSpPr>
          <p:cNvPr id="5" name="Text Placeholder 35">
            <a:extLst>
              <a:ext uri="{FF2B5EF4-FFF2-40B4-BE49-F238E27FC236}">
                <a16:creationId xmlns:a16="http://schemas.microsoft.com/office/drawing/2014/main" id="{59ADF421-303C-C7CE-2F3B-A5E5EE10100D}"/>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Tree>
    <p:extLst>
      <p:ext uri="{BB962C8B-B14F-4D97-AF65-F5344CB8AC3E}">
        <p14:creationId xmlns:p14="http://schemas.microsoft.com/office/powerpoint/2010/main" val="1409455224"/>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a:lvl1pPr>
          </a:lstStyle>
          <a:p>
            <a:r>
              <a:rPr lang="en-US"/>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a:lvl1pPr>
            <a:lvl2pPr>
              <a:defRPr sz="1200"/>
            </a:lvl2pPr>
            <a:lvl3pPr>
              <a:defRPr sz="1200"/>
            </a:lvl3pPr>
            <a:lvl4pPr>
              <a:defRPr sz="1200"/>
            </a:lvl4pPr>
            <a:lvl5pPr>
              <a:defRPr sz="1200"/>
            </a:lvl5pPr>
          </a:lstStyle>
          <a:p>
            <a:r>
              <a:rPr lang="en-US"/>
              <a:t>Add name here, title here​, company here</a:t>
            </a:r>
          </a:p>
        </p:txBody>
      </p:sp>
      <p:sp>
        <p:nvSpPr>
          <p:cNvPr id="4" name="Title 3">
            <a:extLst>
              <a:ext uri="{FF2B5EF4-FFF2-40B4-BE49-F238E27FC236}">
                <a16:creationId xmlns:a16="http://schemas.microsoft.com/office/drawing/2014/main" id="{8D3E23A0-6B28-02FD-232E-0C3FE0E1FE54}"/>
              </a:ext>
            </a:extLst>
          </p:cNvPr>
          <p:cNvSpPr>
            <a:spLocks noGrp="1"/>
          </p:cNvSpPr>
          <p:nvPr>
            <p:ph type="title" hasCustomPrompt="1"/>
          </p:nvPr>
        </p:nvSpPr>
        <p:spPr>
          <a:xfrm>
            <a:off x="4394873" y="2431137"/>
            <a:ext cx="6526899" cy="1835150"/>
          </a:xfrm>
        </p:spPr>
        <p:txBody>
          <a:bodyPr/>
          <a:lstStyle>
            <a:lvl1pPr>
              <a:defRPr/>
            </a:lvl1pPr>
          </a:lstStyle>
          <a:p>
            <a:r>
              <a:rPr lang="en-US"/>
              <a:t>Click to add quote</a:t>
            </a:r>
          </a:p>
        </p:txBody>
      </p:sp>
      <p:sp>
        <p:nvSpPr>
          <p:cNvPr id="6" name="Text Placeholder 18">
            <a:extLst>
              <a:ext uri="{FF2B5EF4-FFF2-40B4-BE49-F238E27FC236}">
                <a16:creationId xmlns:a16="http://schemas.microsoft.com/office/drawing/2014/main" id="{19A99092-F117-BFA4-8134-4527F907A86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a:solidFill>
                  <a:schemeClr val="tx2"/>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7" name="Slide Number Placeholder 14">
            <a:extLst>
              <a:ext uri="{FF2B5EF4-FFF2-40B4-BE49-F238E27FC236}">
                <a16:creationId xmlns:a16="http://schemas.microsoft.com/office/drawing/2014/main" id="{85F50EFF-5AB0-C758-111F-1D6A4BC9A4C3}"/>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tx2"/>
                </a:solidFill>
                <a:latin typeface="+mn-lt"/>
              </a:defRPr>
            </a:lvl1pPr>
          </a:lstStyle>
          <a:p>
            <a:fld id="{D425CD52-4183-C145-916A-AE90310D9D4E}" type="slidenum">
              <a:rPr lang="en-US" smtClean="0"/>
              <a:pPr/>
              <a:t>‹#›</a:t>
            </a:fld>
            <a:endParaRPr lang="en-US"/>
          </a:p>
        </p:txBody>
      </p:sp>
      <p:sp>
        <p:nvSpPr>
          <p:cNvPr id="2" name="Text Placeholder 35">
            <a:extLst>
              <a:ext uri="{FF2B5EF4-FFF2-40B4-BE49-F238E27FC236}">
                <a16:creationId xmlns:a16="http://schemas.microsoft.com/office/drawing/2014/main" id="{4ACBAB72-7349-A042-FABC-5A153EAFFDDE}"/>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Tree>
    <p:extLst>
      <p:ext uri="{BB962C8B-B14F-4D97-AF65-F5344CB8AC3E}">
        <p14:creationId xmlns:p14="http://schemas.microsoft.com/office/powerpoint/2010/main" val="100459257"/>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4" name="TextBox 3">
            <a:extLst>
              <a:ext uri="{FF2B5EF4-FFF2-40B4-BE49-F238E27FC236}">
                <a16:creationId xmlns:a16="http://schemas.microsoft.com/office/drawing/2014/main" id="{BD7E3108-C5D5-ABAC-CCB5-6A1502ECF649}"/>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a:solidFill>
                  <a:schemeClr val="bg1">
                    <a:lumMod val="65000"/>
                  </a:schemeClr>
                </a:solidFill>
                <a:latin typeface="+mn-lt"/>
                <a:ea typeface="Arial"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a:solidFill>
                  <a:schemeClr val="bg1">
                    <a:lumMod val="65000"/>
                  </a:schemeClr>
                </a:solidFill>
                <a:latin typeface="+mn-lt"/>
                <a:ea typeface="Arial" panose="020B0503050000020004" pitchFamily="34" charset="77"/>
                <a:cs typeface="+mn-cs"/>
              </a:rPr>
            </a:br>
            <a:r>
              <a:rPr lang="en-US" sz="900" b="0" i="0" kern="1200">
                <a:solidFill>
                  <a:schemeClr val="bg1">
                    <a:lumMod val="65000"/>
                  </a:schemeClr>
                </a:solidFill>
                <a:latin typeface="+mn-lt"/>
                <a:ea typeface="Arial"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36D875A6-73D7-4939-93F6-CB1CA25CE6EE}" type="datetimeyyyy">
              <a:rPr lang="en-US" sz="900" b="0" i="0" kern="1200" smtClean="0">
                <a:solidFill>
                  <a:schemeClr val="bg1">
                    <a:lumMod val="65000"/>
                  </a:schemeClr>
                </a:solidFill>
                <a:latin typeface="+mn-lt"/>
                <a:ea typeface="Arial" panose="020B0503050000020004" pitchFamily="34" charset="77"/>
                <a:cs typeface="+mn-cs"/>
              </a:rPr>
              <a:t>2026</a:t>
            </a:fld>
            <a:r>
              <a:rPr lang="en-US" sz="900" b="0" i="0" kern="1200">
                <a:solidFill>
                  <a:schemeClr val="bg1">
                    <a:lumMod val="65000"/>
                  </a:schemeClr>
                </a:solidFill>
                <a:latin typeface="+mn-lt"/>
                <a:ea typeface="Arial" panose="020B0503050000020004" pitchFamily="34" charset="77"/>
                <a:cs typeface="+mn-cs"/>
              </a:rPr>
              <a:t> Autodesk. All rights reserved.</a:t>
            </a:r>
          </a:p>
        </p:txBody>
      </p:sp>
    </p:spTree>
    <p:extLst>
      <p:ext uri="{BB962C8B-B14F-4D97-AF65-F5344CB8AC3E}">
        <p14:creationId xmlns:p14="http://schemas.microsoft.com/office/powerpoint/2010/main" val="246953358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genda Slid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122134B-46BE-5FCC-861E-A595BC8CF69B}"/>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a:solidFill>
            <a:schemeClr val="tx1"/>
          </a:solidFill>
        </p:spPr>
        <p:txBody>
          <a:bodyPr wrap="square">
            <a:noAutofit/>
          </a:bodyPr>
          <a:lstStyle>
            <a:lvl1pPr marL="0" indent="0">
              <a:buNone/>
              <a:defRPr/>
            </a:lvl1pPr>
          </a:lstStyle>
          <a:p>
            <a:r>
              <a:rPr lang="en-US"/>
              <a:t>Click icon to add picture</a:t>
            </a:r>
          </a:p>
        </p:txBody>
      </p:sp>
      <p:sp>
        <p:nvSpPr>
          <p:cNvPr id="4" name="Text Placeholder 18">
            <a:extLst>
              <a:ext uri="{FF2B5EF4-FFF2-40B4-BE49-F238E27FC236}">
                <a16:creationId xmlns:a16="http://schemas.microsoft.com/office/drawing/2014/main" id="{46B73E3B-4C00-7DC6-0C3F-EFD12A825CC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a:solidFill>
                  <a:schemeClr val="accent6"/>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Title 5">
            <a:extLst>
              <a:ext uri="{FF2B5EF4-FFF2-40B4-BE49-F238E27FC236}">
                <a16:creationId xmlns:a16="http://schemas.microsoft.com/office/drawing/2014/main" id="{677EA106-7537-A203-89DB-3E989894BF6E}"/>
              </a:ext>
            </a:extLst>
          </p:cNvPr>
          <p:cNvSpPr>
            <a:spLocks noGrp="1"/>
          </p:cNvSpPr>
          <p:nvPr>
            <p:ph type="title" hasCustomPrompt="1"/>
          </p:nvPr>
        </p:nvSpPr>
        <p:spPr>
          <a:xfrm>
            <a:off x="419100" y="423668"/>
            <a:ext cx="4884211" cy="963247"/>
          </a:xfrm>
        </p:spPr>
        <p:txBody>
          <a:bodyPr/>
          <a:lstStyle>
            <a:lvl1pPr>
              <a:defRPr/>
            </a:lvl1pPr>
          </a:lstStyle>
          <a:p>
            <a:pPr lvl="0"/>
            <a:r>
              <a:rPr lang="en-US"/>
              <a:t>Click to add title</a:t>
            </a:r>
          </a:p>
        </p:txBody>
      </p:sp>
      <p:sp>
        <p:nvSpPr>
          <p:cNvPr id="2" name="Text Placeholder 35">
            <a:extLst>
              <a:ext uri="{FF2B5EF4-FFF2-40B4-BE49-F238E27FC236}">
                <a16:creationId xmlns:a16="http://schemas.microsoft.com/office/drawing/2014/main" id="{EF68BE50-E3EC-BE53-AE31-27617838F1D5}"/>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Tree>
    <p:extLst>
      <p:ext uri="{BB962C8B-B14F-4D97-AF65-F5344CB8AC3E}">
        <p14:creationId xmlns:p14="http://schemas.microsoft.com/office/powerpoint/2010/main" val="63510841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a:lvl1pPr>
          </a:lstStyle>
          <a:p>
            <a:r>
              <a:rPr lang="en-US"/>
              <a:t>Click to add</a:t>
            </a:r>
            <a:br>
              <a:rPr lang="en-US"/>
            </a:br>
            <a:r>
              <a:rPr lang="en-US"/>
              <a:t>main title that can extend</a:t>
            </a:r>
            <a:br>
              <a:rPr lang="en-US"/>
            </a:br>
            <a:r>
              <a:rPr lang="en-US"/>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a:solidFill>
                  <a:schemeClr val="tx1"/>
                </a:solidFill>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a:solidFill>
                  <a:schemeClr val="tx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a:solidFill>
                  <a:schemeClr val="tx2"/>
                </a:solidFill>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
        <p:nvSpPr>
          <p:cNvPr id="5" name="Text Placeholder 26">
            <a:extLst>
              <a:ext uri="{FF2B5EF4-FFF2-40B4-BE49-F238E27FC236}">
                <a16:creationId xmlns:a16="http://schemas.microsoft.com/office/drawing/2014/main" id="{DA344C81-EAE8-64B2-D33F-8F843A179C49}"/>
              </a:ext>
            </a:extLst>
          </p:cNvPr>
          <p:cNvSpPr>
            <a:spLocks noGrp="1" noChangeAspect="1"/>
          </p:cNvSpPr>
          <p:nvPr>
            <p:ph type="body" sz="quarter" idx="31" hasCustomPrompt="1"/>
          </p:nvPr>
        </p:nvSpPr>
        <p:spPr>
          <a:xfrm>
            <a:off x="6574860" y="5514974"/>
            <a:ext cx="2131129" cy="8858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a:solidFill>
                  <a:schemeClr val="tx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3531496170"/>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7312DA04-E0C1-2381-C68C-1ECA079CAB32}"/>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grpSp>
        <p:nvGrpSpPr>
          <p:cNvPr id="8" name="Graphic 2">
            <a:extLst>
              <a:ext uri="{FF2B5EF4-FFF2-40B4-BE49-F238E27FC236}">
                <a16:creationId xmlns:a16="http://schemas.microsoft.com/office/drawing/2014/main" id="{D0709E80-AAE5-317C-3D96-A386750D6FE9}"/>
              </a:ext>
            </a:extLst>
          </p:cNvPr>
          <p:cNvGrpSpPr/>
          <p:nvPr userDrawn="1"/>
        </p:nvGrpSpPr>
        <p:grpSpPr>
          <a:xfrm>
            <a:off x="9711232" y="6203201"/>
            <a:ext cx="2025431" cy="208094"/>
            <a:chOff x="4616450" y="3276600"/>
            <a:chExt cx="2962049" cy="304323"/>
          </a:xfrm>
          <a:solidFill>
            <a:schemeClr val="tx1"/>
          </a:solidFill>
        </p:grpSpPr>
        <p:sp>
          <p:nvSpPr>
            <p:cNvPr id="9" name="Freeform 8">
              <a:extLst>
                <a:ext uri="{FF2B5EF4-FFF2-40B4-BE49-F238E27FC236}">
                  <a16:creationId xmlns:a16="http://schemas.microsoft.com/office/drawing/2014/main" id="{DF9801A6-8503-C7BD-3A83-F9C2D136E54B}"/>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932CDE72-AA6A-CCD5-2BB9-99428EB7695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D54C3C04-DEEE-D29D-ABF0-5B124798FBC4}"/>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3AFE1EBA-EC30-7CAC-6513-0224937269EA}"/>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7AFED292-D773-B049-2BB6-91F37C498C44}"/>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13937ACC-4CCA-4223-E8EC-90C1528F86DD}"/>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70ED016E-E9E4-183F-B065-2CCFEECCB0A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0F75BCA2-F9D4-5CE0-1DC2-AC2117281F65}"/>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C0A6EB6B-88E5-0815-8D40-BDA9B2DCFAFD}"/>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a:p>
          </p:txBody>
        </p:sp>
      </p:grpSp>
      <p:sp>
        <p:nvSpPr>
          <p:cNvPr id="4" name="Text Placeholder 18">
            <a:extLst>
              <a:ext uri="{FF2B5EF4-FFF2-40B4-BE49-F238E27FC236}">
                <a16:creationId xmlns:a16="http://schemas.microsoft.com/office/drawing/2014/main" id="{73F2B294-6717-735B-E510-99CAE24EB4C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a:solidFill>
                  <a:schemeClr val="tx2"/>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Title 5">
            <a:extLst>
              <a:ext uri="{FF2B5EF4-FFF2-40B4-BE49-F238E27FC236}">
                <a16:creationId xmlns:a16="http://schemas.microsoft.com/office/drawing/2014/main" id="{119AF9AA-113E-6011-BEAD-527B79BE80CE}"/>
              </a:ext>
            </a:extLst>
          </p:cNvPr>
          <p:cNvSpPr>
            <a:spLocks noGrp="1"/>
          </p:cNvSpPr>
          <p:nvPr>
            <p:ph type="title" hasCustomPrompt="1"/>
          </p:nvPr>
        </p:nvSpPr>
        <p:spPr>
          <a:xfrm>
            <a:off x="419100" y="423668"/>
            <a:ext cx="4884211" cy="963247"/>
          </a:xfrm>
        </p:spPr>
        <p:txBody>
          <a:bodyPr/>
          <a:lstStyle>
            <a:lvl1pPr>
              <a:defRPr/>
            </a:lvl1pPr>
          </a:lstStyle>
          <a:p>
            <a:pPr lvl="0"/>
            <a:r>
              <a:rPr lang="en-US"/>
              <a:t>Click to add title</a:t>
            </a:r>
          </a:p>
        </p:txBody>
      </p:sp>
    </p:spTree>
    <p:extLst>
      <p:ext uri="{BB962C8B-B14F-4D97-AF65-F5344CB8AC3E}">
        <p14:creationId xmlns:p14="http://schemas.microsoft.com/office/powerpoint/2010/main" val="330861918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chemeClr val="tx1"/>
          </a:solidFill>
          <a:ln>
            <a:noFill/>
          </a:ln>
        </p:spPr>
        <p:txBody>
          <a:bodyPr wrap="square" anchor="ctr">
            <a:noAutofit/>
          </a:bodyPr>
          <a:lstStyle>
            <a:lvl1pPr marL="0" indent="0" algn="l">
              <a:spcBef>
                <a:spcPts val="0"/>
              </a:spcBef>
              <a:spcAft>
                <a:spcPts val="0"/>
              </a:spcAft>
              <a:buNone/>
              <a:defRPr/>
            </a:lvl1pPr>
          </a:lstStyle>
          <a:p>
            <a:r>
              <a:rPr lang="en-US"/>
              <a:t>Click icon to add picture</a:t>
            </a:r>
          </a:p>
        </p:txBody>
      </p:sp>
      <p:sp>
        <p:nvSpPr>
          <p:cNvPr id="2" name="Title 5">
            <a:extLst>
              <a:ext uri="{FF2B5EF4-FFF2-40B4-BE49-F238E27FC236}">
                <a16:creationId xmlns:a16="http://schemas.microsoft.com/office/drawing/2014/main" id="{D3984E12-53BA-4634-E7BC-0A694D8F4ACB}"/>
              </a:ext>
            </a:extLst>
          </p:cNvPr>
          <p:cNvSpPr>
            <a:spLocks noGrp="1"/>
          </p:cNvSpPr>
          <p:nvPr>
            <p:ph type="title" hasCustomPrompt="1"/>
          </p:nvPr>
        </p:nvSpPr>
        <p:spPr>
          <a:xfrm>
            <a:off x="419100" y="423668"/>
            <a:ext cx="4884211" cy="963247"/>
          </a:xfrm>
        </p:spPr>
        <p:txBody>
          <a:bodyPr/>
          <a:lstStyle>
            <a:lvl1pPr>
              <a:defRPr/>
            </a:lvl1pPr>
          </a:lstStyle>
          <a:p>
            <a:pPr lvl="0"/>
            <a:r>
              <a:rPr lang="en-US"/>
              <a:t>Click to add title</a:t>
            </a:r>
          </a:p>
        </p:txBody>
      </p:sp>
      <p:sp>
        <p:nvSpPr>
          <p:cNvPr id="3" name="Text Placeholder 35">
            <a:extLst>
              <a:ext uri="{FF2B5EF4-FFF2-40B4-BE49-F238E27FC236}">
                <a16:creationId xmlns:a16="http://schemas.microsoft.com/office/drawing/2014/main" id="{E250963B-DE41-BD9D-C2EF-D98C7B038BA7}"/>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Tree>
    <p:extLst>
      <p:ext uri="{BB962C8B-B14F-4D97-AF65-F5344CB8AC3E}">
        <p14:creationId xmlns:p14="http://schemas.microsoft.com/office/powerpoint/2010/main" val="695300156"/>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93362D-11E0-4A96-63E8-37BEF8A19BC6}"/>
              </a:ext>
            </a:extLst>
          </p:cNvPr>
          <p:cNvSpPr>
            <a:spLocks noGrp="1"/>
          </p:cNvSpPr>
          <p:nvPr>
            <p:ph type="title" hasCustomPrompt="1"/>
          </p:nvPr>
        </p:nvSpPr>
        <p:spPr>
          <a:xfrm>
            <a:off x="419100" y="423668"/>
            <a:ext cx="11353800" cy="1214632"/>
          </a:xfrm>
        </p:spPr>
        <p:txBody>
          <a:bodyPr/>
          <a:lstStyle>
            <a:lvl1pPr>
              <a:defRPr/>
            </a:lvl1pPr>
          </a:lstStyle>
          <a:p>
            <a:pPr lvl="0"/>
            <a:r>
              <a:rPr lang="en-US"/>
              <a:t>Click to add title</a:t>
            </a:r>
          </a:p>
        </p:txBody>
      </p:sp>
      <p:sp>
        <p:nvSpPr>
          <p:cNvPr id="2" name="Slide Number Placeholder 14">
            <a:extLst>
              <a:ext uri="{FF2B5EF4-FFF2-40B4-BE49-F238E27FC236}">
                <a16:creationId xmlns:a16="http://schemas.microsoft.com/office/drawing/2014/main" id="{63F16A77-9433-CF42-8BEA-EECEE4040C2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accent6"/>
                </a:solidFill>
                <a:latin typeface="+mn-lt"/>
              </a:defRPr>
            </a:lvl1pPr>
          </a:lstStyle>
          <a:p>
            <a:fld id="{D425CD52-4183-C145-916A-AE90310D9D4E}" type="slidenum">
              <a:rPr lang="en-US" smtClean="0"/>
              <a:pPr/>
              <a:t>‹#›</a:t>
            </a:fld>
            <a:endParaRPr lang="en-US"/>
          </a:p>
        </p:txBody>
      </p:sp>
      <p:sp>
        <p:nvSpPr>
          <p:cNvPr id="4" name="Text Placeholder 18">
            <a:extLst>
              <a:ext uri="{FF2B5EF4-FFF2-40B4-BE49-F238E27FC236}">
                <a16:creationId xmlns:a16="http://schemas.microsoft.com/office/drawing/2014/main" id="{9CB95906-098C-04BD-84AC-30DE8BC15F0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a:solidFill>
                  <a:schemeClr val="accent6"/>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1134095372"/>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EF854A2A-9B0D-F8A0-5B13-41FDD41155C0}"/>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11" name="Title 10">
            <a:extLst>
              <a:ext uri="{FF2B5EF4-FFF2-40B4-BE49-F238E27FC236}">
                <a16:creationId xmlns:a16="http://schemas.microsoft.com/office/drawing/2014/main" id="{82B8DC42-C93D-3A56-2017-316EF6F73D2B}"/>
              </a:ext>
            </a:extLst>
          </p:cNvPr>
          <p:cNvSpPr>
            <a:spLocks noGrp="1"/>
          </p:cNvSpPr>
          <p:nvPr>
            <p:ph type="title" hasCustomPrompt="1"/>
          </p:nvPr>
        </p:nvSpPr>
        <p:spPr>
          <a:xfrm>
            <a:off x="419100" y="423668"/>
            <a:ext cx="11353800" cy="498598"/>
          </a:xfrm>
        </p:spPr>
        <p:txBody>
          <a:bodyPr>
            <a:noAutofit/>
          </a:bodyPr>
          <a:lstStyle>
            <a:lvl1pPr>
              <a:defRPr/>
            </a:lvl1pPr>
          </a:lstStyle>
          <a:p>
            <a:pPr lvl="0"/>
            <a:r>
              <a:rPr lang="en-US"/>
              <a:t>Click to add title</a:t>
            </a:r>
          </a:p>
        </p:txBody>
      </p:sp>
      <p:sp>
        <p:nvSpPr>
          <p:cNvPr id="2" name="Slide Number Placeholder 14">
            <a:extLst>
              <a:ext uri="{FF2B5EF4-FFF2-40B4-BE49-F238E27FC236}">
                <a16:creationId xmlns:a16="http://schemas.microsoft.com/office/drawing/2014/main" id="{41A940D8-8188-82BC-2D79-4EC9AC67C25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accent6"/>
                </a:solidFill>
                <a:latin typeface="+mn-lt"/>
              </a:defRPr>
            </a:lvl1pPr>
          </a:lstStyle>
          <a:p>
            <a:fld id="{D425CD52-4183-C145-916A-AE90310D9D4E}" type="slidenum">
              <a:rPr lang="en-US" smtClean="0"/>
              <a:pPr/>
              <a:t>‹#›</a:t>
            </a:fld>
            <a:endParaRPr lang="en-US"/>
          </a:p>
        </p:txBody>
      </p:sp>
      <p:sp>
        <p:nvSpPr>
          <p:cNvPr id="4" name="Text Placeholder 18">
            <a:extLst>
              <a:ext uri="{FF2B5EF4-FFF2-40B4-BE49-F238E27FC236}">
                <a16:creationId xmlns:a16="http://schemas.microsoft.com/office/drawing/2014/main" id="{C5696391-D214-5B96-D7FF-B19546727CAE}"/>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a:solidFill>
                  <a:schemeClr val="accent6"/>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406994341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lvl1pPr>
              <a:defRPr/>
            </a:lvl1pPr>
          </a:lstStyle>
          <a:p>
            <a:pPr lvl="0"/>
            <a:r>
              <a:rPr lang="en-US"/>
              <a:t>Click to add title</a:t>
            </a:r>
          </a:p>
        </p:txBody>
      </p:sp>
      <p:sp>
        <p:nvSpPr>
          <p:cNvPr id="5" name="Slide Number Placeholder 14">
            <a:extLst>
              <a:ext uri="{FF2B5EF4-FFF2-40B4-BE49-F238E27FC236}">
                <a16:creationId xmlns:a16="http://schemas.microsoft.com/office/drawing/2014/main" id="{8D529E58-C5E3-62F8-6D70-1E9F9F513D2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accent6"/>
                </a:solidFill>
                <a:latin typeface="+mn-lt"/>
              </a:defRPr>
            </a:lvl1pPr>
          </a:lstStyle>
          <a:p>
            <a:fld id="{D425CD52-4183-C145-916A-AE90310D9D4E}" type="slidenum">
              <a:rPr lang="en-US" smtClean="0"/>
              <a:pPr/>
              <a:t>‹#›</a:t>
            </a:fld>
            <a:endParaRPr lang="en-US"/>
          </a:p>
        </p:txBody>
      </p:sp>
      <p:sp>
        <p:nvSpPr>
          <p:cNvPr id="6" name="Text Placeholder 18">
            <a:extLst>
              <a:ext uri="{FF2B5EF4-FFF2-40B4-BE49-F238E27FC236}">
                <a16:creationId xmlns:a16="http://schemas.microsoft.com/office/drawing/2014/main" id="{5E42C527-D2E7-EB83-8592-6DA9BFE5639B}"/>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a:solidFill>
                  <a:schemeClr val="accent6"/>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3323552562"/>
      </p:ext>
    </p:extLst>
  </p:cSld>
  <p:clrMapOvr>
    <a:masterClrMapping/>
  </p:clrMapOvr>
  <p:extLst>
    <p:ext uri="{DCECCB84-F9BA-43D5-87BE-67443E8EF086}">
      <p15:sldGuideLst xmlns:p15="http://schemas.microsoft.com/office/powerpoint/2012/main">
        <p15:guide id="1" orient="horz" pos="2160" userDrawn="1">
          <p15:clr>
            <a:srgbClr val="A4A3A4"/>
          </p15:clr>
        </p15:guide>
        <p15:guide id="2" orient="horz" pos="1208" userDrawn="1">
          <p15:clr>
            <a:srgbClr val="A4A3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1989491C-0A20-4E1A-0E35-BE305E728334}"/>
              </a:ext>
            </a:extLst>
          </p:cNvPr>
          <p:cNvSpPr>
            <a:spLocks noGrp="1"/>
          </p:cNvSpPr>
          <p:nvPr>
            <p:ph type="title" hasCustomPrompt="1"/>
          </p:nvPr>
        </p:nvSpPr>
        <p:spPr>
          <a:xfrm>
            <a:off x="419100" y="423668"/>
            <a:ext cx="11353800" cy="963247"/>
          </a:xfrm>
        </p:spPr>
        <p:txBody>
          <a:bodyPr/>
          <a:lstStyle>
            <a:lvl1pPr>
              <a:defRPr/>
            </a:lvl1pPr>
          </a:lstStyle>
          <a:p>
            <a:pPr lvl="0"/>
            <a:r>
              <a:rPr lang="en-US"/>
              <a:t>Click to add title</a:t>
            </a:r>
          </a:p>
        </p:txBody>
      </p:sp>
      <p:sp>
        <p:nvSpPr>
          <p:cNvPr id="4" name="Slide Number Placeholder 14">
            <a:extLst>
              <a:ext uri="{FF2B5EF4-FFF2-40B4-BE49-F238E27FC236}">
                <a16:creationId xmlns:a16="http://schemas.microsoft.com/office/drawing/2014/main" id="{EEC8D8BA-19B5-FCFE-0831-267A9598FD4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accent6"/>
                </a:solidFill>
                <a:latin typeface="+mn-lt"/>
              </a:defRPr>
            </a:lvl1pPr>
          </a:lstStyle>
          <a:p>
            <a:fld id="{D425CD52-4183-C145-916A-AE90310D9D4E}" type="slidenum">
              <a:rPr lang="en-US" smtClean="0"/>
              <a:pPr/>
              <a:t>‹#›</a:t>
            </a:fld>
            <a:endParaRPr lang="en-US"/>
          </a:p>
        </p:txBody>
      </p:sp>
      <p:sp>
        <p:nvSpPr>
          <p:cNvPr id="6" name="Text Placeholder 18">
            <a:extLst>
              <a:ext uri="{FF2B5EF4-FFF2-40B4-BE49-F238E27FC236}">
                <a16:creationId xmlns:a16="http://schemas.microsoft.com/office/drawing/2014/main" id="{BA908F2F-AA7D-5FBC-A538-AE6B11B7A847}"/>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a:solidFill>
                  <a:schemeClr val="accent6"/>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1783128734"/>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a:solidFill>
                  <a:schemeClr val="bg1"/>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C6DACECE-AF8D-0A32-3BE3-8C3D089B47B1}"/>
              </a:ext>
            </a:extLst>
          </p:cNvPr>
          <p:cNvSpPr>
            <a:spLocks noGrp="1"/>
          </p:cNvSpPr>
          <p:nvPr>
            <p:ph type="title" hasCustomPrompt="1"/>
          </p:nvPr>
        </p:nvSpPr>
        <p:spPr>
          <a:xfrm>
            <a:off x="419100" y="423668"/>
            <a:ext cx="11353800" cy="498598"/>
          </a:xfrm>
        </p:spPr>
        <p:txBody>
          <a:bodyPr>
            <a:noAutofit/>
          </a:bodyPr>
          <a:lstStyle>
            <a:lvl1pPr>
              <a:defRPr/>
            </a:lvl1pPr>
          </a:lstStyle>
          <a:p>
            <a:pPr lvl="0"/>
            <a:r>
              <a:rPr lang="en-US"/>
              <a:t>Click to add title</a:t>
            </a:r>
          </a:p>
        </p:txBody>
      </p:sp>
      <p:sp>
        <p:nvSpPr>
          <p:cNvPr id="5" name="Slide Number Placeholder 14">
            <a:extLst>
              <a:ext uri="{FF2B5EF4-FFF2-40B4-BE49-F238E27FC236}">
                <a16:creationId xmlns:a16="http://schemas.microsoft.com/office/drawing/2014/main" id="{5B6D1760-259D-444F-8CCE-61EDB265E02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accent6"/>
                </a:solidFill>
                <a:latin typeface="+mn-lt"/>
              </a:defRPr>
            </a:lvl1pPr>
          </a:lstStyle>
          <a:p>
            <a:fld id="{D425CD52-4183-C145-916A-AE90310D9D4E}" type="slidenum">
              <a:rPr lang="en-US" smtClean="0"/>
              <a:pPr/>
              <a:t>‹#›</a:t>
            </a:fld>
            <a:endParaRPr lang="en-US"/>
          </a:p>
        </p:txBody>
      </p:sp>
      <p:sp>
        <p:nvSpPr>
          <p:cNvPr id="6" name="Text Placeholder 18">
            <a:extLst>
              <a:ext uri="{FF2B5EF4-FFF2-40B4-BE49-F238E27FC236}">
                <a16:creationId xmlns:a16="http://schemas.microsoft.com/office/drawing/2014/main" id="{0491F73E-11BB-457C-698D-650316B8B89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a:solidFill>
                  <a:schemeClr val="accent6"/>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216162577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ubtitle, 2-Colul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7200"/>
          </a:xfrm>
          <a:prstGeom prst="rect">
            <a:avLst/>
          </a:prstGeom>
        </p:spPr>
        <p:txBody>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7200"/>
          </a:xfrm>
          <a:prstGeom prst="rect">
            <a:avLst/>
          </a:prstGeom>
        </p:spPr>
        <p:txBody>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12" name="Title 11">
            <a:extLst>
              <a:ext uri="{FF2B5EF4-FFF2-40B4-BE49-F238E27FC236}">
                <a16:creationId xmlns:a16="http://schemas.microsoft.com/office/drawing/2014/main" id="{8758852A-7980-3258-8AFC-068D4A55C2AD}"/>
              </a:ext>
            </a:extLst>
          </p:cNvPr>
          <p:cNvSpPr>
            <a:spLocks noGrp="1"/>
          </p:cNvSpPr>
          <p:nvPr>
            <p:ph type="title" hasCustomPrompt="1"/>
          </p:nvPr>
        </p:nvSpPr>
        <p:spPr>
          <a:xfrm>
            <a:off x="419100" y="423668"/>
            <a:ext cx="11353800" cy="498598"/>
          </a:xfrm>
        </p:spPr>
        <p:txBody>
          <a:bodyPr>
            <a:noAutofit/>
          </a:bodyPr>
          <a:lstStyle>
            <a:lvl1pPr marL="0" indent="0">
              <a:buFont typeface="Arial" panose="020B0604020202020204" pitchFamily="34" charset="0"/>
              <a:buNone/>
              <a:defRPr/>
            </a:lvl1pPr>
          </a:lstStyle>
          <a:p>
            <a:pPr lvl="0"/>
            <a:r>
              <a:rPr lang="en-US"/>
              <a:t>Click to add title</a:t>
            </a:r>
          </a:p>
        </p:txBody>
      </p:sp>
      <p:sp>
        <p:nvSpPr>
          <p:cNvPr id="3" name="Slide Number Placeholder 14">
            <a:extLst>
              <a:ext uri="{FF2B5EF4-FFF2-40B4-BE49-F238E27FC236}">
                <a16:creationId xmlns:a16="http://schemas.microsoft.com/office/drawing/2014/main" id="{A7E99A46-F2B2-823D-79A9-44691F7F309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accent6"/>
                </a:solidFill>
                <a:latin typeface="+mn-lt"/>
              </a:defRPr>
            </a:lvl1pPr>
          </a:lstStyle>
          <a:p>
            <a:fld id="{D425CD52-4183-C145-916A-AE90310D9D4E}" type="slidenum">
              <a:rPr lang="en-US" smtClean="0"/>
              <a:pPr/>
              <a:t>‹#›</a:t>
            </a:fld>
            <a:endParaRPr lang="en-US"/>
          </a:p>
        </p:txBody>
      </p:sp>
      <p:sp>
        <p:nvSpPr>
          <p:cNvPr id="4" name="Text Placeholder 18">
            <a:extLst>
              <a:ext uri="{FF2B5EF4-FFF2-40B4-BE49-F238E27FC236}">
                <a16:creationId xmlns:a16="http://schemas.microsoft.com/office/drawing/2014/main" id="{A55DEC3A-045D-B670-B531-2E9A245EC2DA}"/>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a:solidFill>
                  <a:schemeClr val="accent6"/>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3864076257"/>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25DE6C8-662E-2697-193D-7E15EBF1AEB3}"/>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a:solidFill>
            <a:schemeClr val="tx1"/>
          </a:solidFill>
        </p:spPr>
        <p:txBody>
          <a:bodyPr wrap="square">
            <a:noAutofit/>
          </a:bodyPr>
          <a:lstStyle/>
          <a:p>
            <a:endParaRPr lang="en-US"/>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42913" y="4664075"/>
            <a:ext cx="6096000" cy="479425"/>
          </a:xfrm>
          <a:prstGeom prst="rect">
            <a:avLst/>
          </a:prstGeom>
        </p:spPr>
        <p:txBody>
          <a:bodyPr lIns="0" tIns="0" rIns="0" bIns="0" anchor="b">
            <a:noAutofit/>
          </a:bodyPr>
          <a:lstStyle>
            <a:lvl1pPr marL="0" indent="0">
              <a:spcBef>
                <a:spcPts val="0"/>
              </a:spcBef>
              <a:spcAft>
                <a:spcPts val="0"/>
              </a:spcAft>
              <a:buNone/>
              <a:defRPr sz="600">
                <a:solidFill>
                  <a:schemeClr val="bg1"/>
                </a:solidFill>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42913" y="5344441"/>
            <a:ext cx="11329987" cy="1056360"/>
          </a:xfrm>
          <a:prstGeom prst="rect">
            <a:avLst/>
          </a:prstGeom>
        </p:spPr>
        <p:txBody>
          <a:bodyPr lIns="0" tIns="0" rIns="0" bIns="0" numCol="1" anchor="b">
            <a:noAutofit/>
          </a:bodyPr>
          <a:lstStyle>
            <a:lvl1pPr marL="0" indent="0">
              <a:spcBef>
                <a:spcPts val="0"/>
              </a:spcBef>
              <a:spcAft>
                <a:spcPts val="0"/>
              </a:spcAft>
              <a:buSzPct val="80000"/>
              <a:buNone/>
              <a:tabLst/>
              <a:defRPr sz="3600" b="1">
                <a:latin typeface="+mj-lt"/>
              </a:defRPr>
            </a:lvl1pPr>
          </a:lstStyle>
          <a:p>
            <a:pPr lvl="0"/>
            <a:r>
              <a:rPr lang="en-US"/>
              <a:t>Click to add title</a:t>
            </a:r>
          </a:p>
        </p:txBody>
      </p:sp>
    </p:spTree>
    <p:extLst>
      <p:ext uri="{BB962C8B-B14F-4D97-AF65-F5344CB8AC3E}">
        <p14:creationId xmlns:p14="http://schemas.microsoft.com/office/powerpoint/2010/main" val="4198465513"/>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a:lvl1pPr>
          </a:lstStyle>
          <a:p>
            <a:pPr lvl="0"/>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7200"/>
          </a:xfrm>
        </p:spPr>
        <p:txBody>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6" name="Picture Placeholder 5">
            <a:extLst>
              <a:ext uri="{FF2B5EF4-FFF2-40B4-BE49-F238E27FC236}">
                <a16:creationId xmlns:a16="http://schemas.microsoft.com/office/drawing/2014/main" id="{2BC3E8DA-CB71-D506-70A6-DB08DE32B2EF}"/>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p>
            <a:endParaRPr lang="en-US"/>
          </a:p>
        </p:txBody>
      </p:sp>
      <p:sp>
        <p:nvSpPr>
          <p:cNvPr id="5" name="Text Placeholder 18">
            <a:extLst>
              <a:ext uri="{FF2B5EF4-FFF2-40B4-BE49-F238E27FC236}">
                <a16:creationId xmlns:a16="http://schemas.microsoft.com/office/drawing/2014/main" id="{3843468E-8607-D09E-62A0-86200D4CA96C}"/>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a:solidFill>
                  <a:schemeClr val="accent6"/>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2" name="Text Placeholder 35">
            <a:extLst>
              <a:ext uri="{FF2B5EF4-FFF2-40B4-BE49-F238E27FC236}">
                <a16:creationId xmlns:a16="http://schemas.microsoft.com/office/drawing/2014/main" id="{66CDC550-BBB7-D9B6-EBF1-91681EEFCFCF}"/>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Tree>
    <p:extLst>
      <p:ext uri="{BB962C8B-B14F-4D97-AF65-F5344CB8AC3E}">
        <p14:creationId xmlns:p14="http://schemas.microsoft.com/office/powerpoint/2010/main" val="3661844177"/>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Dark)">
    <p:bg>
      <p:bgPr>
        <a:solidFill>
          <a:schemeClr val="tx1"/>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a:solidFill>
                  <a:schemeClr val="bg1"/>
                </a:solidFill>
              </a:defRPr>
            </a:lvl1pPr>
          </a:lstStyle>
          <a:p>
            <a:pPr lvl="0"/>
            <a:r>
              <a:rPr lang="en-US"/>
              <a:t>Click to add</a:t>
            </a:r>
            <a:br>
              <a:rPr lang="en-US"/>
            </a:br>
            <a:r>
              <a:rPr lang="en-US"/>
              <a:t>main title that can extend</a:t>
            </a:r>
            <a:br>
              <a:rPr lang="en-US"/>
            </a:br>
            <a:r>
              <a:rPr lang="en-US"/>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a:solidFill>
                  <a:schemeClr val="bg1"/>
                </a:solidFill>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bg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a:solidFill>
                  <a:schemeClr val="bg1"/>
                </a:solidFill>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endParaRPr lang="en-US" dirty="0"/>
          </a:p>
        </p:txBody>
      </p:sp>
      <p:sp>
        <p:nvSpPr>
          <p:cNvPr id="2" name="Text Placeholder 26">
            <a:extLst>
              <a:ext uri="{FF2B5EF4-FFF2-40B4-BE49-F238E27FC236}">
                <a16:creationId xmlns:a16="http://schemas.microsoft.com/office/drawing/2014/main" id="{1D554323-053A-41EA-551D-D7AC41CC1385}"/>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3" name="Copyright Line 5">
            <a:extLst>
              <a:ext uri="{FF2B5EF4-FFF2-40B4-BE49-F238E27FC236}">
                <a16:creationId xmlns:a16="http://schemas.microsoft.com/office/drawing/2014/main" id="{811131C8-79C3-F494-64BE-683B175C9589}"/>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a:solidFill>
                  <a:schemeClr val="accent6"/>
                </a:solidFill>
              </a:rPr>
              <a:t>© </a:t>
            </a:r>
            <a:fld id="{0DBEA3F7-58FD-4F83-8E60-9B5066D26E86}" type="datetimeyyyy">
              <a:rPr lang="en-US" sz="800" smtClean="0">
                <a:solidFill>
                  <a:schemeClr val="accent6"/>
                </a:solidFill>
              </a:rPr>
              <a:t>2026</a:t>
            </a:fld>
            <a:r>
              <a:rPr lang="en-US" sz="800">
                <a:solidFill>
                  <a:schemeClr val="accent6"/>
                </a:solidFill>
              </a:rPr>
              <a:t> Autodesk. All rights reserved.</a:t>
            </a:r>
          </a:p>
        </p:txBody>
      </p:sp>
      <p:sp>
        <p:nvSpPr>
          <p:cNvPr id="5" name="Text Placeholder 35">
            <a:extLst>
              <a:ext uri="{FF2B5EF4-FFF2-40B4-BE49-F238E27FC236}">
                <a16:creationId xmlns:a16="http://schemas.microsoft.com/office/drawing/2014/main" id="{C3C3A517-7868-A106-B77F-C25AC9685678}"/>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
        <p:nvSpPr>
          <p:cNvPr id="4" name="Text Placeholder 26">
            <a:extLst>
              <a:ext uri="{FF2B5EF4-FFF2-40B4-BE49-F238E27FC236}">
                <a16:creationId xmlns:a16="http://schemas.microsoft.com/office/drawing/2014/main" id="{C383513B-0363-C45C-7BDB-F9C2D2C2A78D}"/>
              </a:ext>
            </a:extLst>
          </p:cNvPr>
          <p:cNvSpPr>
            <a:spLocks noGrp="1" noChangeAspect="1"/>
          </p:cNvSpPr>
          <p:nvPr>
            <p:ph type="body" sz="quarter" idx="31" hasCustomPrompt="1"/>
          </p:nvPr>
        </p:nvSpPr>
        <p:spPr>
          <a:xfrm>
            <a:off x="6574860" y="5514974"/>
            <a:ext cx="2131129" cy="8858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1709506688"/>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lvl1pPr>
              <a:defRPr/>
            </a:lvl1pPr>
          </a:lstStyle>
          <a:p>
            <a:pPr lvl="0"/>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7200"/>
          </a:xfrm>
        </p:spPr>
        <p:txBody>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7200"/>
          </a:xfrm>
        </p:spPr>
        <p:txBody>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5" name="Picture Placeholder 4">
            <a:extLst>
              <a:ext uri="{FF2B5EF4-FFF2-40B4-BE49-F238E27FC236}">
                <a16:creationId xmlns:a16="http://schemas.microsoft.com/office/drawing/2014/main" id="{5E285262-9274-B392-41E1-8FBE02CD8945}"/>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p>
            <a:endParaRPr lang="en-US"/>
          </a:p>
        </p:txBody>
      </p:sp>
      <p:sp>
        <p:nvSpPr>
          <p:cNvPr id="4" name="Text Placeholder 18">
            <a:extLst>
              <a:ext uri="{FF2B5EF4-FFF2-40B4-BE49-F238E27FC236}">
                <a16:creationId xmlns:a16="http://schemas.microsoft.com/office/drawing/2014/main" id="{3EEDCEA1-38D3-EFAB-6280-7D5312386286}"/>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a:solidFill>
                  <a:schemeClr val="accent6"/>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3" name="Text Placeholder 35">
            <a:extLst>
              <a:ext uri="{FF2B5EF4-FFF2-40B4-BE49-F238E27FC236}">
                <a16:creationId xmlns:a16="http://schemas.microsoft.com/office/drawing/2014/main" id="{BB301CF8-A9D2-0A89-A7AC-9E81A6BB0EB8}"/>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Tree>
    <p:extLst>
      <p:ext uri="{BB962C8B-B14F-4D97-AF65-F5344CB8AC3E}">
        <p14:creationId xmlns:p14="http://schemas.microsoft.com/office/powerpoint/2010/main" val="3619724020"/>
      </p:ext>
    </p:extLst>
  </p:cSld>
  <p:clrMapOvr>
    <a:masterClrMapping/>
  </p:clrMapOvr>
  <p:hf hdr="0" ftr="0" dt="0"/>
  <p:extLst>
    <p:ext uri="{DCECCB84-F9BA-43D5-87BE-67443E8EF086}">
      <p15:sldGuideLst xmlns:p15="http://schemas.microsoft.com/office/powerpoint/2012/main">
        <p15:guide id="1" orient="horz" pos="216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Sided Content + Imag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3" y="1059"/>
            <a:ext cx="3082278"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p>
            <a:endParaRPr lang="en-US"/>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a:lvl1pPr>
          </a:lstStyle>
          <a:p>
            <a:pPr lvl="0"/>
            <a:r>
              <a:rPr lang="en-US"/>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32075" cy="866515"/>
          </a:xfrm>
          <a:prstGeom prst="rect">
            <a:avLst/>
          </a:prstGeom>
        </p:spPr>
        <p:txBody>
          <a:bodyPr anchor="ctr"/>
          <a:lstStyle>
            <a:lvl1pPr marL="0" indent="0">
              <a:buNone/>
              <a:defRPr sz="7200" b="1">
                <a:solidFill>
                  <a:schemeClr val="tx1"/>
                </a:solidFill>
                <a:latin typeface="+mj-lt"/>
              </a:defRPr>
            </a:lvl1pPr>
          </a:lstStyle>
          <a:p>
            <a:pPr lvl="0"/>
            <a:r>
              <a:rPr lang="en-US"/>
              <a:t>00%</a:t>
            </a:r>
          </a:p>
        </p:txBody>
      </p:sp>
      <p:sp>
        <p:nvSpPr>
          <p:cNvPr id="11" name="Text Placeholder 10">
            <a:extLst>
              <a:ext uri="{FF2B5EF4-FFF2-40B4-BE49-F238E27FC236}">
                <a16:creationId xmlns:a16="http://schemas.microsoft.com/office/drawing/2014/main" id="{1E81F28B-9AB7-0DCB-5F51-669EDEDA2BEF}"/>
              </a:ext>
            </a:extLst>
          </p:cNvPr>
          <p:cNvSpPr>
            <a:spLocks noGrp="1"/>
          </p:cNvSpPr>
          <p:nvPr>
            <p:ph type="body" sz="quarter" idx="54" hasCustomPrompt="1"/>
          </p:nvPr>
        </p:nvSpPr>
        <p:spPr>
          <a:xfrm>
            <a:off x="419100" y="3164114"/>
            <a:ext cx="5271725" cy="2741386"/>
          </a:xfrm>
          <a:prstGeom prst="rect">
            <a:avLst/>
          </a:prstGeom>
        </p:spPr>
        <p:txBody>
          <a:bodyPr/>
          <a:lstStyle>
            <a:lvl1pPr marL="0" indent="0">
              <a:spcBef>
                <a:spcPts val="0"/>
              </a:spcBef>
              <a:spcAft>
                <a:spcPts val="1200"/>
              </a:spcAft>
              <a:buNone/>
              <a:defRPr sz="1200"/>
            </a:lvl1pPr>
          </a:lstStyle>
          <a:p>
            <a:pPr lvl="0"/>
            <a:r>
              <a:rPr lang="en-US"/>
              <a:t>Click to add body copy</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buClr>
                <a:schemeClr val="tx1"/>
              </a:buClr>
              <a:buNone/>
              <a:defRPr sz="1200">
                <a:solidFill>
                  <a:schemeClr val="tx1"/>
                </a:solidFill>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a:t>Click to add body copy</a:t>
            </a:r>
          </a:p>
        </p:txBody>
      </p:sp>
      <p:sp>
        <p:nvSpPr>
          <p:cNvPr id="9" name="Picture Placeholder 8">
            <a:extLst>
              <a:ext uri="{FF2B5EF4-FFF2-40B4-BE49-F238E27FC236}">
                <a16:creationId xmlns:a16="http://schemas.microsoft.com/office/drawing/2014/main" id="{8EC0C128-273F-6C8F-114B-258295AD6547}"/>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solidFill>
            <a:schemeClr val="tx1"/>
          </a:solidFill>
          <a:ln>
            <a:noFill/>
          </a:ln>
        </p:spPr>
        <p:txBody>
          <a:bodyPr wrap="square">
            <a:noAutofit/>
          </a:bodyPr>
          <a:lstStyle/>
          <a:p>
            <a:endParaRPr lang="en-US"/>
          </a:p>
        </p:txBody>
      </p:sp>
      <p:sp>
        <p:nvSpPr>
          <p:cNvPr id="7" name="Text Placeholder 18">
            <a:extLst>
              <a:ext uri="{FF2B5EF4-FFF2-40B4-BE49-F238E27FC236}">
                <a16:creationId xmlns:a16="http://schemas.microsoft.com/office/drawing/2014/main" id="{18E76D6E-9C14-13A2-D0D4-B95B4E77825A}"/>
              </a:ext>
            </a:extLst>
          </p:cNvPr>
          <p:cNvSpPr>
            <a:spLocks noGrp="1"/>
          </p:cNvSpPr>
          <p:nvPr>
            <p:ph type="body" sz="quarter" idx="28" hasCustomPrompt="1"/>
          </p:nvPr>
        </p:nvSpPr>
        <p:spPr>
          <a:xfrm>
            <a:off x="442914" y="6421359"/>
            <a:ext cx="5247912" cy="254983"/>
          </a:xfrm>
          <a:prstGeom prst="rect">
            <a:avLst/>
          </a:prstGeom>
        </p:spPr>
        <p:txBody>
          <a:bodyPr lIns="0" tIns="0" rIns="0" bIns="0" anchor="b">
            <a:noAutofit/>
          </a:bodyPr>
          <a:lstStyle>
            <a:lvl1pPr marL="0" indent="0">
              <a:buFont typeface="Arial" panose="020B0604020202020204" pitchFamily="34" charset="0"/>
              <a:buNone/>
              <a:defRPr sz="800">
                <a:solidFill>
                  <a:schemeClr val="accent6"/>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13" name="Text Placeholder 35">
            <a:extLst>
              <a:ext uri="{FF2B5EF4-FFF2-40B4-BE49-F238E27FC236}">
                <a16:creationId xmlns:a16="http://schemas.microsoft.com/office/drawing/2014/main" id="{753DD264-B83B-B1C7-003E-BBEECDD4A0D3}"/>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
        <p:nvSpPr>
          <p:cNvPr id="14" name="Text Placeholder 35">
            <a:extLst>
              <a:ext uri="{FF2B5EF4-FFF2-40B4-BE49-F238E27FC236}">
                <a16:creationId xmlns:a16="http://schemas.microsoft.com/office/drawing/2014/main" id="{129C76D5-E834-41DC-2673-837EE99AFB6B}"/>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
        <p:nvSpPr>
          <p:cNvPr id="15" name="Text Placeholder 10">
            <a:extLst>
              <a:ext uri="{FF2B5EF4-FFF2-40B4-BE49-F238E27FC236}">
                <a16:creationId xmlns:a16="http://schemas.microsoft.com/office/drawing/2014/main" id="{BEFB9225-977A-2F3D-B65B-BD5DD81EF51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a:solidFill>
                  <a:schemeClr val="bg1"/>
                </a:solidFill>
                <a:latin typeface="+mj-lt"/>
              </a:defRPr>
            </a:lvl1pPr>
          </a:lstStyle>
          <a:p>
            <a:pPr lvl="0"/>
            <a:r>
              <a:rPr lang="en-US"/>
              <a:t>Click to add header</a:t>
            </a:r>
          </a:p>
        </p:txBody>
      </p:sp>
    </p:spTree>
    <p:extLst>
      <p:ext uri="{BB962C8B-B14F-4D97-AF65-F5344CB8AC3E}">
        <p14:creationId xmlns:p14="http://schemas.microsoft.com/office/powerpoint/2010/main" val="4231278652"/>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a:solidFill>
                  <a:schemeClr val="tx1"/>
                </a:solidFill>
              </a:defRPr>
            </a:lvl1pPr>
          </a:lstStyle>
          <a:p>
            <a:pPr lvl="0"/>
            <a:r>
              <a:rPr lang="en-US"/>
              <a:t>Click to add title</a:t>
            </a:r>
          </a:p>
        </p:txBody>
      </p:sp>
      <p:sp>
        <p:nvSpPr>
          <p:cNvPr id="7" name="Content Placeholder 21">
            <a:extLst>
              <a:ext uri="{FF2B5EF4-FFF2-40B4-BE49-F238E27FC236}">
                <a16:creationId xmlns:a16="http://schemas.microsoft.com/office/drawing/2014/main" id="{F4C7E1A1-0B67-D572-A45A-6D5EE345A41C}"/>
              </a:ext>
            </a:extLst>
          </p:cNvPr>
          <p:cNvSpPr>
            <a:spLocks noGrp="1"/>
          </p:cNvSpPr>
          <p:nvPr>
            <p:ph sz="quarter" idx="51" hasCustomPrompt="1"/>
          </p:nvPr>
        </p:nvSpPr>
        <p:spPr>
          <a:xfrm>
            <a:off x="419100" y="2031964"/>
            <a:ext cx="5340512" cy="3867186"/>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8" name="Content Placeholder 21">
            <a:extLst>
              <a:ext uri="{FF2B5EF4-FFF2-40B4-BE49-F238E27FC236}">
                <a16:creationId xmlns:a16="http://schemas.microsoft.com/office/drawing/2014/main" id="{AA1D19CE-07AD-4579-0AA9-3FF0C7933124}"/>
              </a:ext>
            </a:extLst>
          </p:cNvPr>
          <p:cNvSpPr>
            <a:spLocks noGrp="1"/>
          </p:cNvSpPr>
          <p:nvPr>
            <p:ph sz="quarter" idx="52" hasCustomPrompt="1"/>
          </p:nvPr>
        </p:nvSpPr>
        <p:spPr>
          <a:xfrm>
            <a:off x="6443500" y="2031964"/>
            <a:ext cx="5329400" cy="386718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12272DCF-8E1A-6E1D-0653-39C982F757F7}"/>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a:solidFill>
                  <a:schemeClr val="bg1"/>
                </a:solidFill>
                <a:latin typeface="+mj-lt"/>
              </a:defRPr>
            </a:lvl1pPr>
          </a:lstStyle>
          <a:p>
            <a:pPr lvl="0"/>
            <a:r>
              <a:rPr lang="en-US"/>
              <a:t>Click to add title</a:t>
            </a:r>
          </a:p>
        </p:txBody>
      </p:sp>
      <p:sp>
        <p:nvSpPr>
          <p:cNvPr id="9" name="Slide Number Placeholder 2">
            <a:extLst>
              <a:ext uri="{FF2B5EF4-FFF2-40B4-BE49-F238E27FC236}">
                <a16:creationId xmlns:a16="http://schemas.microsoft.com/office/drawing/2014/main" id="{4D572F00-85A0-1A3C-7BD5-3E5148A40F7E}"/>
              </a:ext>
            </a:extLst>
          </p:cNvPr>
          <p:cNvSpPr>
            <a:spLocks noGrp="1"/>
          </p:cNvSpPr>
          <p:nvPr>
            <p:ph type="sldNum" sz="quarter" idx="10"/>
          </p:nvPr>
        </p:nvSpPr>
        <p:spPr>
          <a:xfrm>
            <a:off x="9043733" y="6421359"/>
            <a:ext cx="2740279" cy="254983"/>
          </a:xfrm>
          <a:prstGeom prst="rect">
            <a:avLst/>
          </a:prstGeom>
        </p:spPr>
        <p:txBody>
          <a:bodyPr/>
          <a:lstStyle>
            <a:lvl1pPr>
              <a:defRPr>
                <a:solidFill>
                  <a:schemeClr val="bg1"/>
                </a:solidFill>
              </a:defRPr>
            </a:lvl1pPr>
          </a:lstStyle>
          <a:p>
            <a:fld id="{D425CD52-4183-C145-916A-AE90310D9D4E}" type="slidenum">
              <a:rPr lang="en-US" smtClean="0"/>
              <a:pPr/>
              <a:t>‹#›</a:t>
            </a:fld>
            <a:endParaRPr lang="en-US"/>
          </a:p>
        </p:txBody>
      </p:sp>
      <p:sp>
        <p:nvSpPr>
          <p:cNvPr id="10" name="Text Placeholder 18">
            <a:extLst>
              <a:ext uri="{FF2B5EF4-FFF2-40B4-BE49-F238E27FC236}">
                <a16:creationId xmlns:a16="http://schemas.microsoft.com/office/drawing/2014/main" id="{4D15D849-C0CE-D62A-0B3A-875BCE7FC182}"/>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a:solidFill>
                  <a:schemeClr val="tx2"/>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808048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ig Quote">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spc="0">
                <a:solidFill>
                  <a:schemeClr val="accent5"/>
                </a:solidFill>
                <a:latin typeface="+mn-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5" name="Title 4">
            <a:extLst>
              <a:ext uri="{FF2B5EF4-FFF2-40B4-BE49-F238E27FC236}">
                <a16:creationId xmlns:a16="http://schemas.microsoft.com/office/drawing/2014/main" id="{60034971-5308-7637-A3F2-42A3917EA9C5}"/>
              </a:ext>
            </a:extLst>
          </p:cNvPr>
          <p:cNvSpPr>
            <a:spLocks noGrp="1"/>
          </p:cNvSpPr>
          <p:nvPr>
            <p:ph type="title" hasCustomPrompt="1"/>
          </p:nvPr>
        </p:nvSpPr>
        <p:spPr>
          <a:xfrm>
            <a:off x="2463508" y="2511425"/>
            <a:ext cx="7165975" cy="1835150"/>
          </a:xfrm>
        </p:spPr>
        <p:txBody>
          <a:bodyPr/>
          <a:lstStyle>
            <a:lvl1pPr>
              <a:defRPr sz="4000"/>
            </a:lvl1pPr>
          </a:lstStyle>
          <a:p>
            <a:r>
              <a:rPr lang="en-US"/>
              <a:t>Click to add quote</a:t>
            </a:r>
          </a:p>
        </p:txBody>
      </p:sp>
      <p:sp>
        <p:nvSpPr>
          <p:cNvPr id="6" name="Text Placeholder 18">
            <a:extLst>
              <a:ext uri="{FF2B5EF4-FFF2-40B4-BE49-F238E27FC236}">
                <a16:creationId xmlns:a16="http://schemas.microsoft.com/office/drawing/2014/main" id="{E1F8CD5B-9844-52F1-4629-C22F1F762450}"/>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a:solidFill>
                  <a:schemeClr val="accent6"/>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7" name="Slide Number Placeholder 14">
            <a:extLst>
              <a:ext uri="{FF2B5EF4-FFF2-40B4-BE49-F238E27FC236}">
                <a16:creationId xmlns:a16="http://schemas.microsoft.com/office/drawing/2014/main" id="{3D6D4FC2-40CE-D6E6-0F53-F22BE8197C2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accent6"/>
                </a:solidFill>
                <a:latin typeface="+mn-lt"/>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918003321"/>
      </p:ext>
    </p:extLst>
  </p:cSld>
  <p:clrMapOvr>
    <a:masterClrMapping/>
  </p:clrMapOvr>
  <p:extLst>
    <p:ext uri="{DCECCB84-F9BA-43D5-87BE-67443E8EF086}">
      <p15:sldGuideLst xmlns:p15="http://schemas.microsoft.com/office/powerpoint/2012/main">
        <p15:guide id="1" orient="horz" pos="2136">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Quote + Full Image">
    <p:bg>
      <p:bgPr>
        <a:solidFill>
          <a:schemeClr val="tx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a:ln>
            <a:noFill/>
          </a:ln>
        </p:spPr>
        <p:txBody>
          <a:bodyPr wrap="square">
            <a:noAutofit/>
          </a:bodyPr>
          <a:lstStyle/>
          <a:p>
            <a:endParaRPr lang="en-US"/>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spc="0">
                <a:solidFill>
                  <a:schemeClr val="accent5"/>
                </a:solidFill>
                <a:latin typeface="+mn-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5" name="Title 4">
            <a:extLst>
              <a:ext uri="{FF2B5EF4-FFF2-40B4-BE49-F238E27FC236}">
                <a16:creationId xmlns:a16="http://schemas.microsoft.com/office/drawing/2014/main" id="{1826A758-6EF2-7A2A-CA2E-634CA59325A5}"/>
              </a:ext>
            </a:extLst>
          </p:cNvPr>
          <p:cNvSpPr>
            <a:spLocks noGrp="1"/>
          </p:cNvSpPr>
          <p:nvPr>
            <p:ph type="title" hasCustomPrompt="1"/>
          </p:nvPr>
        </p:nvSpPr>
        <p:spPr>
          <a:xfrm>
            <a:off x="3668423" y="2423886"/>
            <a:ext cx="5088391" cy="1948612"/>
          </a:xfrm>
        </p:spPr>
        <p:txBody>
          <a:bodyPr/>
          <a:lstStyle>
            <a:lvl1pPr>
              <a:defRPr sz="3200"/>
            </a:lvl1pPr>
          </a:lstStyle>
          <a:p>
            <a:r>
              <a:rPr lang="en-US"/>
              <a:t>Click to add quote</a:t>
            </a:r>
          </a:p>
        </p:txBody>
      </p:sp>
      <p:sp>
        <p:nvSpPr>
          <p:cNvPr id="4" name="Text Placeholder 35">
            <a:extLst>
              <a:ext uri="{FF2B5EF4-FFF2-40B4-BE49-F238E27FC236}">
                <a16:creationId xmlns:a16="http://schemas.microsoft.com/office/drawing/2014/main" id="{2E74E8BF-6534-F6F6-35E9-8ABE653C7130}"/>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Tree>
    <p:extLst>
      <p:ext uri="{BB962C8B-B14F-4D97-AF65-F5344CB8AC3E}">
        <p14:creationId xmlns:p14="http://schemas.microsoft.com/office/powerpoint/2010/main" val="2283690660"/>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a:lvl1pPr>
          </a:lstStyle>
          <a:p>
            <a:r>
              <a:rPr lang="en-US"/>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a:solidFill>
                  <a:schemeClr val="accent5"/>
                </a:solidFill>
              </a:defRPr>
            </a:lvl1pPr>
            <a:lvl2pPr>
              <a:defRPr sz="1200"/>
            </a:lvl2pPr>
            <a:lvl3pPr>
              <a:defRPr sz="1200"/>
            </a:lvl3pPr>
            <a:lvl4pPr>
              <a:defRPr sz="1200"/>
            </a:lvl4pPr>
            <a:lvl5pPr>
              <a:defRPr sz="1200"/>
            </a:lvl5pPr>
          </a:lstStyle>
          <a:p>
            <a:r>
              <a:rPr lang="en-US"/>
              <a:t>Add name here, title here​, company here</a:t>
            </a:r>
          </a:p>
        </p:txBody>
      </p:sp>
      <p:sp>
        <p:nvSpPr>
          <p:cNvPr id="6" name="Title 5">
            <a:extLst>
              <a:ext uri="{FF2B5EF4-FFF2-40B4-BE49-F238E27FC236}">
                <a16:creationId xmlns:a16="http://schemas.microsoft.com/office/drawing/2014/main" id="{4978A852-6B18-3CEF-9040-CAAD3A0BD6B5}"/>
              </a:ext>
            </a:extLst>
          </p:cNvPr>
          <p:cNvSpPr>
            <a:spLocks noGrp="1"/>
          </p:cNvSpPr>
          <p:nvPr>
            <p:ph type="title" hasCustomPrompt="1"/>
          </p:nvPr>
        </p:nvSpPr>
        <p:spPr>
          <a:xfrm>
            <a:off x="4394873" y="2431137"/>
            <a:ext cx="6526899" cy="1835150"/>
          </a:xfrm>
        </p:spPr>
        <p:txBody>
          <a:bodyPr/>
          <a:lstStyle>
            <a:lvl1pPr>
              <a:defRPr/>
            </a:lvl1pPr>
          </a:lstStyle>
          <a:p>
            <a:r>
              <a:rPr lang="en-US"/>
              <a:t>Click to add quote</a:t>
            </a:r>
          </a:p>
        </p:txBody>
      </p:sp>
      <p:sp>
        <p:nvSpPr>
          <p:cNvPr id="4" name="Text Placeholder 18">
            <a:extLst>
              <a:ext uri="{FF2B5EF4-FFF2-40B4-BE49-F238E27FC236}">
                <a16:creationId xmlns:a16="http://schemas.microsoft.com/office/drawing/2014/main" id="{72981A4D-8C5D-70BD-610F-A7A969A037A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a:solidFill>
                  <a:schemeClr val="tx2"/>
                </a:solidFill>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FA0B7B9E-A2F2-69B0-79BF-2AC21EBD15D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tx2"/>
                </a:solidFill>
                <a:latin typeface="+mn-lt"/>
              </a:defRPr>
            </a:lvl1pPr>
          </a:lstStyle>
          <a:p>
            <a:fld id="{D425CD52-4183-C145-916A-AE90310D9D4E}" type="slidenum">
              <a:rPr lang="en-US" smtClean="0"/>
              <a:pPr/>
              <a:t>‹#›</a:t>
            </a:fld>
            <a:endParaRPr lang="en-US"/>
          </a:p>
        </p:txBody>
      </p:sp>
      <p:sp>
        <p:nvSpPr>
          <p:cNvPr id="2" name="Text Placeholder 35">
            <a:extLst>
              <a:ext uri="{FF2B5EF4-FFF2-40B4-BE49-F238E27FC236}">
                <a16:creationId xmlns:a16="http://schemas.microsoft.com/office/drawing/2014/main" id="{D64DA957-59CF-DBD9-E3AD-E94BB172331D}"/>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Tree>
    <p:extLst>
      <p:ext uri="{BB962C8B-B14F-4D97-AF65-F5344CB8AC3E}">
        <p14:creationId xmlns:p14="http://schemas.microsoft.com/office/powerpoint/2010/main" val="1544873856"/>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tx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3" name="TextBox 2">
            <a:extLst>
              <a:ext uri="{FF2B5EF4-FFF2-40B4-BE49-F238E27FC236}">
                <a16:creationId xmlns:a16="http://schemas.microsoft.com/office/drawing/2014/main" id="{D18D5FCD-1CA0-9E49-3A5A-57CC56A78A53}"/>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a:solidFill>
                  <a:schemeClr val="accent6"/>
                </a:solidFill>
                <a:latin typeface="+mn-lt"/>
                <a:ea typeface="Arial"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a:solidFill>
                  <a:schemeClr val="accent6"/>
                </a:solidFill>
                <a:latin typeface="+mn-lt"/>
                <a:ea typeface="Arial" panose="020B0503050000020004" pitchFamily="34" charset="77"/>
                <a:cs typeface="+mn-cs"/>
              </a:rPr>
            </a:br>
            <a:r>
              <a:rPr lang="en-US" sz="900" b="0" i="0" kern="1200">
                <a:solidFill>
                  <a:schemeClr val="accent6"/>
                </a:solidFill>
                <a:latin typeface="+mn-lt"/>
                <a:ea typeface="Arial"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2EAE8775-7431-420F-9B9C-6479062149AF}" type="datetimeyyyy">
              <a:rPr lang="en-US" sz="900" b="0" i="0" kern="1200" smtClean="0">
                <a:solidFill>
                  <a:schemeClr val="accent6"/>
                </a:solidFill>
                <a:latin typeface="+mn-lt"/>
                <a:ea typeface="Arial" panose="020B0503050000020004" pitchFamily="34" charset="77"/>
                <a:cs typeface="+mn-cs"/>
              </a:rPr>
              <a:t>2026</a:t>
            </a:fld>
            <a:r>
              <a:rPr lang="en-US" sz="900" b="0" i="0" kern="1200">
                <a:solidFill>
                  <a:schemeClr val="accent6"/>
                </a:solidFill>
                <a:latin typeface="+mn-lt"/>
                <a:ea typeface="Arial" panose="020B0503050000020004" pitchFamily="34" charset="77"/>
                <a:cs typeface="+mn-cs"/>
              </a:rPr>
              <a:t> Autodesk. All rights reserved.</a:t>
            </a:r>
          </a:p>
        </p:txBody>
      </p:sp>
    </p:spTree>
    <p:extLst>
      <p:ext uri="{BB962C8B-B14F-4D97-AF65-F5344CB8AC3E}">
        <p14:creationId xmlns:p14="http://schemas.microsoft.com/office/powerpoint/2010/main" val="272531495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3 (Light)">
    <p:bg>
      <p:bgPr>
        <a:solidFill>
          <a:schemeClr val="tx1"/>
        </a:solidFill>
        <a:effectLst/>
      </p:bgPr>
    </p:bg>
    <p:spTree>
      <p:nvGrpSpPr>
        <p:cNvPr id="1" name=""/>
        <p:cNvGrpSpPr/>
        <p:nvPr/>
      </p:nvGrpSpPr>
      <p:grpSpPr>
        <a:xfrm>
          <a:off x="0" y="0"/>
          <a:ext cx="0" cy="0"/>
          <a:chOff x="0" y="0"/>
          <a:chExt cx="0" cy="0"/>
        </a:xfrm>
      </p:grpSpPr>
      <p:sp>
        <p:nvSpPr>
          <p:cNvPr id="2" name="Rectangle: Single Corner Rounded 1">
            <a:extLst>
              <a:ext uri="{FF2B5EF4-FFF2-40B4-BE49-F238E27FC236}">
                <a16:creationId xmlns:a16="http://schemas.microsoft.com/office/drawing/2014/main" id="{95DA4312-50AD-B31A-9AB7-21942B7CEEA5}"/>
              </a:ext>
            </a:extLst>
          </p:cNvPr>
          <p:cNvSpPr/>
          <p:nvPr userDrawn="1"/>
        </p:nvSpPr>
        <p:spPr>
          <a:xfrm>
            <a:off x="0" y="1638300"/>
            <a:ext cx="12192000" cy="5219700"/>
          </a:xfrm>
          <a:prstGeom prst="round1Rect">
            <a:avLst>
              <a:gd name="adj" fmla="val 3106"/>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a:p>
          </p:txBody>
        </p:sp>
      </p:grpSp>
      <p:sp>
        <p:nvSpPr>
          <p:cNvPr id="14" name="Text Placeholder 26">
            <a:extLst>
              <a:ext uri="{FF2B5EF4-FFF2-40B4-BE49-F238E27FC236}">
                <a16:creationId xmlns:a16="http://schemas.microsoft.com/office/drawing/2014/main" id="{7C3C1D5B-64A6-778E-243D-14C85FFF0F41}"/>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
        <p:nvSpPr>
          <p:cNvPr id="15" name="Text Placeholder 26">
            <a:extLst>
              <a:ext uri="{FF2B5EF4-FFF2-40B4-BE49-F238E27FC236}">
                <a16:creationId xmlns:a16="http://schemas.microsoft.com/office/drawing/2014/main" id="{42A53AF6-5A9F-1DB7-2DD9-60BCA56A5504}"/>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17" name="Title 1">
            <a:extLst>
              <a:ext uri="{FF2B5EF4-FFF2-40B4-BE49-F238E27FC236}">
                <a16:creationId xmlns:a16="http://schemas.microsoft.com/office/drawing/2014/main" id="{A96E0C3B-3D96-D4AE-0635-3C5F9412160E}"/>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a:lvl1pPr>
          </a:lstStyle>
          <a:p>
            <a:r>
              <a:rPr lang="en-US"/>
              <a:t>Click to add</a:t>
            </a:r>
            <a:br>
              <a:rPr lang="en-US"/>
            </a:br>
            <a:r>
              <a:rPr lang="en-US"/>
              <a:t>main title that can extend to 4 lines</a:t>
            </a:r>
          </a:p>
        </p:txBody>
      </p:sp>
      <p:sp>
        <p:nvSpPr>
          <p:cNvPr id="19" name="Text Placeholder 2">
            <a:extLst>
              <a:ext uri="{FF2B5EF4-FFF2-40B4-BE49-F238E27FC236}">
                <a16:creationId xmlns:a16="http://schemas.microsoft.com/office/drawing/2014/main" id="{ED9C8F72-FF6A-ADD2-AC88-0AC2BCE01EC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a:solidFill>
                  <a:schemeClr val="tx1"/>
                </a:solidFill>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sp>
        <p:nvSpPr>
          <p:cNvPr id="3" name="Copyright Line 5">
            <a:extLst>
              <a:ext uri="{FF2B5EF4-FFF2-40B4-BE49-F238E27FC236}">
                <a16:creationId xmlns:a16="http://schemas.microsoft.com/office/drawing/2014/main" id="{E551267C-9707-6CC9-7F72-9D850D1F1609}"/>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a:solidFill>
                  <a:schemeClr val="tx2"/>
                </a:solidFill>
              </a:rPr>
              <a:t>© </a:t>
            </a:r>
            <a:fld id="{9AAC730D-C093-4AEA-A84A-0558CE5E66AD}" type="datetimeyyyy">
              <a:rPr lang="en-US" sz="800" smtClean="0">
                <a:solidFill>
                  <a:schemeClr val="tx2"/>
                </a:solidFill>
              </a:rPr>
              <a:t>2026</a:t>
            </a:fld>
            <a:r>
              <a:rPr lang="en-US" sz="800">
                <a:solidFill>
                  <a:schemeClr val="tx2"/>
                </a:solidFill>
              </a:rPr>
              <a:t> Autodesk. All rights reserved. </a:t>
            </a:r>
          </a:p>
        </p:txBody>
      </p:sp>
    </p:spTree>
    <p:extLst>
      <p:ext uri="{BB962C8B-B14F-4D97-AF65-F5344CB8AC3E}">
        <p14:creationId xmlns:p14="http://schemas.microsoft.com/office/powerpoint/2010/main" val="406323815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3 (Dark)">
    <p:bg>
      <p:bgPr>
        <a:solidFill>
          <a:schemeClr val="bg2"/>
        </a:solidFill>
        <a:effectLst/>
      </p:bgPr>
    </p:bg>
    <p:spTree>
      <p:nvGrpSpPr>
        <p:cNvPr id="1" name=""/>
        <p:cNvGrpSpPr/>
        <p:nvPr/>
      </p:nvGrpSpPr>
      <p:grpSpPr>
        <a:xfrm>
          <a:off x="0" y="0"/>
          <a:ext cx="0" cy="0"/>
          <a:chOff x="0" y="0"/>
          <a:chExt cx="0" cy="0"/>
        </a:xfrm>
      </p:grpSpPr>
      <p:sp>
        <p:nvSpPr>
          <p:cNvPr id="2" name="Rectangle: Single Corner Rounded 1">
            <a:extLst>
              <a:ext uri="{FF2B5EF4-FFF2-40B4-BE49-F238E27FC236}">
                <a16:creationId xmlns:a16="http://schemas.microsoft.com/office/drawing/2014/main" id="{DFB46BE8-A9E9-FABD-40F7-BC9B2873D2EB}"/>
              </a:ext>
            </a:extLst>
          </p:cNvPr>
          <p:cNvSpPr/>
          <p:nvPr userDrawn="1"/>
        </p:nvSpPr>
        <p:spPr>
          <a:xfrm>
            <a:off x="0" y="1638300"/>
            <a:ext cx="12192000" cy="5219700"/>
          </a:xfrm>
          <a:prstGeom prst="round1Rect">
            <a:avLst>
              <a:gd name="adj" fmla="val 2796"/>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C12D8BBF-B20D-5289-B20C-5B6B7448D192}"/>
              </a:ext>
            </a:extLst>
          </p:cNvPr>
          <p:cNvSpPr/>
          <p:nvPr userDrawn="1"/>
        </p:nvSpPr>
        <p:spPr>
          <a:xfrm>
            <a:off x="0" y="-1"/>
            <a:ext cx="12192000" cy="163406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tx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a:p>
          </p:txBody>
        </p:sp>
      </p:grpSp>
      <p:sp>
        <p:nvSpPr>
          <p:cNvPr id="17" name="Text Placeholder 26">
            <a:extLst>
              <a:ext uri="{FF2B5EF4-FFF2-40B4-BE49-F238E27FC236}">
                <a16:creationId xmlns:a16="http://schemas.microsoft.com/office/drawing/2014/main" id="{6E037DD4-1D90-95F9-C061-800B7C03024C}"/>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a:solidFill>
                  <a:schemeClr val="tx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
        <p:nvSpPr>
          <p:cNvPr id="19" name="Text Placeholder 26">
            <a:extLst>
              <a:ext uri="{FF2B5EF4-FFF2-40B4-BE49-F238E27FC236}">
                <a16:creationId xmlns:a16="http://schemas.microsoft.com/office/drawing/2014/main" id="{362B19AE-1CF8-9A01-DE3C-D5A3D3EB346D}"/>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a:solidFill>
                  <a:schemeClr val="tx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20" name="Title 1">
            <a:extLst>
              <a:ext uri="{FF2B5EF4-FFF2-40B4-BE49-F238E27FC236}">
                <a16:creationId xmlns:a16="http://schemas.microsoft.com/office/drawing/2014/main" id="{532F903A-6019-A472-15D2-01DD204995FD}"/>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a:solidFill>
                  <a:schemeClr val="bg1"/>
                </a:solidFill>
              </a:defRPr>
            </a:lvl1pPr>
          </a:lstStyle>
          <a:p>
            <a:r>
              <a:rPr lang="en-US"/>
              <a:t>Click to add</a:t>
            </a:r>
            <a:br>
              <a:rPr lang="en-US"/>
            </a:br>
            <a:r>
              <a:rPr lang="en-US"/>
              <a:t>main title that can extend to 4 lines</a:t>
            </a:r>
          </a:p>
        </p:txBody>
      </p:sp>
      <p:sp>
        <p:nvSpPr>
          <p:cNvPr id="21" name="Text Placeholder 2">
            <a:extLst>
              <a:ext uri="{FF2B5EF4-FFF2-40B4-BE49-F238E27FC236}">
                <a16:creationId xmlns:a16="http://schemas.microsoft.com/office/drawing/2014/main" id="{6E8CF1BA-AD47-5A3B-6882-D10A9027188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a:solidFill>
                  <a:schemeClr val="bg1"/>
                </a:solidFill>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sp>
        <p:nvSpPr>
          <p:cNvPr id="14" name="Copyright Line 5">
            <a:extLst>
              <a:ext uri="{FF2B5EF4-FFF2-40B4-BE49-F238E27FC236}">
                <a16:creationId xmlns:a16="http://schemas.microsoft.com/office/drawing/2014/main" id="{CB44CC25-3091-170E-D605-3CDDCB4E8F81}"/>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a:solidFill>
                  <a:schemeClr val="accent6"/>
                </a:solidFill>
              </a:rPr>
              <a:t>© </a:t>
            </a:r>
            <a:fld id="{9AAC730D-C093-4AEA-A84A-0558CE5E66AD}" type="datetimeyyyy">
              <a:rPr lang="en-US" sz="800" smtClean="0">
                <a:solidFill>
                  <a:schemeClr val="accent6"/>
                </a:solidFill>
              </a:rPr>
              <a:t>2026</a:t>
            </a:fld>
            <a:r>
              <a:rPr lang="en-US" sz="800">
                <a:solidFill>
                  <a:schemeClr val="accent6"/>
                </a:solidFill>
              </a:rPr>
              <a:t> Autodesk. All rights reserved. </a:t>
            </a:r>
          </a:p>
        </p:txBody>
      </p:sp>
    </p:spTree>
    <p:extLst>
      <p:ext uri="{BB962C8B-B14F-4D97-AF65-F5344CB8AC3E}">
        <p14:creationId xmlns:p14="http://schemas.microsoft.com/office/powerpoint/2010/main" val="405566841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1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0E0D6F4-C09D-8C00-4C35-A35F2B9F6F09}"/>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chemeClr val="tx1"/>
          </a:solidFill>
          <a:ln w="4048" cap="flat">
            <a:noFill/>
            <a:prstDash val="solid"/>
            <a:miter/>
          </a:ln>
        </p:spPr>
        <p:txBody>
          <a:bodyPr wrap="square" rtlCol="0" anchor="ctr">
            <a:noAutofit/>
          </a:bodyPr>
          <a:lstStyle/>
          <a:p>
            <a:endParaRPr lang="en-US"/>
          </a:p>
        </p:txBody>
      </p:sp>
      <p:sp>
        <p:nvSpPr>
          <p:cNvPr id="20" name="Text Placeholder 19">
            <a:extLst>
              <a:ext uri="{FF2B5EF4-FFF2-40B4-BE49-F238E27FC236}">
                <a16:creationId xmlns:a16="http://schemas.microsoft.com/office/drawing/2014/main" id="{B80B967D-7847-5936-0046-4E535372A15D}"/>
              </a:ext>
            </a:extLst>
          </p:cNvPr>
          <p:cNvSpPr>
            <a:spLocks noGrp="1"/>
          </p:cNvSpPr>
          <p:nvPr>
            <p:ph type="body" sz="quarter" idx="11" hasCustomPrompt="1"/>
          </p:nvPr>
        </p:nvSpPr>
        <p:spPr>
          <a:xfrm>
            <a:off x="770032" y="767297"/>
            <a:ext cx="3724275" cy="1163103"/>
          </a:xfrm>
          <a:prstGeom prst="rect">
            <a:avLst/>
          </a:prstGeom>
        </p:spPr>
        <p:txBody>
          <a:bodyPr lIns="0" tIns="0" rIns="0" bIns="0" anchor="b" anchorCtr="0">
            <a:noAutofit/>
          </a:bodyPr>
          <a:lstStyle>
            <a:lvl1pPr marL="0" indent="0">
              <a:lnSpc>
                <a:spcPts val="4400"/>
              </a:lnSpc>
              <a:spcBef>
                <a:spcPts val="0"/>
              </a:spcBef>
              <a:spcAft>
                <a:spcPts val="0"/>
              </a:spcAft>
              <a:buNone/>
              <a:defRPr sz="4400" b="1" i="0">
                <a:solidFill>
                  <a:schemeClr val="bg1"/>
                </a:solidFill>
                <a:latin typeface="+mj-lt"/>
                <a:ea typeface="Arial" panose="020B0503050000020004" pitchFamily="34" charset="77"/>
              </a:defRPr>
            </a:lvl1pPr>
            <a:lvl2pPr>
              <a:defRPr b="1" i="0">
                <a:latin typeface="Arial" panose="020B0503050000020004" pitchFamily="34" charset="77"/>
                <a:ea typeface="Arial" panose="020B0503050000020004" pitchFamily="34" charset="77"/>
              </a:defRPr>
            </a:lvl2pPr>
            <a:lvl3pPr>
              <a:defRPr b="1" i="0">
                <a:latin typeface="Arial" panose="020B0503050000020004" pitchFamily="34" charset="77"/>
                <a:ea typeface="Arial" panose="020B0503050000020004" pitchFamily="34" charset="77"/>
              </a:defRPr>
            </a:lvl3pPr>
            <a:lvl4pPr>
              <a:defRPr b="1" i="0">
                <a:latin typeface="Arial" panose="020B0503050000020004" pitchFamily="34" charset="77"/>
                <a:ea typeface="Arial" panose="020B0503050000020004" pitchFamily="34" charset="77"/>
              </a:defRPr>
            </a:lvl4pPr>
            <a:lvl5pPr>
              <a:defRPr b="1" i="0">
                <a:latin typeface="Arial" panose="020B0503050000020004" pitchFamily="34" charset="77"/>
                <a:ea typeface="Arial" panose="020B0503050000020004" pitchFamily="34" charset="77"/>
              </a:defRPr>
            </a:lvl5pPr>
          </a:lstStyle>
          <a:p>
            <a:pPr lvl="0"/>
            <a:r>
              <a:rPr lang="en-US"/>
              <a:t>Click to add divider title</a:t>
            </a:r>
          </a:p>
        </p:txBody>
      </p:sp>
      <p:sp>
        <p:nvSpPr>
          <p:cNvPr id="22" name="Text Placeholder 21">
            <a:extLst>
              <a:ext uri="{FF2B5EF4-FFF2-40B4-BE49-F238E27FC236}">
                <a16:creationId xmlns:a16="http://schemas.microsoft.com/office/drawing/2014/main" id="{E25D9A52-CBE9-1C13-D6C9-0E4E9F67CBDD}"/>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grpSp>
        <p:nvGrpSpPr>
          <p:cNvPr id="17" name="logo">
            <a:extLst>
              <a:ext uri="{FF2B5EF4-FFF2-40B4-BE49-F238E27FC236}">
                <a16:creationId xmlns:a16="http://schemas.microsoft.com/office/drawing/2014/main" id="{2EDDA485-5B7D-EF32-22F9-3517FC3AA590}"/>
              </a:ext>
            </a:extLst>
          </p:cNvPr>
          <p:cNvGrpSpPr>
            <a:grpSpLocks/>
          </p:cNvGrpSpPr>
          <p:nvPr userDrawn="1"/>
        </p:nvGrpSpPr>
        <p:grpSpPr>
          <a:xfrm>
            <a:off x="795500" y="4685247"/>
            <a:ext cx="1378530" cy="141631"/>
            <a:chOff x="4616450" y="3276600"/>
            <a:chExt cx="2962049" cy="304323"/>
          </a:xfrm>
          <a:solidFill>
            <a:schemeClr val="bg1"/>
          </a:solidFill>
        </p:grpSpPr>
        <p:sp>
          <p:nvSpPr>
            <p:cNvPr id="18" name="Freeform 4">
              <a:extLst>
                <a:ext uri="{FF2B5EF4-FFF2-40B4-BE49-F238E27FC236}">
                  <a16:creationId xmlns:a16="http://schemas.microsoft.com/office/drawing/2014/main" id="{99E1331F-C7C5-D487-E68E-26FC08A4BA66}"/>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a:p>
          </p:txBody>
        </p:sp>
        <p:sp>
          <p:nvSpPr>
            <p:cNvPr id="19" name="Freeform 6">
              <a:extLst>
                <a:ext uri="{FF2B5EF4-FFF2-40B4-BE49-F238E27FC236}">
                  <a16:creationId xmlns:a16="http://schemas.microsoft.com/office/drawing/2014/main" id="{10F9AC9B-373D-B93B-FE92-4723C6F9E5B0}"/>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a:p>
          </p:txBody>
        </p:sp>
        <p:sp>
          <p:nvSpPr>
            <p:cNvPr id="21" name="Freeform 7">
              <a:extLst>
                <a:ext uri="{FF2B5EF4-FFF2-40B4-BE49-F238E27FC236}">
                  <a16:creationId xmlns:a16="http://schemas.microsoft.com/office/drawing/2014/main" id="{C274D299-9D4A-4E8F-FE91-37B3B6DF31B1}"/>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a:p>
          </p:txBody>
        </p:sp>
        <p:sp>
          <p:nvSpPr>
            <p:cNvPr id="24" name="Freeform 9">
              <a:extLst>
                <a:ext uri="{FF2B5EF4-FFF2-40B4-BE49-F238E27FC236}">
                  <a16:creationId xmlns:a16="http://schemas.microsoft.com/office/drawing/2014/main" id="{2EA09436-EFE6-85C8-4719-16702BF97603}"/>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a:p>
          </p:txBody>
        </p:sp>
        <p:sp>
          <p:nvSpPr>
            <p:cNvPr id="25" name="Freeform 10">
              <a:extLst>
                <a:ext uri="{FF2B5EF4-FFF2-40B4-BE49-F238E27FC236}">
                  <a16:creationId xmlns:a16="http://schemas.microsoft.com/office/drawing/2014/main" id="{F7DD9220-A25C-596E-6534-3EEC4A3B836B}"/>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a:p>
          </p:txBody>
        </p:sp>
        <p:sp>
          <p:nvSpPr>
            <p:cNvPr id="26" name="Freeform 11">
              <a:extLst>
                <a:ext uri="{FF2B5EF4-FFF2-40B4-BE49-F238E27FC236}">
                  <a16:creationId xmlns:a16="http://schemas.microsoft.com/office/drawing/2014/main" id="{C4A9D19A-AFBB-BD86-39ED-A914B22DF7F1}"/>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a:p>
          </p:txBody>
        </p:sp>
        <p:sp>
          <p:nvSpPr>
            <p:cNvPr id="27" name="Freeform 12">
              <a:extLst>
                <a:ext uri="{FF2B5EF4-FFF2-40B4-BE49-F238E27FC236}">
                  <a16:creationId xmlns:a16="http://schemas.microsoft.com/office/drawing/2014/main" id="{CB8B1ED7-53BA-FBF2-850B-D0EDB3CC648F}"/>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a:p>
          </p:txBody>
        </p:sp>
        <p:sp>
          <p:nvSpPr>
            <p:cNvPr id="28" name="Freeform 13">
              <a:extLst>
                <a:ext uri="{FF2B5EF4-FFF2-40B4-BE49-F238E27FC236}">
                  <a16:creationId xmlns:a16="http://schemas.microsoft.com/office/drawing/2014/main" id="{B60E6CD9-CFAE-EB34-CDD3-95DBFBE3E60C}"/>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a:p>
          </p:txBody>
        </p:sp>
        <p:sp>
          <p:nvSpPr>
            <p:cNvPr id="29" name="Freeform 14">
              <a:extLst>
                <a:ext uri="{FF2B5EF4-FFF2-40B4-BE49-F238E27FC236}">
                  <a16:creationId xmlns:a16="http://schemas.microsoft.com/office/drawing/2014/main" id="{E9AB3996-DAF4-6603-E374-D3444098BF32}"/>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a:p>
          </p:txBody>
        </p:sp>
      </p:grpSp>
      <p:sp>
        <p:nvSpPr>
          <p:cNvPr id="2" name="Text Placeholder 35">
            <a:extLst>
              <a:ext uri="{FF2B5EF4-FFF2-40B4-BE49-F238E27FC236}">
                <a16:creationId xmlns:a16="http://schemas.microsoft.com/office/drawing/2014/main" id="{DC1C54E7-610E-C8F1-BCFB-73F3C5E5BA5A}"/>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a:solidFill>
                  <a:schemeClr val="tx2"/>
                </a:solidFill>
              </a:defRPr>
            </a:lvl1pPr>
          </a:lstStyle>
          <a:p>
            <a:r>
              <a:rPr lang="en-US"/>
              <a:t>Image courtesy of [Name]</a:t>
            </a:r>
          </a:p>
        </p:txBody>
      </p:sp>
    </p:spTree>
    <p:extLst>
      <p:ext uri="{BB962C8B-B14F-4D97-AF65-F5344CB8AC3E}">
        <p14:creationId xmlns:p14="http://schemas.microsoft.com/office/powerpoint/2010/main" val="129683837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1 (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9CB6BB6E-201E-22EC-BCDB-D8518DBA0266}"/>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rgbClr val="F5F5F0"/>
          </a:solidFill>
          <a:ln w="4048" cap="flat">
            <a:noFill/>
            <a:prstDash val="solid"/>
            <a:miter/>
          </a:ln>
        </p:spPr>
        <p:txBody>
          <a:bodyPr wrap="square" rtlCol="0" anchor="ctr">
            <a:noAutofit/>
          </a:bodyPr>
          <a:lstStyle/>
          <a:p>
            <a:endParaRPr lang="en-US"/>
          </a:p>
        </p:txBody>
      </p:sp>
      <p:sp>
        <p:nvSpPr>
          <p:cNvPr id="46" name="Text Placeholder 19">
            <a:extLst>
              <a:ext uri="{FF2B5EF4-FFF2-40B4-BE49-F238E27FC236}">
                <a16:creationId xmlns:a16="http://schemas.microsoft.com/office/drawing/2014/main" id="{B29AD1B3-AD4A-EC0B-BDE6-4D3DB226E5AF}"/>
              </a:ext>
            </a:extLst>
          </p:cNvPr>
          <p:cNvSpPr>
            <a:spLocks noGrp="1"/>
          </p:cNvSpPr>
          <p:nvPr>
            <p:ph type="body" sz="quarter" idx="11" hasCustomPrompt="1"/>
          </p:nvPr>
        </p:nvSpPr>
        <p:spPr>
          <a:xfrm>
            <a:off x="770032" y="767297"/>
            <a:ext cx="3724275" cy="1161288"/>
          </a:xfrm>
          <a:prstGeom prst="rect">
            <a:avLst/>
          </a:prstGeom>
        </p:spPr>
        <p:txBody>
          <a:bodyPr lIns="0" tIns="0" rIns="0" bIns="0" anchor="b" anchorCtr="0">
            <a:noAutofit/>
          </a:bodyPr>
          <a:lstStyle>
            <a:lvl1pPr marL="0" indent="0">
              <a:lnSpc>
                <a:spcPts val="4400"/>
              </a:lnSpc>
              <a:spcBef>
                <a:spcPts val="0"/>
              </a:spcBef>
              <a:spcAft>
                <a:spcPts val="0"/>
              </a:spcAft>
              <a:buNone/>
              <a:defRPr sz="4400" b="1" i="0">
                <a:solidFill>
                  <a:schemeClr val="tx1"/>
                </a:solidFill>
                <a:latin typeface="+mj-lt"/>
                <a:ea typeface="Arial" panose="020B0503050000020004" pitchFamily="34" charset="77"/>
              </a:defRPr>
            </a:lvl1pPr>
            <a:lvl2pPr>
              <a:defRPr b="1" i="0">
                <a:latin typeface="Arial" panose="020B0503050000020004" pitchFamily="34" charset="77"/>
                <a:ea typeface="Arial" panose="020B0503050000020004" pitchFamily="34" charset="77"/>
              </a:defRPr>
            </a:lvl2pPr>
            <a:lvl3pPr>
              <a:defRPr b="1" i="0">
                <a:latin typeface="Arial" panose="020B0503050000020004" pitchFamily="34" charset="77"/>
                <a:ea typeface="Arial" panose="020B0503050000020004" pitchFamily="34" charset="77"/>
              </a:defRPr>
            </a:lvl3pPr>
            <a:lvl4pPr>
              <a:defRPr b="1" i="0">
                <a:latin typeface="Arial" panose="020B0503050000020004" pitchFamily="34" charset="77"/>
                <a:ea typeface="Arial" panose="020B0503050000020004" pitchFamily="34" charset="77"/>
              </a:defRPr>
            </a:lvl4pPr>
            <a:lvl5pPr>
              <a:defRPr b="1" i="0">
                <a:latin typeface="Arial" panose="020B0503050000020004" pitchFamily="34" charset="77"/>
                <a:ea typeface="Arial" panose="020B0503050000020004" pitchFamily="34" charset="77"/>
              </a:defRPr>
            </a:lvl5pPr>
          </a:lstStyle>
          <a:p>
            <a:pPr lvl="0"/>
            <a:r>
              <a:rPr lang="en-US"/>
              <a:t>Click to add divider title</a:t>
            </a:r>
          </a:p>
        </p:txBody>
      </p:sp>
      <p:sp>
        <p:nvSpPr>
          <p:cNvPr id="47" name="Text Placeholder 21">
            <a:extLst>
              <a:ext uri="{FF2B5EF4-FFF2-40B4-BE49-F238E27FC236}">
                <a16:creationId xmlns:a16="http://schemas.microsoft.com/office/drawing/2014/main" id="{1FBD901F-FFA4-6E29-350B-7B7A80249A14}"/>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grpSp>
        <p:nvGrpSpPr>
          <p:cNvPr id="4" name="logo">
            <a:extLst>
              <a:ext uri="{FF2B5EF4-FFF2-40B4-BE49-F238E27FC236}">
                <a16:creationId xmlns:a16="http://schemas.microsoft.com/office/drawing/2014/main" id="{BD5EC85B-8849-6E72-1175-9E6ADDCD1883}"/>
              </a:ext>
            </a:extLst>
          </p:cNvPr>
          <p:cNvGrpSpPr>
            <a:grpSpLocks/>
          </p:cNvGrpSpPr>
          <p:nvPr userDrawn="1"/>
        </p:nvGrpSpPr>
        <p:grpSpPr>
          <a:xfrm>
            <a:off x="795500" y="4685247"/>
            <a:ext cx="1378530" cy="141631"/>
            <a:chOff x="4616450" y="3276600"/>
            <a:chExt cx="2962049" cy="304323"/>
          </a:xfrm>
          <a:solidFill>
            <a:schemeClr val="tx1"/>
          </a:solidFill>
        </p:grpSpPr>
        <p:sp>
          <p:nvSpPr>
            <p:cNvPr id="5" name="Freeform 4">
              <a:extLst>
                <a:ext uri="{FF2B5EF4-FFF2-40B4-BE49-F238E27FC236}">
                  <a16:creationId xmlns:a16="http://schemas.microsoft.com/office/drawing/2014/main" id="{BFF13CA8-48BE-D426-7FA0-80FAFC05B118}"/>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a:p>
          </p:txBody>
        </p:sp>
        <p:sp>
          <p:nvSpPr>
            <p:cNvPr id="6" name="Freeform 6">
              <a:extLst>
                <a:ext uri="{FF2B5EF4-FFF2-40B4-BE49-F238E27FC236}">
                  <a16:creationId xmlns:a16="http://schemas.microsoft.com/office/drawing/2014/main" id="{CCFA8CC4-0812-FC20-9F4D-604E599097AD}"/>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a:p>
          </p:txBody>
        </p:sp>
        <p:sp>
          <p:nvSpPr>
            <p:cNvPr id="7" name="Freeform 7">
              <a:extLst>
                <a:ext uri="{FF2B5EF4-FFF2-40B4-BE49-F238E27FC236}">
                  <a16:creationId xmlns:a16="http://schemas.microsoft.com/office/drawing/2014/main" id="{302B6026-8083-90A5-DC41-81348B804D9A}"/>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a:p>
          </p:txBody>
        </p:sp>
        <p:sp>
          <p:nvSpPr>
            <p:cNvPr id="8" name="Freeform 9">
              <a:extLst>
                <a:ext uri="{FF2B5EF4-FFF2-40B4-BE49-F238E27FC236}">
                  <a16:creationId xmlns:a16="http://schemas.microsoft.com/office/drawing/2014/main" id="{715C48BC-58E5-5E7A-6089-DAF3E550B516}"/>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a:p>
          </p:txBody>
        </p:sp>
        <p:sp>
          <p:nvSpPr>
            <p:cNvPr id="9" name="Freeform 10">
              <a:extLst>
                <a:ext uri="{FF2B5EF4-FFF2-40B4-BE49-F238E27FC236}">
                  <a16:creationId xmlns:a16="http://schemas.microsoft.com/office/drawing/2014/main" id="{E4FA52B7-C9FB-B9C9-9E55-61B7BA264D52}"/>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a:p>
          </p:txBody>
        </p:sp>
        <p:sp>
          <p:nvSpPr>
            <p:cNvPr id="10" name="Freeform 11">
              <a:extLst>
                <a:ext uri="{FF2B5EF4-FFF2-40B4-BE49-F238E27FC236}">
                  <a16:creationId xmlns:a16="http://schemas.microsoft.com/office/drawing/2014/main" id="{EE18063A-7008-B754-1079-E0DBE54E7569}"/>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a:p>
          </p:txBody>
        </p:sp>
        <p:sp>
          <p:nvSpPr>
            <p:cNvPr id="11" name="Freeform 12">
              <a:extLst>
                <a:ext uri="{FF2B5EF4-FFF2-40B4-BE49-F238E27FC236}">
                  <a16:creationId xmlns:a16="http://schemas.microsoft.com/office/drawing/2014/main" id="{93E1D340-4D2E-9B2C-6547-7A774926D9C8}"/>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a:p>
          </p:txBody>
        </p:sp>
        <p:sp>
          <p:nvSpPr>
            <p:cNvPr id="12" name="Freeform 13">
              <a:extLst>
                <a:ext uri="{FF2B5EF4-FFF2-40B4-BE49-F238E27FC236}">
                  <a16:creationId xmlns:a16="http://schemas.microsoft.com/office/drawing/2014/main" id="{8E47DC8F-4C57-AF73-4AA6-76A4AFB21493}"/>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a:p>
          </p:txBody>
        </p:sp>
        <p:sp>
          <p:nvSpPr>
            <p:cNvPr id="13" name="Freeform 14">
              <a:extLst>
                <a:ext uri="{FF2B5EF4-FFF2-40B4-BE49-F238E27FC236}">
                  <a16:creationId xmlns:a16="http://schemas.microsoft.com/office/drawing/2014/main" id="{4435BCAF-349B-95D7-53FE-632C5518D4DD}"/>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a:p>
          </p:txBody>
        </p:sp>
      </p:grpSp>
      <p:sp>
        <p:nvSpPr>
          <p:cNvPr id="2" name="Text Placeholder 35">
            <a:extLst>
              <a:ext uri="{FF2B5EF4-FFF2-40B4-BE49-F238E27FC236}">
                <a16:creationId xmlns:a16="http://schemas.microsoft.com/office/drawing/2014/main" id="{66912EE9-34B7-86C1-EA5F-1E48593A2A8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a:solidFill>
                  <a:schemeClr val="bg1"/>
                </a:solidFill>
              </a:defRPr>
            </a:lvl1pPr>
          </a:lstStyle>
          <a:p>
            <a:r>
              <a:rPr lang="en-US"/>
              <a:t>Image courtesy of [Name]</a:t>
            </a:r>
          </a:p>
        </p:txBody>
      </p:sp>
    </p:spTree>
    <p:extLst>
      <p:ext uri="{BB962C8B-B14F-4D97-AF65-F5344CB8AC3E}">
        <p14:creationId xmlns:p14="http://schemas.microsoft.com/office/powerpoint/2010/main" val="39123896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2 (Light)">
    <p:bg>
      <p:bgPr>
        <a:solidFill>
          <a:schemeClr val="bg2"/>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717C4548-5E70-7A16-B91A-191C80B196A3}"/>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mj-lt"/>
                <a:ea typeface="Arial" panose="020B0503050000020004" pitchFamily="34" charset="77"/>
              </a:defRPr>
            </a:lvl1pPr>
            <a:lvl2pPr>
              <a:defRPr b="1" i="0">
                <a:latin typeface="Arial" panose="020B0503050000020004" pitchFamily="34" charset="77"/>
                <a:ea typeface="Arial" panose="020B0503050000020004" pitchFamily="34" charset="77"/>
              </a:defRPr>
            </a:lvl2pPr>
            <a:lvl3pPr>
              <a:defRPr b="1" i="0">
                <a:latin typeface="Arial" panose="020B0503050000020004" pitchFamily="34" charset="77"/>
                <a:ea typeface="Arial" panose="020B0503050000020004" pitchFamily="34" charset="77"/>
              </a:defRPr>
            </a:lvl3pPr>
            <a:lvl4pPr>
              <a:defRPr b="1" i="0">
                <a:latin typeface="Arial" panose="020B0503050000020004" pitchFamily="34" charset="77"/>
                <a:ea typeface="Arial" panose="020B0503050000020004" pitchFamily="34" charset="77"/>
              </a:defRPr>
            </a:lvl4pPr>
            <a:lvl5pPr>
              <a:defRPr b="1" i="0">
                <a:latin typeface="Arial" panose="020B0503050000020004" pitchFamily="34" charset="77"/>
                <a:ea typeface="Arial" panose="020B0503050000020004" pitchFamily="34" charset="77"/>
              </a:defRPr>
            </a:lvl5pPr>
          </a:lstStyle>
          <a:p>
            <a:pPr lvl="0"/>
            <a:r>
              <a:rPr lang="en-US"/>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a:solidFill>
                  <a:schemeClr val="tx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sp>
        <p:nvSpPr>
          <p:cNvPr id="3" name="Picture Placeholder 31">
            <a:extLst>
              <a:ext uri="{FF2B5EF4-FFF2-40B4-BE49-F238E27FC236}">
                <a16:creationId xmlns:a16="http://schemas.microsoft.com/office/drawing/2014/main" id="{B558D396-DE2C-9253-A6A2-C1D5645B588A}"/>
              </a:ext>
            </a:extLst>
          </p:cNvPr>
          <p:cNvSpPr>
            <a:spLocks noGrp="1"/>
          </p:cNvSpPr>
          <p:nvPr>
            <p:ph type="pic" sz="quarter" idx="29"/>
          </p:nvPr>
        </p:nvSpPr>
        <p:spPr>
          <a:xfrm>
            <a:off x="7350733" y="1366047"/>
            <a:ext cx="3346703" cy="2291156"/>
          </a:xfrm>
          <a:custGeom>
            <a:avLst/>
            <a:gdLst>
              <a:gd name="connsiteX0" fmla="*/ 2044372 w 3346703"/>
              <a:gd name="connsiteY0" fmla="*/ 0 h 2291156"/>
              <a:gd name="connsiteX1" fmla="*/ 3264507 w 3346703"/>
              <a:gd name="connsiteY1" fmla="*/ 0 h 2291156"/>
              <a:gd name="connsiteX2" fmla="*/ 3268280 w 3346703"/>
              <a:gd name="connsiteY2" fmla="*/ 0 h 2291156"/>
              <a:gd name="connsiteX3" fmla="*/ 3346703 w 3346703"/>
              <a:gd name="connsiteY3" fmla="*/ 78511 h 2291156"/>
              <a:gd name="connsiteX4" fmla="*/ 3346703 w 3346703"/>
              <a:gd name="connsiteY4" fmla="*/ 2290403 h 2291156"/>
              <a:gd name="connsiteX5" fmla="*/ 2068505 w 3346703"/>
              <a:gd name="connsiteY5" fmla="*/ 2290403 h 2291156"/>
              <a:gd name="connsiteX6" fmla="*/ 2068505 w 3346703"/>
              <a:gd name="connsiteY6" fmla="*/ 1909920 h 2291156"/>
              <a:gd name="connsiteX7" fmla="*/ 2156733 w 3346703"/>
              <a:gd name="connsiteY7" fmla="*/ 1733275 h 2291156"/>
              <a:gd name="connsiteX8" fmla="*/ 3163464 w 3346703"/>
              <a:gd name="connsiteY8" fmla="*/ 1129347 h 2291156"/>
              <a:gd name="connsiteX9" fmla="*/ 3192114 w 3346703"/>
              <a:gd name="connsiteY9" fmla="*/ 1077260 h 2291156"/>
              <a:gd name="connsiteX10" fmla="*/ 3130279 w 3346703"/>
              <a:gd name="connsiteY10" fmla="*/ 1015353 h 2291156"/>
              <a:gd name="connsiteX11" fmla="*/ 2066991 w 3346703"/>
              <a:gd name="connsiteY11" fmla="*/ 1015353 h 2291156"/>
              <a:gd name="connsiteX12" fmla="*/ 18102 w 3346703"/>
              <a:gd name="connsiteY12" fmla="*/ 2291156 h 2291156"/>
              <a:gd name="connsiteX13" fmla="*/ 0 w 3346703"/>
              <a:gd name="connsiteY13" fmla="*/ 2291156 h 2291156"/>
              <a:gd name="connsiteX14" fmla="*/ 0 w 3346703"/>
              <a:gd name="connsiteY14" fmla="*/ 1270517 h 229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46703" h="2291156">
                <a:moveTo>
                  <a:pt x="2044372" y="0"/>
                </a:moveTo>
                <a:lnTo>
                  <a:pt x="3264507" y="0"/>
                </a:lnTo>
                <a:cubicBezTo>
                  <a:pt x="3266020" y="0"/>
                  <a:pt x="3266774" y="0"/>
                  <a:pt x="3268280" y="0"/>
                </a:cubicBezTo>
                <a:cubicBezTo>
                  <a:pt x="3312021" y="0"/>
                  <a:pt x="3346703" y="35483"/>
                  <a:pt x="3346703" y="78511"/>
                </a:cubicBezTo>
                <a:lnTo>
                  <a:pt x="3346703" y="2290403"/>
                </a:lnTo>
                <a:cubicBezTo>
                  <a:pt x="3346703" y="2290403"/>
                  <a:pt x="2068505" y="2290403"/>
                  <a:pt x="2068505" y="2290403"/>
                </a:cubicBezTo>
                <a:lnTo>
                  <a:pt x="2068505" y="1909920"/>
                </a:lnTo>
                <a:cubicBezTo>
                  <a:pt x="2068505" y="1851041"/>
                  <a:pt x="2091125" y="1772530"/>
                  <a:pt x="2156733" y="1733275"/>
                </a:cubicBezTo>
                <a:lnTo>
                  <a:pt x="3163464" y="1129347"/>
                </a:lnTo>
                <a:cubicBezTo>
                  <a:pt x="3182310" y="1119535"/>
                  <a:pt x="3193620" y="1099150"/>
                  <a:pt x="3192114" y="1077260"/>
                </a:cubicBezTo>
                <a:cubicBezTo>
                  <a:pt x="3192114" y="1043291"/>
                  <a:pt x="3164216" y="1015353"/>
                  <a:pt x="3130279" y="1015353"/>
                </a:cubicBezTo>
                <a:lnTo>
                  <a:pt x="2066991" y="1015353"/>
                </a:lnTo>
                <a:lnTo>
                  <a:pt x="18102" y="2291156"/>
                </a:lnTo>
                <a:lnTo>
                  <a:pt x="0" y="2291156"/>
                </a:lnTo>
                <a:lnTo>
                  <a:pt x="0" y="1270517"/>
                </a:lnTo>
                <a:close/>
              </a:path>
            </a:pathLst>
          </a:custGeom>
          <a:blipFill>
            <a:blip r:embed="rId2" cstate="screen">
              <a:extLst>
                <a:ext uri="{28A0092B-C50C-407E-A947-70E740481C1C}">
                  <a14:useLocalDpi xmlns:a14="http://schemas.microsoft.com/office/drawing/2010/main"/>
                </a:ext>
              </a:extLst>
            </a:blip>
            <a:stretch>
              <a:fillRect/>
            </a:stretch>
          </a:blipFill>
          <a:ln>
            <a:noFill/>
          </a:ln>
        </p:spPr>
        <p:txBody>
          <a:bodyPr wrap="square">
            <a:noAutofit/>
          </a:bodyPr>
          <a:lstStyle>
            <a:lvl1pPr marL="0" indent="0">
              <a:buNone/>
              <a:defRPr>
                <a:solidFill>
                  <a:schemeClr val="tx1"/>
                </a:solidFill>
              </a:defRPr>
            </a:lvl1pPr>
          </a:lstStyle>
          <a:p>
            <a:r>
              <a:rPr lang="en-US"/>
              <a:t>Click icon to add picture</a:t>
            </a:r>
          </a:p>
        </p:txBody>
      </p:sp>
      <p:sp>
        <p:nvSpPr>
          <p:cNvPr id="6" name="Text Placeholder 35">
            <a:extLst>
              <a:ext uri="{FF2B5EF4-FFF2-40B4-BE49-F238E27FC236}">
                <a16:creationId xmlns:a16="http://schemas.microsoft.com/office/drawing/2014/main" id="{6BEA1AC6-D02C-8033-19B2-82AC59BF8C94}"/>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a:solidFill>
                  <a:schemeClr val="tx2"/>
                </a:solidFill>
              </a:defRPr>
            </a:lvl1pPr>
          </a:lstStyle>
          <a:p>
            <a:r>
              <a:rPr lang="en-US"/>
              <a:t>Image courtesy of [Name]</a:t>
            </a:r>
          </a:p>
        </p:txBody>
      </p:sp>
    </p:spTree>
    <p:extLst>
      <p:ext uri="{BB962C8B-B14F-4D97-AF65-F5344CB8AC3E}">
        <p14:creationId xmlns:p14="http://schemas.microsoft.com/office/powerpoint/2010/main" val="117484797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19"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19"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r>
              <a:rPr lang="en-US"/>
              <a:t>Click to edit Master title style</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4">
            <a:extLst>
              <a:ext uri="{FF2B5EF4-FFF2-40B4-BE49-F238E27FC236}">
                <a16:creationId xmlns:a16="http://schemas.microsoft.com/office/drawing/2014/main" id="{56CA3A5F-2707-57D3-01F9-AB2C06B0403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tx2"/>
                </a:solidFill>
                <a:latin typeface="+mn-lt"/>
              </a:defRPr>
            </a:lvl1pPr>
          </a:lstStyle>
          <a:p>
            <a:fld id="{D425CD52-4183-C145-916A-AE90310D9D4E}" type="slidenum">
              <a:rPr lang="en-US" smtClean="0"/>
              <a:pPr/>
              <a:t>‹#›</a:t>
            </a:fld>
            <a:endParaRPr lang="en-US"/>
          </a:p>
        </p:txBody>
      </p:sp>
      <p:sp>
        <p:nvSpPr>
          <p:cNvPr id="3" name="Footer Placeholder 9">
            <a:extLst>
              <a:ext uri="{FF2B5EF4-FFF2-40B4-BE49-F238E27FC236}">
                <a16:creationId xmlns:a16="http://schemas.microsoft.com/office/drawing/2014/main" id="{7286AF9E-17A8-2CE3-DF1F-D6C19184709B}"/>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mn-lt"/>
                <a:ea typeface="Arial" panose="020B0604020202020204" pitchFamily="34" charset="0"/>
                <a:cs typeface="+mn-cs"/>
              </a:defRPr>
            </a:lvl1pPr>
          </a:lstStyle>
          <a:p>
            <a:r>
              <a:rPr lang="en-PH"/>
              <a:t>Click to add footer</a:t>
            </a:r>
          </a:p>
        </p:txBody>
      </p:sp>
    </p:spTree>
    <p:extLst>
      <p:ext uri="{BB962C8B-B14F-4D97-AF65-F5344CB8AC3E}">
        <p14:creationId xmlns:p14="http://schemas.microsoft.com/office/powerpoint/2010/main" val="2167120908"/>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6" r:id="rId7"/>
    <p:sldLayoutId id="2147483885" r:id="rId8"/>
    <p:sldLayoutId id="2147483887" r:id="rId9"/>
    <p:sldLayoutId id="2147483888" r:id="rId10"/>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mj-lt"/>
          <a:ea typeface="Arial"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1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a:t>Click to add title</a:t>
            </a:r>
          </a:p>
        </p:txBody>
      </p:sp>
      <p:sp>
        <p:nvSpPr>
          <p:cNvPr id="7" name="Slide Number Placeholder 14">
            <a:extLst>
              <a:ext uri="{FF2B5EF4-FFF2-40B4-BE49-F238E27FC236}">
                <a16:creationId xmlns:a16="http://schemas.microsoft.com/office/drawing/2014/main" id="{4D3A3047-B5E6-9223-4FBE-CE208F4461D7}"/>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tx2"/>
                </a:solidFill>
                <a:latin typeface="+mn-lt"/>
              </a:defRPr>
            </a:lvl1pPr>
          </a:lstStyle>
          <a:p>
            <a:fld id="{D425CD52-4183-C145-916A-AE90310D9D4E}" type="slidenum">
              <a:rPr lang="en-US" smtClean="0"/>
              <a:pPr/>
              <a:t>‹#›</a:t>
            </a:fld>
            <a:endParaRPr lang="en-US"/>
          </a:p>
        </p:txBody>
      </p:sp>
      <p:sp>
        <p:nvSpPr>
          <p:cNvPr id="10" name="Footer Placeholder 9">
            <a:extLst>
              <a:ext uri="{FF2B5EF4-FFF2-40B4-BE49-F238E27FC236}">
                <a16:creationId xmlns:a16="http://schemas.microsoft.com/office/drawing/2014/main" id="{E166B6A4-5794-5F8A-AF09-171E76B01191}"/>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mn-lt"/>
                <a:ea typeface="Arial" panose="020B0604020202020204" pitchFamily="34" charset="0"/>
                <a:cs typeface="+mn-cs"/>
              </a:defRPr>
            </a:lvl1pPr>
          </a:lstStyle>
          <a:p>
            <a:r>
              <a:rPr lang="en-PH"/>
              <a:t>Click to add footer</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85603573"/>
      </p:ext>
    </p:extLst>
  </p:cSld>
  <p:clrMap bg1="lt1" tx1="dk1" bg2="lt2" tx2="dk2" accent1="accent1" accent2="accent2" accent3="accent3" accent4="accent4" accent5="accent5" accent6="accent6" hlink="hlink" folHlink="folHlink"/>
  <p:sldLayoutIdLst>
    <p:sldLayoutId id="2147483804" r:id="rId1"/>
    <p:sldLayoutId id="2147483806" r:id="rId2"/>
    <p:sldLayoutId id="2147483808" r:id="rId3"/>
    <p:sldLayoutId id="2147483810" r:id="rId4"/>
    <p:sldLayoutId id="2147483812" r:id="rId5"/>
    <p:sldLayoutId id="2147483848" r:id="rId6"/>
    <p:sldLayoutId id="2147483850" r:id="rId7"/>
    <p:sldLayoutId id="2147483816" r:id="rId8"/>
    <p:sldLayoutId id="2147483818" r:id="rId9"/>
    <p:sldLayoutId id="2147483814" r:id="rId10"/>
    <p:sldLayoutId id="2147483835" r:id="rId11"/>
    <p:sldLayoutId id="2147483837" r:id="rId12"/>
    <p:sldLayoutId id="2147483834" r:id="rId13"/>
    <p:sldLayoutId id="2147483825" r:id="rId14"/>
    <p:sldLayoutId id="2147483828" r:id="rId15"/>
    <p:sldLayoutId id="2147483827" r:id="rId16"/>
    <p:sldLayoutId id="2147483826" r:id="rId17"/>
    <p:sldLayoutId id="2147483821" r:id="rId18"/>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mj-lt"/>
          <a:ea typeface="Arial"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p15:clr>
            <a:srgbClr val="A4A3A4"/>
          </p15:clr>
        </p15:guide>
        <p15:guide id="2" pos="7416">
          <p15:clr>
            <a:srgbClr val="A4A3A4"/>
          </p15:clr>
        </p15:guide>
        <p15:guide id="3" orient="horz" pos="264">
          <p15:clr>
            <a:srgbClr val="A4A3A4"/>
          </p15:clr>
        </p15:guide>
        <p15:guide id="4" orient="horz" pos="4032">
          <p15:clr>
            <a:srgbClr val="A4A3A4"/>
          </p15:clr>
        </p15:guide>
        <p15:guide id="5" orient="horz" pos="1032">
          <p15:clr>
            <a:srgbClr val="A4A3A4"/>
          </p15:clr>
        </p15:guide>
        <p15:guide id="6" orient="horz" pos="3240">
          <p15:clr>
            <a:srgbClr val="A4A3A4"/>
          </p15:clr>
        </p15:guide>
        <p15:guide id="7" orient="horz" pos="2160">
          <p15:clr>
            <a:srgbClr val="A4A3A4"/>
          </p15:clr>
        </p15:guide>
        <p15:guide id="8" pos="3840">
          <p15:clr>
            <a:srgbClr val="A4A3A4"/>
          </p15:clr>
        </p15:guide>
        <p15:guide id="9" pos="5760">
          <p15:clr>
            <a:srgbClr val="A4A3A4"/>
          </p15:clr>
        </p15:guide>
        <p15:guide id="10" pos="1920">
          <p15:clr>
            <a:srgbClr val="A4A3A4"/>
          </p15:clr>
        </p15:guide>
        <p15:guide id="11" orient="horz" pos="3768">
          <p15:clr>
            <a:srgbClr val="A4A3A4"/>
          </p15:clr>
        </p15:guide>
        <p15:guide id="12" orient="horz" pos="3716">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a:t>Click to add title</a:t>
            </a:r>
          </a:p>
        </p:txBody>
      </p:sp>
      <p:sp>
        <p:nvSpPr>
          <p:cNvPr id="3" name="Text Placeholder 3">
            <a:extLst>
              <a:ext uri="{FF2B5EF4-FFF2-40B4-BE49-F238E27FC236}">
                <a16:creationId xmlns:a16="http://schemas.microsoft.com/office/drawing/2014/main" id="{3D4DDD17-15EE-5F2C-FE27-6FCBC9668750}"/>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4">
            <a:extLst>
              <a:ext uri="{FF2B5EF4-FFF2-40B4-BE49-F238E27FC236}">
                <a16:creationId xmlns:a16="http://schemas.microsoft.com/office/drawing/2014/main" id="{7FF6AD79-9AD3-5C0C-2312-F8F318D40789}"/>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a:solidFill>
                  <a:schemeClr val="accent6"/>
                </a:solidFill>
                <a:latin typeface="+mn-lt"/>
              </a:defRPr>
            </a:lvl1pPr>
          </a:lstStyle>
          <a:p>
            <a:fld id="{D425CD52-4183-C145-916A-AE90310D9D4E}" type="slidenum">
              <a:rPr lang="en-US" smtClean="0"/>
              <a:pPr/>
              <a:t>‹#›</a:t>
            </a:fld>
            <a:endParaRPr lang="en-US"/>
          </a:p>
        </p:txBody>
      </p:sp>
      <p:sp>
        <p:nvSpPr>
          <p:cNvPr id="4" name="Footer Placeholder 9">
            <a:extLst>
              <a:ext uri="{FF2B5EF4-FFF2-40B4-BE49-F238E27FC236}">
                <a16:creationId xmlns:a16="http://schemas.microsoft.com/office/drawing/2014/main" id="{B7DD70A7-2CDF-EADE-56E7-698F9F97BAD7}"/>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accent6"/>
                </a:solidFill>
                <a:latin typeface="+mn-lt"/>
                <a:ea typeface="Arial" panose="020B0604020202020204" pitchFamily="34" charset="0"/>
                <a:cs typeface="+mn-cs"/>
              </a:defRPr>
            </a:lvl1pPr>
          </a:lstStyle>
          <a:p>
            <a:r>
              <a:rPr lang="en-PH"/>
              <a:t>Click to add footer</a:t>
            </a:r>
          </a:p>
        </p:txBody>
      </p:sp>
    </p:spTree>
    <p:extLst>
      <p:ext uri="{BB962C8B-B14F-4D97-AF65-F5344CB8AC3E}">
        <p14:creationId xmlns:p14="http://schemas.microsoft.com/office/powerpoint/2010/main" val="4275893171"/>
      </p:ext>
    </p:extLst>
  </p:cSld>
  <p:clrMap bg1="lt1" tx1="dk1" bg2="lt2" tx2="dk2" accent1="accent1" accent2="accent2" accent3="accent3" accent4="accent4" accent5="accent5" accent6="accent6" hlink="hlink" folHlink="folHlink"/>
  <p:sldLayoutIdLst>
    <p:sldLayoutId id="2147483805" r:id="rId1"/>
    <p:sldLayoutId id="2147483807" r:id="rId2"/>
    <p:sldLayoutId id="2147483809" r:id="rId3"/>
    <p:sldLayoutId id="2147483811" r:id="rId4"/>
    <p:sldLayoutId id="2147483813" r:id="rId5"/>
    <p:sldLayoutId id="2147483849" r:id="rId6"/>
    <p:sldLayoutId id="2147483851" r:id="rId7"/>
    <p:sldLayoutId id="2147483817" r:id="rId8"/>
    <p:sldLayoutId id="2147483819" r:id="rId9"/>
    <p:sldLayoutId id="2147483815" r:id="rId10"/>
    <p:sldLayoutId id="2147483836" r:id="rId11"/>
    <p:sldLayoutId id="2147483890" r:id="rId12"/>
    <p:sldLayoutId id="2147483823" r:id="rId13"/>
    <p:sldLayoutId id="2147483833" r:id="rId14"/>
    <p:sldLayoutId id="2147483830" r:id="rId15"/>
    <p:sldLayoutId id="2147483831" r:id="rId16"/>
    <p:sldLayoutId id="2147483832" r:id="rId17"/>
    <p:sldLayoutId id="2147483820" r:id="rId18"/>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bg1"/>
          </a:solidFill>
          <a:latin typeface="+mj-lt"/>
          <a:ea typeface="Arial"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bg1"/>
        </a:buClr>
        <a:buSzPct val="100000"/>
        <a:buFont typeface="Wingdings 2" panose="05020102010507070707" pitchFamily="18" charset="2"/>
        <a:buChar char=""/>
        <a:defRPr sz="20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20"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32.xml"/><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32.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32.xml"/><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32.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32.xml"/><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32.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32.xml"/><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32.xml"/><Relationship Id="rId5" Type="http://schemas.openxmlformats.org/officeDocument/2006/relationships/image" Target="../media/image46.png"/><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5.xml"/><Relationship Id="rId1" Type="http://schemas.openxmlformats.org/officeDocument/2006/relationships/slideLayout" Target="../slideLayouts/slideLayout32.xml"/><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2.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2.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D4E23-7854-6CAE-6F1F-ED63673E31BC}"/>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574FFEE1-9551-C693-BF33-F2EF3387D066}"/>
              </a:ext>
            </a:extLst>
          </p:cNvPr>
          <p:cNvSpPr>
            <a:spLocks noGrp="1"/>
          </p:cNvSpPr>
          <p:nvPr>
            <p:ph type="title"/>
          </p:nvPr>
        </p:nvSpPr>
        <p:spPr>
          <a:xfrm>
            <a:off x="6574860" y="1517581"/>
            <a:ext cx="5198040" cy="3716156"/>
          </a:xfrm>
        </p:spPr>
        <p:txBody>
          <a:bodyPr anchor="t"/>
          <a:lstStyle/>
          <a:p>
            <a:r>
              <a:rPr lang="en-US" dirty="0"/>
              <a:t>Lecture:</a:t>
            </a:r>
            <a:br>
              <a:rPr lang="en-US" dirty="0"/>
            </a:br>
            <a:br>
              <a:rPr lang="en-US" dirty="0"/>
            </a:br>
            <a:r>
              <a:rPr lang="en-US" dirty="0"/>
              <a:t>Introduction to BIM for MEP design</a:t>
            </a:r>
          </a:p>
        </p:txBody>
      </p:sp>
      <p:pic>
        <p:nvPicPr>
          <p:cNvPr id="8" name="Picture Placeholder 6">
            <a:extLst>
              <a:ext uri="{FF2B5EF4-FFF2-40B4-BE49-F238E27FC236}">
                <a16:creationId xmlns:a16="http://schemas.microsoft.com/office/drawing/2014/main" id="{53C791B2-CB9F-6FFF-9FFB-75187D07BFA5}"/>
              </a:ext>
            </a:extLst>
          </p:cNvPr>
          <p:cNvPicPr>
            <a:picLocks noGrp="1" noChangeAspect="1"/>
          </p:cNvPicPr>
          <p:nvPr>
            <p:ph type="pic" sz="quarter" idx="11"/>
          </p:nvPr>
        </p:nvPicPr>
        <p:blipFill>
          <a:blip r:embed="rId2"/>
          <a:srcRect l="27589" r="25849" b="33333"/>
          <a:stretch>
            <a:fillRect/>
          </a:stretch>
        </p:blipFill>
        <p:spPr>
          <a:xfrm>
            <a:off x="0" y="0"/>
            <a:ext cx="6268453" cy="6858000"/>
          </a:xfrm>
        </p:spPr>
      </p:pic>
    </p:spTree>
    <p:extLst>
      <p:ext uri="{BB962C8B-B14F-4D97-AF65-F5344CB8AC3E}">
        <p14:creationId xmlns:p14="http://schemas.microsoft.com/office/powerpoint/2010/main" val="3553180340"/>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D2E5D4-BFB5-1C57-8AA9-13D32B85EAA0}"/>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47FD47EC-E2EB-048E-0DE2-19E15FCB33D3}"/>
              </a:ext>
            </a:extLst>
          </p:cNvPr>
          <p:cNvSpPr>
            <a:spLocks noGrp="1"/>
          </p:cNvSpPr>
          <p:nvPr>
            <p:ph type="title"/>
          </p:nvPr>
        </p:nvSpPr>
        <p:spPr>
          <a:xfrm>
            <a:off x="383742" y="267257"/>
            <a:ext cx="5712258" cy="963247"/>
          </a:xfrm>
        </p:spPr>
        <p:txBody>
          <a:bodyPr anchor="ctr"/>
          <a:lstStyle/>
          <a:p>
            <a:r>
              <a:rPr lang="en-US" dirty="0"/>
              <a:t>Creating &amp; Managing MEP Views</a:t>
            </a:r>
          </a:p>
        </p:txBody>
      </p:sp>
      <p:sp>
        <p:nvSpPr>
          <p:cNvPr id="8" name="Text Placeholder 26">
            <a:extLst>
              <a:ext uri="{FF2B5EF4-FFF2-40B4-BE49-F238E27FC236}">
                <a16:creationId xmlns:a16="http://schemas.microsoft.com/office/drawing/2014/main" id="{14F804BB-4167-B171-5040-407657B8B003}"/>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Generating Discipline Floor Plans:</a:t>
            </a:r>
            <a:r>
              <a:rPr lang="en-US" dirty="0"/>
              <a:t> Create dedicated 2D MEP views from project levels while managing Visibility/Graphics (VG) overrides to hide non-MEP elements like lighting or structural markers. </a:t>
            </a:r>
          </a:p>
          <a:p>
            <a:r>
              <a:rPr lang="en-US" b="1" dirty="0"/>
              <a:t>Mastering the View Range:</a:t>
            </a:r>
            <a:r>
              <a:rPr lang="en-US" dirty="0"/>
              <a:t> Adjust Cut Planes and Top/Bottom boundaries (e.g., locking the top to the level above) to capture concealed ductwork and equipment above ceiling grids. </a:t>
            </a:r>
          </a:p>
          <a:p>
            <a:r>
              <a:rPr lang="en-US" b="1" dirty="0"/>
              <a:t>Standardizing via View Templates:</a:t>
            </a:r>
            <a:r>
              <a:rPr lang="en-US" dirty="0"/>
              <a:t> Save optimized view properties into a reusable </a:t>
            </a:r>
            <a:r>
              <a:rPr lang="en-US" b="1" dirty="0"/>
              <a:t>View Template</a:t>
            </a:r>
            <a:r>
              <a:rPr lang="en-US" dirty="0"/>
              <a:t> to enforce graphic styles, detail levels (Medium/Fine), and visibility rules globally. </a:t>
            </a:r>
          </a:p>
          <a:p>
            <a:r>
              <a:rPr lang="en-US" b="1" dirty="0"/>
              <a:t>Project Browser Organization:</a:t>
            </a:r>
            <a:r>
              <a:rPr lang="en-US" dirty="0"/>
              <a:t> Group and sort project views systematically using custom parameters such as Discipline, Sub-Discipline (e.g., HVAC), or Associated Level. </a:t>
            </a:r>
          </a:p>
        </p:txBody>
      </p:sp>
      <p:sp>
        <p:nvSpPr>
          <p:cNvPr id="9" name="Text Placeholder 47">
            <a:extLst>
              <a:ext uri="{FF2B5EF4-FFF2-40B4-BE49-F238E27FC236}">
                <a16:creationId xmlns:a16="http://schemas.microsoft.com/office/drawing/2014/main" id="{882BEBA6-E39F-F07F-5F9E-C2B2171D0804}"/>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View Optimization, Ranges, &amp; View Templates</a:t>
            </a:r>
          </a:p>
        </p:txBody>
      </p:sp>
      <p:pic>
        <p:nvPicPr>
          <p:cNvPr id="3" name="Picture 2">
            <a:extLst>
              <a:ext uri="{FF2B5EF4-FFF2-40B4-BE49-F238E27FC236}">
                <a16:creationId xmlns:a16="http://schemas.microsoft.com/office/drawing/2014/main" id="{096DD5B7-2139-F54F-80F2-C377D1989726}"/>
              </a:ext>
            </a:extLst>
          </p:cNvPr>
          <p:cNvPicPr>
            <a:picLocks noChangeAspect="1"/>
          </p:cNvPicPr>
          <p:nvPr/>
        </p:nvPicPr>
        <p:blipFill>
          <a:blip r:embed="rId3"/>
          <a:stretch>
            <a:fillRect/>
          </a:stretch>
        </p:blipFill>
        <p:spPr>
          <a:xfrm>
            <a:off x="7721326" y="281598"/>
            <a:ext cx="2233557" cy="1635898"/>
          </a:xfrm>
          <a:prstGeom prst="rect">
            <a:avLst/>
          </a:prstGeom>
        </p:spPr>
      </p:pic>
      <p:pic>
        <p:nvPicPr>
          <p:cNvPr id="7" name="Picture 6">
            <a:extLst>
              <a:ext uri="{FF2B5EF4-FFF2-40B4-BE49-F238E27FC236}">
                <a16:creationId xmlns:a16="http://schemas.microsoft.com/office/drawing/2014/main" id="{604379C0-E7A6-8123-534E-5F313FE565A6}"/>
              </a:ext>
            </a:extLst>
          </p:cNvPr>
          <p:cNvPicPr>
            <a:picLocks noChangeAspect="1"/>
          </p:cNvPicPr>
          <p:nvPr/>
        </p:nvPicPr>
        <p:blipFill>
          <a:blip r:embed="rId4"/>
          <a:stretch>
            <a:fillRect/>
          </a:stretch>
        </p:blipFill>
        <p:spPr>
          <a:xfrm>
            <a:off x="7644768" y="2127621"/>
            <a:ext cx="2386672" cy="1586743"/>
          </a:xfrm>
          <a:prstGeom prst="rect">
            <a:avLst/>
          </a:prstGeom>
        </p:spPr>
      </p:pic>
      <p:pic>
        <p:nvPicPr>
          <p:cNvPr id="12" name="Picture 11">
            <a:extLst>
              <a:ext uri="{FF2B5EF4-FFF2-40B4-BE49-F238E27FC236}">
                <a16:creationId xmlns:a16="http://schemas.microsoft.com/office/drawing/2014/main" id="{08408B98-3891-C23A-A077-ECA4FF478D19}"/>
              </a:ext>
            </a:extLst>
          </p:cNvPr>
          <p:cNvPicPr>
            <a:picLocks noChangeAspect="1"/>
          </p:cNvPicPr>
          <p:nvPr/>
        </p:nvPicPr>
        <p:blipFill>
          <a:blip r:embed="rId5"/>
          <a:stretch>
            <a:fillRect/>
          </a:stretch>
        </p:blipFill>
        <p:spPr>
          <a:xfrm>
            <a:off x="7004649" y="3924489"/>
            <a:ext cx="3667258" cy="2597081"/>
          </a:xfrm>
          <a:prstGeom prst="rect">
            <a:avLst/>
          </a:prstGeom>
        </p:spPr>
      </p:pic>
    </p:spTree>
    <p:extLst>
      <p:ext uri="{BB962C8B-B14F-4D97-AF65-F5344CB8AC3E}">
        <p14:creationId xmlns:p14="http://schemas.microsoft.com/office/powerpoint/2010/main" val="24792222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1235D8-B19D-A2CA-EAD0-E72DB439BBCE}"/>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AD269C96-D29B-A911-A5D3-7A719E34ECA6}"/>
              </a:ext>
            </a:extLst>
          </p:cNvPr>
          <p:cNvSpPr>
            <a:spLocks noGrp="1"/>
          </p:cNvSpPr>
          <p:nvPr>
            <p:ph type="title"/>
          </p:nvPr>
        </p:nvSpPr>
        <p:spPr>
          <a:xfrm>
            <a:off x="383742" y="267257"/>
            <a:ext cx="5712258" cy="963247"/>
          </a:xfrm>
        </p:spPr>
        <p:txBody>
          <a:bodyPr anchor="ctr"/>
          <a:lstStyle/>
          <a:p>
            <a:r>
              <a:rPr lang="en-US" dirty="0"/>
              <a:t>Intelligent MEP System Connectivity</a:t>
            </a:r>
          </a:p>
        </p:txBody>
      </p:sp>
      <p:sp>
        <p:nvSpPr>
          <p:cNvPr id="8" name="Text Placeholder 26">
            <a:extLst>
              <a:ext uri="{FF2B5EF4-FFF2-40B4-BE49-F238E27FC236}">
                <a16:creationId xmlns:a16="http://schemas.microsoft.com/office/drawing/2014/main" id="{1D6B64BA-BA28-ABCA-D0D3-520F6E540C02}"/>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Systems as Data Networks:</a:t>
            </a:r>
            <a:r>
              <a:rPr lang="en-US" dirty="0"/>
              <a:t> In Revit, MEP components are not static 3D shapes—they form intelligent, connected system networks (e.g., Duct System: Fresh Air). </a:t>
            </a:r>
          </a:p>
          <a:p>
            <a:r>
              <a:rPr lang="en-US" b="1" dirty="0"/>
              <a:t>Dynamic Flow Propagation:</a:t>
            </a:r>
            <a:r>
              <a:rPr lang="en-US" dirty="0"/>
              <a:t> Air terminals drive system calculations; modifying a diffuser's airflow parameter (e.g., from 150 CFM to 200 CFM) automatically updates the flow values of connected duct runs and upstream equipment. </a:t>
            </a:r>
          </a:p>
          <a:p>
            <a:r>
              <a:rPr lang="en-US" b="1" dirty="0"/>
              <a:t>Flow Accumulation &amp; Summary:</a:t>
            </a:r>
            <a:r>
              <a:rPr lang="en-US" dirty="0"/>
              <a:t> Upstream main duct branches dynamically aggregate cumulative flows (e.g., summing individual diffusers to 400 CFM) for automated duct sizing calculations. </a:t>
            </a:r>
          </a:p>
          <a:p>
            <a:r>
              <a:rPr lang="en-US" b="1" dirty="0"/>
              <a:t>Network Verification &amp; Isolation:</a:t>
            </a:r>
            <a:r>
              <a:rPr lang="en-US" dirty="0"/>
              <a:t> Use the Tab key to highlight connected network runs instantly, then isolate them via </a:t>
            </a:r>
            <a:r>
              <a:rPr lang="en-US" b="1" dirty="0"/>
              <a:t>Temporary Hide/Isolate</a:t>
            </a:r>
            <a:r>
              <a:rPr lang="en-US" dirty="0"/>
              <a:t> (HI) to verify system integrity. </a:t>
            </a:r>
          </a:p>
        </p:txBody>
      </p:sp>
      <p:sp>
        <p:nvSpPr>
          <p:cNvPr id="9" name="Text Placeholder 47">
            <a:extLst>
              <a:ext uri="{FF2B5EF4-FFF2-40B4-BE49-F238E27FC236}">
                <a16:creationId xmlns:a16="http://schemas.microsoft.com/office/drawing/2014/main" id="{7F48AC58-2B15-7C4F-F149-E625EB4858E2}"/>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Beyond 3D Geometry: Data-Driven Connected Networks</a:t>
            </a:r>
          </a:p>
        </p:txBody>
      </p:sp>
      <p:pic>
        <p:nvPicPr>
          <p:cNvPr id="4" name="Picture 3">
            <a:extLst>
              <a:ext uri="{FF2B5EF4-FFF2-40B4-BE49-F238E27FC236}">
                <a16:creationId xmlns:a16="http://schemas.microsoft.com/office/drawing/2014/main" id="{0ED70081-A7EF-8C2D-C9AB-BA3721925B3A}"/>
              </a:ext>
            </a:extLst>
          </p:cNvPr>
          <p:cNvPicPr>
            <a:picLocks noChangeAspect="1"/>
          </p:cNvPicPr>
          <p:nvPr/>
        </p:nvPicPr>
        <p:blipFill>
          <a:blip r:embed="rId3"/>
          <a:stretch>
            <a:fillRect/>
          </a:stretch>
        </p:blipFill>
        <p:spPr>
          <a:xfrm>
            <a:off x="6096000" y="431397"/>
            <a:ext cx="5658981" cy="2997603"/>
          </a:xfrm>
          <a:prstGeom prst="rect">
            <a:avLst/>
          </a:prstGeom>
        </p:spPr>
      </p:pic>
      <p:pic>
        <p:nvPicPr>
          <p:cNvPr id="10" name="Picture 9">
            <a:extLst>
              <a:ext uri="{FF2B5EF4-FFF2-40B4-BE49-F238E27FC236}">
                <a16:creationId xmlns:a16="http://schemas.microsoft.com/office/drawing/2014/main" id="{F866C4FC-DE42-291A-4E1C-F804DBB5A52A}"/>
              </a:ext>
            </a:extLst>
          </p:cNvPr>
          <p:cNvPicPr>
            <a:picLocks noChangeAspect="1"/>
          </p:cNvPicPr>
          <p:nvPr/>
        </p:nvPicPr>
        <p:blipFill>
          <a:blip r:embed="rId4"/>
          <a:stretch>
            <a:fillRect/>
          </a:stretch>
        </p:blipFill>
        <p:spPr>
          <a:xfrm>
            <a:off x="6683184" y="3593140"/>
            <a:ext cx="4512719" cy="2941946"/>
          </a:xfrm>
          <a:prstGeom prst="rect">
            <a:avLst/>
          </a:prstGeom>
        </p:spPr>
      </p:pic>
    </p:spTree>
    <p:extLst>
      <p:ext uri="{BB962C8B-B14F-4D97-AF65-F5344CB8AC3E}">
        <p14:creationId xmlns:p14="http://schemas.microsoft.com/office/powerpoint/2010/main" val="17540123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5F8B8-A68A-8D74-0D19-DFCD6C70175A}"/>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1DF6DDE5-DDAA-F1DC-A361-625F0B4EC939}"/>
              </a:ext>
            </a:extLst>
          </p:cNvPr>
          <p:cNvSpPr>
            <a:spLocks noGrp="1"/>
          </p:cNvSpPr>
          <p:nvPr>
            <p:ph type="title"/>
          </p:nvPr>
        </p:nvSpPr>
        <p:spPr>
          <a:xfrm>
            <a:off x="383741" y="267257"/>
            <a:ext cx="6318983" cy="963247"/>
          </a:xfrm>
        </p:spPr>
        <p:txBody>
          <a:bodyPr anchor="ctr"/>
          <a:lstStyle/>
          <a:p>
            <a:r>
              <a:rPr lang="en-US" dirty="0"/>
              <a:t>Revit Hierarchy: Categories, Families, &amp; System Types</a:t>
            </a:r>
          </a:p>
        </p:txBody>
      </p:sp>
      <mc:AlternateContent xmlns:mc="http://schemas.openxmlformats.org/markup-compatibility/2006">
        <mc:Choice xmlns:a14="http://schemas.microsoft.com/office/drawing/2010/main" Requires="a14">
          <p:sp>
            <p:nvSpPr>
              <p:cNvPr id="8" name="Text Placeholder 26">
                <a:extLst>
                  <a:ext uri="{FF2B5EF4-FFF2-40B4-BE49-F238E27FC236}">
                    <a16:creationId xmlns:a16="http://schemas.microsoft.com/office/drawing/2014/main" id="{883938C6-F8E5-FF4A-6651-1CC3BC0B50C1}"/>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The Revit MEP Hierarchy:</a:t>
                </a:r>
                <a:r>
                  <a:rPr lang="en-US" dirty="0"/>
                  <a:t> Elements are organized systematically in the Project Browser under </a:t>
                </a:r>
                <a:r>
                  <a:rPr lang="en-US" b="1" dirty="0"/>
                  <a:t>Categories</a:t>
                </a:r>
                <a:r>
                  <a:rPr lang="en-US" dirty="0"/>
                  <a:t> (e.g., Air Terminals) </a:t>
                </a:r>
                <a14:m>
                  <m:oMath xmlns:m="http://schemas.openxmlformats.org/officeDocument/2006/math">
                    <m:r>
                      <a:rPr lang="en-US"/>
                      <m:t>→</m:t>
                    </m:r>
                  </m:oMath>
                </a14:m>
                <a:r>
                  <a:rPr lang="en-US" b="1" dirty="0"/>
                  <a:t>Families</a:t>
                </a:r>
                <a:r>
                  <a:rPr lang="en-US" dirty="0"/>
                  <a:t> (e.g., Supply Diffuser) </a:t>
                </a:r>
                <a14:m>
                  <m:oMath xmlns:m="http://schemas.openxmlformats.org/officeDocument/2006/math">
                    <m:r>
                      <a:rPr lang="en-US"/>
                      <m:t>→</m:t>
                    </m:r>
                  </m:oMath>
                </a14:m>
                <a:r>
                  <a:rPr lang="en-US" b="1" dirty="0"/>
                  <a:t>Types</a:t>
                </a:r>
                <a:r>
                  <a:rPr lang="en-US" dirty="0"/>
                  <a:t> (e.g., specific neck diameters). </a:t>
                </a:r>
              </a:p>
              <a:p>
                <a:r>
                  <a:rPr lang="en-US" b="1" dirty="0"/>
                  <a:t>System Classifications vs. System Types:</a:t>
                </a:r>
                <a:r>
                  <a:rPr lang="en-US" dirty="0"/>
                  <a:t> System Classifications (e.g., Supply Air, Exhaust Air, Domestic Cold Water) are built-in rules that govern connector behavior, while custom System Types can be duplicated and named per project needs. </a:t>
                </a:r>
              </a:p>
              <a:p>
                <a:r>
                  <a:rPr lang="en-US" b="1" dirty="0"/>
                  <a:t>Global Graphic Overrides:</a:t>
                </a:r>
                <a:r>
                  <a:rPr lang="en-US" dirty="0"/>
                  <a:t> Customizing Type Properties on a system family applies global color-coding, line styles, and abbreviations across every view in the project. </a:t>
                </a:r>
              </a:p>
              <a:p>
                <a:r>
                  <a:rPr lang="en-US" b="1" dirty="0"/>
                  <a:t>Discipline &amp; Rule-Based Filtering:</a:t>
                </a:r>
                <a:r>
                  <a:rPr lang="en-US" dirty="0"/>
                  <a:t> View Disciplines automatically control element emphasis (e.g., halftoning architectural geometry), while Visibility/Graphics (VG) and rule-based Filters selectively hide unneeded categories (e.g., hiding domestic plumbing in a mechanical hydronic view).</a:t>
                </a:r>
              </a:p>
            </p:txBody>
          </p:sp>
        </mc:Choice>
        <mc:Fallback>
          <p:sp>
            <p:nvSpPr>
              <p:cNvPr id="8" name="Text Placeholder 26">
                <a:extLst>
                  <a:ext uri="{FF2B5EF4-FFF2-40B4-BE49-F238E27FC236}">
                    <a16:creationId xmlns:a16="http://schemas.microsoft.com/office/drawing/2014/main" id="{883938C6-F8E5-FF4A-6651-1CC3BC0B50C1}"/>
                  </a:ext>
                </a:extLst>
              </p:cNvPr>
              <p:cNvSpPr txBox="1">
                <a:spLocks noRot="1" noChangeAspect="1" noMove="1" noResize="1" noEditPoints="1" noAdjustHandles="1" noChangeArrowheads="1" noChangeShapeType="1" noTextEdit="1"/>
              </p:cNvSpPr>
              <p:nvPr/>
            </p:nvSpPr>
            <p:spPr>
              <a:xfrm>
                <a:off x="383742" y="2441275"/>
                <a:ext cx="5271725" cy="4080295"/>
              </a:xfrm>
              <a:prstGeom prst="rect">
                <a:avLst/>
              </a:prstGeom>
              <a:blipFill>
                <a:blip r:embed="rId3"/>
                <a:stretch>
                  <a:fillRect l="-1850" t="-1343" r="-1965"/>
                </a:stretch>
              </a:blipFill>
            </p:spPr>
            <p:txBody>
              <a:bodyPr/>
              <a:lstStyle/>
              <a:p>
                <a:r>
                  <a:rPr lang="en-US">
                    <a:noFill/>
                  </a:rPr>
                  <a:t> </a:t>
                </a:r>
              </a:p>
            </p:txBody>
          </p:sp>
        </mc:Fallback>
      </mc:AlternateContent>
      <p:sp>
        <p:nvSpPr>
          <p:cNvPr id="9" name="Text Placeholder 47">
            <a:extLst>
              <a:ext uri="{FF2B5EF4-FFF2-40B4-BE49-F238E27FC236}">
                <a16:creationId xmlns:a16="http://schemas.microsoft.com/office/drawing/2014/main" id="{9B66993E-65D6-C37A-A765-088BF1AFF0B1}"/>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Organizing the MEP Model: Categories, Families, &amp; System Classifications</a:t>
            </a:r>
          </a:p>
        </p:txBody>
      </p:sp>
      <p:pic>
        <p:nvPicPr>
          <p:cNvPr id="3" name="Picture 2">
            <a:extLst>
              <a:ext uri="{FF2B5EF4-FFF2-40B4-BE49-F238E27FC236}">
                <a16:creationId xmlns:a16="http://schemas.microsoft.com/office/drawing/2014/main" id="{B3A55A42-6043-1950-4745-839DF27E52AA}"/>
              </a:ext>
            </a:extLst>
          </p:cNvPr>
          <p:cNvPicPr>
            <a:picLocks noChangeAspect="1"/>
          </p:cNvPicPr>
          <p:nvPr/>
        </p:nvPicPr>
        <p:blipFill>
          <a:blip r:embed="rId4"/>
          <a:stretch>
            <a:fillRect/>
          </a:stretch>
        </p:blipFill>
        <p:spPr>
          <a:xfrm>
            <a:off x="6096000" y="1768415"/>
            <a:ext cx="3264082" cy="2928955"/>
          </a:xfrm>
          <a:prstGeom prst="rect">
            <a:avLst/>
          </a:prstGeom>
        </p:spPr>
      </p:pic>
      <p:pic>
        <p:nvPicPr>
          <p:cNvPr id="7" name="Picture 6">
            <a:extLst>
              <a:ext uri="{FF2B5EF4-FFF2-40B4-BE49-F238E27FC236}">
                <a16:creationId xmlns:a16="http://schemas.microsoft.com/office/drawing/2014/main" id="{B8CA9559-420A-D27D-C505-B98E07A003AA}"/>
              </a:ext>
            </a:extLst>
          </p:cNvPr>
          <p:cNvPicPr>
            <a:picLocks noChangeAspect="1"/>
          </p:cNvPicPr>
          <p:nvPr/>
        </p:nvPicPr>
        <p:blipFill>
          <a:blip r:embed="rId5"/>
          <a:stretch>
            <a:fillRect/>
          </a:stretch>
        </p:blipFill>
        <p:spPr>
          <a:xfrm>
            <a:off x="9585317" y="1595524"/>
            <a:ext cx="2298680" cy="3319864"/>
          </a:xfrm>
          <a:prstGeom prst="rect">
            <a:avLst/>
          </a:prstGeom>
        </p:spPr>
      </p:pic>
    </p:spTree>
    <p:extLst>
      <p:ext uri="{BB962C8B-B14F-4D97-AF65-F5344CB8AC3E}">
        <p14:creationId xmlns:p14="http://schemas.microsoft.com/office/powerpoint/2010/main" val="29831783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2BC90-F95D-4EA3-18A0-3A6B6E144A7E}"/>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9C369443-38E7-FB39-BFCF-02500876766B}"/>
              </a:ext>
            </a:extLst>
          </p:cNvPr>
          <p:cNvSpPr>
            <a:spLocks noGrp="1"/>
          </p:cNvSpPr>
          <p:nvPr>
            <p:ph type="title"/>
          </p:nvPr>
        </p:nvSpPr>
        <p:spPr>
          <a:xfrm>
            <a:off x="383742" y="267257"/>
            <a:ext cx="5335572" cy="963247"/>
          </a:xfrm>
        </p:spPr>
        <p:txBody>
          <a:bodyPr anchor="ctr"/>
          <a:lstStyle/>
          <a:p>
            <a:r>
              <a:rPr lang="en-US" dirty="0"/>
              <a:t>Mechanical Equipment &amp; System Anchors</a:t>
            </a:r>
          </a:p>
        </p:txBody>
      </p:sp>
      <p:sp>
        <p:nvSpPr>
          <p:cNvPr id="8" name="Text Placeholder 26">
            <a:extLst>
              <a:ext uri="{FF2B5EF4-FFF2-40B4-BE49-F238E27FC236}">
                <a16:creationId xmlns:a16="http://schemas.microsoft.com/office/drawing/2014/main" id="{ACAA4C11-4353-A6C5-1AF4-8BDA42E6A782}"/>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Equipment as System Roots:</a:t>
            </a:r>
            <a:r>
              <a:rPr lang="en-US" dirty="0"/>
              <a:t> Mechanical equipment (such as Air Handling Units or Fan Coil Units) serves as the physical anchor for duct and pipe networks. </a:t>
            </a:r>
          </a:p>
          <a:p>
            <a:r>
              <a:rPr lang="en-US" b="1" dirty="0"/>
              <a:t>Placement &amp; Spatial Alignment:</a:t>
            </a:r>
            <a:r>
              <a:rPr lang="en-US" dirty="0"/>
              <a:t> Use the Spacebar while placing equipment to rotate geometry or align it along structural gridlines and architectural walls. </a:t>
            </a:r>
          </a:p>
          <a:p>
            <a:r>
              <a:rPr lang="en-US" b="1" dirty="0"/>
              <a:t>3D Elevation Verification:</a:t>
            </a:r>
            <a:r>
              <a:rPr lang="en-US" dirty="0"/>
              <a:t> Audit vertical placement in 3D views and cross-sections—using </a:t>
            </a:r>
            <a:r>
              <a:rPr lang="en-US" b="1" dirty="0"/>
              <a:t>Aligned Dimensions</a:t>
            </a:r>
            <a:r>
              <a:rPr lang="en-US" dirty="0"/>
              <a:t> (DI) to lock roof curbs or pad clearances precisely. </a:t>
            </a:r>
          </a:p>
          <a:p>
            <a:r>
              <a:rPr lang="en-US" b="1" dirty="0"/>
              <a:t>Built-in Connectors:</a:t>
            </a:r>
            <a:r>
              <a:rPr lang="en-US" dirty="0"/>
              <a:t> Equipment families feature active duct, piping, and electrical connectors that establish network origins and transfer flow data. </a:t>
            </a:r>
          </a:p>
        </p:txBody>
      </p:sp>
      <p:sp>
        <p:nvSpPr>
          <p:cNvPr id="9" name="Text Placeholder 47">
            <a:extLst>
              <a:ext uri="{FF2B5EF4-FFF2-40B4-BE49-F238E27FC236}">
                <a16:creationId xmlns:a16="http://schemas.microsoft.com/office/drawing/2014/main" id="{6505612F-3F78-EE6D-76B6-9CBB7D712533}"/>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Positioning &amp; Anchoring HVAC Equipment</a:t>
            </a:r>
          </a:p>
        </p:txBody>
      </p:sp>
      <p:pic>
        <p:nvPicPr>
          <p:cNvPr id="4" name="Picture 3">
            <a:extLst>
              <a:ext uri="{FF2B5EF4-FFF2-40B4-BE49-F238E27FC236}">
                <a16:creationId xmlns:a16="http://schemas.microsoft.com/office/drawing/2014/main" id="{F83B1029-33BC-753F-C945-97CEEF546A7C}"/>
              </a:ext>
            </a:extLst>
          </p:cNvPr>
          <p:cNvPicPr>
            <a:picLocks noChangeAspect="1"/>
          </p:cNvPicPr>
          <p:nvPr/>
        </p:nvPicPr>
        <p:blipFill>
          <a:blip r:embed="rId3"/>
          <a:stretch>
            <a:fillRect/>
          </a:stretch>
        </p:blipFill>
        <p:spPr>
          <a:xfrm>
            <a:off x="6096000" y="1230504"/>
            <a:ext cx="5682744" cy="3945345"/>
          </a:xfrm>
          <a:prstGeom prst="rect">
            <a:avLst/>
          </a:prstGeom>
        </p:spPr>
      </p:pic>
    </p:spTree>
    <p:extLst>
      <p:ext uri="{BB962C8B-B14F-4D97-AF65-F5344CB8AC3E}">
        <p14:creationId xmlns:p14="http://schemas.microsoft.com/office/powerpoint/2010/main" val="39684121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3E851-C626-D536-B80E-9719F359C155}"/>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31B6B930-A281-BD25-983F-DA9D1CC36DD0}"/>
              </a:ext>
            </a:extLst>
          </p:cNvPr>
          <p:cNvSpPr>
            <a:spLocks noGrp="1"/>
          </p:cNvSpPr>
          <p:nvPr>
            <p:ph type="title"/>
          </p:nvPr>
        </p:nvSpPr>
        <p:spPr>
          <a:xfrm>
            <a:off x="383741" y="267257"/>
            <a:ext cx="6318983" cy="963247"/>
          </a:xfrm>
        </p:spPr>
        <p:txBody>
          <a:bodyPr anchor="ctr"/>
          <a:lstStyle/>
          <a:p>
            <a:r>
              <a:rPr lang="en-US" dirty="0"/>
              <a:t>Environmental Modeling: Spaces &amp; Zones</a:t>
            </a:r>
          </a:p>
        </p:txBody>
      </p:sp>
      <p:sp>
        <p:nvSpPr>
          <p:cNvPr id="8" name="Text Placeholder 26">
            <a:extLst>
              <a:ext uri="{FF2B5EF4-FFF2-40B4-BE49-F238E27FC236}">
                <a16:creationId xmlns:a16="http://schemas.microsoft.com/office/drawing/2014/main" id="{22BC6BDB-A278-7C16-9CE5-0512017EC0DD}"/>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Rooms vs. MEP Spaces:</a:t>
            </a:r>
            <a:r>
              <a:rPr lang="en-US" dirty="0"/>
              <a:t> Architectural Rooms hold spatial boundary data, while </a:t>
            </a:r>
            <a:r>
              <a:rPr lang="en-US" b="1" dirty="0"/>
              <a:t>MEP Spaces</a:t>
            </a:r>
            <a:r>
              <a:rPr lang="en-US" dirty="0"/>
              <a:t> act as 3D containers storing lighting loads, occupant counts, and energy data. </a:t>
            </a:r>
          </a:p>
          <a:p>
            <a:r>
              <a:rPr lang="en-US" b="1" dirty="0"/>
              <a:t>Space Types &amp; Construction Profiles:</a:t>
            </a:r>
            <a:r>
              <a:rPr lang="en-US" dirty="0"/>
              <a:t> Assign specific Space Types (e.g., </a:t>
            </a:r>
            <a:r>
              <a:rPr lang="en-US" i="1" dirty="0"/>
              <a:t>Office - Open Plan</a:t>
            </a:r>
            <a:r>
              <a:rPr lang="en-US" dirty="0"/>
              <a:t>) and thermal construction types to calculate heating and cooling loads. </a:t>
            </a:r>
          </a:p>
          <a:p>
            <a:r>
              <a:rPr lang="en-US" b="1" dirty="0"/>
              <a:t>Space Separation Lines:</a:t>
            </a:r>
            <a:r>
              <a:rPr lang="en-US" dirty="0"/>
              <a:t> Subdivide large open floor plan volumes using Space Separators to control distinct directional or perimeter air distribution needs. </a:t>
            </a:r>
          </a:p>
          <a:p>
            <a:r>
              <a:rPr lang="en-US" b="1" dirty="0"/>
              <a:t>Building Thermal Zones &amp; Color Fill Legends:</a:t>
            </a:r>
            <a:r>
              <a:rPr lang="en-US" dirty="0"/>
              <a:t> Group multiple Spaces into </a:t>
            </a:r>
            <a:r>
              <a:rPr lang="en-US" b="1" dirty="0"/>
              <a:t>System Zones</a:t>
            </a:r>
            <a:r>
              <a:rPr lang="en-US" dirty="0"/>
              <a:t> for equipment assignment, and generate </a:t>
            </a:r>
            <a:r>
              <a:rPr lang="en-US" b="1" dirty="0"/>
              <a:t>Color Fill Legends</a:t>
            </a:r>
            <a:r>
              <a:rPr lang="en-US" dirty="0"/>
              <a:t> to visualize areas and load metrics. </a:t>
            </a:r>
          </a:p>
        </p:txBody>
      </p:sp>
      <p:sp>
        <p:nvSpPr>
          <p:cNvPr id="9" name="Text Placeholder 47">
            <a:extLst>
              <a:ext uri="{FF2B5EF4-FFF2-40B4-BE49-F238E27FC236}">
                <a16:creationId xmlns:a16="http://schemas.microsoft.com/office/drawing/2014/main" id="{690B0A7E-28BF-F527-7AFB-6CA81CF49A92}"/>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MEP Spaces, Thermal Zones, &amp; Environmental Data</a:t>
            </a:r>
          </a:p>
        </p:txBody>
      </p:sp>
      <p:pic>
        <p:nvPicPr>
          <p:cNvPr id="3" name="Picture 2">
            <a:extLst>
              <a:ext uri="{FF2B5EF4-FFF2-40B4-BE49-F238E27FC236}">
                <a16:creationId xmlns:a16="http://schemas.microsoft.com/office/drawing/2014/main" id="{5803FFD5-CC6D-97C2-549F-06D963E4C12B}"/>
              </a:ext>
            </a:extLst>
          </p:cNvPr>
          <p:cNvPicPr>
            <a:picLocks noChangeAspect="1"/>
          </p:cNvPicPr>
          <p:nvPr/>
        </p:nvPicPr>
        <p:blipFill>
          <a:blip r:embed="rId3"/>
          <a:stretch>
            <a:fillRect/>
          </a:stretch>
        </p:blipFill>
        <p:spPr>
          <a:xfrm>
            <a:off x="6096000" y="1230503"/>
            <a:ext cx="5669209" cy="3922521"/>
          </a:xfrm>
          <a:prstGeom prst="rect">
            <a:avLst/>
          </a:prstGeom>
        </p:spPr>
      </p:pic>
    </p:spTree>
    <p:extLst>
      <p:ext uri="{BB962C8B-B14F-4D97-AF65-F5344CB8AC3E}">
        <p14:creationId xmlns:p14="http://schemas.microsoft.com/office/powerpoint/2010/main" val="22068899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2C3F44-D4FB-9542-FE7C-17DA236FD6EC}"/>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6C309E98-31D3-C063-26EF-C1DA2C879609}"/>
              </a:ext>
            </a:extLst>
          </p:cNvPr>
          <p:cNvSpPr>
            <a:spLocks noGrp="1"/>
          </p:cNvSpPr>
          <p:nvPr>
            <p:ph type="title"/>
          </p:nvPr>
        </p:nvSpPr>
        <p:spPr>
          <a:xfrm>
            <a:off x="383742" y="267257"/>
            <a:ext cx="4921504" cy="963247"/>
          </a:xfrm>
        </p:spPr>
        <p:txBody>
          <a:bodyPr anchor="ctr"/>
          <a:lstStyle/>
          <a:p>
            <a:r>
              <a:rPr lang="en-US" dirty="0"/>
              <a:t>Air Terminals &amp; Ceiling Layouts</a:t>
            </a:r>
          </a:p>
        </p:txBody>
      </p:sp>
      <p:sp>
        <p:nvSpPr>
          <p:cNvPr id="8" name="Text Placeholder 26">
            <a:extLst>
              <a:ext uri="{FF2B5EF4-FFF2-40B4-BE49-F238E27FC236}">
                <a16:creationId xmlns:a16="http://schemas.microsoft.com/office/drawing/2014/main" id="{634485D1-230D-B9F0-81C1-ABF7E6484762}"/>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Reflected Ceiling Plans (RCPs):</a:t>
            </a:r>
            <a:r>
              <a:rPr lang="en-US" dirty="0"/>
              <a:t> Utilize discipline-specific ceiling views looking upward to accurately position air terminals within architectural ceiling grids. </a:t>
            </a:r>
          </a:p>
          <a:p>
            <a:r>
              <a:rPr lang="en-US" b="1" dirty="0"/>
              <a:t>Hosted vs. Non-Hosted Terminals:</a:t>
            </a:r>
            <a:r>
              <a:rPr lang="en-US" dirty="0"/>
              <a:t> Hosted diffusers attach directly to linked architectural ceiling grids (staying flush), whereas non-hosted diffusers rely on manual level offsets. </a:t>
            </a:r>
          </a:p>
          <a:p>
            <a:r>
              <a:rPr lang="en-US" b="1" dirty="0"/>
              <a:t>Placement &amp; Alignment Workflows:</a:t>
            </a:r>
            <a:r>
              <a:rPr lang="en-US" dirty="0"/>
              <a:t> Position terminals near target tiles and lock them into place using the </a:t>
            </a:r>
            <a:r>
              <a:rPr lang="en-US" b="1" dirty="0"/>
              <a:t>Align</a:t>
            </a:r>
            <a:r>
              <a:rPr lang="en-US" dirty="0"/>
              <a:t> tool (AL) or array them using </a:t>
            </a:r>
            <a:r>
              <a:rPr lang="en-US" b="1" dirty="0"/>
              <a:t>Copy</a:t>
            </a:r>
            <a:r>
              <a:rPr lang="en-US" dirty="0"/>
              <a:t> (CO). </a:t>
            </a:r>
          </a:p>
          <a:p>
            <a:r>
              <a:rPr lang="en-US" b="1" dirty="0"/>
              <a:t>3D Selection Box Audit:</a:t>
            </a:r>
            <a:r>
              <a:rPr lang="en-US" dirty="0"/>
              <a:t> Use the </a:t>
            </a:r>
            <a:r>
              <a:rPr lang="en-US" b="1" dirty="0"/>
              <a:t>Selection Box</a:t>
            </a:r>
            <a:r>
              <a:rPr lang="en-US" dirty="0"/>
              <a:t> (BX) tool to isolate ceiling plenums in 3D and verify diffuser elevations relative to the slab and ceiling.</a:t>
            </a:r>
          </a:p>
        </p:txBody>
      </p:sp>
      <p:sp>
        <p:nvSpPr>
          <p:cNvPr id="9" name="Text Placeholder 47">
            <a:extLst>
              <a:ext uri="{FF2B5EF4-FFF2-40B4-BE49-F238E27FC236}">
                <a16:creationId xmlns:a16="http://schemas.microsoft.com/office/drawing/2014/main" id="{9B9A9B6E-47B2-935D-B0D8-1EE4EBAE9FE8}"/>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Air Terminal Placement &amp; Reflected Ceiling Plans (RCPs)</a:t>
            </a:r>
          </a:p>
        </p:txBody>
      </p:sp>
      <p:pic>
        <p:nvPicPr>
          <p:cNvPr id="4" name="Picture 3">
            <a:extLst>
              <a:ext uri="{FF2B5EF4-FFF2-40B4-BE49-F238E27FC236}">
                <a16:creationId xmlns:a16="http://schemas.microsoft.com/office/drawing/2014/main" id="{7789ED64-CFF1-8EEA-9188-7A666F993417}"/>
              </a:ext>
            </a:extLst>
          </p:cNvPr>
          <p:cNvPicPr>
            <a:picLocks noChangeAspect="1"/>
          </p:cNvPicPr>
          <p:nvPr/>
        </p:nvPicPr>
        <p:blipFill>
          <a:blip r:embed="rId3"/>
          <a:stretch>
            <a:fillRect/>
          </a:stretch>
        </p:blipFill>
        <p:spPr>
          <a:xfrm>
            <a:off x="6096000" y="1406105"/>
            <a:ext cx="5886953" cy="3279531"/>
          </a:xfrm>
          <a:prstGeom prst="rect">
            <a:avLst/>
          </a:prstGeom>
        </p:spPr>
      </p:pic>
    </p:spTree>
    <p:extLst>
      <p:ext uri="{BB962C8B-B14F-4D97-AF65-F5344CB8AC3E}">
        <p14:creationId xmlns:p14="http://schemas.microsoft.com/office/powerpoint/2010/main" val="26802958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9B4C3-D200-0860-DB05-F14B1CD90C7C}"/>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5F6ADABB-18C0-C725-CD0A-E6A5999DE66C}"/>
              </a:ext>
            </a:extLst>
          </p:cNvPr>
          <p:cNvSpPr>
            <a:spLocks noGrp="1"/>
          </p:cNvSpPr>
          <p:nvPr>
            <p:ph type="title"/>
          </p:nvPr>
        </p:nvSpPr>
        <p:spPr>
          <a:xfrm>
            <a:off x="383741" y="267257"/>
            <a:ext cx="5050901" cy="963247"/>
          </a:xfrm>
        </p:spPr>
        <p:txBody>
          <a:bodyPr anchor="ctr"/>
          <a:lstStyle/>
          <a:p>
            <a:r>
              <a:rPr lang="en-US" dirty="0"/>
              <a:t>Duct System Creation &amp; Routing</a:t>
            </a:r>
          </a:p>
        </p:txBody>
      </p:sp>
      <p:sp>
        <p:nvSpPr>
          <p:cNvPr id="8" name="Text Placeholder 26">
            <a:extLst>
              <a:ext uri="{FF2B5EF4-FFF2-40B4-BE49-F238E27FC236}">
                <a16:creationId xmlns:a16="http://schemas.microsoft.com/office/drawing/2014/main" id="{06CF5EF0-32EC-FB97-2600-77B4A62D25D5}"/>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System Creation &amp; Routing:</a:t>
            </a:r>
            <a:r>
              <a:rPr lang="en-US" dirty="0"/>
              <a:t> Group equipment and diffusers into logical Supply (SA) or Return (RA) systems, drawing main runs using duct grips. </a:t>
            </a:r>
          </a:p>
          <a:p>
            <a:r>
              <a:rPr lang="en-US" b="1" dirty="0"/>
              <a:t>Routing Preferences &amp; Automated Fittings:</a:t>
            </a:r>
            <a:r>
              <a:rPr lang="en-US" dirty="0"/>
              <a:t> Set Type Properties to automatically drive elbow choices (e.g., square bends vs. radius elbows), transitions, and branch taps. </a:t>
            </a:r>
          </a:p>
          <a:p>
            <a:r>
              <a:rPr lang="en-US" b="1" dirty="0"/>
              <a:t>Flexible Duct Branches:</a:t>
            </a:r>
            <a:r>
              <a:rPr lang="en-US" dirty="0"/>
              <a:t> Connect round branch ducts to diffusers using flex duct to absorb field alignment offsets between mains and ceiling tiles. </a:t>
            </a:r>
          </a:p>
          <a:p>
            <a:r>
              <a:rPr lang="en-US" b="1" dirty="0"/>
              <a:t>Inline Accessories &amp; System Auditing:</a:t>
            </a:r>
            <a:r>
              <a:rPr lang="en-US" dirty="0"/>
              <a:t> Insert inline accessories like balancing dampers, cap open duct ends, flip fitting directions, and monitor dynamic flow rates via bidirectional tags.</a:t>
            </a:r>
          </a:p>
        </p:txBody>
      </p:sp>
      <p:sp>
        <p:nvSpPr>
          <p:cNvPr id="9" name="Text Placeholder 47">
            <a:extLst>
              <a:ext uri="{FF2B5EF4-FFF2-40B4-BE49-F238E27FC236}">
                <a16:creationId xmlns:a16="http://schemas.microsoft.com/office/drawing/2014/main" id="{E7CCC701-254D-6A6A-2C68-EC7BE210327F}"/>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Building Supply/Return Air Systems &amp; Routing Preferences</a:t>
            </a:r>
          </a:p>
        </p:txBody>
      </p:sp>
      <p:pic>
        <p:nvPicPr>
          <p:cNvPr id="3" name="Picture 2">
            <a:extLst>
              <a:ext uri="{FF2B5EF4-FFF2-40B4-BE49-F238E27FC236}">
                <a16:creationId xmlns:a16="http://schemas.microsoft.com/office/drawing/2014/main" id="{EA089A66-0E86-28BE-7727-BD1C629B440E}"/>
              </a:ext>
            </a:extLst>
          </p:cNvPr>
          <p:cNvPicPr>
            <a:picLocks noChangeAspect="1"/>
          </p:cNvPicPr>
          <p:nvPr/>
        </p:nvPicPr>
        <p:blipFill>
          <a:blip r:embed="rId3"/>
          <a:stretch>
            <a:fillRect/>
          </a:stretch>
        </p:blipFill>
        <p:spPr>
          <a:xfrm>
            <a:off x="5819790" y="1595524"/>
            <a:ext cx="5988467" cy="3539470"/>
          </a:xfrm>
          <a:prstGeom prst="rect">
            <a:avLst/>
          </a:prstGeom>
        </p:spPr>
      </p:pic>
    </p:spTree>
    <p:extLst>
      <p:ext uri="{BB962C8B-B14F-4D97-AF65-F5344CB8AC3E}">
        <p14:creationId xmlns:p14="http://schemas.microsoft.com/office/powerpoint/2010/main" val="21259360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F8DFF2-567A-3053-5224-8F8033A298A4}"/>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A10144B8-1BAE-F271-9869-85F0EDBA7855}"/>
              </a:ext>
            </a:extLst>
          </p:cNvPr>
          <p:cNvSpPr>
            <a:spLocks noGrp="1"/>
          </p:cNvSpPr>
          <p:nvPr>
            <p:ph type="title"/>
          </p:nvPr>
        </p:nvSpPr>
        <p:spPr>
          <a:xfrm>
            <a:off x="383741" y="267257"/>
            <a:ext cx="6318983" cy="963247"/>
          </a:xfrm>
        </p:spPr>
        <p:txBody>
          <a:bodyPr anchor="ctr"/>
          <a:lstStyle/>
          <a:p>
            <a:r>
              <a:rPr lang="en-US" dirty="0"/>
              <a:t>Lighting &amp; Receptacle Placement</a:t>
            </a:r>
          </a:p>
        </p:txBody>
      </p:sp>
      <p:sp>
        <p:nvSpPr>
          <p:cNvPr id="8" name="Text Placeholder 26">
            <a:extLst>
              <a:ext uri="{FF2B5EF4-FFF2-40B4-BE49-F238E27FC236}">
                <a16:creationId xmlns:a16="http://schemas.microsoft.com/office/drawing/2014/main" id="{0BE814E4-28A8-0345-E2E9-A0E58BCEF938}"/>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Face-Based Device Hosting:</a:t>
            </a:r>
            <a:r>
              <a:rPr lang="en-US" dirty="0"/>
              <a:t> Receptacles and wall-mounted lighting fixtures (e.g., wall sconces) utilize face-based placement rules to attach directly to architectural wall geometry. </a:t>
            </a:r>
          </a:p>
          <a:p>
            <a:r>
              <a:rPr lang="en-US" b="1" dirty="0"/>
              <a:t>Controlling Mounting Elevations:</a:t>
            </a:r>
            <a:r>
              <a:rPr lang="en-US" dirty="0"/>
              <a:t> Elevation parameters (e.g., placing sconces at </a:t>
            </a:r>
            <a:r>
              <a:rPr lang="en-US" b="1" dirty="0"/>
              <a:t>6'4"</a:t>
            </a:r>
            <a:r>
              <a:rPr lang="en-US" dirty="0"/>
              <a:t> or power outlets at </a:t>
            </a:r>
            <a:r>
              <a:rPr lang="en-US" b="1" dirty="0"/>
              <a:t>1'4"</a:t>
            </a:r>
            <a:r>
              <a:rPr lang="en-US" dirty="0"/>
              <a:t>) must be audited across ceiling and floor views. </a:t>
            </a:r>
          </a:p>
          <a:p>
            <a:r>
              <a:rPr lang="en-US" b="1" dirty="0"/>
              <a:t>Array &amp; Dimension Spacing:</a:t>
            </a:r>
            <a:r>
              <a:rPr lang="en-US" dirty="0"/>
              <a:t> Leverage the </a:t>
            </a:r>
            <a:r>
              <a:rPr lang="en-US" b="1" dirty="0"/>
              <a:t>Array</a:t>
            </a:r>
            <a:r>
              <a:rPr lang="en-US" dirty="0"/>
              <a:t> tool (AR) to distribute sconces evenly across wall runs, and use </a:t>
            </a:r>
            <a:r>
              <a:rPr lang="en-US" b="1" dirty="0"/>
              <a:t>Aligned Dimensions</a:t>
            </a:r>
            <a:r>
              <a:rPr lang="en-US" dirty="0"/>
              <a:t> (DI) to lock code-compliant receptacle spacing (e.g., </a:t>
            </a:r>
            <a:r>
              <a:rPr lang="en-US" b="1" dirty="0"/>
              <a:t>12'0"</a:t>
            </a:r>
            <a:r>
              <a:rPr lang="en-US" dirty="0"/>
              <a:t> center-to-center). </a:t>
            </a:r>
          </a:p>
          <a:p>
            <a:r>
              <a:rPr lang="en-US" b="1" dirty="0"/>
              <a:t>3D Visual Auditing:</a:t>
            </a:r>
            <a:r>
              <a:rPr lang="en-US" dirty="0"/>
              <a:t> Tiling 3D views alongside plan views allows designers to identify placement errors early—such as devices mistakenly hosting to glass or window assemblies. </a:t>
            </a:r>
          </a:p>
        </p:txBody>
      </p:sp>
      <p:sp>
        <p:nvSpPr>
          <p:cNvPr id="9" name="Text Placeholder 47">
            <a:extLst>
              <a:ext uri="{FF2B5EF4-FFF2-40B4-BE49-F238E27FC236}">
                <a16:creationId xmlns:a16="http://schemas.microsoft.com/office/drawing/2014/main" id="{15B8C2DC-3DCA-BBCD-E499-5624EC7D2353}"/>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Device Hosting, Mounting Heights, &amp; Placement Checks</a:t>
            </a:r>
          </a:p>
        </p:txBody>
      </p:sp>
      <p:pic>
        <p:nvPicPr>
          <p:cNvPr id="4" name="Picture 3">
            <a:extLst>
              <a:ext uri="{FF2B5EF4-FFF2-40B4-BE49-F238E27FC236}">
                <a16:creationId xmlns:a16="http://schemas.microsoft.com/office/drawing/2014/main" id="{1276F379-9F00-B14F-09EC-3F1D8741BAC7}"/>
              </a:ext>
            </a:extLst>
          </p:cNvPr>
          <p:cNvPicPr>
            <a:picLocks noChangeAspect="1"/>
          </p:cNvPicPr>
          <p:nvPr/>
        </p:nvPicPr>
        <p:blipFill>
          <a:blip r:embed="rId3"/>
          <a:stretch>
            <a:fillRect/>
          </a:stretch>
        </p:blipFill>
        <p:spPr>
          <a:xfrm>
            <a:off x="6026988" y="1714500"/>
            <a:ext cx="5851727" cy="3429000"/>
          </a:xfrm>
          <a:prstGeom prst="rect">
            <a:avLst/>
          </a:prstGeom>
        </p:spPr>
      </p:pic>
    </p:spTree>
    <p:extLst>
      <p:ext uri="{BB962C8B-B14F-4D97-AF65-F5344CB8AC3E}">
        <p14:creationId xmlns:p14="http://schemas.microsoft.com/office/powerpoint/2010/main" val="14936947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5E397D-9283-75AC-A15F-887E2C2896A7}"/>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A3C7F52E-8879-866C-3250-21D0B91559AB}"/>
              </a:ext>
            </a:extLst>
          </p:cNvPr>
          <p:cNvSpPr>
            <a:spLocks noGrp="1"/>
          </p:cNvSpPr>
          <p:nvPr>
            <p:ph type="title"/>
          </p:nvPr>
        </p:nvSpPr>
        <p:spPr>
          <a:xfrm>
            <a:off x="383741" y="267257"/>
            <a:ext cx="6318983" cy="963247"/>
          </a:xfrm>
        </p:spPr>
        <p:txBody>
          <a:bodyPr anchor="ctr"/>
          <a:lstStyle/>
          <a:p>
            <a:r>
              <a:rPr lang="en-US" dirty="0"/>
              <a:t>Electrical Distribution &amp; Power Circuiting</a:t>
            </a:r>
          </a:p>
        </p:txBody>
      </p:sp>
      <p:sp>
        <p:nvSpPr>
          <p:cNvPr id="8" name="Text Placeholder 26">
            <a:extLst>
              <a:ext uri="{FF2B5EF4-FFF2-40B4-BE49-F238E27FC236}">
                <a16:creationId xmlns:a16="http://schemas.microsoft.com/office/drawing/2014/main" id="{BCA3ADFC-126D-47A2-183F-034101B8A1B1}"/>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Panels as System Roots:</a:t>
            </a:r>
            <a:r>
              <a:rPr lang="en-US" dirty="0"/>
              <a:t> Electrical panelboards act as distribution points and circuit roots, requiring strict alignment between panel distribution systems and device voltages (e.g., </a:t>
            </a:r>
            <a:r>
              <a:rPr lang="en-US" b="1" dirty="0"/>
              <a:t>120/208V 3-Phase</a:t>
            </a:r>
            <a:r>
              <a:rPr lang="en-US" dirty="0"/>
              <a:t> vs. </a:t>
            </a:r>
            <a:r>
              <a:rPr lang="en-US" b="1" dirty="0"/>
              <a:t>480/277V</a:t>
            </a:r>
            <a:r>
              <a:rPr lang="en-US" dirty="0"/>
              <a:t>). </a:t>
            </a:r>
          </a:p>
          <a:p>
            <a:r>
              <a:rPr lang="en-US" b="1" dirty="0"/>
              <a:t>Creating Power Circuits:</a:t>
            </a:r>
            <a:r>
              <a:rPr lang="en-US" dirty="0"/>
              <a:t> Group receptacles or equipment using the </a:t>
            </a:r>
            <a:r>
              <a:rPr lang="en-US" b="1" dirty="0"/>
              <a:t>Power</a:t>
            </a:r>
            <a:r>
              <a:rPr lang="en-US" dirty="0"/>
              <a:t> command in the contextual ribbon, selecting an active assigned panel (e.g., Panel L1). </a:t>
            </a:r>
          </a:p>
          <a:p>
            <a:r>
              <a:rPr lang="en-US" b="1" dirty="0"/>
              <a:t>Visualizing Wiring &amp; Home Runs:</a:t>
            </a:r>
            <a:r>
              <a:rPr lang="en-US" dirty="0"/>
              <a:t> Convert logical circuits into physical document annotations by adding </a:t>
            </a:r>
            <a:r>
              <a:rPr lang="en-US" b="1" dirty="0"/>
              <a:t>Arc Wires</a:t>
            </a:r>
            <a:r>
              <a:rPr lang="en-US" dirty="0"/>
              <a:t>, complete with home run arrows pointing back to the distribution panel. </a:t>
            </a:r>
          </a:p>
          <a:p>
            <a:r>
              <a:rPr lang="en-US" b="1" dirty="0"/>
              <a:t>Working Clearance Audits:</a:t>
            </a:r>
            <a:r>
              <a:rPr lang="en-US" dirty="0"/>
              <a:t> Utilize 3D views to verify panel mounting heights and ensure code-mandated clear working space (e.g., </a:t>
            </a:r>
            <a:r>
              <a:rPr lang="en-US" b="1" dirty="0"/>
              <a:t>3'0"</a:t>
            </a:r>
            <a:r>
              <a:rPr lang="en-US" dirty="0"/>
              <a:t> front clearance) in electrical closets.</a:t>
            </a:r>
          </a:p>
        </p:txBody>
      </p:sp>
      <p:sp>
        <p:nvSpPr>
          <p:cNvPr id="9" name="Text Placeholder 47">
            <a:extLst>
              <a:ext uri="{FF2B5EF4-FFF2-40B4-BE49-F238E27FC236}">
                <a16:creationId xmlns:a16="http://schemas.microsoft.com/office/drawing/2014/main" id="{39FA362E-22E6-EDB6-5962-5A0AA7472D78}"/>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Electrical Panels, Distribution Systems, &amp; Power Circuiting</a:t>
            </a:r>
          </a:p>
        </p:txBody>
      </p:sp>
      <p:pic>
        <p:nvPicPr>
          <p:cNvPr id="3" name="Picture 2">
            <a:extLst>
              <a:ext uri="{FF2B5EF4-FFF2-40B4-BE49-F238E27FC236}">
                <a16:creationId xmlns:a16="http://schemas.microsoft.com/office/drawing/2014/main" id="{3C63A640-2529-AEDE-6FAB-8ADFDC76A393}"/>
              </a:ext>
            </a:extLst>
          </p:cNvPr>
          <p:cNvPicPr>
            <a:picLocks noChangeAspect="1"/>
          </p:cNvPicPr>
          <p:nvPr/>
        </p:nvPicPr>
        <p:blipFill>
          <a:blip r:embed="rId3"/>
          <a:stretch>
            <a:fillRect/>
          </a:stretch>
        </p:blipFill>
        <p:spPr>
          <a:xfrm>
            <a:off x="5881524" y="1230504"/>
            <a:ext cx="5926733" cy="4080296"/>
          </a:xfrm>
          <a:prstGeom prst="rect">
            <a:avLst/>
          </a:prstGeom>
        </p:spPr>
      </p:pic>
    </p:spTree>
    <p:extLst>
      <p:ext uri="{BB962C8B-B14F-4D97-AF65-F5344CB8AC3E}">
        <p14:creationId xmlns:p14="http://schemas.microsoft.com/office/powerpoint/2010/main" val="19956792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133A68-5E42-D7D5-778B-CAE19C1D8232}"/>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CBCA91F4-3F22-09F8-5B7E-A2D9FE655DDE}"/>
              </a:ext>
            </a:extLst>
          </p:cNvPr>
          <p:cNvSpPr>
            <a:spLocks noGrp="1"/>
          </p:cNvSpPr>
          <p:nvPr>
            <p:ph type="title"/>
          </p:nvPr>
        </p:nvSpPr>
        <p:spPr>
          <a:xfrm>
            <a:off x="383741" y="267257"/>
            <a:ext cx="6068817" cy="963247"/>
          </a:xfrm>
        </p:spPr>
        <p:txBody>
          <a:bodyPr anchor="ctr"/>
          <a:lstStyle/>
          <a:p>
            <a:r>
              <a:rPr lang="en-US" dirty="0"/>
              <a:t>Switching Logic &amp; Electrical Data</a:t>
            </a:r>
          </a:p>
        </p:txBody>
      </p:sp>
      <p:sp>
        <p:nvSpPr>
          <p:cNvPr id="8" name="Text Placeholder 26">
            <a:extLst>
              <a:ext uri="{FF2B5EF4-FFF2-40B4-BE49-F238E27FC236}">
                <a16:creationId xmlns:a16="http://schemas.microsoft.com/office/drawing/2014/main" id="{5B3D6222-03B7-5A3E-EAFF-374726E93251}"/>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Mapping Switching Systems:</a:t>
            </a:r>
            <a:r>
              <a:rPr lang="en-US" dirty="0"/>
              <a:t> Establish functional control networks by connecting ceiling fixtures to physical wall switches (e.g., single-pole dimmers) using the </a:t>
            </a:r>
            <a:r>
              <a:rPr lang="en-US" b="1" dirty="0"/>
              <a:t>Switch Systems</a:t>
            </a:r>
            <a:r>
              <a:rPr lang="en-US" dirty="0"/>
              <a:t> tool. </a:t>
            </a:r>
          </a:p>
          <a:p>
            <a:r>
              <a:rPr lang="en-US" b="1" dirty="0"/>
              <a:t>Parameter-Driven Switch IDs:</a:t>
            </a:r>
            <a:r>
              <a:rPr lang="en-US" dirty="0"/>
              <a:t> Assign custom Switch IDs (e.g., A1) and switch labels (e.g., subscript D for dimmers) to automatically drive tags across lighting plans. </a:t>
            </a:r>
          </a:p>
          <a:p>
            <a:r>
              <a:rPr lang="en-US" b="1" dirty="0"/>
              <a:t>Automated Panel Schedules:</a:t>
            </a:r>
            <a:r>
              <a:rPr lang="en-US" dirty="0"/>
              <a:t> Generate live panel schedules directly from equipment instances—automatically populating circuit numbers, load descriptions, trip ratings, and total connected VA. </a:t>
            </a:r>
          </a:p>
          <a:p>
            <a:r>
              <a:rPr lang="en-US" b="1" dirty="0"/>
              <a:t>Bidirectional Load Tracking:</a:t>
            </a:r>
            <a:r>
              <a:rPr lang="en-US" dirty="0"/>
              <a:t> Modifying load classifications (e.g., </a:t>
            </a:r>
            <a:r>
              <a:rPr lang="en-US" i="1" dirty="0"/>
              <a:t>Power - General</a:t>
            </a:r>
            <a:r>
              <a:rPr lang="en-US" dirty="0"/>
              <a:t>), demand factors, or adding devices to a circuit updates the panel schedule and System Browser in real time.</a:t>
            </a:r>
          </a:p>
        </p:txBody>
      </p:sp>
      <p:sp>
        <p:nvSpPr>
          <p:cNvPr id="9" name="Text Placeholder 47">
            <a:extLst>
              <a:ext uri="{FF2B5EF4-FFF2-40B4-BE49-F238E27FC236}">
                <a16:creationId xmlns:a16="http://schemas.microsoft.com/office/drawing/2014/main" id="{2B76396D-70CB-E261-BD02-B45C30559A02}"/>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Lighting Control Networks &amp; Live Panel Schedules</a:t>
            </a:r>
          </a:p>
        </p:txBody>
      </p:sp>
      <p:pic>
        <p:nvPicPr>
          <p:cNvPr id="4" name="Picture 3">
            <a:extLst>
              <a:ext uri="{FF2B5EF4-FFF2-40B4-BE49-F238E27FC236}">
                <a16:creationId xmlns:a16="http://schemas.microsoft.com/office/drawing/2014/main" id="{02BD6FE6-69AF-C2C9-9018-C420CD0C5642}"/>
              </a:ext>
            </a:extLst>
          </p:cNvPr>
          <p:cNvPicPr>
            <a:picLocks noChangeAspect="1"/>
          </p:cNvPicPr>
          <p:nvPr/>
        </p:nvPicPr>
        <p:blipFill>
          <a:blip r:embed="rId3"/>
          <a:stretch>
            <a:fillRect/>
          </a:stretch>
        </p:blipFill>
        <p:spPr>
          <a:xfrm>
            <a:off x="6951584" y="588277"/>
            <a:ext cx="4856673" cy="2129042"/>
          </a:xfrm>
          <a:prstGeom prst="rect">
            <a:avLst/>
          </a:prstGeom>
        </p:spPr>
      </p:pic>
      <p:pic>
        <p:nvPicPr>
          <p:cNvPr id="7" name="Picture 6">
            <a:extLst>
              <a:ext uri="{FF2B5EF4-FFF2-40B4-BE49-F238E27FC236}">
                <a16:creationId xmlns:a16="http://schemas.microsoft.com/office/drawing/2014/main" id="{C2E79088-AC83-6688-F95E-4FBCB0E52B82}"/>
              </a:ext>
            </a:extLst>
          </p:cNvPr>
          <p:cNvPicPr>
            <a:picLocks noChangeAspect="1"/>
          </p:cNvPicPr>
          <p:nvPr/>
        </p:nvPicPr>
        <p:blipFill>
          <a:blip r:embed="rId4"/>
          <a:stretch>
            <a:fillRect/>
          </a:stretch>
        </p:blipFill>
        <p:spPr>
          <a:xfrm>
            <a:off x="6951584" y="3101693"/>
            <a:ext cx="4174606" cy="3208030"/>
          </a:xfrm>
          <a:prstGeom prst="rect">
            <a:avLst/>
          </a:prstGeom>
        </p:spPr>
      </p:pic>
    </p:spTree>
    <p:extLst>
      <p:ext uri="{BB962C8B-B14F-4D97-AF65-F5344CB8AC3E}">
        <p14:creationId xmlns:p14="http://schemas.microsoft.com/office/powerpoint/2010/main" val="3358052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B1355-1C74-E997-2DD7-FA9C15B1308C}"/>
            </a:ext>
          </a:extLst>
        </p:cNvPr>
        <p:cNvGrpSpPr/>
        <p:nvPr/>
      </p:nvGrpSpPr>
      <p:grpSpPr>
        <a:xfrm>
          <a:off x="0" y="0"/>
          <a:ext cx="0" cy="0"/>
          <a:chOff x="0" y="0"/>
          <a:chExt cx="0" cy="0"/>
        </a:xfrm>
      </p:grpSpPr>
      <p:pic>
        <p:nvPicPr>
          <p:cNvPr id="8" name="Picture Placeholder 6">
            <a:extLst>
              <a:ext uri="{FF2B5EF4-FFF2-40B4-BE49-F238E27FC236}">
                <a16:creationId xmlns:a16="http://schemas.microsoft.com/office/drawing/2014/main" id="{DD3EFBC4-7AFD-3ECD-BE45-FCD16704CB2A}"/>
              </a:ext>
            </a:extLst>
          </p:cNvPr>
          <p:cNvPicPr>
            <a:picLocks noGrp="1" noChangeAspect="1"/>
          </p:cNvPicPr>
          <p:nvPr>
            <p:ph type="pic" sz="quarter" idx="29"/>
          </p:nvPr>
        </p:nvPicPr>
        <p:blipFill>
          <a:blip r:embed="rId2"/>
          <a:srcRect l="-1868" t="-1" r="1" b="-9670"/>
          <a:stretch>
            <a:fillRect/>
          </a:stretch>
        </p:blipFill>
        <p:spPr>
          <a:xfrm>
            <a:off x="5981283" y="3358051"/>
            <a:ext cx="5629872" cy="3409388"/>
          </a:xfrm>
        </p:spPr>
      </p:pic>
      <p:sp>
        <p:nvSpPr>
          <p:cNvPr id="5" name="Title 4">
            <a:extLst>
              <a:ext uri="{FF2B5EF4-FFF2-40B4-BE49-F238E27FC236}">
                <a16:creationId xmlns:a16="http://schemas.microsoft.com/office/drawing/2014/main" id="{2A89547F-1566-866B-7CA2-DF96DB9BE2E4}"/>
              </a:ext>
            </a:extLst>
          </p:cNvPr>
          <p:cNvSpPr>
            <a:spLocks noGrp="1"/>
          </p:cNvSpPr>
          <p:nvPr>
            <p:ph type="title"/>
          </p:nvPr>
        </p:nvSpPr>
        <p:spPr>
          <a:xfrm>
            <a:off x="419100" y="423668"/>
            <a:ext cx="4884211" cy="963247"/>
          </a:xfrm>
        </p:spPr>
        <p:txBody>
          <a:bodyPr/>
          <a:lstStyle/>
          <a:p>
            <a:r>
              <a:rPr lang="en-US" dirty="0"/>
              <a:t>Learning Objectives</a:t>
            </a:r>
          </a:p>
        </p:txBody>
      </p:sp>
      <p:graphicFrame>
        <p:nvGraphicFramePr>
          <p:cNvPr id="19" name="Table 18">
            <a:extLst>
              <a:ext uri="{FF2B5EF4-FFF2-40B4-BE49-F238E27FC236}">
                <a16:creationId xmlns:a16="http://schemas.microsoft.com/office/drawing/2014/main" id="{5CA57BB9-C7F7-D9E3-D7F5-C91B2B554C9C}"/>
              </a:ext>
            </a:extLst>
          </p:cNvPr>
          <p:cNvGraphicFramePr>
            <a:graphicFrameLocks noGrp="1"/>
          </p:cNvGraphicFramePr>
          <p:nvPr>
            <p:extLst>
              <p:ext uri="{D42A27DB-BD31-4B8C-83A1-F6EECF244321}">
                <p14:modId xmlns:p14="http://schemas.microsoft.com/office/powerpoint/2010/main" val="1672926326"/>
              </p:ext>
            </p:extLst>
          </p:nvPr>
        </p:nvGraphicFramePr>
        <p:xfrm>
          <a:off x="420324" y="1386915"/>
          <a:ext cx="5472476" cy="5120640"/>
        </p:xfrm>
        <a:graphic>
          <a:graphicData uri="http://schemas.openxmlformats.org/drawingml/2006/table">
            <a:tbl>
              <a:tblPr firstRow="1" bandRow="1">
                <a:tableStyleId>{5C22544A-7EE6-4342-B048-85BDC9FD1C3A}</a:tableStyleId>
              </a:tblPr>
              <a:tblGrid>
                <a:gridCol w="433918">
                  <a:extLst>
                    <a:ext uri="{9D8B030D-6E8A-4147-A177-3AD203B41FA5}">
                      <a16:colId xmlns:a16="http://schemas.microsoft.com/office/drawing/2014/main" val="2717482666"/>
                    </a:ext>
                  </a:extLst>
                </a:gridCol>
                <a:gridCol w="5038558">
                  <a:extLst>
                    <a:ext uri="{9D8B030D-6E8A-4147-A177-3AD203B41FA5}">
                      <a16:colId xmlns:a16="http://schemas.microsoft.com/office/drawing/2014/main" val="3094222751"/>
                    </a:ext>
                  </a:extLst>
                </a:gridCol>
              </a:tblGrid>
              <a:tr h="731520">
                <a:tc>
                  <a:txBody>
                    <a:bodyPr/>
                    <a:lstStyle/>
                    <a:p>
                      <a:pPr algn="r"/>
                      <a:r>
                        <a:rPr lang="en-US" sz="2400" b="1" dirty="0">
                          <a:solidFill>
                            <a:schemeClr val="accent5"/>
                          </a:solidFill>
                        </a:rPr>
                        <a:t>-</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1600" b="0" dirty="0">
                          <a:solidFill>
                            <a:schemeClr val="bg1"/>
                          </a:solidFill>
                        </a:rPr>
                        <a:t>Explain the role of Revit in BIM-based MEP workflows.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3320840"/>
                  </a:ext>
                </a:extLst>
              </a:tr>
              <a:tr h="731520">
                <a:tc>
                  <a:txBody>
                    <a:bodyPr/>
                    <a:lstStyle/>
                    <a:p>
                      <a:pPr algn="r"/>
                      <a:r>
                        <a:rPr lang="en-US" sz="2400" b="1" dirty="0">
                          <a:solidFill>
                            <a:schemeClr val="accent5"/>
                          </a:solidFill>
                        </a:rPr>
                        <a:t>-</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Describe how BIM is applied in MEP design.</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10088058"/>
                  </a:ext>
                </a:extLst>
              </a:tr>
              <a:tr h="731520">
                <a:tc>
                  <a:txBody>
                    <a:bodyPr/>
                    <a:lstStyle/>
                    <a:p>
                      <a:pPr algn="r"/>
                      <a:r>
                        <a:rPr lang="en-US" sz="2400" b="1" dirty="0">
                          <a:solidFill>
                            <a:schemeClr val="accent5"/>
                          </a:solidFill>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Navigate a Revit MEP project environment.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90654588"/>
                  </a:ext>
                </a:extLst>
              </a:tr>
              <a:tr h="731520">
                <a:tc>
                  <a:txBody>
                    <a:bodyPr/>
                    <a:lstStyle/>
                    <a:p>
                      <a:pPr algn="r"/>
                      <a:r>
                        <a:rPr lang="en-US" sz="2400" b="1" dirty="0">
                          <a:solidFill>
                            <a:schemeClr val="accent5"/>
                          </a:solidFill>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Explain how MEP systems function as connected model elements.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4577940"/>
                  </a:ext>
                </a:extLst>
              </a:tr>
              <a:tr h="731520">
                <a:tc>
                  <a:txBody>
                    <a:bodyPr/>
                    <a:lstStyle/>
                    <a:p>
                      <a:pPr algn="r"/>
                      <a:r>
                        <a:rPr lang="en-US" sz="2400" b="1" dirty="0">
                          <a:solidFill>
                            <a:schemeClr val="accent5"/>
                          </a:solidFill>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Create basic MEP documentation.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32973287"/>
                  </a:ext>
                </a:extLst>
              </a:tr>
              <a:tr h="731520">
                <a:tc>
                  <a:txBody>
                    <a:bodyPr/>
                    <a:lstStyle/>
                    <a:p>
                      <a:pPr algn="r"/>
                      <a:r>
                        <a:rPr lang="en-US" sz="2400" b="1" dirty="0">
                          <a:solidFill>
                            <a:schemeClr val="accent5"/>
                          </a:solidFill>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Collaborate with multidisciplinary project teams.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41527109"/>
                  </a:ext>
                </a:extLst>
              </a:tr>
              <a:tr h="731520">
                <a:tc>
                  <a:txBody>
                    <a:bodyPr/>
                    <a:lstStyle/>
                    <a:p>
                      <a:pPr algn="r"/>
                      <a:r>
                        <a:rPr lang="en-US" sz="2400" b="1" dirty="0">
                          <a:solidFill>
                            <a:schemeClr val="accent5"/>
                          </a:solidFill>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Support BIM coordination within a common data environment.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31581044"/>
                  </a:ext>
                </a:extLst>
              </a:tr>
            </a:tbl>
          </a:graphicData>
        </a:graphic>
      </p:graphicFrame>
      <p:sp>
        <p:nvSpPr>
          <p:cNvPr id="6" name="Slide Number Placeholder 2">
            <a:extLst>
              <a:ext uri="{FF2B5EF4-FFF2-40B4-BE49-F238E27FC236}">
                <a16:creationId xmlns:a16="http://schemas.microsoft.com/office/drawing/2014/main" id="{4E2090BD-3D8B-BD47-A394-BB9D47A016AF}"/>
              </a:ext>
            </a:extLst>
          </p:cNvPr>
          <p:cNvSpPr txBox="1">
            <a:spLocks/>
          </p:cNvSpPr>
          <p:nvPr/>
        </p:nvSpPr>
        <p:spPr>
          <a:xfrm>
            <a:off x="9043733" y="6421359"/>
            <a:ext cx="2740279" cy="254983"/>
          </a:xfrm>
          <a:prstGeom prst="rect">
            <a:avLst/>
          </a:prstGeom>
        </p:spPr>
        <p:txBody>
          <a:bodyPr/>
          <a:lst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a:lstStyle>
          <a:p>
            <a:fld id="{D425CD52-4183-C145-916A-AE90310D9D4E}" type="slidenum">
              <a:rPr lang="en-US" smtClean="0"/>
              <a:pPr/>
              <a:t>2</a:t>
            </a:fld>
            <a:endParaRPr lang="en-US"/>
          </a:p>
        </p:txBody>
      </p:sp>
      <p:pic>
        <p:nvPicPr>
          <p:cNvPr id="3" name="Picture 2">
            <a:extLst>
              <a:ext uri="{FF2B5EF4-FFF2-40B4-BE49-F238E27FC236}">
                <a16:creationId xmlns:a16="http://schemas.microsoft.com/office/drawing/2014/main" id="{5D548E6E-816A-BF86-512E-92662B81650B}"/>
              </a:ext>
            </a:extLst>
          </p:cNvPr>
          <p:cNvPicPr>
            <a:picLocks noChangeAspect="1"/>
          </p:cNvPicPr>
          <p:nvPr/>
        </p:nvPicPr>
        <p:blipFill>
          <a:blip r:embed="rId3"/>
          <a:stretch>
            <a:fillRect/>
          </a:stretch>
        </p:blipFill>
        <p:spPr>
          <a:xfrm>
            <a:off x="6170486" y="334072"/>
            <a:ext cx="5440669" cy="2849074"/>
          </a:xfrm>
          <a:prstGeom prst="rect">
            <a:avLst/>
          </a:prstGeom>
        </p:spPr>
      </p:pic>
    </p:spTree>
    <p:extLst>
      <p:ext uri="{BB962C8B-B14F-4D97-AF65-F5344CB8AC3E}">
        <p14:creationId xmlns:p14="http://schemas.microsoft.com/office/powerpoint/2010/main" val="4631260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CA47D-33F3-DD7C-0AD9-BE04A047B9EC}"/>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0645333B-05CF-2BF8-6041-6A24C57AC5C5}"/>
              </a:ext>
            </a:extLst>
          </p:cNvPr>
          <p:cNvSpPr>
            <a:spLocks noGrp="1"/>
          </p:cNvSpPr>
          <p:nvPr>
            <p:ph type="title"/>
          </p:nvPr>
        </p:nvSpPr>
        <p:spPr>
          <a:xfrm>
            <a:off x="383741" y="267257"/>
            <a:ext cx="6474259" cy="963247"/>
          </a:xfrm>
        </p:spPr>
        <p:txBody>
          <a:bodyPr anchor="ctr"/>
          <a:lstStyle/>
          <a:p>
            <a:r>
              <a:rPr lang="en-US" dirty="0"/>
              <a:t>Plumbing Fixtures &amp; Domestic Water Systems</a:t>
            </a:r>
          </a:p>
        </p:txBody>
      </p:sp>
      <p:sp>
        <p:nvSpPr>
          <p:cNvPr id="8" name="Text Placeholder 26">
            <a:extLst>
              <a:ext uri="{FF2B5EF4-FFF2-40B4-BE49-F238E27FC236}">
                <a16:creationId xmlns:a16="http://schemas.microsoft.com/office/drawing/2014/main" id="{8228DCAD-1F38-56FC-47FE-ADD065801930}"/>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Plumbing Fixtures as Endpoints:</a:t>
            </a:r>
            <a:r>
              <a:rPr lang="en-US" dirty="0"/>
              <a:t> To build plumbing networks, place hosted plumbing fixtures (like water closets and lavatories) that serve as intelligent endpoints containing specific fixture units (FUs). </a:t>
            </a:r>
          </a:p>
          <a:p>
            <a:r>
              <a:rPr lang="en-US" b="1" dirty="0"/>
              <a:t>System Connectors:</a:t>
            </a:r>
            <a:r>
              <a:rPr lang="en-US" dirty="0"/>
              <a:t> Lavatories contain distinct connectors for domestic cold water, domestic hot water, and sanitary drain lines, each automatically assigning the correct system type to newly drawn pipe. </a:t>
            </a:r>
          </a:p>
          <a:p>
            <a:r>
              <a:rPr lang="en-US" b="1" dirty="0"/>
              <a:t>Flow Conversion Methods:</a:t>
            </a:r>
            <a:r>
              <a:rPr lang="en-US" dirty="0"/>
              <a:t> For accurate pipe sizing, ensure the system's flow conversion method (e.g., </a:t>
            </a:r>
            <a:r>
              <a:rPr lang="en-US" i="1" dirty="0"/>
              <a:t>Predominantly Flush Valves</a:t>
            </a:r>
            <a:r>
              <a:rPr lang="en-US" dirty="0"/>
              <a:t> vs. </a:t>
            </a:r>
            <a:r>
              <a:rPr lang="en-US" i="1" dirty="0"/>
              <a:t>Predominantly Flush Tanks</a:t>
            </a:r>
            <a:r>
              <a:rPr lang="en-US" dirty="0"/>
              <a:t>) is set correctly within the system type properties. </a:t>
            </a:r>
          </a:p>
          <a:p>
            <a:r>
              <a:rPr lang="en-US" b="1" dirty="0"/>
              <a:t>Automated Pipe Sizing:</a:t>
            </a:r>
            <a:r>
              <a:rPr lang="en-US" dirty="0"/>
              <a:t> Once fixtures are connected, use the </a:t>
            </a:r>
            <a:r>
              <a:rPr lang="en-US" b="1" dirty="0"/>
              <a:t>Duct/Pipe Sizing</a:t>
            </a:r>
            <a:r>
              <a:rPr lang="en-US" dirty="0"/>
              <a:t> tool to calculate main sizes based on defined constraints (e.g., maintaining a velocity of </a:t>
            </a:r>
            <a:r>
              <a:rPr lang="en-US" b="1" dirty="0"/>
              <a:t>8.0 fps</a:t>
            </a:r>
            <a:r>
              <a:rPr lang="en-US" dirty="0"/>
              <a:t> or below).</a:t>
            </a:r>
          </a:p>
        </p:txBody>
      </p:sp>
      <p:sp>
        <p:nvSpPr>
          <p:cNvPr id="9" name="Text Placeholder 47">
            <a:extLst>
              <a:ext uri="{FF2B5EF4-FFF2-40B4-BE49-F238E27FC236}">
                <a16:creationId xmlns:a16="http://schemas.microsoft.com/office/drawing/2014/main" id="{943FA4E4-F738-3852-09D3-D6D203950DB1}"/>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Setting Fixtures, Creating Systems, &amp; Auto-Sizing Pipes</a:t>
            </a:r>
          </a:p>
        </p:txBody>
      </p:sp>
      <p:pic>
        <p:nvPicPr>
          <p:cNvPr id="3" name="Picture 2">
            <a:extLst>
              <a:ext uri="{FF2B5EF4-FFF2-40B4-BE49-F238E27FC236}">
                <a16:creationId xmlns:a16="http://schemas.microsoft.com/office/drawing/2014/main" id="{5C69F197-7F70-A836-D3E8-38B81C714CF2}"/>
              </a:ext>
            </a:extLst>
          </p:cNvPr>
          <p:cNvPicPr>
            <a:picLocks noChangeAspect="1"/>
          </p:cNvPicPr>
          <p:nvPr/>
        </p:nvPicPr>
        <p:blipFill>
          <a:blip r:embed="rId3"/>
          <a:stretch>
            <a:fillRect/>
          </a:stretch>
        </p:blipFill>
        <p:spPr>
          <a:xfrm>
            <a:off x="6858000" y="484794"/>
            <a:ext cx="4270075" cy="2424741"/>
          </a:xfrm>
          <a:prstGeom prst="rect">
            <a:avLst/>
          </a:prstGeom>
        </p:spPr>
      </p:pic>
      <p:pic>
        <p:nvPicPr>
          <p:cNvPr id="10" name="Picture 9">
            <a:extLst>
              <a:ext uri="{FF2B5EF4-FFF2-40B4-BE49-F238E27FC236}">
                <a16:creationId xmlns:a16="http://schemas.microsoft.com/office/drawing/2014/main" id="{56D04EA4-3231-D061-708E-2E8CEB0CD7DF}"/>
              </a:ext>
            </a:extLst>
          </p:cNvPr>
          <p:cNvPicPr>
            <a:picLocks noChangeAspect="1"/>
          </p:cNvPicPr>
          <p:nvPr/>
        </p:nvPicPr>
        <p:blipFill>
          <a:blip r:embed="rId4"/>
          <a:stretch>
            <a:fillRect/>
          </a:stretch>
        </p:blipFill>
        <p:spPr>
          <a:xfrm>
            <a:off x="6391007" y="3209940"/>
            <a:ext cx="5204060" cy="3052838"/>
          </a:xfrm>
          <a:prstGeom prst="rect">
            <a:avLst/>
          </a:prstGeom>
        </p:spPr>
      </p:pic>
    </p:spTree>
    <p:extLst>
      <p:ext uri="{BB962C8B-B14F-4D97-AF65-F5344CB8AC3E}">
        <p14:creationId xmlns:p14="http://schemas.microsoft.com/office/powerpoint/2010/main" val="10879074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B65D1-B85C-2B72-48B7-6E88059599C0}"/>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A43F323A-E6C5-EDE6-C065-B64FE4683A6D}"/>
              </a:ext>
            </a:extLst>
          </p:cNvPr>
          <p:cNvSpPr>
            <a:spLocks noGrp="1"/>
          </p:cNvSpPr>
          <p:nvPr>
            <p:ph type="title"/>
          </p:nvPr>
        </p:nvSpPr>
        <p:spPr>
          <a:xfrm>
            <a:off x="383741" y="267257"/>
            <a:ext cx="6474259" cy="963247"/>
          </a:xfrm>
        </p:spPr>
        <p:txBody>
          <a:bodyPr anchor="ctr"/>
          <a:lstStyle/>
          <a:p>
            <a:r>
              <a:rPr lang="en-US" dirty="0"/>
              <a:t>Gravity-Driven Drainage &amp; Vent Systems</a:t>
            </a:r>
          </a:p>
        </p:txBody>
      </p:sp>
      <p:sp>
        <p:nvSpPr>
          <p:cNvPr id="8" name="Text Placeholder 26">
            <a:extLst>
              <a:ext uri="{FF2B5EF4-FFF2-40B4-BE49-F238E27FC236}">
                <a16:creationId xmlns:a16="http://schemas.microsoft.com/office/drawing/2014/main" id="{25B08761-288B-7473-6729-DF5CC5778CD7}"/>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Gravity Drainage Networks:</a:t>
            </a:r>
            <a:r>
              <a:rPr lang="en-US" dirty="0"/>
              <a:t> Initiate sanitary waste lines directly from the plumbing fixture connector, verifying that the pipe type is set to </a:t>
            </a:r>
            <a:r>
              <a:rPr lang="en-US" b="1" dirty="0"/>
              <a:t>PVC-DWV</a:t>
            </a:r>
            <a:r>
              <a:rPr lang="en-US" dirty="0"/>
              <a:t> to ensure proper drain and vent fittings are used. </a:t>
            </a:r>
          </a:p>
          <a:p>
            <a:r>
              <a:rPr lang="en-US" b="1" dirty="0"/>
              <a:t>Applying Pipe Slope:</a:t>
            </a:r>
            <a:r>
              <a:rPr lang="en-US" dirty="0"/>
              <a:t> When drawing main sanitary runs, adjust the elevation (e.g., -2'0" below the floor), toggle </a:t>
            </a:r>
            <a:r>
              <a:rPr lang="en-US" b="1" dirty="0"/>
              <a:t>Slope Down</a:t>
            </a:r>
            <a:r>
              <a:rPr lang="en-US" dirty="0"/>
              <a:t>, and define the slope value (e.g., </a:t>
            </a:r>
            <a:r>
              <a:rPr lang="en-US" b="1" dirty="0"/>
              <a:t>1/8" per foot</a:t>
            </a:r>
            <a:r>
              <a:rPr lang="en-US" dirty="0"/>
              <a:t>). </a:t>
            </a:r>
          </a:p>
          <a:p>
            <a:r>
              <a:rPr lang="en-US" b="1" dirty="0"/>
              <a:t>Creating Vent Systems:</a:t>
            </a:r>
            <a:r>
              <a:rPr lang="en-US" dirty="0"/>
              <a:t> Vent piping remains logically connected to the sanitary system but uses a duplicated pipe type (e.g., </a:t>
            </a:r>
            <a:r>
              <a:rPr lang="en-US" i="1" dirty="0"/>
              <a:t>Vent - PVC</a:t>
            </a:r>
            <a:r>
              <a:rPr lang="en-US" dirty="0"/>
              <a:t>) to allow for distinct visual organization. </a:t>
            </a:r>
          </a:p>
          <a:p>
            <a:r>
              <a:rPr lang="en-US" b="1" dirty="0"/>
              <a:t>Rule-Based Visibility Filters:</a:t>
            </a:r>
            <a:r>
              <a:rPr lang="en-US" dirty="0"/>
              <a:t> Assign custom Rule-Based Filters to automatically color-code the vent piping (e.g., overriding the vent lines to magenta) to easily distinguish them from the sanitary drain lines. </a:t>
            </a:r>
          </a:p>
          <a:p>
            <a:r>
              <a:rPr lang="en-US" b="1" dirty="0"/>
              <a:t>Vertical Roof Penetrations:</a:t>
            </a:r>
            <a:r>
              <a:rPr lang="en-US" dirty="0"/>
              <a:t> Cut a building section (SE) to accurately route vertical vent risers and specify an exact terminal elevation (e.g., </a:t>
            </a:r>
            <a:r>
              <a:rPr lang="en-US" b="1" dirty="0"/>
              <a:t>1'0"</a:t>
            </a:r>
            <a:r>
              <a:rPr lang="en-US" dirty="0"/>
              <a:t> above the architectural roof line).</a:t>
            </a:r>
          </a:p>
        </p:txBody>
      </p:sp>
      <p:sp>
        <p:nvSpPr>
          <p:cNvPr id="9" name="Text Placeholder 47">
            <a:extLst>
              <a:ext uri="{FF2B5EF4-FFF2-40B4-BE49-F238E27FC236}">
                <a16:creationId xmlns:a16="http://schemas.microsoft.com/office/drawing/2014/main" id="{4A132C5C-7525-5A16-2E88-572EC16DAD8A}"/>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Routing Sanitary Drains, Sloping Pipes, &amp; Vent Stacks</a:t>
            </a:r>
          </a:p>
        </p:txBody>
      </p:sp>
      <p:pic>
        <p:nvPicPr>
          <p:cNvPr id="4" name="Picture 3">
            <a:extLst>
              <a:ext uri="{FF2B5EF4-FFF2-40B4-BE49-F238E27FC236}">
                <a16:creationId xmlns:a16="http://schemas.microsoft.com/office/drawing/2014/main" id="{03912BBA-D407-418E-A5C4-0DE7CE769DCD}"/>
              </a:ext>
            </a:extLst>
          </p:cNvPr>
          <p:cNvPicPr>
            <a:picLocks noChangeAspect="1"/>
          </p:cNvPicPr>
          <p:nvPr/>
        </p:nvPicPr>
        <p:blipFill>
          <a:blip r:embed="rId3"/>
          <a:srcRect b="19619"/>
          <a:stretch>
            <a:fillRect/>
          </a:stretch>
        </p:blipFill>
        <p:spPr>
          <a:xfrm>
            <a:off x="6536535" y="3257299"/>
            <a:ext cx="5019268" cy="3333444"/>
          </a:xfrm>
          <a:prstGeom prst="rect">
            <a:avLst/>
          </a:prstGeom>
        </p:spPr>
      </p:pic>
      <p:pic>
        <p:nvPicPr>
          <p:cNvPr id="7" name="Picture 6">
            <a:extLst>
              <a:ext uri="{FF2B5EF4-FFF2-40B4-BE49-F238E27FC236}">
                <a16:creationId xmlns:a16="http://schemas.microsoft.com/office/drawing/2014/main" id="{B2D75205-F6BA-46FE-D1FB-2682F2F16A27}"/>
              </a:ext>
            </a:extLst>
          </p:cNvPr>
          <p:cNvPicPr>
            <a:picLocks noChangeAspect="1"/>
          </p:cNvPicPr>
          <p:nvPr/>
        </p:nvPicPr>
        <p:blipFill>
          <a:blip r:embed="rId4"/>
          <a:stretch>
            <a:fillRect/>
          </a:stretch>
        </p:blipFill>
        <p:spPr>
          <a:xfrm>
            <a:off x="7074203" y="288418"/>
            <a:ext cx="3943931" cy="2614211"/>
          </a:xfrm>
          <a:prstGeom prst="rect">
            <a:avLst/>
          </a:prstGeom>
        </p:spPr>
      </p:pic>
    </p:spTree>
    <p:extLst>
      <p:ext uri="{BB962C8B-B14F-4D97-AF65-F5344CB8AC3E}">
        <p14:creationId xmlns:p14="http://schemas.microsoft.com/office/powerpoint/2010/main" val="29009211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DB605-691C-E153-118B-4EFA8870B664}"/>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8E59CE01-440B-AA6F-B8DC-F1C97259BF87}"/>
              </a:ext>
            </a:extLst>
          </p:cNvPr>
          <p:cNvSpPr>
            <a:spLocks noGrp="1"/>
          </p:cNvSpPr>
          <p:nvPr>
            <p:ph type="title"/>
          </p:nvPr>
        </p:nvSpPr>
        <p:spPr>
          <a:xfrm>
            <a:off x="383741" y="267257"/>
            <a:ext cx="6646787" cy="963247"/>
          </a:xfrm>
        </p:spPr>
        <p:txBody>
          <a:bodyPr anchor="ctr"/>
          <a:lstStyle/>
          <a:p>
            <a:r>
              <a:rPr lang="en-US" dirty="0"/>
              <a:t>View Controls &amp; View Templates for Documentation</a:t>
            </a:r>
          </a:p>
        </p:txBody>
      </p:sp>
      <p:sp>
        <p:nvSpPr>
          <p:cNvPr id="8" name="Text Placeholder 26">
            <a:extLst>
              <a:ext uri="{FF2B5EF4-FFF2-40B4-BE49-F238E27FC236}">
                <a16:creationId xmlns:a16="http://schemas.microsoft.com/office/drawing/2014/main" id="{A22DEE64-36E5-BB45-E86C-BDE67700A04F}"/>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Generating Sheet Floor Plans:</a:t>
            </a:r>
            <a:r>
              <a:rPr lang="en-US" dirty="0"/>
              <a:t> Create duplicate plan views for dedicated sheet placement, utilizing strict view range offsets (e.g., locking top boundaries to the level above) to capture all trade geometry. </a:t>
            </a:r>
          </a:p>
          <a:p>
            <a:r>
              <a:rPr lang="en-US" b="1" dirty="0"/>
              <a:t>Graphic Overrides &amp; Background Pushing:</a:t>
            </a:r>
            <a:r>
              <a:rPr lang="en-US" dirty="0"/>
              <a:t> Manage Visibility/Graphics (VG) to uncheck non-trade categories, apply filters for piping systems, and use Halftone/Underlay settings to push linked architectural models into the background. </a:t>
            </a:r>
          </a:p>
          <a:p>
            <a:r>
              <a:rPr lang="en-US" b="1" dirty="0"/>
              <a:t>Sheet Composition &amp; Title Parameters:</a:t>
            </a:r>
            <a:r>
              <a:rPr lang="en-US" dirty="0"/>
              <a:t> Place views on sheets (e.g., M101), adjust viewport crop regions, and utilize the </a:t>
            </a:r>
            <a:r>
              <a:rPr lang="en-US" b="1" dirty="0"/>
              <a:t>Title on Sheet</a:t>
            </a:r>
            <a:r>
              <a:rPr lang="en-US" dirty="0"/>
              <a:t> parameter to display clean titles (e.g., </a:t>
            </a:r>
            <a:r>
              <a:rPr lang="en-US" i="1" dirty="0"/>
              <a:t>HVAC Level 0</a:t>
            </a:r>
            <a:r>
              <a:rPr lang="en-US" dirty="0"/>
              <a:t>) without breaking Project Browser view names. </a:t>
            </a:r>
          </a:p>
          <a:p>
            <a:r>
              <a:rPr lang="en-US" b="1" dirty="0"/>
              <a:t>Multi-Discipline Template Standards:</a:t>
            </a:r>
            <a:r>
              <a:rPr lang="en-US" dirty="0"/>
              <a:t> Save optimized view properties into reusable View Templates (e.g., </a:t>
            </a:r>
            <a:r>
              <a:rPr lang="en-US" i="1" dirty="0"/>
              <a:t>Mechanical Floor Plan</a:t>
            </a:r>
            <a:r>
              <a:rPr lang="en-US" dirty="0"/>
              <a:t>, </a:t>
            </a:r>
            <a:r>
              <a:rPr lang="en-US" i="1" dirty="0"/>
              <a:t>Electrical Plan</a:t>
            </a:r>
            <a:r>
              <a:rPr lang="en-US" dirty="0"/>
              <a:t>, </a:t>
            </a:r>
            <a:r>
              <a:rPr lang="en-US" i="1" dirty="0"/>
              <a:t>Plumbing Plan</a:t>
            </a:r>
            <a:r>
              <a:rPr lang="en-US" dirty="0"/>
              <a:t>) and apply them across multiple views simultaneously to enforce global line weights, scales, and annotation rules. </a:t>
            </a:r>
          </a:p>
        </p:txBody>
      </p:sp>
      <p:sp>
        <p:nvSpPr>
          <p:cNvPr id="9" name="Text Placeholder 47">
            <a:extLst>
              <a:ext uri="{FF2B5EF4-FFF2-40B4-BE49-F238E27FC236}">
                <a16:creationId xmlns:a16="http://schemas.microsoft.com/office/drawing/2014/main" id="{5C5267D2-F18B-D832-5CA8-B34DCC571137}"/>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View Preparation, Sheet Placement, &amp; Multi-Discipline Templates</a:t>
            </a:r>
          </a:p>
        </p:txBody>
      </p:sp>
      <p:pic>
        <p:nvPicPr>
          <p:cNvPr id="12" name="Picture 11">
            <a:extLst>
              <a:ext uri="{FF2B5EF4-FFF2-40B4-BE49-F238E27FC236}">
                <a16:creationId xmlns:a16="http://schemas.microsoft.com/office/drawing/2014/main" id="{69E20C5A-A91D-11CF-DD38-060CBD063AC0}"/>
              </a:ext>
            </a:extLst>
          </p:cNvPr>
          <p:cNvPicPr>
            <a:picLocks noChangeAspect="1"/>
          </p:cNvPicPr>
          <p:nvPr/>
        </p:nvPicPr>
        <p:blipFill>
          <a:blip r:embed="rId3"/>
          <a:stretch>
            <a:fillRect/>
          </a:stretch>
        </p:blipFill>
        <p:spPr>
          <a:xfrm>
            <a:off x="5853023" y="1673525"/>
            <a:ext cx="5872219" cy="4220802"/>
          </a:xfrm>
          <a:prstGeom prst="rect">
            <a:avLst/>
          </a:prstGeom>
        </p:spPr>
      </p:pic>
    </p:spTree>
    <p:extLst>
      <p:ext uri="{BB962C8B-B14F-4D97-AF65-F5344CB8AC3E}">
        <p14:creationId xmlns:p14="http://schemas.microsoft.com/office/powerpoint/2010/main" val="15952023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5772C0-34FA-BE48-5D5A-F53AB99E2645}"/>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CF0567A7-F194-5B60-5062-9A252979312C}"/>
              </a:ext>
            </a:extLst>
          </p:cNvPr>
          <p:cNvSpPr>
            <a:spLocks noGrp="1"/>
          </p:cNvSpPr>
          <p:nvPr>
            <p:ph type="title"/>
          </p:nvPr>
        </p:nvSpPr>
        <p:spPr>
          <a:xfrm>
            <a:off x="383741" y="267257"/>
            <a:ext cx="6646787" cy="963247"/>
          </a:xfrm>
        </p:spPr>
        <p:txBody>
          <a:bodyPr anchor="ctr"/>
          <a:lstStyle/>
          <a:p>
            <a:r>
              <a:rPr lang="en-US" dirty="0"/>
              <a:t>Tagging Elements &amp; Model-Driven Schedules</a:t>
            </a:r>
          </a:p>
        </p:txBody>
      </p:sp>
      <mc:AlternateContent xmlns:mc="http://schemas.openxmlformats.org/markup-compatibility/2006">
        <mc:Choice xmlns:a14="http://schemas.microsoft.com/office/drawing/2010/main" Requires="a14">
          <p:sp>
            <p:nvSpPr>
              <p:cNvPr id="8" name="Text Placeholder 26">
                <a:extLst>
                  <a:ext uri="{FF2B5EF4-FFF2-40B4-BE49-F238E27FC236}">
                    <a16:creationId xmlns:a16="http://schemas.microsoft.com/office/drawing/2014/main" id="{3EF6FEFA-DE46-A635-1081-36EF9EDDFC11}"/>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Parametric Category Tagging:</a:t>
                </a:r>
                <a:r>
                  <a:rPr lang="en-US" dirty="0"/>
                  <a:t> Apply smart tags via </a:t>
                </a:r>
                <a:r>
                  <a:rPr lang="en-US" b="1" dirty="0"/>
                  <a:t>Tag by Category</a:t>
                </a:r>
                <a:r>
                  <a:rPr lang="en-US" dirty="0"/>
                  <a:t> (TG) to read dynamic element data—such as air terminal flow rates (CFM) or duct sizes (e.g., </a:t>
                </a:r>
                <a:r>
                  <a:rPr lang="en-US" b="1" dirty="0"/>
                  <a:t>10" </a:t>
                </a:r>
                <a14:m>
                  <m:oMath xmlns:m="http://schemas.openxmlformats.org/officeDocument/2006/math">
                    <m:r>
                      <a:rPr lang="en-US"/>
                      <m:t>∅</m:t>
                    </m:r>
                  </m:oMath>
                </a14:m>
                <a:r>
                  <a:rPr lang="en-US" b="1" dirty="0"/>
                  <a:t>SA</a:t>
                </a:r>
                <a:r>
                  <a:rPr lang="en-US" dirty="0"/>
                  <a:t>)—directly from the model database. </a:t>
                </a:r>
              </a:p>
              <a:p>
                <a:r>
                  <a:rPr lang="en-US" b="1" dirty="0"/>
                  <a:t>Live Bidirectional Associativity:</a:t>
                </a:r>
                <a:r>
                  <a:rPr lang="en-US" dirty="0"/>
                  <a:t> Modifying data within a tag (e.g., changing airflow from 185.4 to 100 CFM) or inside a schedule instantly updates the model family parameters and vice versa. </a:t>
                </a:r>
              </a:p>
              <a:p>
                <a:r>
                  <a:rPr lang="en-US" b="1" dirty="0"/>
                  <a:t>Annotation Formatting &amp; Leaders:</a:t>
                </a:r>
                <a:r>
                  <a:rPr lang="en-US" dirty="0"/>
                  <a:t> Customize tag families (adding parameters like </a:t>
                </a:r>
                <a:r>
                  <a:rPr lang="en-US" i="1" dirty="0"/>
                  <a:t>System Abbreviation</a:t>
                </a:r>
                <a:r>
                  <a:rPr lang="en-US" dirty="0"/>
                  <a:t>), adjust leader line arrowheads, align multiple tags simultaneously, and add text notes with leaders for field clarifications. </a:t>
                </a:r>
              </a:p>
              <a:p>
                <a:r>
                  <a:rPr lang="en-US" b="1" dirty="0"/>
                  <a:t>Automated Schedule Quantities:</a:t>
                </a:r>
                <a:r>
                  <a:rPr lang="en-US" dirty="0"/>
                  <a:t> Build data schedules (e.g., </a:t>
                </a:r>
                <a:r>
                  <a:rPr lang="en-US" i="1" dirty="0"/>
                  <a:t>Plumbing Fixture Schedule</a:t>
                </a:r>
                <a:r>
                  <a:rPr lang="en-US" dirty="0"/>
                  <a:t>) by picking model parameters (Type Mark, Description, Manufacturer, Model), unchecking </a:t>
                </a:r>
                <a:r>
                  <a:rPr lang="en-US" i="1" dirty="0"/>
                  <a:t>Itemize every instance</a:t>
                </a:r>
                <a:r>
                  <a:rPr lang="en-US" dirty="0"/>
                  <a:t>, and sorting by Type Mark for standardized submittals. </a:t>
                </a:r>
              </a:p>
            </p:txBody>
          </p:sp>
        </mc:Choice>
        <mc:Fallback>
          <p:sp>
            <p:nvSpPr>
              <p:cNvPr id="8" name="Text Placeholder 26">
                <a:extLst>
                  <a:ext uri="{FF2B5EF4-FFF2-40B4-BE49-F238E27FC236}">
                    <a16:creationId xmlns:a16="http://schemas.microsoft.com/office/drawing/2014/main" id="{3EF6FEFA-DE46-A635-1081-36EF9EDDFC11}"/>
                  </a:ext>
                </a:extLst>
              </p:cNvPr>
              <p:cNvSpPr txBox="1">
                <a:spLocks noRot="1" noChangeAspect="1" noMove="1" noResize="1" noEditPoints="1" noAdjustHandles="1" noChangeArrowheads="1" noChangeShapeType="1" noTextEdit="1"/>
              </p:cNvSpPr>
              <p:nvPr/>
            </p:nvSpPr>
            <p:spPr>
              <a:xfrm>
                <a:off x="383742" y="2441275"/>
                <a:ext cx="5271725" cy="4080295"/>
              </a:xfrm>
              <a:prstGeom prst="rect">
                <a:avLst/>
              </a:prstGeom>
              <a:blipFill>
                <a:blip r:embed="rId3"/>
                <a:stretch>
                  <a:fillRect l="-1850" t="-1343" r="-2197"/>
                </a:stretch>
              </a:blipFill>
            </p:spPr>
            <p:txBody>
              <a:bodyPr/>
              <a:lstStyle/>
              <a:p>
                <a:r>
                  <a:rPr lang="en-US">
                    <a:noFill/>
                  </a:rPr>
                  <a:t> </a:t>
                </a:r>
              </a:p>
            </p:txBody>
          </p:sp>
        </mc:Fallback>
      </mc:AlternateContent>
      <p:sp>
        <p:nvSpPr>
          <p:cNvPr id="9" name="Text Placeholder 47">
            <a:extLst>
              <a:ext uri="{FF2B5EF4-FFF2-40B4-BE49-F238E27FC236}">
                <a16:creationId xmlns:a16="http://schemas.microsoft.com/office/drawing/2014/main" id="{7D27EC9F-59A9-8929-3C90-8B74B4C8148A}"/>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Smart Parametric Tagging, Text Notes, &amp; Automated Schedules</a:t>
            </a:r>
          </a:p>
        </p:txBody>
      </p:sp>
      <p:pic>
        <p:nvPicPr>
          <p:cNvPr id="3" name="Picture 2">
            <a:extLst>
              <a:ext uri="{FF2B5EF4-FFF2-40B4-BE49-F238E27FC236}">
                <a16:creationId xmlns:a16="http://schemas.microsoft.com/office/drawing/2014/main" id="{63D1CFF0-78C4-B132-D028-13AF518FCFB5}"/>
              </a:ext>
            </a:extLst>
          </p:cNvPr>
          <p:cNvPicPr>
            <a:picLocks noChangeAspect="1"/>
          </p:cNvPicPr>
          <p:nvPr/>
        </p:nvPicPr>
        <p:blipFill>
          <a:blip r:embed="rId4"/>
          <a:stretch>
            <a:fillRect/>
          </a:stretch>
        </p:blipFill>
        <p:spPr>
          <a:xfrm>
            <a:off x="6064856" y="1319841"/>
            <a:ext cx="5743401" cy="4218317"/>
          </a:xfrm>
          <a:prstGeom prst="rect">
            <a:avLst/>
          </a:prstGeom>
        </p:spPr>
      </p:pic>
    </p:spTree>
    <p:extLst>
      <p:ext uri="{BB962C8B-B14F-4D97-AF65-F5344CB8AC3E}">
        <p14:creationId xmlns:p14="http://schemas.microsoft.com/office/powerpoint/2010/main" val="7052030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0A61E8-1DFA-60FF-5ED0-69DF293FE418}"/>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0793F0FE-AC64-D19F-DF9F-9D260E446710}"/>
              </a:ext>
            </a:extLst>
          </p:cNvPr>
          <p:cNvSpPr>
            <a:spLocks noGrp="1"/>
          </p:cNvSpPr>
          <p:nvPr>
            <p:ph type="title"/>
          </p:nvPr>
        </p:nvSpPr>
        <p:spPr>
          <a:xfrm>
            <a:off x="383741" y="267257"/>
            <a:ext cx="6646787" cy="963247"/>
          </a:xfrm>
        </p:spPr>
        <p:txBody>
          <a:bodyPr anchor="ctr"/>
          <a:lstStyle/>
          <a:p>
            <a:r>
              <a:rPr lang="en-US" dirty="0"/>
              <a:t>Cloud </a:t>
            </a:r>
            <a:r>
              <a:rPr lang="en-US" dirty="0" err="1"/>
              <a:t>Worksharing</a:t>
            </a:r>
            <a:r>
              <a:rPr lang="en-US" dirty="0"/>
              <a:t> &amp; Link Management</a:t>
            </a:r>
          </a:p>
        </p:txBody>
      </p:sp>
      <p:sp>
        <p:nvSpPr>
          <p:cNvPr id="8" name="Text Placeholder 26">
            <a:extLst>
              <a:ext uri="{FF2B5EF4-FFF2-40B4-BE49-F238E27FC236}">
                <a16:creationId xmlns:a16="http://schemas.microsoft.com/office/drawing/2014/main" id="{CEF38248-B9F1-BEFC-2A97-2C46FC62070F}"/>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The Common Data Environment (CDE):</a:t>
            </a:r>
            <a:r>
              <a:rPr lang="en-US" dirty="0"/>
              <a:t> Autodesk Forma Data Management establishes a cloud-hosted single source of truth for project information, folder structures, permissions, and team roles. </a:t>
            </a:r>
          </a:p>
          <a:p>
            <a:r>
              <a:rPr lang="en-US" b="1" dirty="0"/>
              <a:t>Cloud </a:t>
            </a:r>
            <a:r>
              <a:rPr lang="en-US" b="1" dirty="0" err="1"/>
              <a:t>Worksharing</a:t>
            </a:r>
            <a:r>
              <a:rPr lang="en-US" b="1" dirty="0"/>
              <a:t> Initiation:</a:t>
            </a:r>
            <a:r>
              <a:rPr lang="en-US" dirty="0"/>
              <a:t> Standalone Revit models upload directly to cloud project folders, enabling multi-user, real-time collaboration using </a:t>
            </a:r>
            <a:r>
              <a:rPr lang="en-US" b="1" dirty="0"/>
              <a:t>Synchronize with Central</a:t>
            </a:r>
            <a:r>
              <a:rPr lang="en-US" dirty="0"/>
              <a:t>. </a:t>
            </a:r>
          </a:p>
          <a:p>
            <a:r>
              <a:rPr lang="en-US" b="1" dirty="0"/>
              <a:t>Design Collaboration Packages:</a:t>
            </a:r>
            <a:r>
              <a:rPr lang="en-US" dirty="0"/>
              <a:t> Teams share progress models via structured workflows—progressing files from Work In Progress (WIP) to Shared and Consumed folders. </a:t>
            </a:r>
          </a:p>
          <a:p>
            <a:r>
              <a:rPr lang="en-US" b="1" dirty="0"/>
              <a:t>Linking Consumed Cloud Models:</a:t>
            </a:r>
            <a:r>
              <a:rPr lang="en-US" dirty="0"/>
              <a:t> Cross-discipline models (Architectural, Structural) link directly into the MEP environment from cloud consumed folders using </a:t>
            </a:r>
            <a:r>
              <a:rPr lang="en-US" b="1" dirty="0"/>
              <a:t>Origin to Origin</a:t>
            </a:r>
            <a:r>
              <a:rPr lang="en-US" dirty="0"/>
              <a:t> coordinate alignment.</a:t>
            </a:r>
          </a:p>
        </p:txBody>
      </p:sp>
      <p:sp>
        <p:nvSpPr>
          <p:cNvPr id="9" name="Text Placeholder 47">
            <a:extLst>
              <a:ext uri="{FF2B5EF4-FFF2-40B4-BE49-F238E27FC236}">
                <a16:creationId xmlns:a16="http://schemas.microsoft.com/office/drawing/2014/main" id="{7BCD186E-0F4E-A51C-0325-4C3C310AA866}"/>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Autodesk Forma Data Management, Cloud </a:t>
            </a:r>
            <a:r>
              <a:rPr lang="en-US" dirty="0" err="1"/>
              <a:t>Worksharing</a:t>
            </a:r>
            <a:r>
              <a:rPr lang="en-US" dirty="0"/>
              <a:t>, &amp; Cross-Trade Linking</a:t>
            </a:r>
          </a:p>
        </p:txBody>
      </p:sp>
      <p:pic>
        <p:nvPicPr>
          <p:cNvPr id="4" name="Picture 3">
            <a:extLst>
              <a:ext uri="{FF2B5EF4-FFF2-40B4-BE49-F238E27FC236}">
                <a16:creationId xmlns:a16="http://schemas.microsoft.com/office/drawing/2014/main" id="{6448EB96-20CF-58E6-97A0-B25102D3311A}"/>
              </a:ext>
            </a:extLst>
          </p:cNvPr>
          <p:cNvPicPr>
            <a:picLocks noChangeAspect="1"/>
          </p:cNvPicPr>
          <p:nvPr/>
        </p:nvPicPr>
        <p:blipFill>
          <a:blip r:embed="rId3"/>
          <a:stretch>
            <a:fillRect/>
          </a:stretch>
        </p:blipFill>
        <p:spPr>
          <a:xfrm>
            <a:off x="7780733" y="485009"/>
            <a:ext cx="2276555" cy="2221029"/>
          </a:xfrm>
          <a:prstGeom prst="rect">
            <a:avLst/>
          </a:prstGeom>
        </p:spPr>
      </p:pic>
      <p:pic>
        <p:nvPicPr>
          <p:cNvPr id="7" name="Picture 6">
            <a:extLst>
              <a:ext uri="{FF2B5EF4-FFF2-40B4-BE49-F238E27FC236}">
                <a16:creationId xmlns:a16="http://schemas.microsoft.com/office/drawing/2014/main" id="{1DC0A400-327A-CC83-71CD-9D7A01B54FE7}"/>
              </a:ext>
            </a:extLst>
          </p:cNvPr>
          <p:cNvPicPr>
            <a:picLocks noChangeAspect="1"/>
          </p:cNvPicPr>
          <p:nvPr/>
        </p:nvPicPr>
        <p:blipFill>
          <a:blip r:embed="rId4"/>
          <a:srcRect l="51961" t="6105" r="2730" b="2346"/>
          <a:stretch>
            <a:fillRect/>
          </a:stretch>
        </p:blipFill>
        <p:spPr>
          <a:xfrm>
            <a:off x="9793438" y="2978444"/>
            <a:ext cx="2014820" cy="3317983"/>
          </a:xfrm>
          <a:prstGeom prst="rect">
            <a:avLst/>
          </a:prstGeom>
        </p:spPr>
      </p:pic>
      <p:pic>
        <p:nvPicPr>
          <p:cNvPr id="13" name="Picture 12">
            <a:extLst>
              <a:ext uri="{FF2B5EF4-FFF2-40B4-BE49-F238E27FC236}">
                <a16:creationId xmlns:a16="http://schemas.microsoft.com/office/drawing/2014/main" id="{0C1B68A4-B22E-3302-66C3-8FEFCB09B803}"/>
              </a:ext>
            </a:extLst>
          </p:cNvPr>
          <p:cNvPicPr>
            <a:picLocks noChangeAspect="1"/>
          </p:cNvPicPr>
          <p:nvPr/>
        </p:nvPicPr>
        <p:blipFill>
          <a:blip r:embed="rId5"/>
          <a:stretch>
            <a:fillRect/>
          </a:stretch>
        </p:blipFill>
        <p:spPr>
          <a:xfrm>
            <a:off x="6096000" y="2971800"/>
            <a:ext cx="3478072" cy="3324627"/>
          </a:xfrm>
          <a:prstGeom prst="rect">
            <a:avLst/>
          </a:prstGeom>
        </p:spPr>
      </p:pic>
    </p:spTree>
    <p:extLst>
      <p:ext uri="{BB962C8B-B14F-4D97-AF65-F5344CB8AC3E}">
        <p14:creationId xmlns:p14="http://schemas.microsoft.com/office/powerpoint/2010/main" val="23489931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4A94B-8A50-44A5-509A-AE69195EAF32}"/>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C532CF15-DE42-CFBE-51AE-D79CED66A8A9}"/>
              </a:ext>
            </a:extLst>
          </p:cNvPr>
          <p:cNvSpPr>
            <a:spLocks noGrp="1"/>
          </p:cNvSpPr>
          <p:nvPr>
            <p:ph type="title"/>
          </p:nvPr>
        </p:nvSpPr>
        <p:spPr>
          <a:xfrm>
            <a:off x="383741" y="267257"/>
            <a:ext cx="6646787" cy="963247"/>
          </a:xfrm>
        </p:spPr>
        <p:txBody>
          <a:bodyPr anchor="ctr"/>
          <a:lstStyle/>
          <a:p>
            <a:r>
              <a:rPr lang="en-US" dirty="0"/>
              <a:t>Navigating &amp; Auditing Models in the Cloud Viewer</a:t>
            </a:r>
          </a:p>
        </p:txBody>
      </p:sp>
      <p:sp>
        <p:nvSpPr>
          <p:cNvPr id="8" name="Text Placeholder 26">
            <a:extLst>
              <a:ext uri="{FF2B5EF4-FFF2-40B4-BE49-F238E27FC236}">
                <a16:creationId xmlns:a16="http://schemas.microsoft.com/office/drawing/2014/main" id="{4F1DDD7B-CAFC-8B5C-1761-740B4F8BF6C0}"/>
              </a:ext>
            </a:extLst>
          </p:cNvPr>
          <p:cNvSpPr txBox="1">
            <a:spLocks/>
          </p:cNvSpPr>
          <p:nvPr/>
        </p:nvSpPr>
        <p:spPr>
          <a:xfrm>
            <a:off x="383741" y="277770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Browser-Based Model Access:</a:t>
            </a:r>
            <a:r>
              <a:rPr lang="en-US" dirty="0"/>
              <a:t> Review active Revit models directly within a web browser—leveraging orbit, pan, zoom, and first-person walkthrough controls. </a:t>
            </a:r>
          </a:p>
          <a:p>
            <a:r>
              <a:rPr lang="en-US" b="1" dirty="0"/>
              <a:t>3D Section Analysis:</a:t>
            </a:r>
            <a:r>
              <a:rPr lang="en-US" dirty="0"/>
              <a:t> Use plane-cutting tools (such as Z-plane section sliders) to cut into interstitial ceiling plenums and audit mechanical runs. </a:t>
            </a:r>
          </a:p>
          <a:p>
            <a:r>
              <a:rPr lang="en-US" b="1" dirty="0"/>
              <a:t>Cross-Discipline Layer Filtering:</a:t>
            </a:r>
            <a:r>
              <a:rPr lang="en-US" dirty="0"/>
              <a:t> Toggle model categories or entire discipline links (e.g., hiding architectural floors) to expose concealed equipment, ductwork, and structural steel. </a:t>
            </a:r>
          </a:p>
          <a:p>
            <a:r>
              <a:rPr lang="en-US" b="1" dirty="0"/>
              <a:t>Level &amp; Parameter Inspection:</a:t>
            </a:r>
            <a:r>
              <a:rPr lang="en-US" dirty="0"/>
              <a:t> Select individual components in the web viewer to audit live BIM parameter values or measure spatial clearances.</a:t>
            </a:r>
          </a:p>
          <a:p>
            <a:endParaRPr lang="en-US" dirty="0"/>
          </a:p>
        </p:txBody>
      </p:sp>
      <p:sp>
        <p:nvSpPr>
          <p:cNvPr id="9" name="Text Placeholder 47">
            <a:extLst>
              <a:ext uri="{FF2B5EF4-FFF2-40B4-BE49-F238E27FC236}">
                <a16:creationId xmlns:a16="http://schemas.microsoft.com/office/drawing/2014/main" id="{6A87605F-A136-B834-9CAE-9E23ABA5EABD}"/>
              </a:ext>
            </a:extLst>
          </p:cNvPr>
          <p:cNvSpPr txBox="1">
            <a:spLocks/>
          </p:cNvSpPr>
          <p:nvPr/>
        </p:nvSpPr>
        <p:spPr>
          <a:xfrm>
            <a:off x="383742" y="193195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Browser-Based Visual Auditing &amp; Section Analysis</a:t>
            </a:r>
          </a:p>
        </p:txBody>
      </p:sp>
      <p:pic>
        <p:nvPicPr>
          <p:cNvPr id="3" name="Picture 2">
            <a:extLst>
              <a:ext uri="{FF2B5EF4-FFF2-40B4-BE49-F238E27FC236}">
                <a16:creationId xmlns:a16="http://schemas.microsoft.com/office/drawing/2014/main" id="{33EBD4A5-0AC0-7230-7B7E-EC9338BFEBCE}"/>
              </a:ext>
            </a:extLst>
          </p:cNvPr>
          <p:cNvPicPr>
            <a:picLocks noChangeAspect="1"/>
          </p:cNvPicPr>
          <p:nvPr/>
        </p:nvPicPr>
        <p:blipFill>
          <a:blip r:embed="rId3"/>
          <a:stretch>
            <a:fillRect/>
          </a:stretch>
        </p:blipFill>
        <p:spPr>
          <a:xfrm>
            <a:off x="5814205" y="1617090"/>
            <a:ext cx="6137925" cy="3978442"/>
          </a:xfrm>
          <a:prstGeom prst="rect">
            <a:avLst/>
          </a:prstGeom>
        </p:spPr>
      </p:pic>
    </p:spTree>
    <p:extLst>
      <p:ext uri="{BB962C8B-B14F-4D97-AF65-F5344CB8AC3E}">
        <p14:creationId xmlns:p14="http://schemas.microsoft.com/office/powerpoint/2010/main" val="19165226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23D387-FB88-E290-1832-E592FC359484}"/>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E94F230C-AA83-3F9B-F5C8-8A511753965A}"/>
              </a:ext>
            </a:extLst>
          </p:cNvPr>
          <p:cNvSpPr>
            <a:spLocks noGrp="1"/>
          </p:cNvSpPr>
          <p:nvPr>
            <p:ph type="title"/>
          </p:nvPr>
        </p:nvSpPr>
        <p:spPr>
          <a:xfrm>
            <a:off x="383741" y="267257"/>
            <a:ext cx="6646787" cy="963247"/>
          </a:xfrm>
        </p:spPr>
        <p:txBody>
          <a:bodyPr anchor="ctr"/>
          <a:lstStyle/>
          <a:p>
            <a:r>
              <a:rPr lang="en-US" dirty="0"/>
              <a:t>Cloud Clash Detection &amp; Issue Management</a:t>
            </a:r>
          </a:p>
        </p:txBody>
      </p:sp>
      <p:sp>
        <p:nvSpPr>
          <p:cNvPr id="8" name="Text Placeholder 26">
            <a:extLst>
              <a:ext uri="{FF2B5EF4-FFF2-40B4-BE49-F238E27FC236}">
                <a16:creationId xmlns:a16="http://schemas.microsoft.com/office/drawing/2014/main" id="{3147B937-7B0C-70E3-A819-D2FEEAA8258B}"/>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Federated Coordination Spaces:</a:t>
            </a:r>
            <a:r>
              <a:rPr lang="en-US" dirty="0"/>
              <a:t> Combine discipline models inside cloud coordination spaces to generate unified, multi-trade federated views. </a:t>
            </a:r>
          </a:p>
          <a:p>
            <a:r>
              <a:rPr lang="en-US" b="1" dirty="0"/>
              <a:t>Automated Clash Matrix &amp; Exclusions:</a:t>
            </a:r>
            <a:r>
              <a:rPr lang="en-US" dirty="0"/>
              <a:t> Run automated clash detection across trade models and apply rule-based category exclusions (e.g., excluding floor slabs) to eliminate non-issues. </a:t>
            </a:r>
          </a:p>
          <a:p>
            <a:r>
              <a:rPr lang="en-US" b="1" dirty="0"/>
              <a:t>Actionable Issue Creation:</a:t>
            </a:r>
            <a:r>
              <a:rPr lang="en-US" dirty="0"/>
              <a:t> Transform physical interferences into trackable project Issues—populating descriptions, visual thumbnails, assigned teams, and due dates. </a:t>
            </a:r>
          </a:p>
          <a:p>
            <a:r>
              <a:rPr lang="en-US" b="1" dirty="0"/>
              <a:t>Exporting Coordination Reports:</a:t>
            </a:r>
            <a:r>
              <a:rPr lang="en-US" dirty="0"/>
              <a:t> Export comprehensive clash and issue details into standardized PDF reports to share actionable tasks across design teams. </a:t>
            </a:r>
          </a:p>
        </p:txBody>
      </p:sp>
      <p:sp>
        <p:nvSpPr>
          <p:cNvPr id="9" name="Text Placeholder 47">
            <a:extLst>
              <a:ext uri="{FF2B5EF4-FFF2-40B4-BE49-F238E27FC236}">
                <a16:creationId xmlns:a16="http://schemas.microsoft.com/office/drawing/2014/main" id="{5B09EFE1-916D-CB58-B8D6-FD785BE9752E}"/>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Federated Coordination Spaces, Matrix Clashes, &amp; Issue Tracking</a:t>
            </a:r>
          </a:p>
        </p:txBody>
      </p:sp>
      <p:pic>
        <p:nvPicPr>
          <p:cNvPr id="3" name="Picture 2">
            <a:extLst>
              <a:ext uri="{FF2B5EF4-FFF2-40B4-BE49-F238E27FC236}">
                <a16:creationId xmlns:a16="http://schemas.microsoft.com/office/drawing/2014/main" id="{4C0E620C-6653-C4BE-F9FC-E56258F59282}"/>
              </a:ext>
            </a:extLst>
          </p:cNvPr>
          <p:cNvPicPr>
            <a:picLocks noChangeAspect="1"/>
          </p:cNvPicPr>
          <p:nvPr/>
        </p:nvPicPr>
        <p:blipFill>
          <a:blip r:embed="rId3"/>
          <a:stretch>
            <a:fillRect/>
          </a:stretch>
        </p:blipFill>
        <p:spPr>
          <a:xfrm>
            <a:off x="5831876" y="1561381"/>
            <a:ext cx="5976381" cy="3735238"/>
          </a:xfrm>
          <a:prstGeom prst="rect">
            <a:avLst/>
          </a:prstGeom>
        </p:spPr>
      </p:pic>
    </p:spTree>
    <p:extLst>
      <p:ext uri="{BB962C8B-B14F-4D97-AF65-F5344CB8AC3E}">
        <p14:creationId xmlns:p14="http://schemas.microsoft.com/office/powerpoint/2010/main" val="16195233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92BCC-00F0-F265-BB70-FBA8E62EA4AF}"/>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A63C79CD-B09C-3A0A-4D0E-83E0FA32C8B6}"/>
              </a:ext>
            </a:extLst>
          </p:cNvPr>
          <p:cNvSpPr>
            <a:spLocks noGrp="1"/>
          </p:cNvSpPr>
          <p:nvPr>
            <p:ph type="title"/>
          </p:nvPr>
        </p:nvSpPr>
        <p:spPr>
          <a:xfrm>
            <a:off x="383742" y="267257"/>
            <a:ext cx="5930794" cy="963247"/>
          </a:xfrm>
        </p:spPr>
        <p:txBody>
          <a:bodyPr anchor="ctr"/>
          <a:lstStyle/>
          <a:p>
            <a:r>
              <a:rPr lang="en-US" dirty="0"/>
              <a:t>Closing the Loop: Resolving Clashes in Revit</a:t>
            </a:r>
          </a:p>
        </p:txBody>
      </p:sp>
      <p:sp>
        <p:nvSpPr>
          <p:cNvPr id="8" name="Text Placeholder 26">
            <a:extLst>
              <a:ext uri="{FF2B5EF4-FFF2-40B4-BE49-F238E27FC236}">
                <a16:creationId xmlns:a16="http://schemas.microsoft.com/office/drawing/2014/main" id="{0132674D-BEFC-40DD-B883-8827AD478478}"/>
              </a:ext>
            </a:extLst>
          </p:cNvPr>
          <p:cNvSpPr txBox="1">
            <a:spLocks/>
          </p:cNvSpPr>
          <p:nvPr/>
        </p:nvSpPr>
        <p:spPr>
          <a:xfrm>
            <a:off x="383741" y="287259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Direct Revit Issue Integration:</a:t>
            </a:r>
            <a:r>
              <a:rPr lang="en-US" dirty="0"/>
              <a:t> Retrieve live cloud-hosted issues directly inside the Revit modeling interface using the </a:t>
            </a:r>
            <a:r>
              <a:rPr lang="en-US" b="1" dirty="0"/>
              <a:t>Coordinate</a:t>
            </a:r>
            <a:r>
              <a:rPr lang="en-US" dirty="0"/>
              <a:t> panel. </a:t>
            </a:r>
          </a:p>
          <a:p>
            <a:r>
              <a:rPr lang="en-US" b="1" dirty="0"/>
              <a:t>Synchronized 3D Context:</a:t>
            </a:r>
            <a:r>
              <a:rPr lang="en-US" dirty="0"/>
              <a:t> Selecting an issue automatically opens a dedicated 3D view with the clashing MEP and structural elements highlighted. </a:t>
            </a:r>
          </a:p>
          <a:p>
            <a:r>
              <a:rPr lang="en-US" b="1" dirty="0"/>
              <a:t>Resolving Interferences:</a:t>
            </a:r>
            <a:r>
              <a:rPr lang="en-US" dirty="0"/>
              <a:t> Adjust equipment locations and connected duct or pipe runs in plan and 3D views to clear structural steel or architectural boundaries. </a:t>
            </a:r>
          </a:p>
          <a:p>
            <a:r>
              <a:rPr lang="en-US" b="1" dirty="0"/>
              <a:t>Closing the Lifecycle:</a:t>
            </a:r>
            <a:r>
              <a:rPr lang="en-US" dirty="0"/>
              <a:t> Update the issue status to </a:t>
            </a:r>
            <a:r>
              <a:rPr lang="en-US" b="1" dirty="0"/>
              <a:t>Closed</a:t>
            </a:r>
            <a:r>
              <a:rPr lang="en-US" dirty="0"/>
              <a:t> (or </a:t>
            </a:r>
            <a:r>
              <a:rPr lang="en-US" i="1" dirty="0"/>
              <a:t>In Review</a:t>
            </a:r>
            <a:r>
              <a:rPr lang="en-US" dirty="0"/>
              <a:t>), synchronize with central, and publish the latest model updates back to the cloud CDE.</a:t>
            </a:r>
          </a:p>
        </p:txBody>
      </p:sp>
      <p:sp>
        <p:nvSpPr>
          <p:cNvPr id="9" name="Text Placeholder 47">
            <a:extLst>
              <a:ext uri="{FF2B5EF4-FFF2-40B4-BE49-F238E27FC236}">
                <a16:creationId xmlns:a16="http://schemas.microsoft.com/office/drawing/2014/main" id="{58CFC789-3094-77F4-4A06-1B5F1B8E9470}"/>
              </a:ext>
            </a:extLst>
          </p:cNvPr>
          <p:cNvSpPr txBox="1">
            <a:spLocks/>
          </p:cNvSpPr>
          <p:nvPr/>
        </p:nvSpPr>
        <p:spPr>
          <a:xfrm>
            <a:off x="383742" y="202684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In-Revit Issue Retrieval, Model Resolution, &amp; Publishing</a:t>
            </a:r>
          </a:p>
        </p:txBody>
      </p:sp>
      <p:pic>
        <p:nvPicPr>
          <p:cNvPr id="4" name="Picture 3">
            <a:extLst>
              <a:ext uri="{FF2B5EF4-FFF2-40B4-BE49-F238E27FC236}">
                <a16:creationId xmlns:a16="http://schemas.microsoft.com/office/drawing/2014/main" id="{3CDF310B-AFB2-FCE2-0842-136C61B3A566}"/>
              </a:ext>
            </a:extLst>
          </p:cNvPr>
          <p:cNvPicPr>
            <a:picLocks noChangeAspect="1"/>
          </p:cNvPicPr>
          <p:nvPr/>
        </p:nvPicPr>
        <p:blipFill>
          <a:blip r:embed="rId3"/>
          <a:stretch>
            <a:fillRect/>
          </a:stretch>
        </p:blipFill>
        <p:spPr>
          <a:xfrm>
            <a:off x="6096000" y="3358804"/>
            <a:ext cx="5444700" cy="3231939"/>
          </a:xfrm>
          <a:prstGeom prst="rect">
            <a:avLst/>
          </a:prstGeom>
        </p:spPr>
      </p:pic>
      <p:pic>
        <p:nvPicPr>
          <p:cNvPr id="7" name="Picture 6">
            <a:extLst>
              <a:ext uri="{FF2B5EF4-FFF2-40B4-BE49-F238E27FC236}">
                <a16:creationId xmlns:a16="http://schemas.microsoft.com/office/drawing/2014/main" id="{6A3A46DA-F6BA-9ADD-6A49-1E4FC8300A05}"/>
              </a:ext>
            </a:extLst>
          </p:cNvPr>
          <p:cNvPicPr>
            <a:picLocks noChangeAspect="1"/>
          </p:cNvPicPr>
          <p:nvPr/>
        </p:nvPicPr>
        <p:blipFill>
          <a:blip r:embed="rId4"/>
          <a:stretch>
            <a:fillRect/>
          </a:stretch>
        </p:blipFill>
        <p:spPr>
          <a:xfrm>
            <a:off x="7095957" y="468940"/>
            <a:ext cx="4444743" cy="2598213"/>
          </a:xfrm>
          <a:prstGeom prst="rect">
            <a:avLst/>
          </a:prstGeom>
        </p:spPr>
      </p:pic>
    </p:spTree>
    <p:extLst>
      <p:ext uri="{BB962C8B-B14F-4D97-AF65-F5344CB8AC3E}">
        <p14:creationId xmlns:p14="http://schemas.microsoft.com/office/powerpoint/2010/main" val="8000337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B4CECF-DA2E-1773-B4C0-18AE60451EDC}"/>
              </a:ext>
            </a:extLst>
          </p:cNvPr>
          <p:cNvSpPr>
            <a:spLocks noGrp="1"/>
          </p:cNvSpPr>
          <p:nvPr>
            <p:ph type="sldNum" sz="quarter" idx="4294967295"/>
          </p:nvPr>
        </p:nvSpPr>
        <p:spPr>
          <a:xfrm>
            <a:off x="9451975" y="6573838"/>
            <a:ext cx="2740025" cy="292100"/>
          </a:xfrm>
          <a:prstGeom prst="rect">
            <a:avLst/>
          </a:prstGeom>
        </p:spPr>
        <p:txBody>
          <a:bodyPr/>
          <a:lstStyle/>
          <a:p>
            <a:fld id="{D425CD52-4183-C145-916A-AE90310D9D4E}" type="slidenum">
              <a:rPr lang="en-US" smtClean="0"/>
              <a:pPr/>
              <a:t>28</a:t>
            </a:fld>
            <a:endParaRPr lang="en-US"/>
          </a:p>
        </p:txBody>
      </p:sp>
    </p:spTree>
    <p:extLst>
      <p:ext uri="{BB962C8B-B14F-4D97-AF65-F5344CB8AC3E}">
        <p14:creationId xmlns:p14="http://schemas.microsoft.com/office/powerpoint/2010/main" val="165213541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9">
            <a:extLst>
              <a:ext uri="{FF2B5EF4-FFF2-40B4-BE49-F238E27FC236}">
                <a16:creationId xmlns:a16="http://schemas.microsoft.com/office/drawing/2014/main" id="{0EEC301F-A6EB-8CFE-C2AA-5F76CDA25811}"/>
              </a:ext>
            </a:extLst>
          </p:cNvPr>
          <p:cNvSpPr>
            <a:spLocks noGrp="1"/>
          </p:cNvSpPr>
          <p:nvPr>
            <p:ph type="title"/>
          </p:nvPr>
        </p:nvSpPr>
        <p:spPr>
          <a:xfrm>
            <a:off x="383742" y="267257"/>
            <a:ext cx="5271725" cy="963247"/>
          </a:xfrm>
        </p:spPr>
        <p:txBody>
          <a:bodyPr anchor="ctr"/>
          <a:lstStyle/>
          <a:p>
            <a:r>
              <a:rPr lang="en-US" dirty="0"/>
              <a:t>What is BIM for MEP?</a:t>
            </a:r>
          </a:p>
        </p:txBody>
      </p:sp>
      <p:sp>
        <p:nvSpPr>
          <p:cNvPr id="8" name="Text Placeholder 26">
            <a:extLst>
              <a:ext uri="{FF2B5EF4-FFF2-40B4-BE49-F238E27FC236}">
                <a16:creationId xmlns:a16="http://schemas.microsoft.com/office/drawing/2014/main" id="{D7D5E367-C8AE-8DF3-1210-5D4A105F08FB}"/>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Data-Packed System Elements:</a:t>
            </a:r>
            <a:r>
              <a:rPr lang="en-US" dirty="0"/>
              <a:t> Ductwork, piping, and electrical circuits embed real engineering parameters like flow rates, voltage loads, and physical sizes directly into the model. </a:t>
            </a:r>
          </a:p>
          <a:p>
            <a:r>
              <a:rPr lang="en-US" b="1" dirty="0"/>
              <a:t>Automated Documentation:</a:t>
            </a:r>
            <a:r>
              <a:rPr lang="en-US" dirty="0"/>
              <a:t> Generates views, floor plans, specifications, and schedules directly from 3D geometry to eliminate redundant work and manual drafting errors. </a:t>
            </a:r>
          </a:p>
          <a:p>
            <a:r>
              <a:rPr lang="en-US" b="1" dirty="0"/>
              <a:t>Early Analysis &amp; Simulation:</a:t>
            </a:r>
            <a:r>
              <a:rPr lang="en-US" dirty="0"/>
              <a:t> Enables early-stage environmental testing—including daylighting, energy consumption, and ventilation analyses—using tools like Autodesk Forma. </a:t>
            </a:r>
          </a:p>
          <a:p>
            <a:r>
              <a:rPr lang="en-US" b="1" dirty="0"/>
              <a:t>Cost &amp; Schedule Optimization:</a:t>
            </a:r>
            <a:r>
              <a:rPr lang="en-US" dirty="0"/>
              <a:t> Allows teams to test system routings and equipment schedules early in detailed design, catching potential time and budget overruns before site installation. </a:t>
            </a:r>
          </a:p>
        </p:txBody>
      </p:sp>
      <p:sp>
        <p:nvSpPr>
          <p:cNvPr id="9" name="Text Placeholder 47">
            <a:extLst>
              <a:ext uri="{FF2B5EF4-FFF2-40B4-BE49-F238E27FC236}">
                <a16:creationId xmlns:a16="http://schemas.microsoft.com/office/drawing/2014/main" id="{64DB34F4-A3C1-069C-6120-C2407EE5DF95}"/>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Beyond 2D Drafting: The Power of Data-Rich MEP Models</a:t>
            </a:r>
          </a:p>
        </p:txBody>
      </p:sp>
      <p:pic>
        <p:nvPicPr>
          <p:cNvPr id="3" name="Picture 2">
            <a:extLst>
              <a:ext uri="{FF2B5EF4-FFF2-40B4-BE49-F238E27FC236}">
                <a16:creationId xmlns:a16="http://schemas.microsoft.com/office/drawing/2014/main" id="{3BA2D8D1-5287-2242-D528-C633890229C1}"/>
              </a:ext>
            </a:extLst>
          </p:cNvPr>
          <p:cNvPicPr>
            <a:picLocks noChangeAspect="1"/>
          </p:cNvPicPr>
          <p:nvPr/>
        </p:nvPicPr>
        <p:blipFill>
          <a:blip r:embed="rId3"/>
          <a:srcRect/>
          <a:stretch/>
        </p:blipFill>
        <p:spPr>
          <a:xfrm>
            <a:off x="6200428" y="3564260"/>
            <a:ext cx="5257440" cy="2957310"/>
          </a:xfrm>
          <a:prstGeom prst="rect">
            <a:avLst/>
          </a:prstGeom>
        </p:spPr>
      </p:pic>
      <p:pic>
        <p:nvPicPr>
          <p:cNvPr id="6" name="Picture 5">
            <a:extLst>
              <a:ext uri="{FF2B5EF4-FFF2-40B4-BE49-F238E27FC236}">
                <a16:creationId xmlns:a16="http://schemas.microsoft.com/office/drawing/2014/main" id="{E00B575C-37BA-82DF-CFDC-DE28A48B6F58}"/>
              </a:ext>
            </a:extLst>
          </p:cNvPr>
          <p:cNvPicPr>
            <a:picLocks noChangeAspect="1"/>
          </p:cNvPicPr>
          <p:nvPr/>
        </p:nvPicPr>
        <p:blipFill>
          <a:blip r:embed="rId4"/>
          <a:stretch>
            <a:fillRect/>
          </a:stretch>
        </p:blipFill>
        <p:spPr>
          <a:xfrm>
            <a:off x="6192600" y="278345"/>
            <a:ext cx="5271726" cy="2957309"/>
          </a:xfrm>
          <a:prstGeom prst="rect">
            <a:avLst/>
          </a:prstGeom>
        </p:spPr>
      </p:pic>
    </p:spTree>
    <p:extLst>
      <p:ext uri="{BB962C8B-B14F-4D97-AF65-F5344CB8AC3E}">
        <p14:creationId xmlns:p14="http://schemas.microsoft.com/office/powerpoint/2010/main" val="77980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44D6D-9D70-56BF-CF2F-844AC8C8ADC9}"/>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3E95961F-23F7-DADB-C8F9-674AAEFD45DE}"/>
              </a:ext>
            </a:extLst>
          </p:cNvPr>
          <p:cNvSpPr>
            <a:spLocks noGrp="1"/>
          </p:cNvSpPr>
          <p:nvPr>
            <p:ph type="title"/>
          </p:nvPr>
        </p:nvSpPr>
        <p:spPr>
          <a:xfrm>
            <a:off x="383742" y="267257"/>
            <a:ext cx="5271725" cy="963247"/>
          </a:xfrm>
        </p:spPr>
        <p:txBody>
          <a:bodyPr/>
          <a:lstStyle/>
          <a:p>
            <a:r>
              <a:rPr lang="en-US" dirty="0"/>
              <a:t>The Parametric Power of the 3D Model</a:t>
            </a:r>
          </a:p>
        </p:txBody>
      </p:sp>
      <p:sp>
        <p:nvSpPr>
          <p:cNvPr id="8" name="Text Placeholder 26">
            <a:extLst>
              <a:ext uri="{FF2B5EF4-FFF2-40B4-BE49-F238E27FC236}">
                <a16:creationId xmlns:a16="http://schemas.microsoft.com/office/drawing/2014/main" id="{51B42A3E-2CC3-D82D-2DD7-DB4FF2BC4551}"/>
              </a:ext>
            </a:extLst>
          </p:cNvPr>
          <p:cNvSpPr txBox="1">
            <a:spLocks/>
          </p:cNvSpPr>
          <p:nvPr/>
        </p:nvSpPr>
        <p:spPr>
          <a:xfrm>
            <a:off x="383742" y="2104746"/>
            <a:ext cx="5271725" cy="1680342"/>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At the heart of an MEP project is the 3D model. Unlike standard CAD drafting, elements are packed with intelligent, real-world engineering information:</a:t>
            </a:r>
          </a:p>
          <a:p>
            <a:r>
              <a:rPr lang="en-US" dirty="0"/>
              <a:t>Examples</a:t>
            </a:r>
          </a:p>
          <a:p>
            <a:r>
              <a:rPr lang="en-US" dirty="0"/>
              <a:t>Mechanical / </a:t>
            </a:r>
            <a:r>
              <a:rPr lang="en-US" dirty="0" err="1"/>
              <a:t>DuctworkSizes</a:t>
            </a:r>
            <a:r>
              <a:rPr lang="en-US" dirty="0"/>
              <a:t>, Flow Rates, Velocity, System Type  </a:t>
            </a:r>
          </a:p>
          <a:p>
            <a:r>
              <a:rPr lang="en-US" dirty="0"/>
              <a:t>Piping / </a:t>
            </a:r>
            <a:r>
              <a:rPr lang="en-US" dirty="0" err="1"/>
              <a:t>PlumbingSizes</a:t>
            </a:r>
            <a:r>
              <a:rPr lang="en-US" dirty="0"/>
              <a:t>, Slopes, Fixture Units, Fluid Type  </a:t>
            </a:r>
          </a:p>
          <a:p>
            <a:r>
              <a:rPr lang="en-US" dirty="0"/>
              <a:t>Electrical / </a:t>
            </a:r>
            <a:r>
              <a:rPr lang="en-US" dirty="0" err="1"/>
              <a:t>CircuitsVoltages</a:t>
            </a:r>
            <a:r>
              <a:rPr lang="en-US" dirty="0"/>
              <a:t>, Electrical Loads, Panelboard Hierarchy </a:t>
            </a:r>
          </a:p>
        </p:txBody>
      </p:sp>
      <p:sp>
        <p:nvSpPr>
          <p:cNvPr id="9" name="Text Placeholder 47">
            <a:extLst>
              <a:ext uri="{FF2B5EF4-FFF2-40B4-BE49-F238E27FC236}">
                <a16:creationId xmlns:a16="http://schemas.microsoft.com/office/drawing/2014/main" id="{CFDDB775-F7C4-AEDA-53A7-F73D29E05FD3}"/>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 Data-Rich Visual Asset</a:t>
            </a:r>
          </a:p>
        </p:txBody>
      </p:sp>
      <p:sp>
        <p:nvSpPr>
          <p:cNvPr id="10" name="Text Placeholder 26">
            <a:extLst>
              <a:ext uri="{FF2B5EF4-FFF2-40B4-BE49-F238E27FC236}">
                <a16:creationId xmlns:a16="http://schemas.microsoft.com/office/drawing/2014/main" id="{6DC15D67-D957-6540-ABAA-1054AC7C6600}"/>
              </a:ext>
            </a:extLst>
          </p:cNvPr>
          <p:cNvSpPr txBox="1">
            <a:spLocks/>
          </p:cNvSpPr>
          <p:nvPr/>
        </p:nvSpPr>
        <p:spPr>
          <a:xfrm>
            <a:off x="383741" y="4672199"/>
            <a:ext cx="5271725" cy="1680342"/>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Dynamic Updates – Change one thing in your model and everything updates instantly: panel schedules, system calculations, sections, equipment tags, and procurement lists.  </a:t>
            </a:r>
          </a:p>
          <a:p>
            <a:r>
              <a:rPr lang="en-US" dirty="0"/>
              <a:t>Automation – Construction drawings, floor plans, and specifications are automatically generated from the 3D model, completely eliminating duplicated drafting tasks.  </a:t>
            </a:r>
          </a:p>
          <a:p>
            <a:r>
              <a:rPr lang="en-US" dirty="0"/>
              <a:t>Real-World Value – This reduces human error, delivers informed decision-making during design, and passes a highly accurate data map to the client for ongoing building operations. </a:t>
            </a:r>
          </a:p>
        </p:txBody>
      </p:sp>
      <p:sp>
        <p:nvSpPr>
          <p:cNvPr id="11" name="Text Placeholder 47">
            <a:extLst>
              <a:ext uri="{FF2B5EF4-FFF2-40B4-BE49-F238E27FC236}">
                <a16:creationId xmlns:a16="http://schemas.microsoft.com/office/drawing/2014/main" id="{3AD95AEA-52FB-6533-37FE-FC7CA6C937C0}"/>
              </a:ext>
            </a:extLst>
          </p:cNvPr>
          <p:cNvSpPr txBox="1">
            <a:spLocks/>
          </p:cNvSpPr>
          <p:nvPr/>
        </p:nvSpPr>
        <p:spPr>
          <a:xfrm>
            <a:off x="383742" y="4162977"/>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Parametric Workflow</a:t>
            </a:r>
          </a:p>
        </p:txBody>
      </p:sp>
      <p:pic>
        <p:nvPicPr>
          <p:cNvPr id="13" name="Picture 12">
            <a:extLst>
              <a:ext uri="{FF2B5EF4-FFF2-40B4-BE49-F238E27FC236}">
                <a16:creationId xmlns:a16="http://schemas.microsoft.com/office/drawing/2014/main" id="{72548334-0831-48DF-9F0D-E9C2564DF4AB}"/>
              </a:ext>
            </a:extLst>
          </p:cNvPr>
          <p:cNvPicPr>
            <a:picLocks noChangeAspect="1"/>
          </p:cNvPicPr>
          <p:nvPr/>
        </p:nvPicPr>
        <p:blipFill>
          <a:blip r:embed="rId3"/>
          <a:srcRect l="43433" t="25001" r="9913" b="311"/>
          <a:stretch>
            <a:fillRect/>
          </a:stretch>
        </p:blipFill>
        <p:spPr>
          <a:xfrm>
            <a:off x="6037006" y="994527"/>
            <a:ext cx="5688012" cy="5122037"/>
          </a:xfrm>
          <a:prstGeom prst="rect">
            <a:avLst/>
          </a:prstGeom>
        </p:spPr>
      </p:pic>
    </p:spTree>
    <p:extLst>
      <p:ext uri="{BB962C8B-B14F-4D97-AF65-F5344CB8AC3E}">
        <p14:creationId xmlns:p14="http://schemas.microsoft.com/office/powerpoint/2010/main" val="1508537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FB15D0-1A7F-EB54-93B6-34DCA92F5077}"/>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4C9FE3C2-87CD-8F78-E045-99BDEB2798ED}"/>
              </a:ext>
            </a:extLst>
          </p:cNvPr>
          <p:cNvSpPr>
            <a:spLocks noGrp="1"/>
          </p:cNvSpPr>
          <p:nvPr>
            <p:ph type="title"/>
          </p:nvPr>
        </p:nvSpPr>
        <p:spPr>
          <a:xfrm>
            <a:off x="383742" y="267257"/>
            <a:ext cx="5271725" cy="963247"/>
          </a:xfrm>
        </p:spPr>
        <p:txBody>
          <a:bodyPr anchor="ctr"/>
          <a:lstStyle/>
          <a:p>
            <a:r>
              <a:rPr lang="en-US" dirty="0"/>
              <a:t>Multidisciplinary Collaboration &amp; Roles</a:t>
            </a:r>
          </a:p>
        </p:txBody>
      </p:sp>
      <p:sp>
        <p:nvSpPr>
          <p:cNvPr id="8" name="Text Placeholder 26">
            <a:extLst>
              <a:ext uri="{FF2B5EF4-FFF2-40B4-BE49-F238E27FC236}">
                <a16:creationId xmlns:a16="http://schemas.microsoft.com/office/drawing/2014/main" id="{8D3A2D97-1E93-A3A5-860F-E31E5BD118A2}"/>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Building's "Lungs &amp; Nervous System":</a:t>
            </a:r>
            <a:r>
              <a:rPr lang="en-US" dirty="0"/>
              <a:t> While architects define spatial bounds, MEP engineers design the core functional infrastructure that keeps the building safe, comfortable, and operational. </a:t>
            </a:r>
          </a:p>
          <a:p>
            <a:r>
              <a:rPr lang="en-US" b="1" dirty="0"/>
              <a:t>Real-Time Cross-Discipline Linking:</a:t>
            </a:r>
            <a:r>
              <a:rPr lang="en-US" dirty="0"/>
              <a:t> Architectural and structural models link directly into the MEP workspace, making wall shifts or structural beam changes immediately visible. </a:t>
            </a:r>
          </a:p>
          <a:p>
            <a:r>
              <a:rPr lang="en-US" b="1" dirty="0"/>
              <a:t>3D Visual Coordination:</a:t>
            </a:r>
            <a:r>
              <a:rPr lang="en-US" dirty="0"/>
              <a:t> Utilizing section boxes and 3D views allows designers to verify ceiling heights, duct clearances, and wall penetrations in real time. </a:t>
            </a:r>
          </a:p>
          <a:p>
            <a:r>
              <a:rPr lang="en-US" b="1" dirty="0"/>
              <a:t>Internal Trade Coordination:</a:t>
            </a:r>
            <a:r>
              <a:rPr lang="en-US" dirty="0"/>
              <a:t> Controls visibility graphics across mechanical, electrical, and plumbing layers to ensure ductwork, piping, and lighting do not conflict with each other. </a:t>
            </a:r>
          </a:p>
        </p:txBody>
      </p:sp>
      <p:sp>
        <p:nvSpPr>
          <p:cNvPr id="9" name="Text Placeholder 47">
            <a:extLst>
              <a:ext uri="{FF2B5EF4-FFF2-40B4-BE49-F238E27FC236}">
                <a16:creationId xmlns:a16="http://schemas.microsoft.com/office/drawing/2014/main" id="{A71DFD9C-E670-E565-21D3-4922473044B9}"/>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MEP Role in a Multidisciplinary BIM Environment</a:t>
            </a:r>
          </a:p>
        </p:txBody>
      </p:sp>
      <p:pic>
        <p:nvPicPr>
          <p:cNvPr id="3" name="Picture 2">
            <a:extLst>
              <a:ext uri="{FF2B5EF4-FFF2-40B4-BE49-F238E27FC236}">
                <a16:creationId xmlns:a16="http://schemas.microsoft.com/office/drawing/2014/main" id="{7B43861A-AC9C-0FF7-4300-D8BADE1FF68F}"/>
              </a:ext>
            </a:extLst>
          </p:cNvPr>
          <p:cNvPicPr>
            <a:picLocks noChangeAspect="1"/>
          </p:cNvPicPr>
          <p:nvPr/>
        </p:nvPicPr>
        <p:blipFill>
          <a:blip r:embed="rId3"/>
          <a:srcRect/>
          <a:stretch/>
        </p:blipFill>
        <p:spPr>
          <a:xfrm>
            <a:off x="6096000" y="1736143"/>
            <a:ext cx="5762307" cy="3241297"/>
          </a:xfrm>
          <a:prstGeom prst="rect">
            <a:avLst/>
          </a:prstGeom>
        </p:spPr>
      </p:pic>
    </p:spTree>
    <p:extLst>
      <p:ext uri="{BB962C8B-B14F-4D97-AF65-F5344CB8AC3E}">
        <p14:creationId xmlns:p14="http://schemas.microsoft.com/office/powerpoint/2010/main" val="13587882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ECD08-3D95-F3B4-3A25-1FA7E25518CD}"/>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B1E5FEDB-BECD-DAA6-4BD5-3462CCABA665}"/>
              </a:ext>
            </a:extLst>
          </p:cNvPr>
          <p:cNvSpPr>
            <a:spLocks noGrp="1"/>
          </p:cNvSpPr>
          <p:nvPr>
            <p:ph type="title"/>
          </p:nvPr>
        </p:nvSpPr>
        <p:spPr>
          <a:xfrm>
            <a:off x="383742" y="267257"/>
            <a:ext cx="5271725" cy="963247"/>
          </a:xfrm>
        </p:spPr>
        <p:txBody>
          <a:bodyPr anchor="ctr"/>
          <a:lstStyle/>
          <a:p>
            <a:r>
              <a:rPr lang="en-US" dirty="0"/>
              <a:t>The BIM Execution Plan (BEP)</a:t>
            </a:r>
          </a:p>
        </p:txBody>
      </p:sp>
      <p:sp>
        <p:nvSpPr>
          <p:cNvPr id="8" name="Text Placeholder 26">
            <a:extLst>
              <a:ext uri="{FF2B5EF4-FFF2-40B4-BE49-F238E27FC236}">
                <a16:creationId xmlns:a16="http://schemas.microsoft.com/office/drawing/2014/main" id="{491E0562-399D-57D6-B8A7-C0819B1488F3}"/>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The Project Ruleset:</a:t>
            </a:r>
            <a:r>
              <a:rPr lang="en-US" dirty="0"/>
              <a:t> Establishes model organization, stakeholder roles, delivery schedules, and compliance standards prior to modeling. </a:t>
            </a:r>
          </a:p>
          <a:p>
            <a:r>
              <a:rPr lang="en-US" b="1" dirty="0"/>
              <a:t>Federation Strategy &amp; Naming Standards:</a:t>
            </a:r>
            <a:r>
              <a:rPr lang="en-US" dirty="0"/>
              <a:t> Defines how models are split (e.g., by volume or trade) and enforces standardized file, level, space, and asset naming conventions. </a:t>
            </a:r>
          </a:p>
          <a:p>
            <a:r>
              <a:rPr lang="en-US" b="1" dirty="0"/>
              <a:t>Coordination &amp; Level of Information:</a:t>
            </a:r>
            <a:r>
              <a:rPr lang="en-US" dirty="0"/>
              <a:t> Details specific requirements for spatial clash avoidance and Level of Information Need across project milestones. </a:t>
            </a:r>
          </a:p>
          <a:p>
            <a:r>
              <a:rPr lang="en-US" b="1" dirty="0"/>
              <a:t>Common Data Environment (CDE) Workflow:</a:t>
            </a:r>
            <a:r>
              <a:rPr lang="en-US" dirty="0"/>
              <a:t> Maps document progression through Work In Progress (WIP), Shared, and Published states across cloud platforms like Autodesk’s Forma Data Management.</a:t>
            </a:r>
          </a:p>
        </p:txBody>
      </p:sp>
      <p:sp>
        <p:nvSpPr>
          <p:cNvPr id="9" name="Text Placeholder 47">
            <a:extLst>
              <a:ext uri="{FF2B5EF4-FFF2-40B4-BE49-F238E27FC236}">
                <a16:creationId xmlns:a16="http://schemas.microsoft.com/office/drawing/2014/main" id="{5ACE909F-6CBB-4AEF-D0DC-8D0D39E6068E}"/>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Project Governance: The BIM Execution Plan (BEP)</a:t>
            </a:r>
          </a:p>
        </p:txBody>
      </p:sp>
      <p:pic>
        <p:nvPicPr>
          <p:cNvPr id="4" name="Picture 3">
            <a:extLst>
              <a:ext uri="{FF2B5EF4-FFF2-40B4-BE49-F238E27FC236}">
                <a16:creationId xmlns:a16="http://schemas.microsoft.com/office/drawing/2014/main" id="{4A8B96FC-4912-54C3-0E6C-D438BBF30167}"/>
              </a:ext>
            </a:extLst>
          </p:cNvPr>
          <p:cNvPicPr>
            <a:picLocks noChangeAspect="1"/>
          </p:cNvPicPr>
          <p:nvPr/>
        </p:nvPicPr>
        <p:blipFill>
          <a:blip r:embed="rId3"/>
          <a:stretch>
            <a:fillRect/>
          </a:stretch>
        </p:blipFill>
        <p:spPr>
          <a:xfrm>
            <a:off x="6128372" y="930086"/>
            <a:ext cx="5679885" cy="4997828"/>
          </a:xfrm>
          <a:prstGeom prst="rect">
            <a:avLst/>
          </a:prstGeom>
        </p:spPr>
      </p:pic>
    </p:spTree>
    <p:extLst>
      <p:ext uri="{BB962C8B-B14F-4D97-AF65-F5344CB8AC3E}">
        <p14:creationId xmlns:p14="http://schemas.microsoft.com/office/powerpoint/2010/main" val="31051092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51B35-DFEE-0B8A-AAFA-8B2B53D2311D}"/>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AAEF6337-89B6-0F85-14A9-7B09360A8F70}"/>
              </a:ext>
            </a:extLst>
          </p:cNvPr>
          <p:cNvSpPr>
            <a:spLocks noGrp="1"/>
          </p:cNvSpPr>
          <p:nvPr>
            <p:ph type="title"/>
          </p:nvPr>
        </p:nvSpPr>
        <p:spPr>
          <a:xfrm>
            <a:off x="383742" y="267257"/>
            <a:ext cx="5271725" cy="963247"/>
          </a:xfrm>
        </p:spPr>
        <p:txBody>
          <a:bodyPr anchor="ctr"/>
          <a:lstStyle/>
          <a:p>
            <a:r>
              <a:rPr lang="en-US" dirty="0"/>
              <a:t>Project Setup &amp; Template Selection</a:t>
            </a:r>
          </a:p>
        </p:txBody>
      </p:sp>
      <p:sp>
        <p:nvSpPr>
          <p:cNvPr id="8" name="Text Placeholder 26">
            <a:extLst>
              <a:ext uri="{FF2B5EF4-FFF2-40B4-BE49-F238E27FC236}">
                <a16:creationId xmlns:a16="http://schemas.microsoft.com/office/drawing/2014/main" id="{1F0358EB-64C2-D9B1-A97E-0CDC6F8101C5}"/>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Templates (.</a:t>
            </a:r>
            <a:r>
              <a:rPr lang="en-US" b="1" dirty="0" err="1"/>
              <a:t>rte</a:t>
            </a:r>
            <a:r>
              <a:rPr lang="en-US" b="1" dirty="0"/>
              <a:t>) as Foundations:</a:t>
            </a:r>
            <a:r>
              <a:rPr lang="en-US" dirty="0"/>
              <a:t> Starting from an MEP or Multi-Discipline template establishes pre-configured system definitions, tags, and family libraries across electrical, mechanical, and plumbing trades. </a:t>
            </a:r>
          </a:p>
          <a:p>
            <a:r>
              <a:rPr lang="en-US" b="1" dirty="0"/>
              <a:t>Imperial vs. Metric Workflows:</a:t>
            </a:r>
            <a:r>
              <a:rPr lang="en-US" dirty="0"/>
              <a:t> Select between English units (feet and fractional inches) or Metric standards based on regional project requirements. </a:t>
            </a:r>
          </a:p>
          <a:p>
            <a:r>
              <a:rPr lang="en-US" b="1" dirty="0"/>
              <a:t>Defining Project Information:</a:t>
            </a:r>
            <a:r>
              <a:rPr lang="en-US" dirty="0"/>
              <a:t> Populates centralized parameters—such as Project Name, Project Number, Address, and Organization—that drive title blocks automatically. </a:t>
            </a:r>
          </a:p>
          <a:p>
            <a:r>
              <a:rPr lang="en-US" b="1" dirty="0"/>
              <a:t>Configuring Technical Project Units:</a:t>
            </a:r>
            <a:r>
              <a:rPr lang="en-US" dirty="0"/>
              <a:t> Establishes global units and rounding precision for engineering parameters (lengths, flow rates, loads) to align with standard project specifications.</a:t>
            </a:r>
          </a:p>
        </p:txBody>
      </p:sp>
      <p:sp>
        <p:nvSpPr>
          <p:cNvPr id="9" name="Text Placeholder 47">
            <a:extLst>
              <a:ext uri="{FF2B5EF4-FFF2-40B4-BE49-F238E27FC236}">
                <a16:creationId xmlns:a16="http://schemas.microsoft.com/office/drawing/2014/main" id="{E9994AC0-8E06-B020-E070-866F29571027}"/>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Initializing an MEP Project &amp; Standardizing Settings</a:t>
            </a:r>
          </a:p>
        </p:txBody>
      </p:sp>
      <p:pic>
        <p:nvPicPr>
          <p:cNvPr id="3" name="Picture 2">
            <a:extLst>
              <a:ext uri="{FF2B5EF4-FFF2-40B4-BE49-F238E27FC236}">
                <a16:creationId xmlns:a16="http://schemas.microsoft.com/office/drawing/2014/main" id="{5AB766B1-102D-1BC4-C6E2-8A7A88E7859E}"/>
              </a:ext>
            </a:extLst>
          </p:cNvPr>
          <p:cNvPicPr>
            <a:picLocks noChangeAspect="1"/>
          </p:cNvPicPr>
          <p:nvPr/>
        </p:nvPicPr>
        <p:blipFill>
          <a:blip r:embed="rId3"/>
          <a:stretch>
            <a:fillRect/>
          </a:stretch>
        </p:blipFill>
        <p:spPr>
          <a:xfrm>
            <a:off x="7392031" y="454364"/>
            <a:ext cx="3227070" cy="1792817"/>
          </a:xfrm>
          <a:prstGeom prst="rect">
            <a:avLst/>
          </a:prstGeom>
        </p:spPr>
      </p:pic>
      <p:pic>
        <p:nvPicPr>
          <p:cNvPr id="7" name="Picture 6">
            <a:extLst>
              <a:ext uri="{FF2B5EF4-FFF2-40B4-BE49-F238E27FC236}">
                <a16:creationId xmlns:a16="http://schemas.microsoft.com/office/drawing/2014/main" id="{25FAA947-C6A1-2C42-68E9-2542CCB23880}"/>
              </a:ext>
            </a:extLst>
          </p:cNvPr>
          <p:cNvPicPr>
            <a:picLocks noChangeAspect="1"/>
          </p:cNvPicPr>
          <p:nvPr/>
        </p:nvPicPr>
        <p:blipFill>
          <a:blip r:embed="rId4"/>
          <a:stretch>
            <a:fillRect/>
          </a:stretch>
        </p:blipFill>
        <p:spPr>
          <a:xfrm>
            <a:off x="7392031" y="2441275"/>
            <a:ext cx="3166016" cy="4080295"/>
          </a:xfrm>
          <a:prstGeom prst="rect">
            <a:avLst/>
          </a:prstGeom>
        </p:spPr>
      </p:pic>
    </p:spTree>
    <p:extLst>
      <p:ext uri="{BB962C8B-B14F-4D97-AF65-F5344CB8AC3E}">
        <p14:creationId xmlns:p14="http://schemas.microsoft.com/office/powerpoint/2010/main" val="39095362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32E109-4CCF-BF24-D465-EB16006E2083}"/>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35ED0C1F-CADA-5494-815E-3A263C9E1E61}"/>
              </a:ext>
            </a:extLst>
          </p:cNvPr>
          <p:cNvSpPr>
            <a:spLocks noGrp="1"/>
          </p:cNvSpPr>
          <p:nvPr>
            <p:ph type="title"/>
          </p:nvPr>
        </p:nvSpPr>
        <p:spPr>
          <a:xfrm>
            <a:off x="296175" y="1405944"/>
            <a:ext cx="5271725" cy="963247"/>
          </a:xfrm>
        </p:spPr>
        <p:txBody>
          <a:bodyPr anchor="ctr"/>
          <a:lstStyle/>
          <a:p>
            <a:r>
              <a:rPr lang="en-US" dirty="0"/>
              <a:t>Navigating the Revit MEP Interface</a:t>
            </a:r>
          </a:p>
        </p:txBody>
      </p:sp>
      <p:sp>
        <p:nvSpPr>
          <p:cNvPr id="8" name="Text Placeholder 26">
            <a:extLst>
              <a:ext uri="{FF2B5EF4-FFF2-40B4-BE49-F238E27FC236}">
                <a16:creationId xmlns:a16="http://schemas.microsoft.com/office/drawing/2014/main" id="{340AF23C-CA22-8E43-E5D1-C315E7AE41AA}"/>
              </a:ext>
            </a:extLst>
          </p:cNvPr>
          <p:cNvSpPr txBox="1">
            <a:spLocks/>
          </p:cNvSpPr>
          <p:nvPr/>
        </p:nvSpPr>
        <p:spPr>
          <a:xfrm>
            <a:off x="296175" y="3579962"/>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Systems Tab &amp; Ribbon Toolsets:</a:t>
            </a:r>
            <a:r>
              <a:rPr lang="en-US" dirty="0"/>
              <a:t> Access dedicated engineering panels—including HVAC, Fabrication, Mechanical, Plumbing &amp; Piping, and Electrical. </a:t>
            </a:r>
          </a:p>
          <a:p>
            <a:r>
              <a:rPr lang="en-US" b="1" dirty="0"/>
              <a:t>The Properties Palette &amp; Type Selector:</a:t>
            </a:r>
            <a:r>
              <a:rPr lang="en-US" dirty="0"/>
              <a:t> View and modify active element parameters—such as duct diameters, reference levels, system classifications, and dynamic flow rates (CFM). </a:t>
            </a:r>
          </a:p>
          <a:p>
            <a:r>
              <a:rPr lang="en-US" b="1" dirty="0"/>
              <a:t>Logical System Tracking:</a:t>
            </a:r>
            <a:r>
              <a:rPr lang="en-US" dirty="0"/>
              <a:t> Utilize the </a:t>
            </a:r>
            <a:r>
              <a:rPr lang="en-US" b="1" dirty="0"/>
              <a:t>System Browser</a:t>
            </a:r>
            <a:r>
              <a:rPr lang="en-US" dirty="0"/>
              <a:t> to inspect connected networks, trace component hierarchies, and verify system-wide flow and spatial location data. </a:t>
            </a:r>
          </a:p>
          <a:p>
            <a:r>
              <a:rPr lang="en-US" b="1" dirty="0"/>
              <a:t>Visual Discipline Controls:</a:t>
            </a:r>
            <a:r>
              <a:rPr lang="en-US" dirty="0"/>
              <a:t> Switch view disciplines (e.g., Mechanical vs. Coordination) to tone down architectural elements into light grays, making active engineering elements pop.</a:t>
            </a:r>
          </a:p>
        </p:txBody>
      </p:sp>
      <p:sp>
        <p:nvSpPr>
          <p:cNvPr id="9" name="Text Placeholder 47">
            <a:extLst>
              <a:ext uri="{FF2B5EF4-FFF2-40B4-BE49-F238E27FC236}">
                <a16:creationId xmlns:a16="http://schemas.microsoft.com/office/drawing/2014/main" id="{FDBD93DF-8BE0-E8BA-CF0B-6892D14E4726}"/>
              </a:ext>
            </a:extLst>
          </p:cNvPr>
          <p:cNvSpPr txBox="1">
            <a:spLocks/>
          </p:cNvSpPr>
          <p:nvPr/>
        </p:nvSpPr>
        <p:spPr>
          <a:xfrm>
            <a:off x="296176" y="2734211"/>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MEP Command Center: Ribbon, Properties, &amp; System Browser</a:t>
            </a:r>
          </a:p>
        </p:txBody>
      </p:sp>
      <p:pic>
        <p:nvPicPr>
          <p:cNvPr id="4" name="Picture 3">
            <a:extLst>
              <a:ext uri="{FF2B5EF4-FFF2-40B4-BE49-F238E27FC236}">
                <a16:creationId xmlns:a16="http://schemas.microsoft.com/office/drawing/2014/main" id="{70E46984-B3C6-55E4-B8DE-9C9B3C14E114}"/>
              </a:ext>
            </a:extLst>
          </p:cNvPr>
          <p:cNvPicPr>
            <a:picLocks noChangeAspect="1"/>
          </p:cNvPicPr>
          <p:nvPr/>
        </p:nvPicPr>
        <p:blipFill>
          <a:blip r:embed="rId3"/>
          <a:stretch>
            <a:fillRect/>
          </a:stretch>
        </p:blipFill>
        <p:spPr>
          <a:xfrm>
            <a:off x="9204260" y="1689159"/>
            <a:ext cx="2691565" cy="3991769"/>
          </a:xfrm>
          <a:prstGeom prst="rect">
            <a:avLst/>
          </a:prstGeom>
        </p:spPr>
      </p:pic>
      <p:pic>
        <p:nvPicPr>
          <p:cNvPr id="10" name="Picture 9">
            <a:extLst>
              <a:ext uri="{FF2B5EF4-FFF2-40B4-BE49-F238E27FC236}">
                <a16:creationId xmlns:a16="http://schemas.microsoft.com/office/drawing/2014/main" id="{6CC4D053-13A3-AE19-85CF-8E528A39D54B}"/>
              </a:ext>
            </a:extLst>
          </p:cNvPr>
          <p:cNvPicPr>
            <a:picLocks noChangeAspect="1"/>
          </p:cNvPicPr>
          <p:nvPr/>
        </p:nvPicPr>
        <p:blipFill>
          <a:blip r:embed="rId4"/>
          <a:stretch>
            <a:fillRect/>
          </a:stretch>
        </p:blipFill>
        <p:spPr>
          <a:xfrm>
            <a:off x="6048643" y="1207536"/>
            <a:ext cx="2769756" cy="5173588"/>
          </a:xfrm>
          <a:prstGeom prst="rect">
            <a:avLst/>
          </a:prstGeom>
        </p:spPr>
      </p:pic>
      <p:pic>
        <p:nvPicPr>
          <p:cNvPr id="12" name="Picture 11">
            <a:extLst>
              <a:ext uri="{FF2B5EF4-FFF2-40B4-BE49-F238E27FC236}">
                <a16:creationId xmlns:a16="http://schemas.microsoft.com/office/drawing/2014/main" id="{EFA13686-B9D0-1CAB-347E-6323AA8A38C0}"/>
              </a:ext>
            </a:extLst>
          </p:cNvPr>
          <p:cNvPicPr>
            <a:picLocks noChangeAspect="1"/>
          </p:cNvPicPr>
          <p:nvPr/>
        </p:nvPicPr>
        <p:blipFill>
          <a:blip r:embed="rId5"/>
          <a:stretch>
            <a:fillRect/>
          </a:stretch>
        </p:blipFill>
        <p:spPr>
          <a:xfrm>
            <a:off x="174055" y="227380"/>
            <a:ext cx="11749176" cy="749541"/>
          </a:xfrm>
          <a:prstGeom prst="rect">
            <a:avLst/>
          </a:prstGeom>
        </p:spPr>
      </p:pic>
    </p:spTree>
    <p:extLst>
      <p:ext uri="{BB962C8B-B14F-4D97-AF65-F5344CB8AC3E}">
        <p14:creationId xmlns:p14="http://schemas.microsoft.com/office/powerpoint/2010/main" val="572897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B8036-694B-2F61-EED3-43614A3E9CBE}"/>
            </a:ext>
          </a:extLst>
        </p:cNvPr>
        <p:cNvGrpSpPr/>
        <p:nvPr/>
      </p:nvGrpSpPr>
      <p:grpSpPr>
        <a:xfrm>
          <a:off x="0" y="0"/>
          <a:ext cx="0" cy="0"/>
          <a:chOff x="0" y="0"/>
          <a:chExt cx="0" cy="0"/>
        </a:xfrm>
      </p:grpSpPr>
      <p:sp>
        <p:nvSpPr>
          <p:cNvPr id="5" name="Title 29">
            <a:extLst>
              <a:ext uri="{FF2B5EF4-FFF2-40B4-BE49-F238E27FC236}">
                <a16:creationId xmlns:a16="http://schemas.microsoft.com/office/drawing/2014/main" id="{D3E1B161-4122-2057-A2DD-A7D9F8609591}"/>
              </a:ext>
            </a:extLst>
          </p:cNvPr>
          <p:cNvSpPr>
            <a:spLocks noGrp="1"/>
          </p:cNvSpPr>
          <p:nvPr>
            <p:ph type="title"/>
          </p:nvPr>
        </p:nvSpPr>
        <p:spPr>
          <a:xfrm>
            <a:off x="383742" y="267257"/>
            <a:ext cx="5712258" cy="963247"/>
          </a:xfrm>
        </p:spPr>
        <p:txBody>
          <a:bodyPr anchor="ctr"/>
          <a:lstStyle/>
          <a:p>
            <a:r>
              <a:rPr lang="en-US" dirty="0"/>
              <a:t>Linking External Context &amp; Reference Files</a:t>
            </a:r>
          </a:p>
        </p:txBody>
      </p:sp>
      <p:sp>
        <p:nvSpPr>
          <p:cNvPr id="8" name="Text Placeholder 26">
            <a:extLst>
              <a:ext uri="{FF2B5EF4-FFF2-40B4-BE49-F238E27FC236}">
                <a16:creationId xmlns:a16="http://schemas.microsoft.com/office/drawing/2014/main" id="{6A55457B-6AB5-B159-B1A5-173281373A7A}"/>
              </a:ext>
            </a:extLst>
          </p:cNvPr>
          <p:cNvSpPr txBox="1">
            <a:spLocks/>
          </p:cNvSpPr>
          <p:nvPr/>
        </p:nvSpPr>
        <p:spPr>
          <a:xfrm>
            <a:off x="383742" y="2441275"/>
            <a:ext cx="5271725" cy="4080295"/>
          </a:xfrm>
          <a:prstGeom prst="rect">
            <a:avLst/>
          </a:prstGeom>
        </p:spPr>
        <p:txBody>
          <a:bodyPr vert="horz" lIns="0" tIns="0" rIns="0" bIns="0" rtlCol="0">
            <a:noAutofit/>
          </a:bodyPr>
          <a:lstStyle>
            <a:lvl1pPr marL="0" indent="0" algn="l" defTabSz="914354" rtl="0" eaLnBrk="1" latinLnBrk="0" hangingPunct="1">
              <a:lnSpc>
                <a:spcPct val="100000"/>
              </a:lnSpc>
              <a:spcBef>
                <a:spcPts val="0"/>
              </a:spcBef>
              <a:spcAft>
                <a:spcPts val="1200"/>
              </a:spcAft>
              <a:buClr>
                <a:schemeClr val="bg1"/>
              </a:buClr>
              <a:buSzPct val="100000"/>
              <a:buFont typeface="Wingdings 2" panose="05020102010507070707" pitchFamily="18" charset="2"/>
              <a:buNone/>
              <a:defRPr sz="1200" b="0" i="0" kern="1200">
                <a:solidFill>
                  <a:schemeClr val="bg1"/>
                </a:solidFill>
                <a:latin typeface="+mn-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Source-of-Truth Model Linking:</a:t>
            </a:r>
            <a:r>
              <a:rPr lang="en-US" dirty="0"/>
              <a:t> Import architectural (.</a:t>
            </a:r>
            <a:r>
              <a:rPr lang="en-US" dirty="0" err="1"/>
              <a:t>rvt</a:t>
            </a:r>
            <a:r>
              <a:rPr lang="en-US" dirty="0"/>
              <a:t>) files into the MEP environment using </a:t>
            </a:r>
            <a:r>
              <a:rPr lang="en-US" b="1" dirty="0"/>
              <a:t>Auto - Internal Origin to Internal Origin</a:t>
            </a:r>
            <a:r>
              <a:rPr lang="en-US" dirty="0"/>
              <a:t> for exact coordinate alignment. </a:t>
            </a:r>
          </a:p>
          <a:p>
            <a:r>
              <a:rPr lang="en-US" b="1" dirty="0"/>
              <a:t>Securing Model Positions:</a:t>
            </a:r>
            <a:r>
              <a:rPr lang="en-US" dirty="0"/>
              <a:t> Instantly pin linked files upon insertion and toggle </a:t>
            </a:r>
            <a:r>
              <a:rPr lang="en-US" b="1" dirty="0"/>
              <a:t>Select Links</a:t>
            </a:r>
            <a:r>
              <a:rPr lang="en-US" dirty="0"/>
              <a:t> and </a:t>
            </a:r>
            <a:r>
              <a:rPr lang="en-US" b="1" dirty="0"/>
              <a:t>Select Pinned Elements</a:t>
            </a:r>
            <a:r>
              <a:rPr lang="en-US" dirty="0"/>
              <a:t> off in the bottom-right control bar to prevent accidental movement. </a:t>
            </a:r>
          </a:p>
          <a:p>
            <a:r>
              <a:rPr lang="en-US" b="1" dirty="0"/>
              <a:t>Manage Links &amp; Pathing:</a:t>
            </a:r>
            <a:r>
              <a:rPr lang="en-US" dirty="0"/>
              <a:t> Control reference behavior via the Manage Links dialog—choosing between Overlay vs. Attached types and Relative vs. Absolute pathing. </a:t>
            </a:r>
          </a:p>
          <a:p>
            <a:r>
              <a:rPr lang="en-US" b="1" dirty="0"/>
              <a:t>Integrating CAD Site References:</a:t>
            </a:r>
            <a:r>
              <a:rPr lang="en-US" dirty="0"/>
              <a:t> Link 2D CAD files (.dwg) like site plans onto specific floor levels while preserving or overriding original CAD layer properties. </a:t>
            </a:r>
          </a:p>
        </p:txBody>
      </p:sp>
      <p:sp>
        <p:nvSpPr>
          <p:cNvPr id="9" name="Text Placeholder 47">
            <a:extLst>
              <a:ext uri="{FF2B5EF4-FFF2-40B4-BE49-F238E27FC236}">
                <a16:creationId xmlns:a16="http://schemas.microsoft.com/office/drawing/2014/main" id="{F0BA3EB5-94E4-1B1C-42F3-05444EC8647B}"/>
              </a:ext>
            </a:extLst>
          </p:cNvPr>
          <p:cNvSpPr txBox="1">
            <a:spLocks/>
          </p:cNvSpPr>
          <p:nvPr/>
        </p:nvSpPr>
        <p:spPr>
          <a:xfrm>
            <a:off x="383743" y="1595524"/>
            <a:ext cx="5271725" cy="590278"/>
          </a:xfrm>
          <a:prstGeom prst="rect">
            <a:avLst/>
          </a:prstGeom>
        </p:spPr>
        <p:txBody>
          <a:bodyPr vert="horz" lIns="0" tIns="0" rIns="0" bIns="0" rtlCol="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i="0" kern="1200">
                <a:solidFill>
                  <a:schemeClr val="bg1"/>
                </a:solidFill>
                <a:latin typeface="+mj-lt"/>
                <a:ea typeface="Arial" panose="020B06040202020202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mn-lt"/>
                <a:ea typeface="Arial" panose="020B06040202020202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mn-lt"/>
                <a:ea typeface="Arial" panose="020B06040202020202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mn-lt"/>
                <a:ea typeface="Arial" panose="020B06040202020202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Establishing Spatial Context: Linked Models &amp; CAD References</a:t>
            </a:r>
          </a:p>
        </p:txBody>
      </p:sp>
      <p:pic>
        <p:nvPicPr>
          <p:cNvPr id="4" name="Picture 3">
            <a:extLst>
              <a:ext uri="{FF2B5EF4-FFF2-40B4-BE49-F238E27FC236}">
                <a16:creationId xmlns:a16="http://schemas.microsoft.com/office/drawing/2014/main" id="{27EC6DFA-8C80-6544-7967-97DE57538F1A}"/>
              </a:ext>
            </a:extLst>
          </p:cNvPr>
          <p:cNvPicPr>
            <a:picLocks noChangeAspect="1"/>
          </p:cNvPicPr>
          <p:nvPr/>
        </p:nvPicPr>
        <p:blipFill>
          <a:blip r:embed="rId3"/>
          <a:stretch>
            <a:fillRect/>
          </a:stretch>
        </p:blipFill>
        <p:spPr>
          <a:xfrm>
            <a:off x="6944263" y="463353"/>
            <a:ext cx="4123427" cy="2593350"/>
          </a:xfrm>
          <a:prstGeom prst="rect">
            <a:avLst/>
          </a:prstGeom>
        </p:spPr>
      </p:pic>
      <p:pic>
        <p:nvPicPr>
          <p:cNvPr id="10" name="Picture 9">
            <a:extLst>
              <a:ext uri="{FF2B5EF4-FFF2-40B4-BE49-F238E27FC236}">
                <a16:creationId xmlns:a16="http://schemas.microsoft.com/office/drawing/2014/main" id="{FD5905A8-0344-B6C0-5684-7E64254CCA3C}"/>
              </a:ext>
            </a:extLst>
          </p:cNvPr>
          <p:cNvPicPr>
            <a:picLocks noChangeAspect="1"/>
          </p:cNvPicPr>
          <p:nvPr/>
        </p:nvPicPr>
        <p:blipFill>
          <a:blip r:embed="rId4"/>
          <a:stretch>
            <a:fillRect/>
          </a:stretch>
        </p:blipFill>
        <p:spPr>
          <a:xfrm>
            <a:off x="6944263" y="3289718"/>
            <a:ext cx="4123428" cy="2966907"/>
          </a:xfrm>
          <a:prstGeom prst="rect">
            <a:avLst/>
          </a:prstGeom>
        </p:spPr>
      </p:pic>
    </p:spTree>
    <p:extLst>
      <p:ext uri="{BB962C8B-B14F-4D97-AF65-F5344CB8AC3E}">
        <p14:creationId xmlns:p14="http://schemas.microsoft.com/office/powerpoint/2010/main" val="3890917493"/>
      </p:ext>
    </p:extLst>
  </p:cSld>
  <p:clrMapOvr>
    <a:masterClrMapping/>
  </p:clrMapOvr>
</p:sld>
</file>

<file path=ppt/theme/theme1.xml><?xml version="1.0" encoding="utf-8"?>
<a:theme xmlns:a="http://schemas.openxmlformats.org/drawingml/2006/main" name="Title and Divider Slides">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Custom 1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C5889FBE-342D-4FF9-88F4-153FCDA94A3F}" vid="{BB247F4A-97F7-4AF8-A2BD-29ED0FCA9F0B}"/>
    </a:ext>
  </a:extLst>
</a:theme>
</file>

<file path=ppt/theme/theme2.xml><?xml version="1.0" encoding="utf-8"?>
<a:theme xmlns:a="http://schemas.openxmlformats.org/drawingml/2006/main" name="Light template (light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Custom 1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C5889FBE-342D-4FF9-88F4-153FCDA94A3F}" vid="{5BE0CD0F-003C-46EA-BECF-02C55CFAC6C3}"/>
    </a:ext>
  </a:extLst>
</a:theme>
</file>

<file path=ppt/theme/theme3.xml><?xml version="1.0" encoding="utf-8"?>
<a:theme xmlns:a="http://schemas.openxmlformats.org/drawingml/2006/main" name="Dark template (dark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Custom 1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C5889FBE-342D-4FF9-88F4-153FCDA94A3F}" vid="{2F47C89B-E13E-47D7-8E36-D23007379A1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0fc4bc5-d201-421a-a9ff-a945f5919750">
      <Terms xmlns="http://schemas.microsoft.com/office/infopath/2007/PartnerControls"/>
    </lcf76f155ced4ddcb4097134ff3c332f>
    <TaxCatchAll xmlns="58f75599-a1d8-4720-869e-068c01cca2a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C530340EB4E846B013191FCA1603A7" ma:contentTypeVersion="20" ma:contentTypeDescription="Create a new document." ma:contentTypeScope="" ma:versionID="bdb950809827e0b60fcbdb432b18a90c">
  <xsd:schema xmlns:xsd="http://www.w3.org/2001/XMLSchema" xmlns:xs="http://www.w3.org/2001/XMLSchema" xmlns:p="http://schemas.microsoft.com/office/2006/metadata/properties" xmlns:ns2="90fc4bc5-d201-421a-a9ff-a945f5919750" xmlns:ns3="58f75599-a1d8-4720-869e-068c01cca2a1" targetNamespace="http://schemas.microsoft.com/office/2006/metadata/properties" ma:root="true" ma:fieldsID="cd29d6bc70ce4c7a53a365c63fcb3177" ns2:_="" ns3:_="">
    <xsd:import namespace="90fc4bc5-d201-421a-a9ff-a945f5919750"/>
    <xsd:import namespace="58f75599-a1d8-4720-869e-068c01cca2a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fc4bc5-d201-421a-a9ff-a945f591975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8f75599-a1d8-4720-869e-068c01cca2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254a843-352c-40f2-8843-8231528d74f5}" ma:internalName="TaxCatchAll" ma:showField="CatchAllData" ma:web="58f75599-a1d8-4720-869e-068c01cca2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F47B29-89CA-4D80-8A17-5674391DE23F}">
  <ds:schemaRefs>
    <ds:schemaRef ds:uri="http://www.w3.org/XML/1998/namespace"/>
    <ds:schemaRef ds:uri="http://purl.org/dc/elements/1.1/"/>
    <ds:schemaRef ds:uri="http://schemas.microsoft.com/office/infopath/2007/PartnerControls"/>
    <ds:schemaRef ds:uri="http://schemas.openxmlformats.org/package/2006/metadata/core-properties"/>
    <ds:schemaRef ds:uri="http://schemas.microsoft.com/office/2006/documentManagement/types"/>
    <ds:schemaRef ds:uri="http://purl.org/dc/terms/"/>
    <ds:schemaRef ds:uri="http://schemas.microsoft.com/office/2006/metadata/properties"/>
    <ds:schemaRef ds:uri="58f75599-a1d8-4720-869e-068c01cca2a1"/>
    <ds:schemaRef ds:uri="90fc4bc5-d201-421a-a9ff-a945f5919750"/>
    <ds:schemaRef ds:uri="http://purl.org/dc/dcmitype/"/>
    <ds:schemaRef ds:uri="b77c6b04-9e6c-430b-ae48-c01b0f9fa6ea"/>
    <ds:schemaRef ds:uri="dac72a4f-7a18-4a39-9401-31f3dd280f0a"/>
  </ds:schemaRefs>
</ds:datastoreItem>
</file>

<file path=customXml/itemProps2.xml><?xml version="1.0" encoding="utf-8"?>
<ds:datastoreItem xmlns:ds="http://schemas.openxmlformats.org/officeDocument/2006/customXml" ds:itemID="{4BE7178E-B1F7-4759-A509-9B64226036B9}">
  <ds:schemaRefs>
    <ds:schemaRef ds:uri="http://schemas.microsoft.com/sharepoint/v3/contenttype/forms"/>
  </ds:schemaRefs>
</ds:datastoreItem>
</file>

<file path=customXml/itemProps3.xml><?xml version="1.0" encoding="utf-8"?>
<ds:datastoreItem xmlns:ds="http://schemas.openxmlformats.org/officeDocument/2006/customXml" ds:itemID="{12591C53-6835-43E1-AEC7-294CB61BA79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fc4bc5-d201-421a-a9ff-a945f5919750"/>
    <ds:schemaRef ds:uri="58f75599-a1d8-4720-869e-068c01cca2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67bff79e-7f91-4433-a8e5-c9252d2ddc1d}" enabled="0" method="" siteId="{67bff79e-7f91-4433-a8e5-c9252d2ddc1d}" removed="1"/>
</clbl:labelList>
</file>

<file path=docProps/app.xml><?xml version="1.0" encoding="utf-8"?>
<Properties xmlns="http://schemas.openxmlformats.org/officeDocument/2006/extended-properties" xmlns:vt="http://schemas.openxmlformats.org/officeDocument/2006/docPropsVTypes">
  <Template>corporate-PPT-template-arial</Template>
  <TotalTime>168</TotalTime>
  <Words>4160</Words>
  <Application>Microsoft Office PowerPoint</Application>
  <PresentationFormat>Widescreen</PresentationFormat>
  <Paragraphs>224</Paragraphs>
  <Slides>28</Slides>
  <Notes>25</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28</vt:i4>
      </vt:variant>
    </vt:vector>
  </HeadingPairs>
  <TitlesOfParts>
    <vt:vector size="35" baseType="lpstr">
      <vt:lpstr>Aptos</vt:lpstr>
      <vt:lpstr>Arial</vt:lpstr>
      <vt:lpstr>Courier New</vt:lpstr>
      <vt:lpstr>Wingdings 2</vt:lpstr>
      <vt:lpstr>Title and Divider Slides</vt:lpstr>
      <vt:lpstr>Light template (light content slides only)</vt:lpstr>
      <vt:lpstr>Dark template (dark content slides only)</vt:lpstr>
      <vt:lpstr>Lecture:  Introduction to BIM for MEP design</vt:lpstr>
      <vt:lpstr>Learning Objectives</vt:lpstr>
      <vt:lpstr>What is BIM for MEP?</vt:lpstr>
      <vt:lpstr>The Parametric Power of the 3D Model</vt:lpstr>
      <vt:lpstr>Multidisciplinary Collaboration &amp; Roles</vt:lpstr>
      <vt:lpstr>The BIM Execution Plan (BEP)</vt:lpstr>
      <vt:lpstr>Project Setup &amp; Template Selection</vt:lpstr>
      <vt:lpstr>Navigating the Revit MEP Interface</vt:lpstr>
      <vt:lpstr>Linking External Context &amp; Reference Files</vt:lpstr>
      <vt:lpstr>Creating &amp; Managing MEP Views</vt:lpstr>
      <vt:lpstr>Intelligent MEP System Connectivity</vt:lpstr>
      <vt:lpstr>Revit Hierarchy: Categories, Families, &amp; System Types</vt:lpstr>
      <vt:lpstr>Mechanical Equipment &amp; System Anchors</vt:lpstr>
      <vt:lpstr>Environmental Modeling: Spaces &amp; Zones</vt:lpstr>
      <vt:lpstr>Air Terminals &amp; Ceiling Layouts</vt:lpstr>
      <vt:lpstr>Duct System Creation &amp; Routing</vt:lpstr>
      <vt:lpstr>Lighting &amp; Receptacle Placement</vt:lpstr>
      <vt:lpstr>Electrical Distribution &amp; Power Circuiting</vt:lpstr>
      <vt:lpstr>Switching Logic &amp; Electrical Data</vt:lpstr>
      <vt:lpstr>Plumbing Fixtures &amp; Domestic Water Systems</vt:lpstr>
      <vt:lpstr>Gravity-Driven Drainage &amp; Vent Systems</vt:lpstr>
      <vt:lpstr>View Controls &amp; View Templates for Documentation</vt:lpstr>
      <vt:lpstr>Tagging Elements &amp; Model-Driven Schedules</vt:lpstr>
      <vt:lpstr>Cloud Worksharing &amp; Link Management</vt:lpstr>
      <vt:lpstr>Navigating &amp; Auditing Models in the Cloud Viewer</vt:lpstr>
      <vt:lpstr>Cloud Clash Detection &amp; Issue Management</vt:lpstr>
      <vt:lpstr>Closing the Loop: Resolving Clashes in Revit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Ryan Schalk</dc:creator>
  <cp:lastModifiedBy>Ryan Schalk</cp:lastModifiedBy>
  <cp:revision>5</cp:revision>
  <dcterms:created xsi:type="dcterms:W3CDTF">2026-07-13T18:35:51Z</dcterms:created>
  <dcterms:modified xsi:type="dcterms:W3CDTF">2026-07-23T17:00:34Z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0x010100EBC530340EB4E846B013191FCA1603A7</vt:lpwstr>
  </property>
  <property fmtid="{D5CDD505-2E9C-101B-9397-08002B2CF9AE}" pid="3" name="MediaServiceImageTags">
    <vt:lpwstr/>
  </property>
</Properties>
</file>