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2.xml" ContentType="application/vnd.openxmlformats-officedocument.theme+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878" r:id="rId4"/>
    <p:sldMasterId id="2147483662" r:id="rId5"/>
    <p:sldMasterId id="2147483792" r:id="rId6"/>
  </p:sldMasterIdLst>
  <p:notesMasterIdLst>
    <p:notesMasterId r:id="rId30"/>
  </p:notesMasterIdLst>
  <p:handoutMasterIdLst>
    <p:handoutMasterId r:id="rId31"/>
  </p:handoutMasterIdLst>
  <p:sldIdLst>
    <p:sldId id="829" r:id="rId7"/>
    <p:sldId id="826" r:id="rId8"/>
    <p:sldId id="940" r:id="rId9"/>
    <p:sldId id="941" r:id="rId10"/>
    <p:sldId id="942" r:id="rId11"/>
    <p:sldId id="943" r:id="rId12"/>
    <p:sldId id="945" r:id="rId13"/>
    <p:sldId id="946" r:id="rId14"/>
    <p:sldId id="944" r:id="rId15"/>
    <p:sldId id="947" r:id="rId16"/>
    <p:sldId id="948" r:id="rId17"/>
    <p:sldId id="949" r:id="rId18"/>
    <p:sldId id="957" r:id="rId19"/>
    <p:sldId id="264" r:id="rId20"/>
    <p:sldId id="281" r:id="rId21"/>
    <p:sldId id="282" r:id="rId22"/>
    <p:sldId id="265" r:id="rId23"/>
    <p:sldId id="266" r:id="rId24"/>
    <p:sldId id="269" r:id="rId25"/>
    <p:sldId id="267" r:id="rId26"/>
    <p:sldId id="270" r:id="rId27"/>
    <p:sldId id="271" r:id="rId28"/>
    <p:sldId id="939" r:id="rId29"/>
  </p:sldIdLst>
  <p:sldSz cx="12192000" cy="6858000"/>
  <p:notesSz cx="6858000" cy="9144000"/>
  <p:defaultTextStyle>
    <a:defPPr>
      <a:defRPr lang="en-US"/>
    </a:defPPr>
    <a:lvl1pPr marL="0" algn="l" defTabSz="914354" rtl="0" eaLnBrk="1" latinLnBrk="0" hangingPunct="1">
      <a:defRPr sz="1800" kern="1200">
        <a:solidFill>
          <a:schemeClr val="tx1"/>
        </a:solidFill>
        <a:latin typeface="+mn-lt"/>
        <a:ea typeface="+mn-ea"/>
        <a:cs typeface="+mn-cs"/>
      </a:defRPr>
    </a:lvl1pPr>
    <a:lvl2pPr marL="457178" algn="l" defTabSz="914354" rtl="0" eaLnBrk="1" latinLnBrk="0" hangingPunct="1">
      <a:defRPr sz="1800" kern="1200">
        <a:solidFill>
          <a:schemeClr val="tx1"/>
        </a:solidFill>
        <a:latin typeface="+mn-lt"/>
        <a:ea typeface="+mn-ea"/>
        <a:cs typeface="+mn-cs"/>
      </a:defRPr>
    </a:lvl2pPr>
    <a:lvl3pPr marL="914354" algn="l" defTabSz="914354" rtl="0" eaLnBrk="1" latinLnBrk="0" hangingPunct="1">
      <a:defRPr sz="1800" kern="1200">
        <a:solidFill>
          <a:schemeClr val="tx1"/>
        </a:solidFill>
        <a:latin typeface="+mn-lt"/>
        <a:ea typeface="+mn-ea"/>
        <a:cs typeface="+mn-cs"/>
      </a:defRPr>
    </a:lvl3pPr>
    <a:lvl4pPr marL="1371532" algn="l" defTabSz="914354" rtl="0" eaLnBrk="1" latinLnBrk="0" hangingPunct="1">
      <a:defRPr sz="1800" kern="1200">
        <a:solidFill>
          <a:schemeClr val="tx1"/>
        </a:solidFill>
        <a:latin typeface="+mn-lt"/>
        <a:ea typeface="+mn-ea"/>
        <a:cs typeface="+mn-cs"/>
      </a:defRPr>
    </a:lvl4pPr>
    <a:lvl5pPr marL="1828709" algn="l" defTabSz="914354" rtl="0" eaLnBrk="1" latinLnBrk="0" hangingPunct="1">
      <a:defRPr sz="1800" kern="1200">
        <a:solidFill>
          <a:schemeClr val="tx1"/>
        </a:solidFill>
        <a:latin typeface="+mn-lt"/>
        <a:ea typeface="+mn-ea"/>
        <a:cs typeface="+mn-cs"/>
      </a:defRPr>
    </a:lvl5pPr>
    <a:lvl6pPr marL="2285886" algn="l" defTabSz="914354" rtl="0" eaLnBrk="1" latinLnBrk="0" hangingPunct="1">
      <a:defRPr sz="1800" kern="1200">
        <a:solidFill>
          <a:schemeClr val="tx1"/>
        </a:solidFill>
        <a:latin typeface="+mn-lt"/>
        <a:ea typeface="+mn-ea"/>
        <a:cs typeface="+mn-cs"/>
      </a:defRPr>
    </a:lvl6pPr>
    <a:lvl7pPr marL="2743062" algn="l" defTabSz="914354" rtl="0" eaLnBrk="1" latinLnBrk="0" hangingPunct="1">
      <a:defRPr sz="1800" kern="1200">
        <a:solidFill>
          <a:schemeClr val="tx1"/>
        </a:solidFill>
        <a:latin typeface="+mn-lt"/>
        <a:ea typeface="+mn-ea"/>
        <a:cs typeface="+mn-cs"/>
      </a:defRPr>
    </a:lvl7pPr>
    <a:lvl8pPr marL="3200240" algn="l" defTabSz="914354" rtl="0" eaLnBrk="1" latinLnBrk="0" hangingPunct="1">
      <a:defRPr sz="1800" kern="1200">
        <a:solidFill>
          <a:schemeClr val="tx1"/>
        </a:solidFill>
        <a:latin typeface="+mn-lt"/>
        <a:ea typeface="+mn-ea"/>
        <a:cs typeface="+mn-cs"/>
      </a:defRPr>
    </a:lvl8pPr>
    <a:lvl9pPr marL="3657418" algn="l" defTabSz="914354"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8" pos="7416" userDrawn="1">
          <p15:clr>
            <a:srgbClr val="A4A3A4"/>
          </p15:clr>
        </p15:guide>
        <p15:guide id="9" orient="horz" pos="2160">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14A4EE28-EC75-6965-395A-5BA1884A27C7}" name="Malik Adegbola" initials="MA" userId="S::malik.adegbola@autodesk.com::5e118a57-5e38-478d-8f79-b584edd7e0a6" providerId="AD"/>
  <p188:author id="{1B73E63A-C9B0-98DB-79DD-DEA91E933EB7}" name="Robert Kelly" initials="BK" userId="S::Bob.Kelly@autodesk.com::ca47f2e1-c2bd-4eaa-9c1d-a0706ad1a21e" providerId="AD"/>
  <p188:author id="{FCF53977-B6C1-2878-8F66-571330693338}" name="Robert Kelly" initials="RK" userId="S::bob.kelly@autodesk.com::ca47f2e1-c2bd-4eaa-9c1d-a0706ad1a21e" providerId="AD"/>
  <p188:author id="{08B65677-7037-634A-8DD7-4EEC287AD882}" name="Catherine Yi" initials="" userId="S::catherine.yi@autodesk.com::0afa4bcb-4544-454b-9b8e-816b6831e614" providerId="AD"/>
  <p188:author id="{971CD77C-E987-1DE5-D527-C49DB3AC7FD6}" name="Ryan de Jesus" initials="Rd" userId="S::ryan.dejesus@slidegenius.com::62b36732-5bfe-4f1e-8045-1d94bb670426" providerId="AD"/>
  <p188:author id="{3A91D5B0-5267-CF97-3341-E5521EC90114}" name="Jodi Levin" initials="JL" userId="S::jodi.levin@autodesk.com::ce6a8844-381d-4da1-890d-5b7ca7741b1d" providerId="AD"/>
  <p188:author id="{9163A6C3-8A3F-45DA-BE20-2D5ACF825255}" name="Princess De Leon" initials="PD" userId="S::princess.deleon@slidegenius.com::4bcec2f0-6ec7-4138-8842-4e3494dc1059" providerId="AD"/>
  <p188:author id="{B13FB4C6-BA0F-B0E3-1843-AE2E48D15557}" name="Aaron de Vera" initials="Ad" userId="S::aaron.devera@slidegenius.com::e074be75-7ea8-4f9a-9b75-34805448ae27" providerId="AD"/>
  <p188:author id="{11E92DCD-B826-223A-2DC5-22EA628D7CC9}" name="Davis Lee" initials="DL" userId="S::davis.lee@autodesk.com::d1c89d8f-e393-42c0-a679-a7128cf586b4" providerId="AD"/>
  <p188:author id="{8B5EF6E5-907F-336B-347F-8FE7C16376CD}" name="Je Llado" initials="JL" userId="S::je.llado@slidegenius.com::a4407c2d-7115-4ba2-bedf-bbad956c1f37" providerId="AD"/>
  <p188:author id="{358AA4FB-C4B9-D151-F776-A4B7171F6B3D}" name="Michelle Carangi" initials="MC" userId="S::michelle.carangi@autodesk.com::b5ac60d7-803e-4ac5-96c4-9a56bb80f6a1"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4E4DC"/>
    <a:srgbClr val="D5D5CB"/>
    <a:srgbClr val="F5F5F0"/>
    <a:srgbClr val="FFFFFF"/>
    <a:srgbClr val="666666"/>
    <a:srgbClr val="F3510A"/>
    <a:srgbClr val="161616"/>
    <a:srgbClr val="262626"/>
    <a:srgbClr val="E8E8E8"/>
    <a:srgbClr val="33333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073A0DAA-6AF3-43AB-8588-CEC1D06C72B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9248" autoAdjust="0"/>
    <p:restoredTop sz="94795"/>
  </p:normalViewPr>
  <p:slideViewPr>
    <p:cSldViewPr snapToGrid="0">
      <p:cViewPr>
        <p:scale>
          <a:sx n="120" d="100"/>
          <a:sy n="120" d="100"/>
        </p:scale>
        <p:origin x="568" y="192"/>
      </p:cViewPr>
      <p:guideLst>
        <p:guide pos="7416"/>
        <p:guide orient="horz" pos="2160"/>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21" Type="http://schemas.openxmlformats.org/officeDocument/2006/relationships/slide" Target="slides/slide15.xml"/><Relationship Id="rId34" Type="http://schemas.openxmlformats.org/officeDocument/2006/relationships/theme" Target="theme/theme1.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presProps" Target="presProps.xml"/><Relationship Id="rId37" Type="http://schemas.microsoft.com/office/2018/10/relationships/authors" Target="authors.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microsoft.com/office/2016/11/relationships/changesInfo" Target="changesInfos/changesInfo1.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notesMaster" Target="notesMasters/notesMaster1.xml"/><Relationship Id="rId35" Type="http://schemas.openxmlformats.org/officeDocument/2006/relationships/tableStyles" Target="tableStyles.xml"/><Relationship Id="rId8" Type="http://schemas.openxmlformats.org/officeDocument/2006/relationships/slide" Target="slides/slide2.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aryn Johnson" userId="5b537da3-8fe8-412d-8c65-21230afc46da" providerId="ADAL" clId="{A53621E3-B3A3-5D45-82BB-740FE3191EF3}"/>
    <pc:docChg chg="modSld">
      <pc:chgData name="Karyn Johnson" userId="5b537da3-8fe8-412d-8c65-21230afc46da" providerId="ADAL" clId="{A53621E3-B3A3-5D45-82BB-740FE3191EF3}" dt="2026-09-04T14:45:06.127" v="79" actId="255"/>
      <pc:docMkLst>
        <pc:docMk/>
      </pc:docMkLst>
      <pc:sldChg chg="modSp mod">
        <pc:chgData name="Karyn Johnson" userId="5b537da3-8fe8-412d-8c65-21230afc46da" providerId="ADAL" clId="{A53621E3-B3A3-5D45-82BB-740FE3191EF3}" dt="2026-09-04T14:41:21.027" v="42" actId="20577"/>
        <pc:sldMkLst>
          <pc:docMk/>
          <pc:sldMk cId="912328311" sldId="264"/>
        </pc:sldMkLst>
        <pc:spChg chg="mod">
          <ac:chgData name="Karyn Johnson" userId="5b537da3-8fe8-412d-8c65-21230afc46da" providerId="ADAL" clId="{A53621E3-B3A3-5D45-82BB-740FE3191EF3}" dt="2026-09-04T14:41:21.027" v="42" actId="20577"/>
          <ac:spMkLst>
            <pc:docMk/>
            <pc:sldMk cId="912328311" sldId="264"/>
            <ac:spMk id="58" creationId="{A67D5E6D-7BF5-E3F2-58D3-0979258DDF85}"/>
          </ac:spMkLst>
        </pc:spChg>
      </pc:sldChg>
      <pc:sldChg chg="modSp mod">
        <pc:chgData name="Karyn Johnson" userId="5b537da3-8fe8-412d-8c65-21230afc46da" providerId="ADAL" clId="{A53621E3-B3A3-5D45-82BB-740FE3191EF3}" dt="2026-09-04T14:43:18.420" v="64" actId="20577"/>
        <pc:sldMkLst>
          <pc:docMk/>
          <pc:sldMk cId="3641278486" sldId="265"/>
        </pc:sldMkLst>
        <pc:spChg chg="mod">
          <ac:chgData name="Karyn Johnson" userId="5b537da3-8fe8-412d-8c65-21230afc46da" providerId="ADAL" clId="{A53621E3-B3A3-5D45-82BB-740FE3191EF3}" dt="2026-09-04T14:43:18.420" v="64" actId="20577"/>
          <ac:spMkLst>
            <pc:docMk/>
            <pc:sldMk cId="3641278486" sldId="265"/>
            <ac:spMk id="58" creationId="{186D73ED-1D75-D8EC-B79F-C79DB17195FA}"/>
          </ac:spMkLst>
        </pc:spChg>
      </pc:sldChg>
      <pc:sldChg chg="modSp mod">
        <pc:chgData name="Karyn Johnson" userId="5b537da3-8fe8-412d-8c65-21230afc46da" providerId="ADAL" clId="{A53621E3-B3A3-5D45-82BB-740FE3191EF3}" dt="2026-09-04T14:43:44.321" v="67" actId="20577"/>
        <pc:sldMkLst>
          <pc:docMk/>
          <pc:sldMk cId="3442986454" sldId="266"/>
        </pc:sldMkLst>
        <pc:spChg chg="mod">
          <ac:chgData name="Karyn Johnson" userId="5b537da3-8fe8-412d-8c65-21230afc46da" providerId="ADAL" clId="{A53621E3-B3A3-5D45-82BB-740FE3191EF3}" dt="2026-09-04T14:43:33.414" v="66" actId="20577"/>
          <ac:spMkLst>
            <pc:docMk/>
            <pc:sldMk cId="3442986454" sldId="266"/>
            <ac:spMk id="5" creationId="{0FB5E1CF-C2BD-9D11-5312-0A1CCD3F26DE}"/>
          </ac:spMkLst>
        </pc:spChg>
        <pc:spChg chg="mod">
          <ac:chgData name="Karyn Johnson" userId="5b537da3-8fe8-412d-8c65-21230afc46da" providerId="ADAL" clId="{A53621E3-B3A3-5D45-82BB-740FE3191EF3}" dt="2026-09-04T14:43:44.321" v="67" actId="20577"/>
          <ac:spMkLst>
            <pc:docMk/>
            <pc:sldMk cId="3442986454" sldId="266"/>
            <ac:spMk id="58" creationId="{F1F05514-8A1E-42C5-C7C4-BDC37228E493}"/>
          </ac:spMkLst>
        </pc:spChg>
      </pc:sldChg>
      <pc:sldChg chg="modSp mod">
        <pc:chgData name="Karyn Johnson" userId="5b537da3-8fe8-412d-8c65-21230afc46da" providerId="ADAL" clId="{A53621E3-B3A3-5D45-82BB-740FE3191EF3}" dt="2026-09-04T14:44:25.857" v="75" actId="255"/>
        <pc:sldMkLst>
          <pc:docMk/>
          <pc:sldMk cId="2805582534" sldId="267"/>
        </pc:sldMkLst>
        <pc:spChg chg="mod">
          <ac:chgData name="Karyn Johnson" userId="5b537da3-8fe8-412d-8c65-21230afc46da" providerId="ADAL" clId="{A53621E3-B3A3-5D45-82BB-740FE3191EF3}" dt="2026-09-04T14:44:25.857" v="75" actId="255"/>
          <ac:spMkLst>
            <pc:docMk/>
            <pc:sldMk cId="2805582534" sldId="267"/>
            <ac:spMk id="58" creationId="{9744779C-037D-103F-E571-BA659D8BAC4D}"/>
          </ac:spMkLst>
        </pc:spChg>
      </pc:sldChg>
      <pc:sldChg chg="modSp mod">
        <pc:chgData name="Karyn Johnson" userId="5b537da3-8fe8-412d-8c65-21230afc46da" providerId="ADAL" clId="{A53621E3-B3A3-5D45-82BB-740FE3191EF3}" dt="2026-09-04T14:44:01.814" v="73" actId="255"/>
        <pc:sldMkLst>
          <pc:docMk/>
          <pc:sldMk cId="2398817603" sldId="269"/>
        </pc:sldMkLst>
        <pc:spChg chg="mod">
          <ac:chgData name="Karyn Johnson" userId="5b537da3-8fe8-412d-8c65-21230afc46da" providerId="ADAL" clId="{A53621E3-B3A3-5D45-82BB-740FE3191EF3}" dt="2026-09-04T14:43:52.377" v="72" actId="20577"/>
          <ac:spMkLst>
            <pc:docMk/>
            <pc:sldMk cId="2398817603" sldId="269"/>
            <ac:spMk id="5" creationId="{567083C2-C6CF-F0DB-6489-2E0899C9C797}"/>
          </ac:spMkLst>
        </pc:spChg>
        <pc:spChg chg="mod">
          <ac:chgData name="Karyn Johnson" userId="5b537da3-8fe8-412d-8c65-21230afc46da" providerId="ADAL" clId="{A53621E3-B3A3-5D45-82BB-740FE3191EF3}" dt="2026-09-04T14:44:01.814" v="73" actId="255"/>
          <ac:spMkLst>
            <pc:docMk/>
            <pc:sldMk cId="2398817603" sldId="269"/>
            <ac:spMk id="58" creationId="{B71CADFF-87A8-232D-E67E-E126B73A0FC9}"/>
          </ac:spMkLst>
        </pc:spChg>
      </pc:sldChg>
      <pc:sldChg chg="modSp mod">
        <pc:chgData name="Karyn Johnson" userId="5b537da3-8fe8-412d-8c65-21230afc46da" providerId="ADAL" clId="{A53621E3-B3A3-5D45-82BB-740FE3191EF3}" dt="2026-09-04T14:44:51.349" v="77" actId="255"/>
        <pc:sldMkLst>
          <pc:docMk/>
          <pc:sldMk cId="2571723243" sldId="270"/>
        </pc:sldMkLst>
        <pc:spChg chg="mod">
          <ac:chgData name="Karyn Johnson" userId="5b537da3-8fe8-412d-8c65-21230afc46da" providerId="ADAL" clId="{A53621E3-B3A3-5D45-82BB-740FE3191EF3}" dt="2026-09-04T14:44:51.349" v="77" actId="255"/>
          <ac:spMkLst>
            <pc:docMk/>
            <pc:sldMk cId="2571723243" sldId="270"/>
            <ac:spMk id="58" creationId="{3163428C-FCD9-C875-0E51-618FE6EEF1A8}"/>
          </ac:spMkLst>
        </pc:spChg>
      </pc:sldChg>
      <pc:sldChg chg="modSp mod">
        <pc:chgData name="Karyn Johnson" userId="5b537da3-8fe8-412d-8c65-21230afc46da" providerId="ADAL" clId="{A53621E3-B3A3-5D45-82BB-740FE3191EF3}" dt="2026-09-04T14:45:06.127" v="79" actId="255"/>
        <pc:sldMkLst>
          <pc:docMk/>
          <pc:sldMk cId="2796202547" sldId="271"/>
        </pc:sldMkLst>
        <pc:spChg chg="mod">
          <ac:chgData name="Karyn Johnson" userId="5b537da3-8fe8-412d-8c65-21230afc46da" providerId="ADAL" clId="{A53621E3-B3A3-5D45-82BB-740FE3191EF3}" dt="2026-09-04T14:45:06.127" v="79" actId="255"/>
          <ac:spMkLst>
            <pc:docMk/>
            <pc:sldMk cId="2796202547" sldId="271"/>
            <ac:spMk id="58" creationId="{93D90098-622A-FDDD-5B87-CB369DF47B87}"/>
          </ac:spMkLst>
        </pc:spChg>
      </pc:sldChg>
      <pc:sldChg chg="modSp mod">
        <pc:chgData name="Karyn Johnson" userId="5b537da3-8fe8-412d-8c65-21230afc46da" providerId="ADAL" clId="{A53621E3-B3A3-5D45-82BB-740FE3191EF3}" dt="2026-09-04T14:42:48.695" v="53" actId="20577"/>
        <pc:sldMkLst>
          <pc:docMk/>
          <pc:sldMk cId="4180719904" sldId="281"/>
        </pc:sldMkLst>
        <pc:spChg chg="mod">
          <ac:chgData name="Karyn Johnson" userId="5b537da3-8fe8-412d-8c65-21230afc46da" providerId="ADAL" clId="{A53621E3-B3A3-5D45-82BB-740FE3191EF3}" dt="2026-09-04T14:42:48.695" v="53" actId="20577"/>
          <ac:spMkLst>
            <pc:docMk/>
            <pc:sldMk cId="4180719904" sldId="281"/>
            <ac:spMk id="58" creationId="{63F38B63-37FD-DC00-0EFB-333619B31853}"/>
          </ac:spMkLst>
        </pc:spChg>
      </pc:sldChg>
      <pc:sldChg chg="modSp mod">
        <pc:chgData name="Karyn Johnson" userId="5b537da3-8fe8-412d-8c65-21230afc46da" providerId="ADAL" clId="{A53621E3-B3A3-5D45-82BB-740FE3191EF3}" dt="2026-09-04T14:42:56.638" v="58" actId="20577"/>
        <pc:sldMkLst>
          <pc:docMk/>
          <pc:sldMk cId="1597692892" sldId="282"/>
        </pc:sldMkLst>
        <pc:spChg chg="mod">
          <ac:chgData name="Karyn Johnson" userId="5b537da3-8fe8-412d-8c65-21230afc46da" providerId="ADAL" clId="{A53621E3-B3A3-5D45-82BB-740FE3191EF3}" dt="2026-09-04T14:42:56.638" v="58" actId="20577"/>
          <ac:spMkLst>
            <pc:docMk/>
            <pc:sldMk cId="1597692892" sldId="282"/>
            <ac:spMk id="5" creationId="{AE0ED99F-0FE8-0D38-AE71-B3CDAA04E1ED}"/>
          </ac:spMkLst>
        </pc:spChg>
        <pc:spChg chg="mod">
          <ac:chgData name="Karyn Johnson" userId="5b537da3-8fe8-412d-8c65-21230afc46da" providerId="ADAL" clId="{A53621E3-B3A3-5D45-82BB-740FE3191EF3}" dt="2026-09-04T14:42:05.134" v="45" actId="255"/>
          <ac:spMkLst>
            <pc:docMk/>
            <pc:sldMk cId="1597692892" sldId="282"/>
            <ac:spMk id="58" creationId="{5400D14D-C39C-89E9-E278-25E35840675C}"/>
          </ac:spMkLst>
        </pc:spChg>
      </pc:sldChg>
      <pc:sldChg chg="modSp mod">
        <pc:chgData name="Karyn Johnson" userId="5b537da3-8fe8-412d-8c65-21230afc46da" providerId="ADAL" clId="{A53621E3-B3A3-5D45-82BB-740FE3191EF3}" dt="2026-09-04T14:39:23.011" v="8" actId="20577"/>
        <pc:sldMkLst>
          <pc:docMk/>
          <pc:sldMk cId="3511371933" sldId="829"/>
        </pc:sldMkLst>
        <pc:spChg chg="mod">
          <ac:chgData name="Karyn Johnson" userId="5b537da3-8fe8-412d-8c65-21230afc46da" providerId="ADAL" clId="{A53621E3-B3A3-5D45-82BB-740FE3191EF3}" dt="2026-09-04T14:39:23.011" v="8" actId="20577"/>
          <ac:spMkLst>
            <pc:docMk/>
            <pc:sldMk cId="3511371933" sldId="829"/>
            <ac:spMk id="4" creationId="{000BFBC8-253B-118B-30B7-064CB5E3A0BC}"/>
          </ac:spMkLst>
        </pc:spChg>
      </pc:sldChg>
      <pc:sldChg chg="modSp mod">
        <pc:chgData name="Karyn Johnson" userId="5b537da3-8fe8-412d-8c65-21230afc46da" providerId="ADAL" clId="{A53621E3-B3A3-5D45-82BB-740FE3191EF3}" dt="2026-09-04T14:39:53.072" v="26" actId="20577"/>
        <pc:sldMkLst>
          <pc:docMk/>
          <pc:sldMk cId="3605063303" sldId="940"/>
        </pc:sldMkLst>
        <pc:spChg chg="mod">
          <ac:chgData name="Karyn Johnson" userId="5b537da3-8fe8-412d-8c65-21230afc46da" providerId="ADAL" clId="{A53621E3-B3A3-5D45-82BB-740FE3191EF3}" dt="2026-09-04T14:39:53.072" v="26" actId="20577"/>
          <ac:spMkLst>
            <pc:docMk/>
            <pc:sldMk cId="3605063303" sldId="940"/>
            <ac:spMk id="5" creationId="{7C800062-1D3E-D69A-AF0D-67B7036520E4}"/>
          </ac:spMkLst>
        </pc:spChg>
      </pc:sldChg>
      <pc:sldChg chg="modSp mod">
        <pc:chgData name="Karyn Johnson" userId="5b537da3-8fe8-412d-8c65-21230afc46da" providerId="ADAL" clId="{A53621E3-B3A3-5D45-82BB-740FE3191EF3}" dt="2026-09-04T14:40:03.590" v="27" actId="5793"/>
        <pc:sldMkLst>
          <pc:docMk/>
          <pc:sldMk cId="1586488903" sldId="941"/>
        </pc:sldMkLst>
        <pc:spChg chg="mod">
          <ac:chgData name="Karyn Johnson" userId="5b537da3-8fe8-412d-8c65-21230afc46da" providerId="ADAL" clId="{A53621E3-B3A3-5D45-82BB-740FE3191EF3}" dt="2026-09-04T14:40:03.590" v="27" actId="5793"/>
          <ac:spMkLst>
            <pc:docMk/>
            <pc:sldMk cId="1586488903" sldId="941"/>
            <ac:spMk id="58" creationId="{C457A07B-8A9D-4DDC-1769-E76D5126F17D}"/>
          </ac:spMkLst>
        </pc:spChg>
      </pc:sldChg>
      <pc:sldChg chg="modSp mod">
        <pc:chgData name="Karyn Johnson" userId="5b537da3-8fe8-412d-8c65-21230afc46da" providerId="ADAL" clId="{A53621E3-B3A3-5D45-82BB-740FE3191EF3}" dt="2026-09-04T14:40:09.946" v="28" actId="20577"/>
        <pc:sldMkLst>
          <pc:docMk/>
          <pc:sldMk cId="653432485" sldId="942"/>
        </pc:sldMkLst>
        <pc:spChg chg="mod">
          <ac:chgData name="Karyn Johnson" userId="5b537da3-8fe8-412d-8c65-21230afc46da" providerId="ADAL" clId="{A53621E3-B3A3-5D45-82BB-740FE3191EF3}" dt="2026-09-04T14:40:09.946" v="28" actId="20577"/>
          <ac:spMkLst>
            <pc:docMk/>
            <pc:sldMk cId="653432485" sldId="942"/>
            <ac:spMk id="58" creationId="{4550D955-57BE-26C5-4441-F3E92498C3B7}"/>
          </ac:spMkLst>
        </pc:spChg>
      </pc:sldChg>
      <pc:sldChg chg="modSp mod">
        <pc:chgData name="Karyn Johnson" userId="5b537da3-8fe8-412d-8c65-21230afc46da" providerId="ADAL" clId="{A53621E3-B3A3-5D45-82BB-740FE3191EF3}" dt="2026-09-04T14:40:14.104" v="29" actId="5793"/>
        <pc:sldMkLst>
          <pc:docMk/>
          <pc:sldMk cId="1616804309" sldId="943"/>
        </pc:sldMkLst>
        <pc:spChg chg="mod">
          <ac:chgData name="Karyn Johnson" userId="5b537da3-8fe8-412d-8c65-21230afc46da" providerId="ADAL" clId="{A53621E3-B3A3-5D45-82BB-740FE3191EF3}" dt="2026-09-04T14:40:14.104" v="29" actId="5793"/>
          <ac:spMkLst>
            <pc:docMk/>
            <pc:sldMk cId="1616804309" sldId="943"/>
            <ac:spMk id="58" creationId="{066927A8-6179-588A-B78E-0CF810925EF1}"/>
          </ac:spMkLst>
        </pc:spChg>
      </pc:sldChg>
      <pc:sldChg chg="modSp mod">
        <pc:chgData name="Karyn Johnson" userId="5b537da3-8fe8-412d-8c65-21230afc46da" providerId="ADAL" clId="{A53621E3-B3A3-5D45-82BB-740FE3191EF3}" dt="2026-09-04T14:40:30.783" v="32" actId="5793"/>
        <pc:sldMkLst>
          <pc:docMk/>
          <pc:sldMk cId="1588508938" sldId="944"/>
        </pc:sldMkLst>
        <pc:spChg chg="mod">
          <ac:chgData name="Karyn Johnson" userId="5b537da3-8fe8-412d-8c65-21230afc46da" providerId="ADAL" clId="{A53621E3-B3A3-5D45-82BB-740FE3191EF3}" dt="2026-09-04T14:40:30.783" v="32" actId="5793"/>
          <ac:spMkLst>
            <pc:docMk/>
            <pc:sldMk cId="1588508938" sldId="944"/>
            <ac:spMk id="58" creationId="{4561125A-137C-5473-ADB5-CBB9F2F023EE}"/>
          </ac:spMkLst>
        </pc:spChg>
      </pc:sldChg>
      <pc:sldChg chg="modSp mod">
        <pc:chgData name="Karyn Johnson" userId="5b537da3-8fe8-412d-8c65-21230afc46da" providerId="ADAL" clId="{A53621E3-B3A3-5D45-82BB-740FE3191EF3}" dt="2026-09-04T14:40:19.191" v="30" actId="5793"/>
        <pc:sldMkLst>
          <pc:docMk/>
          <pc:sldMk cId="3954453504" sldId="945"/>
        </pc:sldMkLst>
        <pc:spChg chg="mod">
          <ac:chgData name="Karyn Johnson" userId="5b537da3-8fe8-412d-8c65-21230afc46da" providerId="ADAL" clId="{A53621E3-B3A3-5D45-82BB-740FE3191EF3}" dt="2026-09-04T14:40:19.191" v="30" actId="5793"/>
          <ac:spMkLst>
            <pc:docMk/>
            <pc:sldMk cId="3954453504" sldId="945"/>
            <ac:spMk id="58" creationId="{BFBA9C55-A064-D662-7A2A-52BD9A266C0B}"/>
          </ac:spMkLst>
        </pc:spChg>
      </pc:sldChg>
      <pc:sldChg chg="modSp mod">
        <pc:chgData name="Karyn Johnson" userId="5b537da3-8fe8-412d-8c65-21230afc46da" providerId="ADAL" clId="{A53621E3-B3A3-5D45-82BB-740FE3191EF3}" dt="2026-09-04T14:40:25.321" v="31" actId="5793"/>
        <pc:sldMkLst>
          <pc:docMk/>
          <pc:sldMk cId="434256046" sldId="946"/>
        </pc:sldMkLst>
        <pc:spChg chg="mod">
          <ac:chgData name="Karyn Johnson" userId="5b537da3-8fe8-412d-8c65-21230afc46da" providerId="ADAL" clId="{A53621E3-B3A3-5D45-82BB-740FE3191EF3}" dt="2026-09-04T14:40:25.321" v="31" actId="5793"/>
          <ac:spMkLst>
            <pc:docMk/>
            <pc:sldMk cId="434256046" sldId="946"/>
            <ac:spMk id="58" creationId="{453AF0B1-D0C1-8EEC-C70C-C51600F8DD84}"/>
          </ac:spMkLst>
        </pc:spChg>
      </pc:sldChg>
      <pc:sldChg chg="modSp mod">
        <pc:chgData name="Karyn Johnson" userId="5b537da3-8fe8-412d-8c65-21230afc46da" providerId="ADAL" clId="{A53621E3-B3A3-5D45-82BB-740FE3191EF3}" dt="2026-09-04T14:40:48.355" v="34" actId="1076"/>
        <pc:sldMkLst>
          <pc:docMk/>
          <pc:sldMk cId="2915017705" sldId="948"/>
        </pc:sldMkLst>
        <pc:spChg chg="mod">
          <ac:chgData name="Karyn Johnson" userId="5b537da3-8fe8-412d-8c65-21230afc46da" providerId="ADAL" clId="{A53621E3-B3A3-5D45-82BB-740FE3191EF3}" dt="2026-09-04T14:40:42.119" v="33" actId="5793"/>
          <ac:spMkLst>
            <pc:docMk/>
            <pc:sldMk cId="2915017705" sldId="948"/>
            <ac:spMk id="58" creationId="{290882B8-4B9B-FDBA-D398-78D28FBA8B71}"/>
          </ac:spMkLst>
        </pc:spChg>
        <pc:picChg chg="mod">
          <ac:chgData name="Karyn Johnson" userId="5b537da3-8fe8-412d-8c65-21230afc46da" providerId="ADAL" clId="{A53621E3-B3A3-5D45-82BB-740FE3191EF3}" dt="2026-09-04T14:40:48.355" v="34" actId="1076"/>
          <ac:picMkLst>
            <pc:docMk/>
            <pc:sldMk cId="2915017705" sldId="948"/>
            <ac:picMk id="2" creationId="{64DDB707-B829-2486-D06F-1AB3FDAD68E6}"/>
          </ac:picMkLst>
        </pc:picChg>
      </pc:sldChg>
      <pc:sldChg chg="modSp mod">
        <pc:chgData name="Karyn Johnson" userId="5b537da3-8fe8-412d-8c65-21230afc46da" providerId="ADAL" clId="{A53621E3-B3A3-5D45-82BB-740FE3191EF3}" dt="2026-09-04T14:40:53.160" v="35" actId="5793"/>
        <pc:sldMkLst>
          <pc:docMk/>
          <pc:sldMk cId="1051710659" sldId="949"/>
        </pc:sldMkLst>
        <pc:spChg chg="mod">
          <ac:chgData name="Karyn Johnson" userId="5b537da3-8fe8-412d-8c65-21230afc46da" providerId="ADAL" clId="{A53621E3-B3A3-5D45-82BB-740FE3191EF3}" dt="2026-09-04T14:40:53.160" v="35" actId="5793"/>
          <ac:spMkLst>
            <pc:docMk/>
            <pc:sldMk cId="1051710659" sldId="949"/>
            <ac:spMk id="58" creationId="{7F86C41A-B6A3-45BB-0BAF-6A0CDE9079A6}"/>
          </ac:spMkLst>
        </pc:spChg>
      </pc:sldChg>
      <pc:sldChg chg="modSp mod">
        <pc:chgData name="Karyn Johnson" userId="5b537da3-8fe8-412d-8c65-21230afc46da" providerId="ADAL" clId="{A53621E3-B3A3-5D45-82BB-740FE3191EF3}" dt="2026-09-04T14:41:04.746" v="40" actId="1036"/>
        <pc:sldMkLst>
          <pc:docMk/>
          <pc:sldMk cId="3883426534" sldId="957"/>
        </pc:sldMkLst>
        <pc:spChg chg="mod">
          <ac:chgData name="Karyn Johnson" userId="5b537da3-8fe8-412d-8c65-21230afc46da" providerId="ADAL" clId="{A53621E3-B3A3-5D45-82BB-740FE3191EF3}" dt="2026-09-04T14:40:57.131" v="36" actId="5793"/>
          <ac:spMkLst>
            <pc:docMk/>
            <pc:sldMk cId="3883426534" sldId="957"/>
            <ac:spMk id="58" creationId="{DDA3B02A-5493-7091-57C1-6241D4A67A42}"/>
          </ac:spMkLst>
        </pc:spChg>
        <pc:picChg chg="mod">
          <ac:chgData name="Karyn Johnson" userId="5b537da3-8fe8-412d-8c65-21230afc46da" providerId="ADAL" clId="{A53621E3-B3A3-5D45-82BB-740FE3191EF3}" dt="2026-09-04T14:41:04.746" v="40" actId="1036"/>
          <ac:picMkLst>
            <pc:docMk/>
            <pc:sldMk cId="3883426534" sldId="957"/>
            <ac:picMk id="2" creationId="{C69689D7-87F7-3088-F135-667337EE0BDB}"/>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76D6F831-CAD1-4E81-2AD9-C3A27D62F4AE}"/>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latin typeface="Artifakt Element" panose="020B0503050000020004" pitchFamily="34" charset="77"/>
            </a:endParaRPr>
          </a:p>
        </p:txBody>
      </p:sp>
      <p:sp>
        <p:nvSpPr>
          <p:cNvPr id="3" name="Date Placeholder 2">
            <a:extLst>
              <a:ext uri="{FF2B5EF4-FFF2-40B4-BE49-F238E27FC236}">
                <a16:creationId xmlns:a16="http://schemas.microsoft.com/office/drawing/2014/main" id="{9C4D5D23-A9B3-01AC-1A62-150378DDB82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324CC413-B105-0841-B50F-2AAB328AB47D}" type="datetimeFigureOut">
              <a:rPr lang="en-US" smtClean="0">
                <a:latin typeface="Artifakt Element" panose="020B0503050000020004" pitchFamily="34" charset="77"/>
              </a:rPr>
              <a:t>9/4/26</a:t>
            </a:fld>
            <a:endParaRPr lang="en-US">
              <a:latin typeface="Artifakt Element" panose="020B0503050000020004" pitchFamily="34" charset="77"/>
            </a:endParaRPr>
          </a:p>
        </p:txBody>
      </p:sp>
      <p:sp>
        <p:nvSpPr>
          <p:cNvPr id="4" name="Footer Placeholder 3">
            <a:extLst>
              <a:ext uri="{FF2B5EF4-FFF2-40B4-BE49-F238E27FC236}">
                <a16:creationId xmlns:a16="http://schemas.microsoft.com/office/drawing/2014/main" id="{65F7BF05-8492-14B7-9358-F2EE3357E556}"/>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latin typeface="Artifakt Element" panose="020B0503050000020004" pitchFamily="34" charset="77"/>
            </a:endParaRPr>
          </a:p>
        </p:txBody>
      </p:sp>
      <p:sp>
        <p:nvSpPr>
          <p:cNvPr id="5" name="Slide Number Placeholder 4">
            <a:extLst>
              <a:ext uri="{FF2B5EF4-FFF2-40B4-BE49-F238E27FC236}">
                <a16:creationId xmlns:a16="http://schemas.microsoft.com/office/drawing/2014/main" id="{9EE8D86D-F17F-FE3C-545C-4AB1BE29E667}"/>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961AF9B-751B-CE4B-8E7C-CC4CA2C1ADD7}" type="slidenum">
              <a:rPr lang="en-US" smtClean="0">
                <a:latin typeface="Artifakt Element" panose="020B0503050000020004" pitchFamily="34" charset="77"/>
              </a:rPr>
              <a:t>‹#›</a:t>
            </a:fld>
            <a:endParaRPr lang="en-US">
              <a:latin typeface="Artifakt Element" panose="020B0503050000020004" pitchFamily="34" charset="77"/>
            </a:endParaRPr>
          </a:p>
        </p:txBody>
      </p:sp>
    </p:spTree>
    <p:extLst>
      <p:ext uri="{BB962C8B-B14F-4D97-AF65-F5344CB8AC3E}">
        <p14:creationId xmlns:p14="http://schemas.microsoft.com/office/powerpoint/2010/main" val="2493166106"/>
      </p:ext>
    </p:extLst>
  </p:cSld>
  <p:clrMap bg1="lt1" tx1="dk1" bg2="lt2" tx2="dk2" accent1="accent1" accent2="accent2" accent3="accent3" accent4="accent4" accent5="accent5" accent6="accent6" hlink="hlink" folHlink="folHlink"/>
  <p:extLst>
    <p:ext uri="{56416CCD-93CA-4268-BC5B-53C4BB910035}">
      <p15:sldGuideLst xmlns:p15="http://schemas.microsoft.com/office/powerpoint/2012/main">
        <p15:guide id="1" orient="horz" pos="2880" userDrawn="1">
          <p15:clr>
            <a:srgbClr val="F26B43"/>
          </p15:clr>
        </p15:guide>
        <p15:guide id="2" pos="2160" userDrawn="1">
          <p15:clr>
            <a:srgbClr val="F26B43"/>
          </p15:clr>
        </p15:guide>
      </p15:sldGuideLst>
    </p:ext>
  </p:extLst>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b="0" i="0">
                <a:latin typeface="Artifakt Element" panose="020B0503050000020004" pitchFamily="34" charset="77"/>
              </a:defRPr>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b="0" i="0">
                <a:latin typeface="Artifakt Element" panose="020B0503050000020004" pitchFamily="34" charset="77"/>
              </a:defRPr>
            </a:lvl1pPr>
          </a:lstStyle>
          <a:p>
            <a:fld id="{2B73DB89-8C31-E547-9911-10E23883D61B}" type="datetimeFigureOut">
              <a:rPr lang="en-US" smtClean="0"/>
              <a:pPr/>
              <a:t>9/4/26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b="0" i="0">
                <a:latin typeface="Artifakt Element" panose="020B0503050000020004" pitchFamily="34" charset="77"/>
              </a:defRPr>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b="0" i="0">
                <a:latin typeface="Artifakt Element" panose="020B0503050000020004" pitchFamily="34" charset="77"/>
              </a:defRPr>
            </a:lvl1pPr>
          </a:lstStyle>
          <a:p>
            <a:fld id="{AD4B7B3C-D26E-B544-A776-A3AE7A302913}" type="slidenum">
              <a:rPr lang="en-US" smtClean="0"/>
              <a:pPr/>
              <a:t>‹#›</a:t>
            </a:fld>
            <a:endParaRPr lang="en-US"/>
          </a:p>
        </p:txBody>
      </p:sp>
    </p:spTree>
    <p:extLst>
      <p:ext uri="{BB962C8B-B14F-4D97-AF65-F5344CB8AC3E}">
        <p14:creationId xmlns:p14="http://schemas.microsoft.com/office/powerpoint/2010/main" val="4120283522"/>
      </p:ext>
    </p:extLst>
  </p:cSld>
  <p:clrMap bg1="lt1" tx1="dk1" bg2="lt2" tx2="dk2" accent1="accent1" accent2="accent2" accent3="accent3" accent4="accent4" accent5="accent5" accent6="accent6" hlink="hlink" folHlink="folHlink"/>
  <p:notesStyle>
    <a:lvl1pPr marL="0" algn="l" defTabSz="914400" rtl="0" eaLnBrk="1" latinLnBrk="0" hangingPunct="1">
      <a:defRPr sz="1200" b="0" i="0" kern="1200">
        <a:solidFill>
          <a:schemeClr val="tx1"/>
        </a:solidFill>
        <a:latin typeface="Artifakt Element" panose="020B0503050000020004" pitchFamily="34" charset="77"/>
        <a:ea typeface="+mn-ea"/>
        <a:cs typeface="+mn-cs"/>
      </a:defRPr>
    </a:lvl1pPr>
    <a:lvl2pPr marL="457200" algn="l" defTabSz="914400" rtl="0" eaLnBrk="1" latinLnBrk="0" hangingPunct="1">
      <a:defRPr sz="1200" b="0" i="0" kern="1200">
        <a:solidFill>
          <a:schemeClr val="tx1"/>
        </a:solidFill>
        <a:latin typeface="Artifakt Element" panose="020B0503050000020004" pitchFamily="34" charset="77"/>
        <a:ea typeface="+mn-ea"/>
        <a:cs typeface="+mn-cs"/>
      </a:defRPr>
    </a:lvl2pPr>
    <a:lvl3pPr marL="914400" algn="l" defTabSz="914400" rtl="0" eaLnBrk="1" latinLnBrk="0" hangingPunct="1">
      <a:defRPr sz="1200" b="0" i="0" kern="1200">
        <a:solidFill>
          <a:schemeClr val="tx1"/>
        </a:solidFill>
        <a:latin typeface="Artifakt Element" panose="020B0503050000020004" pitchFamily="34" charset="77"/>
        <a:ea typeface="+mn-ea"/>
        <a:cs typeface="+mn-cs"/>
      </a:defRPr>
    </a:lvl3pPr>
    <a:lvl4pPr marL="1371600" algn="l" defTabSz="914400" rtl="0" eaLnBrk="1" latinLnBrk="0" hangingPunct="1">
      <a:defRPr sz="1200" b="0" i="0" kern="1200">
        <a:solidFill>
          <a:schemeClr val="tx1"/>
        </a:solidFill>
        <a:latin typeface="Artifakt Element" panose="020B0503050000020004" pitchFamily="34" charset="77"/>
        <a:ea typeface="+mn-ea"/>
        <a:cs typeface="+mn-cs"/>
      </a:defRPr>
    </a:lvl4pPr>
    <a:lvl5pPr marL="1828800" algn="l" defTabSz="914400" rtl="0" eaLnBrk="1" latinLnBrk="0" hangingPunct="1">
      <a:defRPr sz="1200" b="0" i="0" kern="1200">
        <a:solidFill>
          <a:schemeClr val="tx1"/>
        </a:solidFill>
        <a:latin typeface="Artifakt Element" panose="020B0503050000020004" pitchFamily="34" charset="77"/>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DE53A05-0B0F-8752-88D2-E23706FAB14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B1761E8-72B6-0BA5-E0D5-1653E0B61C4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2003A62-CBEA-DAC0-3D8C-E9FCC7EF3507}"/>
              </a:ext>
            </a:extLst>
          </p:cNvPr>
          <p:cNvSpPr>
            <a:spLocks noGrp="1"/>
          </p:cNvSpPr>
          <p:nvPr>
            <p:ph type="body" idx="1"/>
          </p:nvPr>
        </p:nvSpPr>
        <p:spPr/>
        <p:txBody>
          <a:bodyPr/>
          <a:lstStyle/>
          <a:p>
            <a:pPr marL="0" marR="0" lvl="0" indent="0" algn="l" defTabSz="18288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90367B16-F57D-92D4-1C63-666B80E6B313}"/>
              </a:ext>
            </a:extLst>
          </p:cNvPr>
          <p:cNvSpPr>
            <a:spLocks noGrp="1"/>
          </p:cNvSpPr>
          <p:nvPr>
            <p:ph type="sldNum" sz="quarter" idx="5"/>
          </p:nvPr>
        </p:nvSpPr>
        <p:spPr/>
        <p:txBody>
          <a:bodyPr/>
          <a:lstStyle/>
          <a:p>
            <a:fld id="{0B509F8D-AC7F-834B-A1E5-1861C09894EA}" type="slidenum">
              <a:rPr lang="en-US" smtClean="0"/>
              <a:t>3</a:t>
            </a:fld>
            <a:endParaRPr lang="en-US" dirty="0"/>
          </a:p>
        </p:txBody>
      </p:sp>
    </p:spTree>
    <p:extLst>
      <p:ext uri="{BB962C8B-B14F-4D97-AF65-F5344CB8AC3E}">
        <p14:creationId xmlns:p14="http://schemas.microsoft.com/office/powerpoint/2010/main" val="114566624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B8FD0A-ADB7-45C2-322D-FF52CC6BE1E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8000F8D-8DBA-F72C-545A-8D4111ECBF2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B16CF2B-81E8-F40A-4E39-809029B12188}"/>
              </a:ext>
            </a:extLst>
          </p:cNvPr>
          <p:cNvSpPr>
            <a:spLocks noGrp="1"/>
          </p:cNvSpPr>
          <p:nvPr>
            <p:ph type="body" idx="1"/>
          </p:nvPr>
        </p:nvSpPr>
        <p:spPr/>
        <p:txBody>
          <a:bodyPr/>
          <a:lstStyle/>
          <a:p>
            <a:pPr marL="0" marR="0" lvl="0" indent="0" algn="l" defTabSz="18288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BC6CCEFB-B607-96BB-A724-EA7AB63AD02B}"/>
              </a:ext>
            </a:extLst>
          </p:cNvPr>
          <p:cNvSpPr>
            <a:spLocks noGrp="1"/>
          </p:cNvSpPr>
          <p:nvPr>
            <p:ph type="sldNum" sz="quarter" idx="5"/>
          </p:nvPr>
        </p:nvSpPr>
        <p:spPr/>
        <p:txBody>
          <a:bodyPr/>
          <a:lstStyle/>
          <a:p>
            <a:fld id="{0B509F8D-AC7F-834B-A1E5-1861C09894EA}" type="slidenum">
              <a:rPr lang="en-US" smtClean="0"/>
              <a:t>12</a:t>
            </a:fld>
            <a:endParaRPr lang="en-US" dirty="0"/>
          </a:p>
        </p:txBody>
      </p:sp>
    </p:spTree>
    <p:extLst>
      <p:ext uri="{BB962C8B-B14F-4D97-AF65-F5344CB8AC3E}">
        <p14:creationId xmlns:p14="http://schemas.microsoft.com/office/powerpoint/2010/main" val="70442207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10AD033-A2A6-AC23-AF54-EB8EE9BADAF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5AE2A75-D441-6F8D-3724-1B395325E2F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AF145AB-CB28-2130-28D9-C555F34DC821}"/>
              </a:ext>
            </a:extLst>
          </p:cNvPr>
          <p:cNvSpPr>
            <a:spLocks noGrp="1"/>
          </p:cNvSpPr>
          <p:nvPr>
            <p:ph type="body" idx="1"/>
          </p:nvPr>
        </p:nvSpPr>
        <p:spPr/>
        <p:txBody>
          <a:bodyPr/>
          <a:lstStyle/>
          <a:p>
            <a:pPr marL="0" marR="0" lvl="0" indent="0" algn="l" defTabSz="18288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F335CA86-B52D-2E2B-EAA8-218DE347DAAF}"/>
              </a:ext>
            </a:extLst>
          </p:cNvPr>
          <p:cNvSpPr>
            <a:spLocks noGrp="1"/>
          </p:cNvSpPr>
          <p:nvPr>
            <p:ph type="sldNum" sz="quarter" idx="5"/>
          </p:nvPr>
        </p:nvSpPr>
        <p:spPr/>
        <p:txBody>
          <a:bodyPr/>
          <a:lstStyle/>
          <a:p>
            <a:fld id="{0B509F8D-AC7F-834B-A1E5-1861C09894EA}" type="slidenum">
              <a:rPr lang="en-US" smtClean="0"/>
              <a:t>13</a:t>
            </a:fld>
            <a:endParaRPr lang="en-US" dirty="0"/>
          </a:p>
        </p:txBody>
      </p:sp>
    </p:spTree>
    <p:extLst>
      <p:ext uri="{BB962C8B-B14F-4D97-AF65-F5344CB8AC3E}">
        <p14:creationId xmlns:p14="http://schemas.microsoft.com/office/powerpoint/2010/main" val="337219333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67E94B-F94D-5CE7-326E-8D39AA91D5A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62C5FEE-5248-BD37-101C-567A6F5AC10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C915717-A26A-4BB6-C6B4-A61A046AE1CA}"/>
              </a:ext>
            </a:extLst>
          </p:cNvPr>
          <p:cNvSpPr>
            <a:spLocks noGrp="1"/>
          </p:cNvSpPr>
          <p:nvPr>
            <p:ph type="body" idx="1"/>
          </p:nvPr>
        </p:nvSpPr>
        <p:spPr/>
        <p:txBody>
          <a:bodyPr/>
          <a:lstStyle/>
          <a:p>
            <a:pPr marL="0" marR="0" lvl="0" indent="0" algn="l" defTabSz="18288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255AED61-F026-1FA6-C9B5-5D0C6239C4BF}"/>
              </a:ext>
            </a:extLst>
          </p:cNvPr>
          <p:cNvSpPr>
            <a:spLocks noGrp="1"/>
          </p:cNvSpPr>
          <p:nvPr>
            <p:ph type="sldNum" sz="quarter" idx="5"/>
          </p:nvPr>
        </p:nvSpPr>
        <p:spPr/>
        <p:txBody>
          <a:bodyPr/>
          <a:lstStyle/>
          <a:p>
            <a:fld id="{0B509F8D-AC7F-834B-A1E5-1861C09894EA}" type="slidenum">
              <a:rPr lang="en-US" smtClean="0"/>
              <a:t>14</a:t>
            </a:fld>
            <a:endParaRPr lang="en-US" dirty="0"/>
          </a:p>
        </p:txBody>
      </p:sp>
    </p:spTree>
    <p:extLst>
      <p:ext uri="{BB962C8B-B14F-4D97-AF65-F5344CB8AC3E}">
        <p14:creationId xmlns:p14="http://schemas.microsoft.com/office/powerpoint/2010/main" val="256147341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08B07BA-A945-4FC3-32CF-3B6DABEE4D0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59AD28E-839F-CCA1-4225-F5709E8305C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02CC4DD-12C7-D049-374C-24EA7781F0A0}"/>
              </a:ext>
            </a:extLst>
          </p:cNvPr>
          <p:cNvSpPr>
            <a:spLocks noGrp="1"/>
          </p:cNvSpPr>
          <p:nvPr>
            <p:ph type="body" idx="1"/>
          </p:nvPr>
        </p:nvSpPr>
        <p:spPr/>
        <p:txBody>
          <a:bodyPr/>
          <a:lstStyle/>
          <a:p>
            <a:pPr marL="0" marR="0" lvl="0" indent="0" algn="l" defTabSz="18288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F3461C46-A0FA-CA78-CFA5-FCAAEF1CE1E1}"/>
              </a:ext>
            </a:extLst>
          </p:cNvPr>
          <p:cNvSpPr>
            <a:spLocks noGrp="1"/>
          </p:cNvSpPr>
          <p:nvPr>
            <p:ph type="sldNum" sz="quarter" idx="5"/>
          </p:nvPr>
        </p:nvSpPr>
        <p:spPr/>
        <p:txBody>
          <a:bodyPr/>
          <a:lstStyle/>
          <a:p>
            <a:fld id="{0B509F8D-AC7F-834B-A1E5-1861C09894EA}" type="slidenum">
              <a:rPr lang="en-US" smtClean="0"/>
              <a:t>15</a:t>
            </a:fld>
            <a:endParaRPr lang="en-US" dirty="0"/>
          </a:p>
        </p:txBody>
      </p:sp>
    </p:spTree>
    <p:extLst>
      <p:ext uri="{BB962C8B-B14F-4D97-AF65-F5344CB8AC3E}">
        <p14:creationId xmlns:p14="http://schemas.microsoft.com/office/powerpoint/2010/main" val="28115552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E7FB945-8CC8-13B0-B412-53FCEDF4C90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E941BDC-CB9C-3EDC-BF0B-725327DF3AC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461C5FB-C943-ED6A-50CB-C7B8226A760B}"/>
              </a:ext>
            </a:extLst>
          </p:cNvPr>
          <p:cNvSpPr>
            <a:spLocks noGrp="1"/>
          </p:cNvSpPr>
          <p:nvPr>
            <p:ph type="body" idx="1"/>
          </p:nvPr>
        </p:nvSpPr>
        <p:spPr/>
        <p:txBody>
          <a:bodyPr/>
          <a:lstStyle/>
          <a:p>
            <a:pPr marL="0" marR="0" lvl="0" indent="0" algn="l" defTabSz="18288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6E074746-5895-9F6D-24BA-47004A53152E}"/>
              </a:ext>
            </a:extLst>
          </p:cNvPr>
          <p:cNvSpPr>
            <a:spLocks noGrp="1"/>
          </p:cNvSpPr>
          <p:nvPr>
            <p:ph type="sldNum" sz="quarter" idx="5"/>
          </p:nvPr>
        </p:nvSpPr>
        <p:spPr/>
        <p:txBody>
          <a:bodyPr/>
          <a:lstStyle/>
          <a:p>
            <a:fld id="{0B509F8D-AC7F-834B-A1E5-1861C09894EA}" type="slidenum">
              <a:rPr lang="en-US" smtClean="0"/>
              <a:t>16</a:t>
            </a:fld>
            <a:endParaRPr lang="en-US" dirty="0"/>
          </a:p>
        </p:txBody>
      </p:sp>
    </p:spTree>
    <p:extLst>
      <p:ext uri="{BB962C8B-B14F-4D97-AF65-F5344CB8AC3E}">
        <p14:creationId xmlns:p14="http://schemas.microsoft.com/office/powerpoint/2010/main" val="200194556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A51A41-2897-590D-5F5E-CB9E31A28DC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9F237DF-5AB8-A206-9DDE-47209F84CC1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35F14E2-EB8D-0CF4-F6F7-3BA06566A5B8}"/>
              </a:ext>
            </a:extLst>
          </p:cNvPr>
          <p:cNvSpPr>
            <a:spLocks noGrp="1"/>
          </p:cNvSpPr>
          <p:nvPr>
            <p:ph type="body" idx="1"/>
          </p:nvPr>
        </p:nvSpPr>
        <p:spPr/>
        <p:txBody>
          <a:bodyPr/>
          <a:lstStyle/>
          <a:p>
            <a:pPr marL="0" marR="0" lvl="0" indent="0" algn="l" defTabSz="18288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C8B45C77-3FD3-5FA5-0C32-F4665A3972D7}"/>
              </a:ext>
            </a:extLst>
          </p:cNvPr>
          <p:cNvSpPr>
            <a:spLocks noGrp="1"/>
          </p:cNvSpPr>
          <p:nvPr>
            <p:ph type="sldNum" sz="quarter" idx="5"/>
          </p:nvPr>
        </p:nvSpPr>
        <p:spPr/>
        <p:txBody>
          <a:bodyPr/>
          <a:lstStyle/>
          <a:p>
            <a:fld id="{0B509F8D-AC7F-834B-A1E5-1861C09894EA}" type="slidenum">
              <a:rPr lang="en-US" smtClean="0"/>
              <a:t>17</a:t>
            </a:fld>
            <a:endParaRPr lang="en-US" dirty="0"/>
          </a:p>
        </p:txBody>
      </p:sp>
    </p:spTree>
    <p:extLst>
      <p:ext uri="{BB962C8B-B14F-4D97-AF65-F5344CB8AC3E}">
        <p14:creationId xmlns:p14="http://schemas.microsoft.com/office/powerpoint/2010/main" val="89471210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CB5649-8F1E-C040-A664-D95B1D73422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981E5A1-DFF5-7180-F364-D816F3FCD24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28BF574-8D48-A259-1334-A0949A248612}"/>
              </a:ext>
            </a:extLst>
          </p:cNvPr>
          <p:cNvSpPr>
            <a:spLocks noGrp="1"/>
          </p:cNvSpPr>
          <p:nvPr>
            <p:ph type="body" idx="1"/>
          </p:nvPr>
        </p:nvSpPr>
        <p:spPr/>
        <p:txBody>
          <a:bodyPr/>
          <a:lstStyle/>
          <a:p>
            <a:pPr marL="0" marR="0" lvl="0" indent="0" algn="l" defTabSz="18288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677D7789-8E05-6873-8BF7-5BB58A4F1F64}"/>
              </a:ext>
            </a:extLst>
          </p:cNvPr>
          <p:cNvSpPr>
            <a:spLocks noGrp="1"/>
          </p:cNvSpPr>
          <p:nvPr>
            <p:ph type="sldNum" sz="quarter" idx="5"/>
          </p:nvPr>
        </p:nvSpPr>
        <p:spPr/>
        <p:txBody>
          <a:bodyPr/>
          <a:lstStyle/>
          <a:p>
            <a:fld id="{0B509F8D-AC7F-834B-A1E5-1861C09894EA}" type="slidenum">
              <a:rPr lang="en-US" smtClean="0"/>
              <a:t>18</a:t>
            </a:fld>
            <a:endParaRPr lang="en-US" dirty="0"/>
          </a:p>
        </p:txBody>
      </p:sp>
    </p:spTree>
    <p:extLst>
      <p:ext uri="{BB962C8B-B14F-4D97-AF65-F5344CB8AC3E}">
        <p14:creationId xmlns:p14="http://schemas.microsoft.com/office/powerpoint/2010/main" val="313241839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8D7757-8730-5466-D6BA-7854A3E3BFE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98966B0-39CF-83E7-5BDD-827C943C997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467F4D3-2158-A963-293A-96DB0C429DFF}"/>
              </a:ext>
            </a:extLst>
          </p:cNvPr>
          <p:cNvSpPr>
            <a:spLocks noGrp="1"/>
          </p:cNvSpPr>
          <p:nvPr>
            <p:ph type="body" idx="1"/>
          </p:nvPr>
        </p:nvSpPr>
        <p:spPr/>
        <p:txBody>
          <a:bodyPr/>
          <a:lstStyle/>
          <a:p>
            <a:pPr marL="0" marR="0" lvl="0" indent="0" algn="l" defTabSz="18288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5B64219A-642D-F622-64BE-0B40A5E9D377}"/>
              </a:ext>
            </a:extLst>
          </p:cNvPr>
          <p:cNvSpPr>
            <a:spLocks noGrp="1"/>
          </p:cNvSpPr>
          <p:nvPr>
            <p:ph type="sldNum" sz="quarter" idx="5"/>
          </p:nvPr>
        </p:nvSpPr>
        <p:spPr/>
        <p:txBody>
          <a:bodyPr/>
          <a:lstStyle/>
          <a:p>
            <a:fld id="{0B509F8D-AC7F-834B-A1E5-1861C09894EA}" type="slidenum">
              <a:rPr lang="en-US" smtClean="0"/>
              <a:t>19</a:t>
            </a:fld>
            <a:endParaRPr lang="en-US" dirty="0"/>
          </a:p>
        </p:txBody>
      </p:sp>
    </p:spTree>
    <p:extLst>
      <p:ext uri="{BB962C8B-B14F-4D97-AF65-F5344CB8AC3E}">
        <p14:creationId xmlns:p14="http://schemas.microsoft.com/office/powerpoint/2010/main" val="330593838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368408A-962F-C403-C311-BF93D71287D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0647D34-80D0-82A0-BE32-8C1E62ECA1D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0214277-0D00-C46D-2F62-917252D7E064}"/>
              </a:ext>
            </a:extLst>
          </p:cNvPr>
          <p:cNvSpPr>
            <a:spLocks noGrp="1"/>
          </p:cNvSpPr>
          <p:nvPr>
            <p:ph type="body" idx="1"/>
          </p:nvPr>
        </p:nvSpPr>
        <p:spPr/>
        <p:txBody>
          <a:bodyPr/>
          <a:lstStyle/>
          <a:p>
            <a:pPr marL="0" marR="0" lvl="0" indent="0" algn="l" defTabSz="18288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88A46E67-8973-9BBE-08D2-8AF5419B80DF}"/>
              </a:ext>
            </a:extLst>
          </p:cNvPr>
          <p:cNvSpPr>
            <a:spLocks noGrp="1"/>
          </p:cNvSpPr>
          <p:nvPr>
            <p:ph type="sldNum" sz="quarter" idx="5"/>
          </p:nvPr>
        </p:nvSpPr>
        <p:spPr/>
        <p:txBody>
          <a:bodyPr/>
          <a:lstStyle/>
          <a:p>
            <a:fld id="{0B509F8D-AC7F-834B-A1E5-1861C09894EA}" type="slidenum">
              <a:rPr lang="en-US" smtClean="0"/>
              <a:t>20</a:t>
            </a:fld>
            <a:endParaRPr lang="en-US" dirty="0"/>
          </a:p>
        </p:txBody>
      </p:sp>
    </p:spTree>
    <p:extLst>
      <p:ext uri="{BB962C8B-B14F-4D97-AF65-F5344CB8AC3E}">
        <p14:creationId xmlns:p14="http://schemas.microsoft.com/office/powerpoint/2010/main" val="147183777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FB2AF0-29CD-D8D8-396F-EDC10866A53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BC434B6-09C3-5CA0-E0D5-2A43668BE6F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48D24C4-D68D-EFD2-5184-D711A91CE589}"/>
              </a:ext>
            </a:extLst>
          </p:cNvPr>
          <p:cNvSpPr>
            <a:spLocks noGrp="1"/>
          </p:cNvSpPr>
          <p:nvPr>
            <p:ph type="body" idx="1"/>
          </p:nvPr>
        </p:nvSpPr>
        <p:spPr/>
        <p:txBody>
          <a:bodyPr/>
          <a:lstStyle/>
          <a:p>
            <a:pPr marL="0" marR="0" lvl="0" indent="0" algn="l" defTabSz="18288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36B6AA3B-FF30-7743-B390-7ABBF25D187B}"/>
              </a:ext>
            </a:extLst>
          </p:cNvPr>
          <p:cNvSpPr>
            <a:spLocks noGrp="1"/>
          </p:cNvSpPr>
          <p:nvPr>
            <p:ph type="sldNum" sz="quarter" idx="5"/>
          </p:nvPr>
        </p:nvSpPr>
        <p:spPr/>
        <p:txBody>
          <a:bodyPr/>
          <a:lstStyle/>
          <a:p>
            <a:fld id="{0B509F8D-AC7F-834B-A1E5-1861C09894EA}" type="slidenum">
              <a:rPr lang="en-US" smtClean="0"/>
              <a:t>21</a:t>
            </a:fld>
            <a:endParaRPr lang="en-US" dirty="0"/>
          </a:p>
        </p:txBody>
      </p:sp>
    </p:spTree>
    <p:extLst>
      <p:ext uri="{BB962C8B-B14F-4D97-AF65-F5344CB8AC3E}">
        <p14:creationId xmlns:p14="http://schemas.microsoft.com/office/powerpoint/2010/main" val="347132743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59FD2E-49A8-A46E-8B8F-98B28FB7AE6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E28CB6A-B1E0-66CA-C6BF-3FB7BA77DA3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3FDDCEA-D405-04F3-84ED-67B1D519E3B1}"/>
              </a:ext>
            </a:extLst>
          </p:cNvPr>
          <p:cNvSpPr>
            <a:spLocks noGrp="1"/>
          </p:cNvSpPr>
          <p:nvPr>
            <p:ph type="body" idx="1"/>
          </p:nvPr>
        </p:nvSpPr>
        <p:spPr/>
        <p:txBody>
          <a:bodyPr/>
          <a:lstStyle/>
          <a:p>
            <a:pPr marL="0" marR="0" lvl="0" indent="0" algn="l" defTabSz="18288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6982B419-C854-5E2F-9517-FCDF659A1C8F}"/>
              </a:ext>
            </a:extLst>
          </p:cNvPr>
          <p:cNvSpPr>
            <a:spLocks noGrp="1"/>
          </p:cNvSpPr>
          <p:nvPr>
            <p:ph type="sldNum" sz="quarter" idx="5"/>
          </p:nvPr>
        </p:nvSpPr>
        <p:spPr/>
        <p:txBody>
          <a:bodyPr/>
          <a:lstStyle/>
          <a:p>
            <a:fld id="{0B509F8D-AC7F-834B-A1E5-1861C09894EA}" type="slidenum">
              <a:rPr lang="en-US" smtClean="0"/>
              <a:t>4</a:t>
            </a:fld>
            <a:endParaRPr lang="en-US" dirty="0"/>
          </a:p>
        </p:txBody>
      </p:sp>
    </p:spTree>
    <p:extLst>
      <p:ext uri="{BB962C8B-B14F-4D97-AF65-F5344CB8AC3E}">
        <p14:creationId xmlns:p14="http://schemas.microsoft.com/office/powerpoint/2010/main" val="275477091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93DE48-1558-BA41-FEDD-AEFB60089C2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F397456-B4BD-531F-0049-55508CF4825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AA45D0E-A393-2117-1DE3-2A6B42655D64}"/>
              </a:ext>
            </a:extLst>
          </p:cNvPr>
          <p:cNvSpPr>
            <a:spLocks noGrp="1"/>
          </p:cNvSpPr>
          <p:nvPr>
            <p:ph type="body" idx="1"/>
          </p:nvPr>
        </p:nvSpPr>
        <p:spPr/>
        <p:txBody>
          <a:bodyPr/>
          <a:lstStyle/>
          <a:p>
            <a:pPr marL="0" marR="0" lvl="0" indent="0" algn="l" defTabSz="18288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111562BD-DDE8-A5D3-ABDB-69DAF961D658}"/>
              </a:ext>
            </a:extLst>
          </p:cNvPr>
          <p:cNvSpPr>
            <a:spLocks noGrp="1"/>
          </p:cNvSpPr>
          <p:nvPr>
            <p:ph type="sldNum" sz="quarter" idx="5"/>
          </p:nvPr>
        </p:nvSpPr>
        <p:spPr/>
        <p:txBody>
          <a:bodyPr/>
          <a:lstStyle/>
          <a:p>
            <a:fld id="{0B509F8D-AC7F-834B-A1E5-1861C09894EA}" type="slidenum">
              <a:rPr lang="en-US" smtClean="0"/>
              <a:t>22</a:t>
            </a:fld>
            <a:endParaRPr lang="en-US" dirty="0"/>
          </a:p>
        </p:txBody>
      </p:sp>
    </p:spTree>
    <p:extLst>
      <p:ext uri="{BB962C8B-B14F-4D97-AF65-F5344CB8AC3E}">
        <p14:creationId xmlns:p14="http://schemas.microsoft.com/office/powerpoint/2010/main" val="190837127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B999DB-F6A4-CFAD-068D-61D7D874142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B04AD2D-A4E2-4B85-F6EC-80DCC20DFAE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D586083-D675-EC2C-5231-FAC77E75C2DC}"/>
              </a:ext>
            </a:extLst>
          </p:cNvPr>
          <p:cNvSpPr>
            <a:spLocks noGrp="1"/>
          </p:cNvSpPr>
          <p:nvPr>
            <p:ph type="body" idx="1"/>
          </p:nvPr>
        </p:nvSpPr>
        <p:spPr/>
        <p:txBody>
          <a:bodyPr/>
          <a:lstStyle/>
          <a:p>
            <a:pPr marL="0" marR="0" lvl="0" indent="0" algn="l" defTabSz="18288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BFB97DA6-1FC3-0930-12B4-ECEB6282EEBA}"/>
              </a:ext>
            </a:extLst>
          </p:cNvPr>
          <p:cNvSpPr>
            <a:spLocks noGrp="1"/>
          </p:cNvSpPr>
          <p:nvPr>
            <p:ph type="sldNum" sz="quarter" idx="5"/>
          </p:nvPr>
        </p:nvSpPr>
        <p:spPr/>
        <p:txBody>
          <a:bodyPr/>
          <a:lstStyle/>
          <a:p>
            <a:fld id="{0B509F8D-AC7F-834B-A1E5-1861C09894EA}" type="slidenum">
              <a:rPr lang="en-US" smtClean="0"/>
              <a:t>5</a:t>
            </a:fld>
            <a:endParaRPr lang="en-US" dirty="0"/>
          </a:p>
        </p:txBody>
      </p:sp>
    </p:spTree>
    <p:extLst>
      <p:ext uri="{BB962C8B-B14F-4D97-AF65-F5344CB8AC3E}">
        <p14:creationId xmlns:p14="http://schemas.microsoft.com/office/powerpoint/2010/main" val="87807151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E52BEE-F684-232C-DB96-CC5BD0CF454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0AE9203-A67F-7270-B44F-B199FAF0E1C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FEE9820-C5FD-421E-5016-C12ABA1D01A7}"/>
              </a:ext>
            </a:extLst>
          </p:cNvPr>
          <p:cNvSpPr>
            <a:spLocks noGrp="1"/>
          </p:cNvSpPr>
          <p:nvPr>
            <p:ph type="body" idx="1"/>
          </p:nvPr>
        </p:nvSpPr>
        <p:spPr/>
        <p:txBody>
          <a:bodyPr/>
          <a:lstStyle/>
          <a:p>
            <a:pPr marL="0" marR="0" lvl="0" indent="0" algn="l" defTabSz="18288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EE9FBAAD-90CE-7482-63CB-2F777B4D43FD}"/>
              </a:ext>
            </a:extLst>
          </p:cNvPr>
          <p:cNvSpPr>
            <a:spLocks noGrp="1"/>
          </p:cNvSpPr>
          <p:nvPr>
            <p:ph type="sldNum" sz="quarter" idx="5"/>
          </p:nvPr>
        </p:nvSpPr>
        <p:spPr/>
        <p:txBody>
          <a:bodyPr/>
          <a:lstStyle/>
          <a:p>
            <a:fld id="{0B509F8D-AC7F-834B-A1E5-1861C09894EA}" type="slidenum">
              <a:rPr lang="en-US" smtClean="0"/>
              <a:t>6</a:t>
            </a:fld>
            <a:endParaRPr lang="en-US" dirty="0"/>
          </a:p>
        </p:txBody>
      </p:sp>
    </p:spTree>
    <p:extLst>
      <p:ext uri="{BB962C8B-B14F-4D97-AF65-F5344CB8AC3E}">
        <p14:creationId xmlns:p14="http://schemas.microsoft.com/office/powerpoint/2010/main" val="367228340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EE3F07E-76F9-4526-3DEF-27D28BD7D37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D11DA09-A413-8544-DBF3-C7F0AF26DD8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FA1603B-87F5-F4EA-BEFF-DB1C9335CD15}"/>
              </a:ext>
            </a:extLst>
          </p:cNvPr>
          <p:cNvSpPr>
            <a:spLocks noGrp="1"/>
          </p:cNvSpPr>
          <p:nvPr>
            <p:ph type="body" idx="1"/>
          </p:nvPr>
        </p:nvSpPr>
        <p:spPr/>
        <p:txBody>
          <a:bodyPr/>
          <a:lstStyle/>
          <a:p>
            <a:pPr marL="0" marR="0" lvl="0" indent="0" algn="l" defTabSz="18288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848A2A33-B744-198D-31DA-AE4B30BC64C8}"/>
              </a:ext>
            </a:extLst>
          </p:cNvPr>
          <p:cNvSpPr>
            <a:spLocks noGrp="1"/>
          </p:cNvSpPr>
          <p:nvPr>
            <p:ph type="sldNum" sz="quarter" idx="5"/>
          </p:nvPr>
        </p:nvSpPr>
        <p:spPr/>
        <p:txBody>
          <a:bodyPr/>
          <a:lstStyle/>
          <a:p>
            <a:fld id="{0B509F8D-AC7F-834B-A1E5-1861C09894EA}" type="slidenum">
              <a:rPr lang="en-US" smtClean="0"/>
              <a:t>7</a:t>
            </a:fld>
            <a:endParaRPr lang="en-US" dirty="0"/>
          </a:p>
        </p:txBody>
      </p:sp>
    </p:spTree>
    <p:extLst>
      <p:ext uri="{BB962C8B-B14F-4D97-AF65-F5344CB8AC3E}">
        <p14:creationId xmlns:p14="http://schemas.microsoft.com/office/powerpoint/2010/main" val="181306176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63E385-33CF-72E1-A187-8425D82E1DC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8B526C7-FC69-BC39-DEBC-9707B4D7B0F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9BCA000-2DC7-FB3E-2066-0075609CBF29}"/>
              </a:ext>
            </a:extLst>
          </p:cNvPr>
          <p:cNvSpPr>
            <a:spLocks noGrp="1"/>
          </p:cNvSpPr>
          <p:nvPr>
            <p:ph type="body" idx="1"/>
          </p:nvPr>
        </p:nvSpPr>
        <p:spPr/>
        <p:txBody>
          <a:bodyPr/>
          <a:lstStyle/>
          <a:p>
            <a:pPr marL="0" marR="0" lvl="0" indent="0" algn="l" defTabSz="18288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6B6748B3-EACF-7133-15F7-06E85E8547D9}"/>
              </a:ext>
            </a:extLst>
          </p:cNvPr>
          <p:cNvSpPr>
            <a:spLocks noGrp="1"/>
          </p:cNvSpPr>
          <p:nvPr>
            <p:ph type="sldNum" sz="quarter" idx="5"/>
          </p:nvPr>
        </p:nvSpPr>
        <p:spPr/>
        <p:txBody>
          <a:bodyPr/>
          <a:lstStyle/>
          <a:p>
            <a:fld id="{0B509F8D-AC7F-834B-A1E5-1861C09894EA}" type="slidenum">
              <a:rPr lang="en-US" smtClean="0"/>
              <a:t>8</a:t>
            </a:fld>
            <a:endParaRPr lang="en-US" dirty="0"/>
          </a:p>
        </p:txBody>
      </p:sp>
    </p:spTree>
    <p:extLst>
      <p:ext uri="{BB962C8B-B14F-4D97-AF65-F5344CB8AC3E}">
        <p14:creationId xmlns:p14="http://schemas.microsoft.com/office/powerpoint/2010/main" val="233340621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B2A0B7-2E3D-EEBF-E5B0-8EFBBC20435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DA87E52-B844-0915-0373-2819F968B06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347237A-BE9C-C107-9BA5-2724EA985E03}"/>
              </a:ext>
            </a:extLst>
          </p:cNvPr>
          <p:cNvSpPr>
            <a:spLocks noGrp="1"/>
          </p:cNvSpPr>
          <p:nvPr>
            <p:ph type="body" idx="1"/>
          </p:nvPr>
        </p:nvSpPr>
        <p:spPr/>
        <p:txBody>
          <a:bodyPr/>
          <a:lstStyle/>
          <a:p>
            <a:pPr marL="0" marR="0" lvl="0" indent="0" algn="l" defTabSz="18288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AE52F992-0AA9-F573-D867-FB45E031BE28}"/>
              </a:ext>
            </a:extLst>
          </p:cNvPr>
          <p:cNvSpPr>
            <a:spLocks noGrp="1"/>
          </p:cNvSpPr>
          <p:nvPr>
            <p:ph type="sldNum" sz="quarter" idx="5"/>
          </p:nvPr>
        </p:nvSpPr>
        <p:spPr/>
        <p:txBody>
          <a:bodyPr/>
          <a:lstStyle/>
          <a:p>
            <a:fld id="{0B509F8D-AC7F-834B-A1E5-1861C09894EA}" type="slidenum">
              <a:rPr lang="en-US" smtClean="0"/>
              <a:t>9</a:t>
            </a:fld>
            <a:endParaRPr lang="en-US" dirty="0"/>
          </a:p>
        </p:txBody>
      </p:sp>
    </p:spTree>
    <p:extLst>
      <p:ext uri="{BB962C8B-B14F-4D97-AF65-F5344CB8AC3E}">
        <p14:creationId xmlns:p14="http://schemas.microsoft.com/office/powerpoint/2010/main" val="70169787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FF231F-F1E2-9DF5-E665-FE65308E911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57C711F-A09B-0FC4-9E5C-6D5B0664737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D0D7EA5-0D10-5FB2-B2E6-AD1CD91DF4F6}"/>
              </a:ext>
            </a:extLst>
          </p:cNvPr>
          <p:cNvSpPr>
            <a:spLocks noGrp="1"/>
          </p:cNvSpPr>
          <p:nvPr>
            <p:ph type="body" idx="1"/>
          </p:nvPr>
        </p:nvSpPr>
        <p:spPr/>
        <p:txBody>
          <a:bodyPr/>
          <a:lstStyle/>
          <a:p>
            <a:pPr marL="0" marR="0" lvl="0" indent="0" algn="l" defTabSz="18288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ECB9EAB3-7562-37F2-422E-42EA410A93CA}"/>
              </a:ext>
            </a:extLst>
          </p:cNvPr>
          <p:cNvSpPr>
            <a:spLocks noGrp="1"/>
          </p:cNvSpPr>
          <p:nvPr>
            <p:ph type="sldNum" sz="quarter" idx="5"/>
          </p:nvPr>
        </p:nvSpPr>
        <p:spPr/>
        <p:txBody>
          <a:bodyPr/>
          <a:lstStyle/>
          <a:p>
            <a:fld id="{0B509F8D-AC7F-834B-A1E5-1861C09894EA}" type="slidenum">
              <a:rPr lang="en-US" smtClean="0"/>
              <a:t>10</a:t>
            </a:fld>
            <a:endParaRPr lang="en-US" dirty="0"/>
          </a:p>
        </p:txBody>
      </p:sp>
    </p:spTree>
    <p:extLst>
      <p:ext uri="{BB962C8B-B14F-4D97-AF65-F5344CB8AC3E}">
        <p14:creationId xmlns:p14="http://schemas.microsoft.com/office/powerpoint/2010/main" val="117849467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B958A1-3C77-B44E-119B-A763B6F1FAD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C7FA845-FA3E-CE6D-28C0-50FAC928E57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CB51FA8-F790-C25D-4D51-AEEBF749BC51}"/>
              </a:ext>
            </a:extLst>
          </p:cNvPr>
          <p:cNvSpPr>
            <a:spLocks noGrp="1"/>
          </p:cNvSpPr>
          <p:nvPr>
            <p:ph type="body" idx="1"/>
          </p:nvPr>
        </p:nvSpPr>
        <p:spPr/>
        <p:txBody>
          <a:bodyPr/>
          <a:lstStyle/>
          <a:p>
            <a:pPr marL="0" marR="0" lvl="0" indent="0" algn="l" defTabSz="18288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D5BE719D-B7D1-06FA-AA3F-712C8680A365}"/>
              </a:ext>
            </a:extLst>
          </p:cNvPr>
          <p:cNvSpPr>
            <a:spLocks noGrp="1"/>
          </p:cNvSpPr>
          <p:nvPr>
            <p:ph type="sldNum" sz="quarter" idx="5"/>
          </p:nvPr>
        </p:nvSpPr>
        <p:spPr/>
        <p:txBody>
          <a:bodyPr/>
          <a:lstStyle/>
          <a:p>
            <a:fld id="{0B509F8D-AC7F-834B-A1E5-1861C09894EA}" type="slidenum">
              <a:rPr lang="en-US" smtClean="0"/>
              <a:t>11</a:t>
            </a:fld>
            <a:endParaRPr lang="en-US" dirty="0"/>
          </a:p>
        </p:txBody>
      </p:sp>
    </p:spTree>
    <p:extLst>
      <p:ext uri="{BB962C8B-B14F-4D97-AF65-F5344CB8AC3E}">
        <p14:creationId xmlns:p14="http://schemas.microsoft.com/office/powerpoint/2010/main" val="74284411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4.sv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5.svg"/><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1 (Light)">
    <p:bg>
      <p:bgPr>
        <a:solidFill>
          <a:srgbClr val="F5F5F0"/>
        </a:solidFill>
        <a:effectLst/>
      </p:bgPr>
    </p:bg>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2989623E-1DFB-0716-8739-B48BB90AC99A}"/>
              </a:ext>
            </a:extLst>
          </p:cNvPr>
          <p:cNvSpPr>
            <a:spLocks noGrp="1"/>
          </p:cNvSpPr>
          <p:nvPr>
            <p:ph type="pic" sz="quarter" idx="10"/>
          </p:nvPr>
        </p:nvSpPr>
        <p:spPr>
          <a:xfrm>
            <a:off x="0" y="4718050"/>
            <a:ext cx="12192000" cy="2139950"/>
          </a:xfrm>
          <a:custGeom>
            <a:avLst/>
            <a:gdLst>
              <a:gd name="connsiteX0" fmla="*/ 12191999 w 12192000"/>
              <a:gd name="connsiteY0" fmla="*/ 0 h 2139950"/>
              <a:gd name="connsiteX1" fmla="*/ 12192000 w 12192000"/>
              <a:gd name="connsiteY1" fmla="*/ 0 h 2139950"/>
              <a:gd name="connsiteX2" fmla="*/ 12192000 w 12192000"/>
              <a:gd name="connsiteY2" fmla="*/ 2139950 h 2139950"/>
              <a:gd name="connsiteX3" fmla="*/ 0 w 12192000"/>
              <a:gd name="connsiteY3" fmla="*/ 2139950 h 2139950"/>
              <a:gd name="connsiteX4" fmla="*/ 0 w 12192000"/>
              <a:gd name="connsiteY4" fmla="*/ 438679 h 2139950"/>
              <a:gd name="connsiteX5" fmla="*/ 12037452 w 12192000"/>
              <a:gd name="connsiteY5" fmla="*/ 438679 h 2139950"/>
              <a:gd name="connsiteX6" fmla="*/ 12191999 w 12192000"/>
              <a:gd name="connsiteY6" fmla="*/ 284132 h 2139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2139950">
                <a:moveTo>
                  <a:pt x="12191999" y="0"/>
                </a:moveTo>
                <a:lnTo>
                  <a:pt x="12192000" y="0"/>
                </a:lnTo>
                <a:lnTo>
                  <a:pt x="12192000" y="2139950"/>
                </a:lnTo>
                <a:lnTo>
                  <a:pt x="0" y="2139950"/>
                </a:lnTo>
                <a:lnTo>
                  <a:pt x="0" y="438679"/>
                </a:lnTo>
                <a:lnTo>
                  <a:pt x="12037452" y="438679"/>
                </a:lnTo>
                <a:cubicBezTo>
                  <a:pt x="12122806" y="438679"/>
                  <a:pt x="12191999" y="369486"/>
                  <a:pt x="12191999" y="284132"/>
                </a:cubicBezTo>
                <a:close/>
              </a:path>
            </a:pathLst>
          </a:custGeom>
          <a:noFill/>
          <a:ln>
            <a:noFill/>
          </a:ln>
        </p:spPr>
        <p:txBody>
          <a:bodyPr wrap="square" anchor="ctr">
            <a:noAutofit/>
          </a:bodyPr>
          <a:lstStyle>
            <a:lvl1pPr marL="0" indent="0" algn="l">
              <a:buNone/>
              <a:defRPr b="0" i="0">
                <a:latin typeface="Artifakt Element" panose="020B0503050000020004" pitchFamily="34" charset="77"/>
              </a:defRPr>
            </a:lvl1pPr>
          </a:lstStyle>
          <a:p>
            <a:r>
              <a:rPr lang="en-US"/>
              <a:t>Click icon to add picture</a:t>
            </a:r>
          </a:p>
        </p:txBody>
      </p:sp>
      <p:grpSp>
        <p:nvGrpSpPr>
          <p:cNvPr id="3" name="Graphic 2">
            <a:extLst>
              <a:ext uri="{FF2B5EF4-FFF2-40B4-BE49-F238E27FC236}">
                <a16:creationId xmlns:a16="http://schemas.microsoft.com/office/drawing/2014/main" id="{919D0CC2-F256-298B-BD60-E28CC86989E5}"/>
              </a:ext>
            </a:extLst>
          </p:cNvPr>
          <p:cNvGrpSpPr/>
          <p:nvPr userDrawn="1"/>
        </p:nvGrpSpPr>
        <p:grpSpPr>
          <a:xfrm>
            <a:off x="455337" y="482536"/>
            <a:ext cx="1774595" cy="182323"/>
            <a:chOff x="4616450" y="3276600"/>
            <a:chExt cx="2962049" cy="304323"/>
          </a:xfrm>
          <a:solidFill>
            <a:schemeClr val="tx1"/>
          </a:solidFill>
        </p:grpSpPr>
        <p:sp>
          <p:nvSpPr>
            <p:cNvPr id="4" name="Freeform 3">
              <a:extLst>
                <a:ext uri="{FF2B5EF4-FFF2-40B4-BE49-F238E27FC236}">
                  <a16:creationId xmlns:a16="http://schemas.microsoft.com/office/drawing/2014/main" id="{31AB9A2E-B7BE-18B6-0737-C822F0730CE0}"/>
                </a:ext>
              </a:extLst>
            </p:cNvPr>
            <p:cNvSpPr/>
            <p:nvPr/>
          </p:nvSpPr>
          <p:spPr>
            <a:xfrm>
              <a:off x="7312180" y="3284505"/>
              <a:ext cx="266318" cy="289083"/>
            </a:xfrm>
            <a:custGeom>
              <a:avLst/>
              <a:gdLst>
                <a:gd name="connsiteX0" fmla="*/ 266319 w 266318"/>
                <a:gd name="connsiteY0" fmla="*/ 0 h 289083"/>
                <a:gd name="connsiteX1" fmla="*/ 178688 w 266318"/>
                <a:gd name="connsiteY1" fmla="*/ 0 h 289083"/>
                <a:gd name="connsiteX2" fmla="*/ 73644 w 266318"/>
                <a:gd name="connsiteY2" fmla="*/ 117443 h 289083"/>
                <a:gd name="connsiteX3" fmla="*/ 73644 w 266318"/>
                <a:gd name="connsiteY3" fmla="*/ 0 h 289083"/>
                <a:gd name="connsiteX4" fmla="*/ 0 w 266318"/>
                <a:gd name="connsiteY4" fmla="*/ 0 h 289083"/>
                <a:gd name="connsiteX5" fmla="*/ 380 w 266318"/>
                <a:gd name="connsiteY5" fmla="*/ 289084 h 289083"/>
                <a:gd name="connsiteX6" fmla="*/ 73644 w 266318"/>
                <a:gd name="connsiteY6" fmla="*/ 289084 h 289083"/>
                <a:gd name="connsiteX7" fmla="*/ 73644 w 266318"/>
                <a:gd name="connsiteY7" fmla="*/ 179261 h 289083"/>
                <a:gd name="connsiteX8" fmla="*/ 173264 w 266318"/>
                <a:gd name="connsiteY8" fmla="*/ 289084 h 289083"/>
                <a:gd name="connsiteX9" fmla="*/ 266319 w 266318"/>
                <a:gd name="connsiteY9" fmla="*/ 289084 h 289083"/>
                <a:gd name="connsiteX10" fmla="*/ 132065 w 266318"/>
                <a:gd name="connsiteY10" fmla="*/ 146399 h 289083"/>
                <a:gd name="connsiteX11" fmla="*/ 266319 w 266318"/>
                <a:gd name="connsiteY11" fmla="*/ 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6318" h="289083">
                  <a:moveTo>
                    <a:pt x="266319" y="0"/>
                  </a:moveTo>
                  <a:lnTo>
                    <a:pt x="178688" y="0"/>
                  </a:lnTo>
                  <a:lnTo>
                    <a:pt x="73644" y="117443"/>
                  </a:lnTo>
                  <a:lnTo>
                    <a:pt x="73644" y="0"/>
                  </a:lnTo>
                  <a:lnTo>
                    <a:pt x="0" y="0"/>
                  </a:lnTo>
                  <a:lnTo>
                    <a:pt x="380" y="289084"/>
                  </a:lnTo>
                  <a:lnTo>
                    <a:pt x="73644" y="289084"/>
                  </a:lnTo>
                  <a:lnTo>
                    <a:pt x="73644" y="179261"/>
                  </a:lnTo>
                  <a:lnTo>
                    <a:pt x="173264" y="289084"/>
                  </a:lnTo>
                  <a:lnTo>
                    <a:pt x="266319" y="289084"/>
                  </a:lnTo>
                  <a:lnTo>
                    <a:pt x="132065" y="146399"/>
                  </a:lnTo>
                  <a:lnTo>
                    <a:pt x="266319" y="0"/>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5" name="Freeform 4">
              <a:extLst>
                <a:ext uri="{FF2B5EF4-FFF2-40B4-BE49-F238E27FC236}">
                  <a16:creationId xmlns:a16="http://schemas.microsoft.com/office/drawing/2014/main" id="{CF8E02F0-052B-70BC-C18E-CF14A99DA81F}"/>
                </a:ext>
              </a:extLst>
            </p:cNvPr>
            <p:cNvSpPr/>
            <p:nvPr/>
          </p:nvSpPr>
          <p:spPr>
            <a:xfrm>
              <a:off x="7003330" y="3276600"/>
              <a:ext cx="271361" cy="304323"/>
            </a:xfrm>
            <a:custGeom>
              <a:avLst/>
              <a:gdLst>
                <a:gd name="connsiteX0" fmla="*/ 190105 w 271361"/>
                <a:gd name="connsiteY0" fmla="*/ 126778 h 304323"/>
                <a:gd name="connsiteX1" fmla="*/ 122931 w 271361"/>
                <a:gd name="connsiteY1" fmla="*/ 119158 h 304323"/>
                <a:gd name="connsiteX2" fmla="*/ 73835 w 271361"/>
                <a:gd name="connsiteY2" fmla="*/ 91726 h 304323"/>
                <a:gd name="connsiteX3" fmla="*/ 133397 w 271361"/>
                <a:gd name="connsiteY3" fmla="*/ 63532 h 304323"/>
                <a:gd name="connsiteX4" fmla="*/ 194768 w 271361"/>
                <a:gd name="connsiteY4" fmla="*/ 98965 h 304323"/>
                <a:gd name="connsiteX5" fmla="*/ 266985 w 271361"/>
                <a:gd name="connsiteY5" fmla="*/ 98965 h 304323"/>
                <a:gd name="connsiteX6" fmla="*/ 137393 w 271361"/>
                <a:gd name="connsiteY6" fmla="*/ 0 h 304323"/>
                <a:gd name="connsiteX7" fmla="*/ 3901 w 271361"/>
                <a:gd name="connsiteY7" fmla="*/ 97917 h 304323"/>
                <a:gd name="connsiteX8" fmla="*/ 94862 w 271361"/>
                <a:gd name="connsiteY8" fmla="*/ 179261 h 304323"/>
                <a:gd name="connsiteX9" fmla="*/ 163084 w 271361"/>
                <a:gd name="connsiteY9" fmla="*/ 186500 h 304323"/>
                <a:gd name="connsiteX10" fmla="*/ 200952 w 271361"/>
                <a:gd name="connsiteY10" fmla="*/ 212503 h 304323"/>
                <a:gd name="connsiteX11" fmla="*/ 141770 w 271361"/>
                <a:gd name="connsiteY11" fmla="*/ 240697 h 304323"/>
                <a:gd name="connsiteX12" fmla="*/ 70695 w 271361"/>
                <a:gd name="connsiteY12" fmla="*/ 203835 h 304323"/>
                <a:gd name="connsiteX13" fmla="*/ 0 w 271361"/>
                <a:gd name="connsiteY13" fmla="*/ 203835 h 304323"/>
                <a:gd name="connsiteX14" fmla="*/ 139297 w 271361"/>
                <a:gd name="connsiteY14" fmla="*/ 304324 h 304323"/>
                <a:gd name="connsiteX15" fmla="*/ 271362 w 271361"/>
                <a:gd name="connsiteY15" fmla="*/ 211074 h 304323"/>
                <a:gd name="connsiteX16" fmla="*/ 190201 w 271361"/>
                <a:gd name="connsiteY16" fmla="*/ 126873 h 304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1361" h="304323">
                  <a:moveTo>
                    <a:pt x="190105" y="126778"/>
                  </a:moveTo>
                  <a:lnTo>
                    <a:pt x="122931" y="119158"/>
                  </a:lnTo>
                  <a:cubicBezTo>
                    <a:pt x="83540" y="114776"/>
                    <a:pt x="73835" y="105061"/>
                    <a:pt x="73835" y="91726"/>
                  </a:cubicBezTo>
                  <a:cubicBezTo>
                    <a:pt x="73835" y="76867"/>
                    <a:pt x="94006" y="63532"/>
                    <a:pt x="133397" y="63532"/>
                  </a:cubicBezTo>
                  <a:cubicBezTo>
                    <a:pt x="172789" y="63532"/>
                    <a:pt x="191152" y="77629"/>
                    <a:pt x="194768" y="98965"/>
                  </a:cubicBezTo>
                  <a:lnTo>
                    <a:pt x="266985" y="98965"/>
                  </a:lnTo>
                  <a:cubicBezTo>
                    <a:pt x="263370" y="37910"/>
                    <a:pt x="212085" y="0"/>
                    <a:pt x="137393" y="0"/>
                  </a:cubicBezTo>
                  <a:cubicBezTo>
                    <a:pt x="48621" y="0"/>
                    <a:pt x="3901" y="35433"/>
                    <a:pt x="3901" y="97917"/>
                  </a:cubicBezTo>
                  <a:cubicBezTo>
                    <a:pt x="3901" y="148876"/>
                    <a:pt x="33492" y="172688"/>
                    <a:pt x="94862" y="179261"/>
                  </a:cubicBezTo>
                  <a:lnTo>
                    <a:pt x="163084" y="186500"/>
                  </a:lnTo>
                  <a:cubicBezTo>
                    <a:pt x="189059" y="189357"/>
                    <a:pt x="200952" y="199549"/>
                    <a:pt x="200952" y="212503"/>
                  </a:cubicBezTo>
                  <a:cubicBezTo>
                    <a:pt x="200952" y="227362"/>
                    <a:pt x="183636" y="240697"/>
                    <a:pt x="141770" y="240697"/>
                  </a:cubicBezTo>
                  <a:cubicBezTo>
                    <a:pt x="93435" y="240697"/>
                    <a:pt x="73930" y="228410"/>
                    <a:pt x="70695" y="203835"/>
                  </a:cubicBezTo>
                  <a:lnTo>
                    <a:pt x="0" y="203835"/>
                  </a:lnTo>
                  <a:cubicBezTo>
                    <a:pt x="3235" y="270320"/>
                    <a:pt x="46527" y="304324"/>
                    <a:pt x="139297" y="304324"/>
                  </a:cubicBezTo>
                  <a:cubicBezTo>
                    <a:pt x="224073" y="304324"/>
                    <a:pt x="271362" y="267081"/>
                    <a:pt x="271362" y="211074"/>
                  </a:cubicBezTo>
                  <a:cubicBezTo>
                    <a:pt x="271362" y="162306"/>
                    <a:pt x="243198" y="133064"/>
                    <a:pt x="190201" y="126873"/>
                  </a:cubicBez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6" name="Freeform 5">
              <a:extLst>
                <a:ext uri="{FF2B5EF4-FFF2-40B4-BE49-F238E27FC236}">
                  <a16:creationId xmlns:a16="http://schemas.microsoft.com/office/drawing/2014/main" id="{F71F9F81-109B-5794-406F-45F116683FE2}"/>
                </a:ext>
              </a:extLst>
            </p:cNvPr>
            <p:cNvSpPr/>
            <p:nvPr/>
          </p:nvSpPr>
          <p:spPr>
            <a:xfrm>
              <a:off x="6738343" y="3284505"/>
              <a:ext cx="232446" cy="289083"/>
            </a:xfrm>
            <a:custGeom>
              <a:avLst/>
              <a:gdLst>
                <a:gd name="connsiteX0" fmla="*/ 0 w 232446"/>
                <a:gd name="connsiteY0" fmla="*/ 289084 h 289083"/>
                <a:gd name="connsiteX1" fmla="*/ 232446 w 232446"/>
                <a:gd name="connsiteY1" fmla="*/ 289084 h 289083"/>
                <a:gd name="connsiteX2" fmla="*/ 232446 w 232446"/>
                <a:gd name="connsiteY2" fmla="*/ 226600 h 289083"/>
                <a:gd name="connsiteX3" fmla="*/ 73645 w 232446"/>
                <a:gd name="connsiteY3" fmla="*/ 226600 h 289083"/>
                <a:gd name="connsiteX4" fmla="*/ 73645 w 232446"/>
                <a:gd name="connsiteY4" fmla="*/ 174212 h 289083"/>
                <a:gd name="connsiteX5" fmla="*/ 201333 w 232446"/>
                <a:gd name="connsiteY5" fmla="*/ 174212 h 289083"/>
                <a:gd name="connsiteX6" fmla="*/ 201333 w 232446"/>
                <a:gd name="connsiteY6" fmla="*/ 111347 h 289083"/>
                <a:gd name="connsiteX7" fmla="*/ 73645 w 232446"/>
                <a:gd name="connsiteY7" fmla="*/ 111347 h 289083"/>
                <a:gd name="connsiteX8" fmla="*/ 73645 w 232446"/>
                <a:gd name="connsiteY8" fmla="*/ 62579 h 289083"/>
                <a:gd name="connsiteX9" fmla="*/ 232446 w 232446"/>
                <a:gd name="connsiteY9" fmla="*/ 62579 h 289083"/>
                <a:gd name="connsiteX10" fmla="*/ 232446 w 232446"/>
                <a:gd name="connsiteY10" fmla="*/ 0 h 289083"/>
                <a:gd name="connsiteX11" fmla="*/ 0 w 232446"/>
                <a:gd name="connsiteY11" fmla="*/ 0 h 289083"/>
                <a:gd name="connsiteX12" fmla="*/ 0 w 232446"/>
                <a:gd name="connsiteY12"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2446" h="289083">
                  <a:moveTo>
                    <a:pt x="0" y="289084"/>
                  </a:moveTo>
                  <a:lnTo>
                    <a:pt x="232446" y="289084"/>
                  </a:lnTo>
                  <a:lnTo>
                    <a:pt x="232446" y="226600"/>
                  </a:lnTo>
                  <a:lnTo>
                    <a:pt x="73645" y="226600"/>
                  </a:lnTo>
                  <a:lnTo>
                    <a:pt x="73645" y="174212"/>
                  </a:lnTo>
                  <a:lnTo>
                    <a:pt x="201333" y="174212"/>
                  </a:lnTo>
                  <a:lnTo>
                    <a:pt x="201333" y="111347"/>
                  </a:lnTo>
                  <a:lnTo>
                    <a:pt x="73645" y="111347"/>
                  </a:lnTo>
                  <a:lnTo>
                    <a:pt x="73645" y="62579"/>
                  </a:lnTo>
                  <a:lnTo>
                    <a:pt x="232446" y="62579"/>
                  </a:lnTo>
                  <a:lnTo>
                    <a:pt x="232446" y="0"/>
                  </a:lnTo>
                  <a:lnTo>
                    <a:pt x="0" y="0"/>
                  </a:lnTo>
                  <a:lnTo>
                    <a:pt x="0" y="289084"/>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7" name="Freeform 6">
              <a:extLst>
                <a:ext uri="{FF2B5EF4-FFF2-40B4-BE49-F238E27FC236}">
                  <a16:creationId xmlns:a16="http://schemas.microsoft.com/office/drawing/2014/main" id="{C11336BF-447D-D93A-EF4A-068BC75DC5F4}"/>
                </a:ext>
              </a:extLst>
            </p:cNvPr>
            <p:cNvSpPr/>
            <p:nvPr/>
          </p:nvSpPr>
          <p:spPr>
            <a:xfrm>
              <a:off x="6430064" y="3284505"/>
              <a:ext cx="267080" cy="289083"/>
            </a:xfrm>
            <a:custGeom>
              <a:avLst/>
              <a:gdLst>
                <a:gd name="connsiteX0" fmla="*/ 135015 w 267080"/>
                <a:gd name="connsiteY0" fmla="*/ 0 h 289083"/>
                <a:gd name="connsiteX1" fmla="*/ 0 w 267080"/>
                <a:gd name="connsiteY1" fmla="*/ 0 h 289083"/>
                <a:gd name="connsiteX2" fmla="*/ 0 w 267080"/>
                <a:gd name="connsiteY2" fmla="*/ 289084 h 289083"/>
                <a:gd name="connsiteX3" fmla="*/ 135015 w 267080"/>
                <a:gd name="connsiteY3" fmla="*/ 289084 h 289083"/>
                <a:gd name="connsiteX4" fmla="*/ 267080 w 267080"/>
                <a:gd name="connsiteY4" fmla="*/ 142399 h 289083"/>
                <a:gd name="connsiteX5" fmla="*/ 135015 w 267080"/>
                <a:gd name="connsiteY5" fmla="*/ 95 h 289083"/>
                <a:gd name="connsiteX6" fmla="*/ 132065 w 267080"/>
                <a:gd name="connsiteY6" fmla="*/ 226600 h 289083"/>
                <a:gd name="connsiteX7" fmla="*/ 73549 w 267080"/>
                <a:gd name="connsiteY7" fmla="*/ 226600 h 289083"/>
                <a:gd name="connsiteX8" fmla="*/ 73549 w 267080"/>
                <a:gd name="connsiteY8" fmla="*/ 62579 h 289083"/>
                <a:gd name="connsiteX9" fmla="*/ 132065 w 267080"/>
                <a:gd name="connsiteY9" fmla="*/ 62579 h 289083"/>
                <a:gd name="connsiteX10" fmla="*/ 192008 w 267080"/>
                <a:gd name="connsiteY10" fmla="*/ 142399 h 289083"/>
                <a:gd name="connsiteX11" fmla="*/ 132065 w 267080"/>
                <a:gd name="connsiteY11" fmla="*/ 22660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7080" h="289083">
                  <a:moveTo>
                    <a:pt x="135015" y="0"/>
                  </a:moveTo>
                  <a:lnTo>
                    <a:pt x="0" y="0"/>
                  </a:lnTo>
                  <a:lnTo>
                    <a:pt x="0" y="289084"/>
                  </a:lnTo>
                  <a:lnTo>
                    <a:pt x="135015" y="289084"/>
                  </a:lnTo>
                  <a:cubicBezTo>
                    <a:pt x="238631" y="289084"/>
                    <a:pt x="267080" y="250412"/>
                    <a:pt x="267080" y="142399"/>
                  </a:cubicBezTo>
                  <a:cubicBezTo>
                    <a:pt x="267080" y="40862"/>
                    <a:pt x="239678" y="95"/>
                    <a:pt x="135015" y="95"/>
                  </a:cubicBezTo>
                  <a:close/>
                  <a:moveTo>
                    <a:pt x="132065" y="226600"/>
                  </a:moveTo>
                  <a:lnTo>
                    <a:pt x="73549" y="226600"/>
                  </a:lnTo>
                  <a:lnTo>
                    <a:pt x="73549" y="62579"/>
                  </a:lnTo>
                  <a:lnTo>
                    <a:pt x="132065" y="62579"/>
                  </a:lnTo>
                  <a:cubicBezTo>
                    <a:pt x="178307" y="62579"/>
                    <a:pt x="192008" y="75247"/>
                    <a:pt x="192008" y="142399"/>
                  </a:cubicBezTo>
                  <a:cubicBezTo>
                    <a:pt x="192008" y="203835"/>
                    <a:pt x="176595" y="226600"/>
                    <a:pt x="132065" y="226600"/>
                  </a:cubicBez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8" name="Freeform 7">
              <a:extLst>
                <a:ext uri="{FF2B5EF4-FFF2-40B4-BE49-F238E27FC236}">
                  <a16:creationId xmlns:a16="http://schemas.microsoft.com/office/drawing/2014/main" id="{E539D4A2-8B8D-275A-FC2D-D2686D3CCD8D}"/>
                </a:ext>
              </a:extLst>
            </p:cNvPr>
            <p:cNvSpPr/>
            <p:nvPr/>
          </p:nvSpPr>
          <p:spPr>
            <a:xfrm>
              <a:off x="6070595" y="3276600"/>
              <a:ext cx="319411" cy="304228"/>
            </a:xfrm>
            <a:custGeom>
              <a:avLst/>
              <a:gdLst>
                <a:gd name="connsiteX0" fmla="*/ 159563 w 319411"/>
                <a:gd name="connsiteY0" fmla="*/ 0 h 304228"/>
                <a:gd name="connsiteX1" fmla="*/ 0 w 319411"/>
                <a:gd name="connsiteY1" fmla="*/ 151733 h 304228"/>
                <a:gd name="connsiteX2" fmla="*/ 159563 w 319411"/>
                <a:gd name="connsiteY2" fmla="*/ 304229 h 304228"/>
                <a:gd name="connsiteX3" fmla="*/ 319411 w 319411"/>
                <a:gd name="connsiteY3" fmla="*/ 151733 h 304228"/>
                <a:gd name="connsiteX4" fmla="*/ 159563 w 319411"/>
                <a:gd name="connsiteY4" fmla="*/ 0 h 304228"/>
                <a:gd name="connsiteX5" fmla="*/ 159563 w 319411"/>
                <a:gd name="connsiteY5" fmla="*/ 239173 h 304228"/>
                <a:gd name="connsiteX6" fmla="*/ 75072 w 319411"/>
                <a:gd name="connsiteY6" fmla="*/ 151733 h 304228"/>
                <a:gd name="connsiteX7" fmla="*/ 159563 w 319411"/>
                <a:gd name="connsiteY7" fmla="*/ 65056 h 304228"/>
                <a:gd name="connsiteX8" fmla="*/ 244054 w 319411"/>
                <a:gd name="connsiteY8" fmla="*/ 151733 h 304228"/>
                <a:gd name="connsiteX9" fmla="*/ 159563 w 319411"/>
                <a:gd name="connsiteY9" fmla="*/ 239173 h 304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9411" h="304228">
                  <a:moveTo>
                    <a:pt x="159563" y="0"/>
                  </a:moveTo>
                  <a:cubicBezTo>
                    <a:pt x="54520" y="0"/>
                    <a:pt x="0" y="64675"/>
                    <a:pt x="0" y="151733"/>
                  </a:cubicBezTo>
                  <a:cubicBezTo>
                    <a:pt x="0" y="238792"/>
                    <a:pt x="54520" y="304229"/>
                    <a:pt x="159563" y="304229"/>
                  </a:cubicBezTo>
                  <a:cubicBezTo>
                    <a:pt x="264606" y="304229"/>
                    <a:pt x="319411" y="239173"/>
                    <a:pt x="319411" y="151733"/>
                  </a:cubicBezTo>
                  <a:cubicBezTo>
                    <a:pt x="319411" y="64294"/>
                    <a:pt x="264892" y="0"/>
                    <a:pt x="159563" y="0"/>
                  </a:cubicBezTo>
                  <a:close/>
                  <a:moveTo>
                    <a:pt x="159563" y="239173"/>
                  </a:moveTo>
                  <a:cubicBezTo>
                    <a:pt x="105043" y="239173"/>
                    <a:pt x="75072" y="205931"/>
                    <a:pt x="75072" y="151733"/>
                  </a:cubicBezTo>
                  <a:cubicBezTo>
                    <a:pt x="75072" y="97536"/>
                    <a:pt x="105043" y="65056"/>
                    <a:pt x="159563" y="65056"/>
                  </a:cubicBezTo>
                  <a:cubicBezTo>
                    <a:pt x="214083" y="65056"/>
                    <a:pt x="244054" y="98679"/>
                    <a:pt x="244054" y="151733"/>
                  </a:cubicBezTo>
                  <a:cubicBezTo>
                    <a:pt x="244054" y="204788"/>
                    <a:pt x="214463" y="239173"/>
                    <a:pt x="159563" y="239173"/>
                  </a:cubicBez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9" name="Freeform 8">
              <a:extLst>
                <a:ext uri="{FF2B5EF4-FFF2-40B4-BE49-F238E27FC236}">
                  <a16:creationId xmlns:a16="http://schemas.microsoft.com/office/drawing/2014/main" id="{89C86569-1DD6-8AC5-49EC-E04475CFD3B2}"/>
                </a:ext>
              </a:extLst>
            </p:cNvPr>
            <p:cNvSpPr/>
            <p:nvPr/>
          </p:nvSpPr>
          <p:spPr>
            <a:xfrm>
              <a:off x="5799233" y="3284505"/>
              <a:ext cx="259468" cy="289083"/>
            </a:xfrm>
            <a:custGeom>
              <a:avLst/>
              <a:gdLst>
                <a:gd name="connsiteX0" fmla="*/ 0 w 259468"/>
                <a:gd name="connsiteY0" fmla="*/ 62579 h 289083"/>
                <a:gd name="connsiteX1" fmla="*/ 93150 w 259468"/>
                <a:gd name="connsiteY1" fmla="*/ 62579 h 289083"/>
                <a:gd name="connsiteX2" fmla="*/ 93150 w 259468"/>
                <a:gd name="connsiteY2" fmla="*/ 289084 h 289083"/>
                <a:gd name="connsiteX3" fmla="*/ 166699 w 259468"/>
                <a:gd name="connsiteY3" fmla="*/ 289084 h 289083"/>
                <a:gd name="connsiteX4" fmla="*/ 166699 w 259468"/>
                <a:gd name="connsiteY4" fmla="*/ 62579 h 289083"/>
                <a:gd name="connsiteX5" fmla="*/ 259468 w 259468"/>
                <a:gd name="connsiteY5" fmla="*/ 62579 h 289083"/>
                <a:gd name="connsiteX6" fmla="*/ 259468 w 259468"/>
                <a:gd name="connsiteY6" fmla="*/ 0 h 289083"/>
                <a:gd name="connsiteX7" fmla="*/ 0 w 259468"/>
                <a:gd name="connsiteY7" fmla="*/ 0 h 289083"/>
                <a:gd name="connsiteX8" fmla="*/ 0 w 259468"/>
                <a:gd name="connsiteY8" fmla="*/ 62579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9468" h="289083">
                  <a:moveTo>
                    <a:pt x="0" y="62579"/>
                  </a:moveTo>
                  <a:lnTo>
                    <a:pt x="93150" y="62579"/>
                  </a:lnTo>
                  <a:lnTo>
                    <a:pt x="93150" y="289084"/>
                  </a:lnTo>
                  <a:lnTo>
                    <a:pt x="166699" y="289084"/>
                  </a:lnTo>
                  <a:lnTo>
                    <a:pt x="166699" y="62579"/>
                  </a:lnTo>
                  <a:lnTo>
                    <a:pt x="259468" y="62579"/>
                  </a:lnTo>
                  <a:lnTo>
                    <a:pt x="259468" y="0"/>
                  </a:lnTo>
                  <a:lnTo>
                    <a:pt x="0" y="0"/>
                  </a:lnTo>
                  <a:lnTo>
                    <a:pt x="0" y="62579"/>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10" name="Freeform 9">
              <a:extLst>
                <a:ext uri="{FF2B5EF4-FFF2-40B4-BE49-F238E27FC236}">
                  <a16:creationId xmlns:a16="http://schemas.microsoft.com/office/drawing/2014/main" id="{1094D85C-D0C5-495E-45F8-83504070EBE2}"/>
                </a:ext>
              </a:extLst>
            </p:cNvPr>
            <p:cNvSpPr/>
            <p:nvPr/>
          </p:nvSpPr>
          <p:spPr>
            <a:xfrm>
              <a:off x="5492857" y="3284505"/>
              <a:ext cx="272789" cy="296227"/>
            </a:xfrm>
            <a:custGeom>
              <a:avLst/>
              <a:gdLst>
                <a:gd name="connsiteX0" fmla="*/ 199240 w 272789"/>
                <a:gd name="connsiteY0" fmla="*/ 178499 h 296227"/>
                <a:gd name="connsiteX1" fmla="*/ 136823 w 272789"/>
                <a:gd name="connsiteY1" fmla="*/ 231267 h 296227"/>
                <a:gd name="connsiteX2" fmla="*/ 73644 w 272789"/>
                <a:gd name="connsiteY2" fmla="*/ 178499 h 296227"/>
                <a:gd name="connsiteX3" fmla="*/ 73644 w 272789"/>
                <a:gd name="connsiteY3" fmla="*/ 0 h 296227"/>
                <a:gd name="connsiteX4" fmla="*/ 0 w 272789"/>
                <a:gd name="connsiteY4" fmla="*/ 0 h 296227"/>
                <a:gd name="connsiteX5" fmla="*/ 0 w 272789"/>
                <a:gd name="connsiteY5" fmla="*/ 186785 h 296227"/>
                <a:gd name="connsiteX6" fmla="*/ 136728 w 272789"/>
                <a:gd name="connsiteY6" fmla="*/ 296228 h 296227"/>
                <a:gd name="connsiteX7" fmla="*/ 272789 w 272789"/>
                <a:gd name="connsiteY7" fmla="*/ 186785 h 296227"/>
                <a:gd name="connsiteX8" fmla="*/ 272789 w 272789"/>
                <a:gd name="connsiteY8" fmla="*/ 0 h 296227"/>
                <a:gd name="connsiteX9" fmla="*/ 199145 w 272789"/>
                <a:gd name="connsiteY9" fmla="*/ 0 h 296227"/>
                <a:gd name="connsiteX10" fmla="*/ 199145 w 272789"/>
                <a:gd name="connsiteY10" fmla="*/ 178499 h 296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2789" h="296227">
                  <a:moveTo>
                    <a:pt x="199240" y="178499"/>
                  </a:moveTo>
                  <a:cubicBezTo>
                    <a:pt x="199240" y="216122"/>
                    <a:pt x="176119" y="231267"/>
                    <a:pt x="136823" y="231267"/>
                  </a:cubicBezTo>
                  <a:cubicBezTo>
                    <a:pt x="97527" y="231267"/>
                    <a:pt x="73644" y="215360"/>
                    <a:pt x="73644" y="178499"/>
                  </a:cubicBezTo>
                  <a:lnTo>
                    <a:pt x="73644" y="0"/>
                  </a:lnTo>
                  <a:lnTo>
                    <a:pt x="0" y="0"/>
                  </a:lnTo>
                  <a:lnTo>
                    <a:pt x="0" y="186785"/>
                  </a:lnTo>
                  <a:cubicBezTo>
                    <a:pt x="0" y="270224"/>
                    <a:pt x="74310" y="296228"/>
                    <a:pt x="136728" y="296228"/>
                  </a:cubicBezTo>
                  <a:cubicBezTo>
                    <a:pt x="199145" y="296228"/>
                    <a:pt x="272789" y="270224"/>
                    <a:pt x="272789" y="186785"/>
                  </a:cubicBezTo>
                  <a:lnTo>
                    <a:pt x="272789" y="0"/>
                  </a:lnTo>
                  <a:lnTo>
                    <a:pt x="199145" y="0"/>
                  </a:lnTo>
                  <a:lnTo>
                    <a:pt x="199145" y="178499"/>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11" name="Freeform 10">
              <a:extLst>
                <a:ext uri="{FF2B5EF4-FFF2-40B4-BE49-F238E27FC236}">
                  <a16:creationId xmlns:a16="http://schemas.microsoft.com/office/drawing/2014/main" id="{2AB19E9A-68FE-E898-DE13-5431D877FDAB}"/>
                </a:ext>
              </a:extLst>
            </p:cNvPr>
            <p:cNvSpPr/>
            <p:nvPr/>
          </p:nvSpPr>
          <p:spPr>
            <a:xfrm>
              <a:off x="5166595" y="3284505"/>
              <a:ext cx="316842" cy="289083"/>
            </a:xfrm>
            <a:custGeom>
              <a:avLst/>
              <a:gdLst>
                <a:gd name="connsiteX0" fmla="*/ 110752 w 316842"/>
                <a:gd name="connsiteY0" fmla="*/ 0 h 289083"/>
                <a:gd name="connsiteX1" fmla="*/ 0 w 316842"/>
                <a:gd name="connsiteY1" fmla="*/ 289084 h 289083"/>
                <a:gd name="connsiteX2" fmla="*/ 76118 w 316842"/>
                <a:gd name="connsiteY2" fmla="*/ 289084 h 289083"/>
                <a:gd name="connsiteX3" fmla="*/ 95433 w 316842"/>
                <a:gd name="connsiteY3" fmla="*/ 234887 h 289083"/>
                <a:gd name="connsiteX4" fmla="*/ 219126 w 316842"/>
                <a:gd name="connsiteY4" fmla="*/ 234887 h 289083"/>
                <a:gd name="connsiteX5" fmla="*/ 238155 w 316842"/>
                <a:gd name="connsiteY5" fmla="*/ 289084 h 289083"/>
                <a:gd name="connsiteX6" fmla="*/ 316843 w 316842"/>
                <a:gd name="connsiteY6" fmla="*/ 289084 h 289083"/>
                <a:gd name="connsiteX7" fmla="*/ 204663 w 316842"/>
                <a:gd name="connsiteY7" fmla="*/ 0 h 289083"/>
                <a:gd name="connsiteX8" fmla="*/ 110752 w 316842"/>
                <a:gd name="connsiteY8" fmla="*/ 0 h 289083"/>
                <a:gd name="connsiteX9" fmla="*/ 117413 w 316842"/>
                <a:gd name="connsiteY9" fmla="*/ 173450 h 289083"/>
                <a:gd name="connsiteX10" fmla="*/ 157850 w 316842"/>
                <a:gd name="connsiteY10" fmla="*/ 60198 h 289083"/>
                <a:gd name="connsiteX11" fmla="*/ 197622 w 316842"/>
                <a:gd name="connsiteY11" fmla="*/ 173546 h 289083"/>
                <a:gd name="connsiteX12" fmla="*/ 117413 w 316842"/>
                <a:gd name="connsiteY12" fmla="*/ 173546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6842" h="289083">
                  <a:moveTo>
                    <a:pt x="110752" y="0"/>
                  </a:moveTo>
                  <a:lnTo>
                    <a:pt x="0" y="289084"/>
                  </a:lnTo>
                  <a:lnTo>
                    <a:pt x="76118" y="289084"/>
                  </a:lnTo>
                  <a:lnTo>
                    <a:pt x="95433" y="234887"/>
                  </a:lnTo>
                  <a:lnTo>
                    <a:pt x="219126" y="234887"/>
                  </a:lnTo>
                  <a:lnTo>
                    <a:pt x="238155" y="289084"/>
                  </a:lnTo>
                  <a:lnTo>
                    <a:pt x="316843" y="289084"/>
                  </a:lnTo>
                  <a:lnTo>
                    <a:pt x="204663" y="0"/>
                  </a:lnTo>
                  <a:lnTo>
                    <a:pt x="110752" y="0"/>
                  </a:lnTo>
                  <a:close/>
                  <a:moveTo>
                    <a:pt x="117413" y="173450"/>
                  </a:moveTo>
                  <a:lnTo>
                    <a:pt x="157850" y="60198"/>
                  </a:lnTo>
                  <a:lnTo>
                    <a:pt x="197622" y="173546"/>
                  </a:lnTo>
                  <a:lnTo>
                    <a:pt x="117413" y="173546"/>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12" name="Freeform 11">
              <a:extLst>
                <a:ext uri="{FF2B5EF4-FFF2-40B4-BE49-F238E27FC236}">
                  <a16:creationId xmlns:a16="http://schemas.microsoft.com/office/drawing/2014/main" id="{71C51456-7063-F1D2-A9AD-96965C906BB2}"/>
                </a:ext>
              </a:extLst>
            </p:cNvPr>
            <p:cNvSpPr/>
            <p:nvPr/>
          </p:nvSpPr>
          <p:spPr>
            <a:xfrm>
              <a:off x="4616450" y="3284505"/>
              <a:ext cx="422266" cy="289083"/>
            </a:xfrm>
            <a:custGeom>
              <a:avLst/>
              <a:gdLst>
                <a:gd name="connsiteX0" fmla="*/ 2284 w 422266"/>
                <a:gd name="connsiteY0" fmla="*/ 289084 h 289083"/>
                <a:gd name="connsiteX1" fmla="*/ 260800 w 422266"/>
                <a:gd name="connsiteY1" fmla="*/ 128111 h 289083"/>
                <a:gd name="connsiteX2" fmla="*/ 394959 w 422266"/>
                <a:gd name="connsiteY2" fmla="*/ 128111 h 289083"/>
                <a:gd name="connsiteX3" fmla="*/ 402761 w 422266"/>
                <a:gd name="connsiteY3" fmla="*/ 135922 h 289083"/>
                <a:gd name="connsiteX4" fmla="*/ 402761 w 422266"/>
                <a:gd name="connsiteY4" fmla="*/ 135922 h 289083"/>
                <a:gd name="connsiteX5" fmla="*/ 399146 w 422266"/>
                <a:gd name="connsiteY5" fmla="*/ 142494 h 289083"/>
                <a:gd name="connsiteX6" fmla="*/ 272123 w 422266"/>
                <a:gd name="connsiteY6" fmla="*/ 218694 h 289083"/>
                <a:gd name="connsiteX7" fmla="*/ 260991 w 422266"/>
                <a:gd name="connsiteY7" fmla="*/ 240982 h 289083"/>
                <a:gd name="connsiteX8" fmla="*/ 260991 w 422266"/>
                <a:gd name="connsiteY8" fmla="*/ 288989 h 289083"/>
                <a:gd name="connsiteX9" fmla="*/ 422266 w 422266"/>
                <a:gd name="connsiteY9" fmla="*/ 288989 h 289083"/>
                <a:gd name="connsiteX10" fmla="*/ 422266 w 422266"/>
                <a:gd name="connsiteY10" fmla="*/ 9906 h 289083"/>
                <a:gd name="connsiteX11" fmla="*/ 412371 w 422266"/>
                <a:gd name="connsiteY11" fmla="*/ 0 h 289083"/>
                <a:gd name="connsiteX12" fmla="*/ 411895 w 422266"/>
                <a:gd name="connsiteY12" fmla="*/ 0 h 289083"/>
                <a:gd name="connsiteX13" fmla="*/ 257946 w 422266"/>
                <a:gd name="connsiteY13" fmla="*/ 0 h 289083"/>
                <a:gd name="connsiteX14" fmla="*/ 0 w 422266"/>
                <a:gd name="connsiteY14" fmla="*/ 160306 h 289083"/>
                <a:gd name="connsiteX15" fmla="*/ 0 w 422266"/>
                <a:gd name="connsiteY15" fmla="*/ 289084 h 289083"/>
                <a:gd name="connsiteX16" fmla="*/ 2284 w 422266"/>
                <a:gd name="connsiteY16"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2266" h="289083">
                  <a:moveTo>
                    <a:pt x="2284" y="289084"/>
                  </a:moveTo>
                  <a:lnTo>
                    <a:pt x="260800" y="128111"/>
                  </a:lnTo>
                  <a:lnTo>
                    <a:pt x="394959" y="128111"/>
                  </a:lnTo>
                  <a:cubicBezTo>
                    <a:pt x="399241" y="128111"/>
                    <a:pt x="402761" y="131636"/>
                    <a:pt x="402761" y="135922"/>
                  </a:cubicBezTo>
                  <a:lnTo>
                    <a:pt x="402761" y="135922"/>
                  </a:lnTo>
                  <a:cubicBezTo>
                    <a:pt x="402951" y="138684"/>
                    <a:pt x="401524" y="141256"/>
                    <a:pt x="399146" y="142494"/>
                  </a:cubicBezTo>
                  <a:lnTo>
                    <a:pt x="272123" y="218694"/>
                  </a:lnTo>
                  <a:cubicBezTo>
                    <a:pt x="263845" y="223647"/>
                    <a:pt x="260991" y="233553"/>
                    <a:pt x="260991" y="240982"/>
                  </a:cubicBezTo>
                  <a:lnTo>
                    <a:pt x="260991" y="288989"/>
                  </a:lnTo>
                  <a:cubicBezTo>
                    <a:pt x="260991" y="288989"/>
                    <a:pt x="422266" y="288989"/>
                    <a:pt x="422266" y="288989"/>
                  </a:cubicBezTo>
                  <a:lnTo>
                    <a:pt x="422266" y="9906"/>
                  </a:lnTo>
                  <a:cubicBezTo>
                    <a:pt x="422266" y="4477"/>
                    <a:pt x="417890" y="0"/>
                    <a:pt x="412371" y="0"/>
                  </a:cubicBezTo>
                  <a:cubicBezTo>
                    <a:pt x="412181" y="0"/>
                    <a:pt x="412086" y="0"/>
                    <a:pt x="411895" y="0"/>
                  </a:cubicBezTo>
                  <a:lnTo>
                    <a:pt x="257946" y="0"/>
                  </a:lnTo>
                  <a:lnTo>
                    <a:pt x="0" y="160306"/>
                  </a:lnTo>
                  <a:lnTo>
                    <a:pt x="0" y="289084"/>
                  </a:lnTo>
                  <a:lnTo>
                    <a:pt x="2284" y="289084"/>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grpSp>
      <p:sp>
        <p:nvSpPr>
          <p:cNvPr id="15" name="Text Placeholder 35">
            <a:extLst>
              <a:ext uri="{FF2B5EF4-FFF2-40B4-BE49-F238E27FC236}">
                <a16:creationId xmlns:a16="http://schemas.microsoft.com/office/drawing/2014/main" id="{39DC66DE-E6E1-6000-12BA-71DE45D0F92B}"/>
              </a:ext>
            </a:extLst>
          </p:cNvPr>
          <p:cNvSpPr>
            <a:spLocks noGrp="1"/>
          </p:cNvSpPr>
          <p:nvPr>
            <p:ph type="body" sz="quarter" idx="26" hasCustomPrompt="1"/>
          </p:nvPr>
        </p:nvSpPr>
        <p:spPr>
          <a:xfrm>
            <a:off x="448925" y="4424466"/>
            <a:ext cx="7855916" cy="505523"/>
          </a:xfrm>
          <a:prstGeom prst="rect">
            <a:avLst/>
          </a:prstGeom>
        </p:spPr>
        <p:txBody>
          <a:bodyPr lIns="0" tIns="0" rIns="0" bIns="0">
            <a:noAutofit/>
          </a:bodyPr>
          <a:lstStyle>
            <a:lvl1pPr marL="0" indent="0">
              <a:lnSpc>
                <a:spcPct val="90000"/>
              </a:lnSpc>
              <a:spcBef>
                <a:spcPts val="0"/>
              </a:spcBef>
              <a:spcAft>
                <a:spcPts val="0"/>
              </a:spcAft>
              <a:buNone/>
              <a:defRPr sz="1800" b="0" i="0">
                <a:solidFill>
                  <a:schemeClr val="tx1"/>
                </a:solidFill>
                <a:latin typeface="Artifakt Element" panose="020B0503050000020004" pitchFamily="34" charset="77"/>
              </a:defRPr>
            </a:lvl1pPr>
          </a:lstStyle>
          <a:p>
            <a:r>
              <a:rPr lang="en-US"/>
              <a:t>Click to add subtitle</a:t>
            </a:r>
          </a:p>
        </p:txBody>
      </p:sp>
      <p:sp>
        <p:nvSpPr>
          <p:cNvPr id="16" name="Text Placeholder 32">
            <a:extLst>
              <a:ext uri="{FF2B5EF4-FFF2-40B4-BE49-F238E27FC236}">
                <a16:creationId xmlns:a16="http://schemas.microsoft.com/office/drawing/2014/main" id="{122937DC-28AF-BEDF-751E-70C07A651A9C}"/>
              </a:ext>
            </a:extLst>
          </p:cNvPr>
          <p:cNvSpPr>
            <a:spLocks noGrp="1"/>
          </p:cNvSpPr>
          <p:nvPr>
            <p:ph type="body" sz="quarter" idx="27" hasCustomPrompt="1"/>
          </p:nvPr>
        </p:nvSpPr>
        <p:spPr>
          <a:xfrm>
            <a:off x="442912" y="2046837"/>
            <a:ext cx="7855916" cy="2273785"/>
          </a:xfrm>
          <a:prstGeom prst="rect">
            <a:avLst/>
          </a:prstGeom>
          <a:noFill/>
        </p:spPr>
        <p:txBody>
          <a:bodyPr lIns="0" tIns="0" rIns="0" bIns="0" anchor="b">
            <a:noAutofit/>
          </a:bodyPr>
          <a:lstStyle>
            <a:lvl1pPr marL="0" indent="0">
              <a:lnSpc>
                <a:spcPts val="5600"/>
              </a:lnSpc>
              <a:spcBef>
                <a:spcPts val="0"/>
              </a:spcBef>
              <a:spcAft>
                <a:spcPts val="0"/>
              </a:spcAft>
              <a:buNone/>
              <a:defRPr sz="5400" b="1" i="0">
                <a:solidFill>
                  <a:schemeClr val="tx1"/>
                </a:solidFill>
                <a:latin typeface="+mj-lt"/>
                <a:ea typeface="Artifakt Legend Ofc" panose="020B0504010101010104" pitchFamily="34" charset="0"/>
                <a:cs typeface="Artifakt Legend Ofc" panose="020B0504010101010104" pitchFamily="34" charset="0"/>
              </a:defRPr>
            </a:lvl1pPr>
          </a:lstStyle>
          <a:p>
            <a:r>
              <a:rPr lang="en-US"/>
              <a:t>Click to add</a:t>
            </a:r>
            <a:br>
              <a:rPr lang="en-US"/>
            </a:br>
            <a:r>
              <a:rPr lang="en-US"/>
              <a:t>main title that can extend to 4 lines</a:t>
            </a:r>
          </a:p>
        </p:txBody>
      </p:sp>
      <p:sp>
        <p:nvSpPr>
          <p:cNvPr id="19" name="Text Placeholder 26">
            <a:extLst>
              <a:ext uri="{FF2B5EF4-FFF2-40B4-BE49-F238E27FC236}">
                <a16:creationId xmlns:a16="http://schemas.microsoft.com/office/drawing/2014/main" id="{BCACF6B7-7CFA-5E01-518A-4339A6D0DEC4}"/>
              </a:ext>
            </a:extLst>
          </p:cNvPr>
          <p:cNvSpPr>
            <a:spLocks noGrp="1" noChangeAspect="1"/>
          </p:cNvSpPr>
          <p:nvPr>
            <p:ph type="body" sz="quarter" idx="12" hasCustomPrompt="1"/>
          </p:nvPr>
        </p:nvSpPr>
        <p:spPr>
          <a:xfrm>
            <a:off x="10465414" y="460342"/>
            <a:ext cx="1317465" cy="200123"/>
          </a:xfrm>
          <a:prstGeom prst="rect">
            <a:avLst/>
          </a:prstGeom>
          <a:noFill/>
          <a:ln>
            <a:noFill/>
          </a:ln>
        </p:spPr>
        <p:txBody>
          <a:bodyPr lIns="0" tIns="0" rIns="0" bIns="0">
            <a:noAutofit/>
          </a:bodyPr>
          <a:lstStyle>
            <a:lvl1pPr marL="0" indent="0" algn="r">
              <a:spcBef>
                <a:spcPts val="0"/>
              </a:spcBef>
              <a:spcAft>
                <a:spcPts val="0"/>
              </a:spcAft>
              <a:buNone/>
              <a:defRPr sz="1400" b="0" i="0">
                <a:solidFill>
                  <a:schemeClr val="tx1"/>
                </a:solidFill>
                <a:latin typeface="Artifakt Element" panose="020B0503050000020004" pitchFamily="34" charset="77"/>
              </a:defRPr>
            </a:lvl1pPr>
            <a:lvl2pPr>
              <a:defRPr sz="800">
                <a:solidFill>
                  <a:schemeClr val="bg1"/>
                </a:solidFill>
              </a:defRPr>
            </a:lvl2pPr>
            <a:lvl3pPr>
              <a:defRPr sz="800">
                <a:solidFill>
                  <a:schemeClr val="bg1"/>
                </a:solidFill>
              </a:defRPr>
            </a:lvl3pPr>
            <a:lvl4pPr>
              <a:defRPr sz="800">
                <a:solidFill>
                  <a:schemeClr val="bg1"/>
                </a:solidFill>
              </a:defRPr>
            </a:lvl4pPr>
            <a:lvl5pPr>
              <a:defRPr sz="800">
                <a:solidFill>
                  <a:schemeClr val="bg1"/>
                </a:solidFill>
              </a:defRPr>
            </a:lvl5pPr>
          </a:lstStyle>
          <a:p>
            <a:r>
              <a:rPr lang="en-US"/>
              <a:t>Add date here</a:t>
            </a:r>
          </a:p>
        </p:txBody>
      </p:sp>
      <p:sp>
        <p:nvSpPr>
          <p:cNvPr id="20" name="Text Placeholder 26">
            <a:extLst>
              <a:ext uri="{FF2B5EF4-FFF2-40B4-BE49-F238E27FC236}">
                <a16:creationId xmlns:a16="http://schemas.microsoft.com/office/drawing/2014/main" id="{567DE39A-CDF6-9CD0-D36A-E7DF12FE2A8F}"/>
              </a:ext>
            </a:extLst>
          </p:cNvPr>
          <p:cNvSpPr>
            <a:spLocks noGrp="1" noChangeAspect="1"/>
          </p:cNvSpPr>
          <p:nvPr>
            <p:ph type="body" sz="quarter" idx="11" hasCustomPrompt="1"/>
          </p:nvPr>
        </p:nvSpPr>
        <p:spPr>
          <a:xfrm>
            <a:off x="7837714" y="460342"/>
            <a:ext cx="2592244" cy="1220540"/>
          </a:xfrm>
          <a:prstGeom prst="rect">
            <a:avLst/>
          </a:prstGeom>
          <a:noFill/>
          <a:ln>
            <a:noFill/>
          </a:ln>
        </p:spPr>
        <p:txBody>
          <a:bodyPr lIns="0" tIns="0" rIns="0" bIns="0">
            <a:noAutofit/>
          </a:bodyPr>
          <a:lstStyle>
            <a:lvl1pPr marL="0" marR="0" indent="0" algn="l" defTabSz="914354" rtl="0" eaLnBrk="1" fontAlgn="auto" latinLnBrk="0" hangingPunct="1">
              <a:lnSpc>
                <a:spcPct val="100000"/>
              </a:lnSpc>
              <a:spcBef>
                <a:spcPts val="0"/>
              </a:spcBef>
              <a:spcAft>
                <a:spcPts val="0"/>
              </a:spcAft>
              <a:buClr>
                <a:schemeClr val="tx1"/>
              </a:buClr>
              <a:buSzPct val="100000"/>
              <a:buFont typeface="Wingdings 2" panose="05020102010507070707" pitchFamily="18" charset="2"/>
              <a:buNone/>
              <a:tabLst/>
              <a:defRPr sz="1400" b="0" i="0">
                <a:solidFill>
                  <a:schemeClr val="tx1"/>
                </a:solidFill>
                <a:latin typeface="Artifakt Element" panose="020B0503050000020004" pitchFamily="34" charset="77"/>
              </a:defRPr>
            </a:lvl1pPr>
            <a:lvl2pPr>
              <a:defRPr sz="800">
                <a:solidFill>
                  <a:schemeClr val="bg1"/>
                </a:solidFill>
              </a:defRPr>
            </a:lvl2pPr>
            <a:lvl3pPr>
              <a:defRPr sz="800">
                <a:solidFill>
                  <a:schemeClr val="bg1"/>
                </a:solidFill>
              </a:defRPr>
            </a:lvl3pPr>
            <a:lvl4pPr>
              <a:defRPr sz="800">
                <a:solidFill>
                  <a:schemeClr val="bg1"/>
                </a:solidFill>
              </a:defRPr>
            </a:lvl4pPr>
            <a:lvl5pPr>
              <a:defRPr sz="800">
                <a:solidFill>
                  <a:schemeClr val="bg1"/>
                </a:solidFill>
              </a:defRPr>
            </a:lvl5pPr>
          </a:lstStyle>
          <a:p>
            <a:r>
              <a:rPr lang="en-US" dirty="0"/>
              <a:t>Add name here, title here​</a:t>
            </a:r>
          </a:p>
          <a:p>
            <a:r>
              <a:rPr lang="en-US" dirty="0"/>
              <a:t>Add name here, title here​</a:t>
            </a:r>
          </a:p>
          <a:p>
            <a:r>
              <a:rPr lang="en-US" dirty="0"/>
              <a:t>Add name here, title here​</a:t>
            </a:r>
          </a:p>
        </p:txBody>
      </p:sp>
      <p:sp>
        <p:nvSpPr>
          <p:cNvPr id="14" name="Copyright Line 5">
            <a:extLst>
              <a:ext uri="{FF2B5EF4-FFF2-40B4-BE49-F238E27FC236}">
                <a16:creationId xmlns:a16="http://schemas.microsoft.com/office/drawing/2014/main" id="{A1152854-9785-250E-0D0C-A175350DA17C}"/>
              </a:ext>
              <a:ext uri="{C183D7F6-B498-43B3-948B-1728B52AA6E4}">
                <adec:decorative xmlns:adec="http://schemas.microsoft.com/office/drawing/2017/decorative" val="0"/>
              </a:ext>
            </a:extLst>
          </p:cNvPr>
          <p:cNvSpPr txBox="1"/>
          <p:nvPr userDrawn="1"/>
        </p:nvSpPr>
        <p:spPr>
          <a:xfrm>
            <a:off x="442912" y="4914567"/>
            <a:ext cx="7849903" cy="152400"/>
          </a:xfrm>
          <a:prstGeom prst="rect">
            <a:avLst/>
          </a:prstGeom>
          <a:noFill/>
        </p:spPr>
        <p:txBody>
          <a:bodyPr wrap="square" lIns="0" tIns="0" rIns="0" bIns="0" rtlCol="0" anchor="b">
            <a:noAutofit/>
          </a:bodyPr>
          <a:lstStyle/>
          <a:p>
            <a:pPr>
              <a:lnSpc>
                <a:spcPct val="90000"/>
              </a:lnSpc>
              <a:spcBef>
                <a:spcPts val="300"/>
              </a:spcBef>
            </a:pPr>
            <a:r>
              <a:rPr lang="en-US" sz="800" b="0" i="0">
                <a:solidFill>
                  <a:schemeClr val="tx2"/>
                </a:solidFill>
                <a:latin typeface="Artifakt Element" panose="020B0503050000020004" pitchFamily="34" charset="77"/>
              </a:rPr>
              <a:t>© </a:t>
            </a:r>
            <a:fld id="{07AF06F7-B096-493B-B1B0-C96E279B1CF6}" type="datetimeyyyy">
              <a:rPr lang="en-US" sz="800" b="0" i="0" smtClean="0">
                <a:solidFill>
                  <a:schemeClr val="tx2"/>
                </a:solidFill>
                <a:latin typeface="Artifakt Element" panose="020B0503050000020004" pitchFamily="34" charset="77"/>
              </a:rPr>
              <a:t>2026</a:t>
            </a:fld>
            <a:r>
              <a:rPr lang="en-US" sz="800" b="0" i="0">
                <a:solidFill>
                  <a:schemeClr val="tx2"/>
                </a:solidFill>
                <a:latin typeface="Artifakt Element" panose="020B0503050000020004" pitchFamily="34" charset="77"/>
              </a:rPr>
              <a:t> Autodesk. All rights reserved.</a:t>
            </a:r>
          </a:p>
        </p:txBody>
      </p:sp>
      <p:sp>
        <p:nvSpPr>
          <p:cNvPr id="21" name="Text Placeholder 35">
            <a:extLst>
              <a:ext uri="{FF2B5EF4-FFF2-40B4-BE49-F238E27FC236}">
                <a16:creationId xmlns:a16="http://schemas.microsoft.com/office/drawing/2014/main" id="{3A6AAD82-E592-983A-DED4-86903DE8FB1F}"/>
              </a:ext>
            </a:extLst>
          </p:cNvPr>
          <p:cNvSpPr>
            <a:spLocks noGrp="1"/>
          </p:cNvSpPr>
          <p:nvPr>
            <p:ph type="body" sz="quarter" idx="30" hasCustomPrompt="1"/>
          </p:nvPr>
        </p:nvSpPr>
        <p:spPr>
          <a:xfrm>
            <a:off x="448925" y="6553200"/>
            <a:ext cx="7855916" cy="85408"/>
          </a:xfrm>
          <a:prstGeom prst="rect">
            <a:avLst/>
          </a:prstGeom>
        </p:spPr>
        <p:txBody>
          <a:bodyPr lIns="0" tIns="0" rIns="0" bIns="0">
            <a:noAutofit/>
          </a:bodyPr>
          <a:lstStyle>
            <a:lvl1pPr marL="0" indent="0">
              <a:lnSpc>
                <a:spcPct val="90000"/>
              </a:lnSpc>
              <a:spcBef>
                <a:spcPts val="0"/>
              </a:spcBef>
              <a:spcAft>
                <a:spcPts val="0"/>
              </a:spcAft>
              <a:buNone/>
              <a:defRPr sz="600" b="0" i="0">
                <a:solidFill>
                  <a:schemeClr val="bg1"/>
                </a:solidFill>
                <a:latin typeface="Artifakt Element" panose="020B0503050000020004" pitchFamily="34" charset="77"/>
              </a:defRPr>
            </a:lvl1pPr>
          </a:lstStyle>
          <a:p>
            <a:r>
              <a:rPr lang="en-US"/>
              <a:t>Image courtesy of [Name]</a:t>
            </a:r>
          </a:p>
        </p:txBody>
      </p:sp>
    </p:spTree>
    <p:extLst>
      <p:ext uri="{BB962C8B-B14F-4D97-AF65-F5344CB8AC3E}">
        <p14:creationId xmlns:p14="http://schemas.microsoft.com/office/powerpoint/2010/main" val="651747026"/>
      </p:ext>
    </p:extLst>
  </p:cSld>
  <p:clrMapOvr>
    <a:masterClrMapping/>
  </p:clrMapOvr>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Divider Slide 2 (Dark)">
    <p:bg>
      <p:bgPr>
        <a:solidFill>
          <a:schemeClr val="tx1"/>
        </a:solidFill>
        <a:effectLst/>
      </p:bgPr>
    </p:bg>
    <p:spTree>
      <p:nvGrpSpPr>
        <p:cNvPr id="1" name=""/>
        <p:cNvGrpSpPr/>
        <p:nvPr/>
      </p:nvGrpSpPr>
      <p:grpSpPr>
        <a:xfrm>
          <a:off x="0" y="0"/>
          <a:ext cx="0" cy="0"/>
          <a:chOff x="0" y="0"/>
          <a:chExt cx="0" cy="0"/>
        </a:xfrm>
      </p:grpSpPr>
      <p:sp>
        <p:nvSpPr>
          <p:cNvPr id="2" name="Round Single Corner Rectangle 1">
            <a:extLst>
              <a:ext uri="{FF2B5EF4-FFF2-40B4-BE49-F238E27FC236}">
                <a16:creationId xmlns:a16="http://schemas.microsoft.com/office/drawing/2014/main" id="{43F58779-E037-4CB1-E00C-29260DB65562}"/>
              </a:ext>
            </a:extLst>
          </p:cNvPr>
          <p:cNvSpPr/>
          <p:nvPr userDrawn="1"/>
        </p:nvSpPr>
        <p:spPr>
          <a:xfrm rot="10800000" flipH="1">
            <a:off x="0" y="0"/>
            <a:ext cx="6096000" cy="5143501"/>
          </a:xfrm>
          <a:prstGeom prst="round1Rect">
            <a:avLst>
              <a:gd name="adj" fmla="val 0"/>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lIns="0" rtlCol="0" anchor="ctr"/>
          <a:lstStyle/>
          <a:p>
            <a:pPr algn="ctr"/>
            <a:endParaRPr lang="en-US" sz="2700" b="0" i="0">
              <a:latin typeface="Artifakt Element" panose="020B0503050000020004" pitchFamily="34" charset="77"/>
            </a:endParaRPr>
          </a:p>
        </p:txBody>
      </p:sp>
      <p:sp>
        <p:nvSpPr>
          <p:cNvPr id="19" name="Text Placeholder 19">
            <a:extLst>
              <a:ext uri="{FF2B5EF4-FFF2-40B4-BE49-F238E27FC236}">
                <a16:creationId xmlns:a16="http://schemas.microsoft.com/office/drawing/2014/main" id="{61E63D0E-4C05-4084-A7F6-AA86C51BE836}"/>
              </a:ext>
            </a:extLst>
          </p:cNvPr>
          <p:cNvSpPr>
            <a:spLocks noGrp="1"/>
          </p:cNvSpPr>
          <p:nvPr>
            <p:ph type="body" sz="quarter" idx="11" hasCustomPrompt="1"/>
          </p:nvPr>
        </p:nvSpPr>
        <p:spPr>
          <a:xfrm>
            <a:off x="711976" y="1028554"/>
            <a:ext cx="4614767" cy="1702249"/>
          </a:xfrm>
          <a:prstGeom prst="rect">
            <a:avLst/>
          </a:prstGeom>
        </p:spPr>
        <p:txBody>
          <a:bodyPr lIns="0" tIns="0" rIns="0" bIns="0" anchor="b" anchorCtr="0">
            <a:noAutofit/>
          </a:bodyPr>
          <a:lstStyle>
            <a:lvl1pPr marL="0" indent="0">
              <a:lnSpc>
                <a:spcPts val="4000"/>
              </a:lnSpc>
              <a:spcBef>
                <a:spcPts val="0"/>
              </a:spcBef>
              <a:spcAft>
                <a:spcPts val="0"/>
              </a:spcAft>
              <a:buNone/>
              <a:defRPr sz="4000" b="1" i="0">
                <a:solidFill>
                  <a:schemeClr val="tx1"/>
                </a:solidFill>
                <a:latin typeface="+mj-lt"/>
                <a:ea typeface="Artifakt Legend" panose="020B0503050000020004" pitchFamily="34" charset="77"/>
              </a:defRPr>
            </a:lvl1pPr>
            <a:lvl2pPr>
              <a:defRPr b="1" i="0">
                <a:latin typeface="Artifakt Legend" panose="020B0503050000020004" pitchFamily="34" charset="77"/>
                <a:ea typeface="Artifakt Legend" panose="020B0503050000020004" pitchFamily="34" charset="77"/>
              </a:defRPr>
            </a:lvl2pPr>
            <a:lvl3pPr>
              <a:defRPr b="1" i="0">
                <a:latin typeface="Artifakt Legend" panose="020B0503050000020004" pitchFamily="34" charset="77"/>
                <a:ea typeface="Artifakt Legend" panose="020B0503050000020004" pitchFamily="34" charset="77"/>
              </a:defRPr>
            </a:lvl3pPr>
            <a:lvl4pPr>
              <a:defRPr b="1" i="0">
                <a:latin typeface="Artifakt Legend" panose="020B0503050000020004" pitchFamily="34" charset="77"/>
                <a:ea typeface="Artifakt Legend" panose="020B0503050000020004" pitchFamily="34" charset="77"/>
              </a:defRPr>
            </a:lvl4pPr>
            <a:lvl5pPr>
              <a:defRPr b="1" i="0">
                <a:latin typeface="Artifakt Legend" panose="020B0503050000020004" pitchFamily="34" charset="77"/>
                <a:ea typeface="Artifakt Legend" panose="020B0503050000020004" pitchFamily="34" charset="77"/>
              </a:defRPr>
            </a:lvl5pPr>
          </a:lstStyle>
          <a:p>
            <a:pPr lvl="0"/>
            <a:r>
              <a:rPr lang="en-US"/>
              <a:t>Click to add divider title</a:t>
            </a:r>
          </a:p>
        </p:txBody>
      </p:sp>
      <p:sp>
        <p:nvSpPr>
          <p:cNvPr id="20" name="Text Placeholder 21">
            <a:extLst>
              <a:ext uri="{FF2B5EF4-FFF2-40B4-BE49-F238E27FC236}">
                <a16:creationId xmlns:a16="http://schemas.microsoft.com/office/drawing/2014/main" id="{19FA9074-FFFC-93B6-4467-45AE13DD568A}"/>
              </a:ext>
            </a:extLst>
          </p:cNvPr>
          <p:cNvSpPr>
            <a:spLocks noGrp="1"/>
          </p:cNvSpPr>
          <p:nvPr>
            <p:ph type="body" sz="quarter" idx="12" hasCustomPrompt="1"/>
          </p:nvPr>
        </p:nvSpPr>
        <p:spPr>
          <a:xfrm>
            <a:off x="712357" y="2801997"/>
            <a:ext cx="4614767" cy="1174918"/>
          </a:xfrm>
          <a:prstGeom prst="rect">
            <a:avLst/>
          </a:prstGeom>
        </p:spPr>
        <p:txBody>
          <a:bodyPr lIns="0" tIns="0" rIns="0" bIns="0">
            <a:noAutofit/>
          </a:bodyPr>
          <a:lstStyle>
            <a:lvl1pPr marL="0" indent="0">
              <a:lnSpc>
                <a:spcPct val="90000"/>
              </a:lnSpc>
              <a:spcBef>
                <a:spcPts val="0"/>
              </a:spcBef>
              <a:spcAft>
                <a:spcPts val="0"/>
              </a:spcAft>
              <a:buNone/>
              <a:defRPr sz="1600" b="0" i="0">
                <a:solidFill>
                  <a:schemeClr val="tx1"/>
                </a:solidFill>
                <a:latin typeface="Artifakt Element" panose="020B0503050000020004" pitchFamily="34" charset="77"/>
              </a:defRPr>
            </a:lvl1pPr>
            <a:lvl2pPr>
              <a:defRPr sz="1600">
                <a:solidFill>
                  <a:schemeClr val="bg1"/>
                </a:solidFill>
              </a:defRPr>
            </a:lvl2pPr>
            <a:lvl3pPr>
              <a:defRPr sz="1600">
                <a:solidFill>
                  <a:schemeClr val="bg1"/>
                </a:solidFill>
              </a:defRPr>
            </a:lvl3pPr>
            <a:lvl4pPr>
              <a:defRPr sz="1600">
                <a:solidFill>
                  <a:schemeClr val="bg1"/>
                </a:solidFill>
              </a:defRPr>
            </a:lvl4pPr>
            <a:lvl5pPr>
              <a:defRPr sz="1600">
                <a:solidFill>
                  <a:schemeClr val="bg1"/>
                </a:solidFill>
              </a:defRPr>
            </a:lvl5pPr>
          </a:lstStyle>
          <a:p>
            <a:r>
              <a:rPr lang="en-US"/>
              <a:t>Click to add subtitle</a:t>
            </a:r>
          </a:p>
        </p:txBody>
      </p:sp>
      <p:sp>
        <p:nvSpPr>
          <p:cNvPr id="26" name="Picture Placeholder 25">
            <a:extLst>
              <a:ext uri="{FF2B5EF4-FFF2-40B4-BE49-F238E27FC236}">
                <a16:creationId xmlns:a16="http://schemas.microsoft.com/office/drawing/2014/main" id="{2BB4B1AC-5F00-4AE9-E172-11814F7ED4CD}"/>
              </a:ext>
            </a:extLst>
          </p:cNvPr>
          <p:cNvSpPr>
            <a:spLocks noGrp="1"/>
          </p:cNvSpPr>
          <p:nvPr>
            <p:ph type="pic" sz="quarter" idx="33"/>
          </p:nvPr>
        </p:nvSpPr>
        <p:spPr>
          <a:xfrm>
            <a:off x="6096000" y="-2"/>
            <a:ext cx="6096000" cy="5143499"/>
          </a:xfrm>
          <a:custGeom>
            <a:avLst/>
            <a:gdLst>
              <a:gd name="connsiteX0" fmla="*/ 0 w 6096000"/>
              <a:gd name="connsiteY0" fmla="*/ 0 h 5143499"/>
              <a:gd name="connsiteX1" fmla="*/ 6096000 w 6096000"/>
              <a:gd name="connsiteY1" fmla="*/ 0 h 5143499"/>
              <a:gd name="connsiteX2" fmla="*/ 6096000 w 6096000"/>
              <a:gd name="connsiteY2" fmla="*/ 4972066 h 5143499"/>
              <a:gd name="connsiteX3" fmla="*/ 5924568 w 6096000"/>
              <a:gd name="connsiteY3" fmla="*/ 5143499 h 5143499"/>
              <a:gd name="connsiteX4" fmla="*/ 0 w 6096000"/>
              <a:gd name="connsiteY4" fmla="*/ 5143499 h 51434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6000" h="5143499">
                <a:moveTo>
                  <a:pt x="0" y="0"/>
                </a:moveTo>
                <a:lnTo>
                  <a:pt x="6096000" y="0"/>
                </a:lnTo>
                <a:lnTo>
                  <a:pt x="6096000" y="4972066"/>
                </a:lnTo>
                <a:cubicBezTo>
                  <a:pt x="6096000" y="5066746"/>
                  <a:pt x="6019248" y="5143499"/>
                  <a:pt x="5924568" y="5143499"/>
                </a:cubicBezTo>
                <a:lnTo>
                  <a:pt x="0" y="5143499"/>
                </a:lnTo>
                <a:close/>
              </a:path>
            </a:pathLst>
          </a:custGeom>
          <a:solidFill>
            <a:schemeClr val="tx1"/>
          </a:solidFill>
          <a:ln>
            <a:noFill/>
          </a:ln>
        </p:spPr>
        <p:txBody>
          <a:bodyPr wrap="square" anchor="t">
            <a:noAutofit/>
          </a:bodyPr>
          <a:lstStyle>
            <a:lvl1pPr marL="0" marR="0" indent="0" algn="ctr" defTabSz="914354" rtl="0" eaLnBrk="1" fontAlgn="auto" latinLnBrk="0" hangingPunct="1">
              <a:lnSpc>
                <a:spcPct val="100000"/>
              </a:lnSpc>
              <a:spcBef>
                <a:spcPts val="600"/>
              </a:spcBef>
              <a:spcAft>
                <a:spcPts val="600"/>
              </a:spcAft>
              <a:buClr>
                <a:schemeClr val="tx1"/>
              </a:buClr>
              <a:buSzPct val="100000"/>
              <a:buFont typeface="Wingdings 2" panose="05020102010507070707" pitchFamily="18" charset="2"/>
              <a:buNone/>
              <a:tabLst/>
              <a:defRPr b="0" i="0">
                <a:solidFill>
                  <a:schemeClr val="bg1"/>
                </a:solidFill>
                <a:latin typeface="Artifakt Element" panose="020B0503050000020004" pitchFamily="34" charset="77"/>
              </a:defRPr>
            </a:lvl1pPr>
          </a:lstStyle>
          <a:p>
            <a:pPr marL="0" marR="0" lvl="0" indent="0" algn="l" defTabSz="914354" rtl="0" eaLnBrk="1" fontAlgn="auto" latinLnBrk="0" hangingPunct="1">
              <a:lnSpc>
                <a:spcPct val="100000"/>
              </a:lnSpc>
              <a:spcBef>
                <a:spcPts val="600"/>
              </a:spcBef>
              <a:spcAft>
                <a:spcPts val="600"/>
              </a:spcAft>
              <a:buClr>
                <a:schemeClr val="tx1"/>
              </a:buClr>
              <a:buSzPct val="100000"/>
              <a:buFont typeface="Wingdings 2" panose="05020102010507070707" pitchFamily="18" charset="2"/>
              <a:buNone/>
              <a:tabLst/>
              <a:defRPr/>
            </a:pPr>
            <a:r>
              <a:rPr lang="en-US"/>
              <a:t>Click icon to add picture</a:t>
            </a:r>
          </a:p>
        </p:txBody>
      </p:sp>
      <p:grpSp>
        <p:nvGrpSpPr>
          <p:cNvPr id="8" name="Graphic 2">
            <a:extLst>
              <a:ext uri="{FF2B5EF4-FFF2-40B4-BE49-F238E27FC236}">
                <a16:creationId xmlns:a16="http://schemas.microsoft.com/office/drawing/2014/main" id="{BD9FB23D-861F-8369-8CB3-6AE739F453D1}"/>
              </a:ext>
            </a:extLst>
          </p:cNvPr>
          <p:cNvGrpSpPr/>
          <p:nvPr userDrawn="1"/>
        </p:nvGrpSpPr>
        <p:grpSpPr>
          <a:xfrm>
            <a:off x="9711232" y="6203201"/>
            <a:ext cx="2025431" cy="208094"/>
            <a:chOff x="4616450" y="3276600"/>
            <a:chExt cx="2962049" cy="304323"/>
          </a:xfrm>
          <a:solidFill>
            <a:schemeClr val="bg1"/>
          </a:solidFill>
        </p:grpSpPr>
        <p:sp>
          <p:nvSpPr>
            <p:cNvPr id="9" name="Freeform 8">
              <a:extLst>
                <a:ext uri="{FF2B5EF4-FFF2-40B4-BE49-F238E27FC236}">
                  <a16:creationId xmlns:a16="http://schemas.microsoft.com/office/drawing/2014/main" id="{7E700833-1CEA-37AB-63DD-31D1EC0DD93D}"/>
                </a:ext>
              </a:extLst>
            </p:cNvPr>
            <p:cNvSpPr/>
            <p:nvPr/>
          </p:nvSpPr>
          <p:spPr>
            <a:xfrm>
              <a:off x="7312180" y="3284505"/>
              <a:ext cx="266318" cy="289083"/>
            </a:xfrm>
            <a:custGeom>
              <a:avLst/>
              <a:gdLst>
                <a:gd name="connsiteX0" fmla="*/ 266319 w 266318"/>
                <a:gd name="connsiteY0" fmla="*/ 0 h 289083"/>
                <a:gd name="connsiteX1" fmla="*/ 178688 w 266318"/>
                <a:gd name="connsiteY1" fmla="*/ 0 h 289083"/>
                <a:gd name="connsiteX2" fmla="*/ 73644 w 266318"/>
                <a:gd name="connsiteY2" fmla="*/ 117443 h 289083"/>
                <a:gd name="connsiteX3" fmla="*/ 73644 w 266318"/>
                <a:gd name="connsiteY3" fmla="*/ 0 h 289083"/>
                <a:gd name="connsiteX4" fmla="*/ 0 w 266318"/>
                <a:gd name="connsiteY4" fmla="*/ 0 h 289083"/>
                <a:gd name="connsiteX5" fmla="*/ 380 w 266318"/>
                <a:gd name="connsiteY5" fmla="*/ 289084 h 289083"/>
                <a:gd name="connsiteX6" fmla="*/ 73644 w 266318"/>
                <a:gd name="connsiteY6" fmla="*/ 289084 h 289083"/>
                <a:gd name="connsiteX7" fmla="*/ 73644 w 266318"/>
                <a:gd name="connsiteY7" fmla="*/ 179261 h 289083"/>
                <a:gd name="connsiteX8" fmla="*/ 173264 w 266318"/>
                <a:gd name="connsiteY8" fmla="*/ 289084 h 289083"/>
                <a:gd name="connsiteX9" fmla="*/ 266319 w 266318"/>
                <a:gd name="connsiteY9" fmla="*/ 289084 h 289083"/>
                <a:gd name="connsiteX10" fmla="*/ 132065 w 266318"/>
                <a:gd name="connsiteY10" fmla="*/ 146399 h 289083"/>
                <a:gd name="connsiteX11" fmla="*/ 266319 w 266318"/>
                <a:gd name="connsiteY11" fmla="*/ 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6318" h="289083">
                  <a:moveTo>
                    <a:pt x="266319" y="0"/>
                  </a:moveTo>
                  <a:lnTo>
                    <a:pt x="178688" y="0"/>
                  </a:lnTo>
                  <a:lnTo>
                    <a:pt x="73644" y="117443"/>
                  </a:lnTo>
                  <a:lnTo>
                    <a:pt x="73644" y="0"/>
                  </a:lnTo>
                  <a:lnTo>
                    <a:pt x="0" y="0"/>
                  </a:lnTo>
                  <a:lnTo>
                    <a:pt x="380" y="289084"/>
                  </a:lnTo>
                  <a:lnTo>
                    <a:pt x="73644" y="289084"/>
                  </a:lnTo>
                  <a:lnTo>
                    <a:pt x="73644" y="179261"/>
                  </a:lnTo>
                  <a:lnTo>
                    <a:pt x="173264" y="289084"/>
                  </a:lnTo>
                  <a:lnTo>
                    <a:pt x="266319" y="289084"/>
                  </a:lnTo>
                  <a:lnTo>
                    <a:pt x="132065" y="146399"/>
                  </a:lnTo>
                  <a:lnTo>
                    <a:pt x="266319" y="0"/>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10" name="Freeform 9">
              <a:extLst>
                <a:ext uri="{FF2B5EF4-FFF2-40B4-BE49-F238E27FC236}">
                  <a16:creationId xmlns:a16="http://schemas.microsoft.com/office/drawing/2014/main" id="{D8DC7574-DA36-8422-0063-A616DFE222E2}"/>
                </a:ext>
              </a:extLst>
            </p:cNvPr>
            <p:cNvSpPr/>
            <p:nvPr/>
          </p:nvSpPr>
          <p:spPr>
            <a:xfrm>
              <a:off x="7003330" y="3276600"/>
              <a:ext cx="271361" cy="304323"/>
            </a:xfrm>
            <a:custGeom>
              <a:avLst/>
              <a:gdLst>
                <a:gd name="connsiteX0" fmla="*/ 190105 w 271361"/>
                <a:gd name="connsiteY0" fmla="*/ 126778 h 304323"/>
                <a:gd name="connsiteX1" fmla="*/ 122931 w 271361"/>
                <a:gd name="connsiteY1" fmla="*/ 119158 h 304323"/>
                <a:gd name="connsiteX2" fmla="*/ 73835 w 271361"/>
                <a:gd name="connsiteY2" fmla="*/ 91726 h 304323"/>
                <a:gd name="connsiteX3" fmla="*/ 133397 w 271361"/>
                <a:gd name="connsiteY3" fmla="*/ 63532 h 304323"/>
                <a:gd name="connsiteX4" fmla="*/ 194768 w 271361"/>
                <a:gd name="connsiteY4" fmla="*/ 98965 h 304323"/>
                <a:gd name="connsiteX5" fmla="*/ 266985 w 271361"/>
                <a:gd name="connsiteY5" fmla="*/ 98965 h 304323"/>
                <a:gd name="connsiteX6" fmla="*/ 137393 w 271361"/>
                <a:gd name="connsiteY6" fmla="*/ 0 h 304323"/>
                <a:gd name="connsiteX7" fmla="*/ 3901 w 271361"/>
                <a:gd name="connsiteY7" fmla="*/ 97917 h 304323"/>
                <a:gd name="connsiteX8" fmla="*/ 94862 w 271361"/>
                <a:gd name="connsiteY8" fmla="*/ 179261 h 304323"/>
                <a:gd name="connsiteX9" fmla="*/ 163084 w 271361"/>
                <a:gd name="connsiteY9" fmla="*/ 186500 h 304323"/>
                <a:gd name="connsiteX10" fmla="*/ 200952 w 271361"/>
                <a:gd name="connsiteY10" fmla="*/ 212503 h 304323"/>
                <a:gd name="connsiteX11" fmla="*/ 141770 w 271361"/>
                <a:gd name="connsiteY11" fmla="*/ 240697 h 304323"/>
                <a:gd name="connsiteX12" fmla="*/ 70695 w 271361"/>
                <a:gd name="connsiteY12" fmla="*/ 203835 h 304323"/>
                <a:gd name="connsiteX13" fmla="*/ 0 w 271361"/>
                <a:gd name="connsiteY13" fmla="*/ 203835 h 304323"/>
                <a:gd name="connsiteX14" fmla="*/ 139297 w 271361"/>
                <a:gd name="connsiteY14" fmla="*/ 304324 h 304323"/>
                <a:gd name="connsiteX15" fmla="*/ 271362 w 271361"/>
                <a:gd name="connsiteY15" fmla="*/ 211074 h 304323"/>
                <a:gd name="connsiteX16" fmla="*/ 190201 w 271361"/>
                <a:gd name="connsiteY16" fmla="*/ 126873 h 304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1361" h="304323">
                  <a:moveTo>
                    <a:pt x="190105" y="126778"/>
                  </a:moveTo>
                  <a:lnTo>
                    <a:pt x="122931" y="119158"/>
                  </a:lnTo>
                  <a:cubicBezTo>
                    <a:pt x="83540" y="114776"/>
                    <a:pt x="73835" y="105061"/>
                    <a:pt x="73835" y="91726"/>
                  </a:cubicBezTo>
                  <a:cubicBezTo>
                    <a:pt x="73835" y="76867"/>
                    <a:pt x="94006" y="63532"/>
                    <a:pt x="133397" y="63532"/>
                  </a:cubicBezTo>
                  <a:cubicBezTo>
                    <a:pt x="172789" y="63532"/>
                    <a:pt x="191152" y="77629"/>
                    <a:pt x="194768" y="98965"/>
                  </a:cubicBezTo>
                  <a:lnTo>
                    <a:pt x="266985" y="98965"/>
                  </a:lnTo>
                  <a:cubicBezTo>
                    <a:pt x="263370" y="37910"/>
                    <a:pt x="212085" y="0"/>
                    <a:pt x="137393" y="0"/>
                  </a:cubicBezTo>
                  <a:cubicBezTo>
                    <a:pt x="48621" y="0"/>
                    <a:pt x="3901" y="35433"/>
                    <a:pt x="3901" y="97917"/>
                  </a:cubicBezTo>
                  <a:cubicBezTo>
                    <a:pt x="3901" y="148876"/>
                    <a:pt x="33492" y="172688"/>
                    <a:pt x="94862" y="179261"/>
                  </a:cubicBezTo>
                  <a:lnTo>
                    <a:pt x="163084" y="186500"/>
                  </a:lnTo>
                  <a:cubicBezTo>
                    <a:pt x="189059" y="189357"/>
                    <a:pt x="200952" y="199549"/>
                    <a:pt x="200952" y="212503"/>
                  </a:cubicBezTo>
                  <a:cubicBezTo>
                    <a:pt x="200952" y="227362"/>
                    <a:pt x="183636" y="240697"/>
                    <a:pt x="141770" y="240697"/>
                  </a:cubicBezTo>
                  <a:cubicBezTo>
                    <a:pt x="93435" y="240697"/>
                    <a:pt x="73930" y="228410"/>
                    <a:pt x="70695" y="203835"/>
                  </a:cubicBezTo>
                  <a:lnTo>
                    <a:pt x="0" y="203835"/>
                  </a:lnTo>
                  <a:cubicBezTo>
                    <a:pt x="3235" y="270320"/>
                    <a:pt x="46527" y="304324"/>
                    <a:pt x="139297" y="304324"/>
                  </a:cubicBezTo>
                  <a:cubicBezTo>
                    <a:pt x="224073" y="304324"/>
                    <a:pt x="271362" y="267081"/>
                    <a:pt x="271362" y="211074"/>
                  </a:cubicBezTo>
                  <a:cubicBezTo>
                    <a:pt x="271362" y="162306"/>
                    <a:pt x="243198" y="133064"/>
                    <a:pt x="190201" y="126873"/>
                  </a:cubicBez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11" name="Freeform 10">
              <a:extLst>
                <a:ext uri="{FF2B5EF4-FFF2-40B4-BE49-F238E27FC236}">
                  <a16:creationId xmlns:a16="http://schemas.microsoft.com/office/drawing/2014/main" id="{049F432D-D198-EBF2-6321-D33802941698}"/>
                </a:ext>
              </a:extLst>
            </p:cNvPr>
            <p:cNvSpPr/>
            <p:nvPr/>
          </p:nvSpPr>
          <p:spPr>
            <a:xfrm>
              <a:off x="6738343" y="3284505"/>
              <a:ext cx="232446" cy="289083"/>
            </a:xfrm>
            <a:custGeom>
              <a:avLst/>
              <a:gdLst>
                <a:gd name="connsiteX0" fmla="*/ 0 w 232446"/>
                <a:gd name="connsiteY0" fmla="*/ 289084 h 289083"/>
                <a:gd name="connsiteX1" fmla="*/ 232446 w 232446"/>
                <a:gd name="connsiteY1" fmla="*/ 289084 h 289083"/>
                <a:gd name="connsiteX2" fmla="*/ 232446 w 232446"/>
                <a:gd name="connsiteY2" fmla="*/ 226600 h 289083"/>
                <a:gd name="connsiteX3" fmla="*/ 73645 w 232446"/>
                <a:gd name="connsiteY3" fmla="*/ 226600 h 289083"/>
                <a:gd name="connsiteX4" fmla="*/ 73645 w 232446"/>
                <a:gd name="connsiteY4" fmla="*/ 174212 h 289083"/>
                <a:gd name="connsiteX5" fmla="*/ 201333 w 232446"/>
                <a:gd name="connsiteY5" fmla="*/ 174212 h 289083"/>
                <a:gd name="connsiteX6" fmla="*/ 201333 w 232446"/>
                <a:gd name="connsiteY6" fmla="*/ 111347 h 289083"/>
                <a:gd name="connsiteX7" fmla="*/ 73645 w 232446"/>
                <a:gd name="connsiteY7" fmla="*/ 111347 h 289083"/>
                <a:gd name="connsiteX8" fmla="*/ 73645 w 232446"/>
                <a:gd name="connsiteY8" fmla="*/ 62579 h 289083"/>
                <a:gd name="connsiteX9" fmla="*/ 232446 w 232446"/>
                <a:gd name="connsiteY9" fmla="*/ 62579 h 289083"/>
                <a:gd name="connsiteX10" fmla="*/ 232446 w 232446"/>
                <a:gd name="connsiteY10" fmla="*/ 0 h 289083"/>
                <a:gd name="connsiteX11" fmla="*/ 0 w 232446"/>
                <a:gd name="connsiteY11" fmla="*/ 0 h 289083"/>
                <a:gd name="connsiteX12" fmla="*/ 0 w 232446"/>
                <a:gd name="connsiteY12"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2446" h="289083">
                  <a:moveTo>
                    <a:pt x="0" y="289084"/>
                  </a:moveTo>
                  <a:lnTo>
                    <a:pt x="232446" y="289084"/>
                  </a:lnTo>
                  <a:lnTo>
                    <a:pt x="232446" y="226600"/>
                  </a:lnTo>
                  <a:lnTo>
                    <a:pt x="73645" y="226600"/>
                  </a:lnTo>
                  <a:lnTo>
                    <a:pt x="73645" y="174212"/>
                  </a:lnTo>
                  <a:lnTo>
                    <a:pt x="201333" y="174212"/>
                  </a:lnTo>
                  <a:lnTo>
                    <a:pt x="201333" y="111347"/>
                  </a:lnTo>
                  <a:lnTo>
                    <a:pt x="73645" y="111347"/>
                  </a:lnTo>
                  <a:lnTo>
                    <a:pt x="73645" y="62579"/>
                  </a:lnTo>
                  <a:lnTo>
                    <a:pt x="232446" y="62579"/>
                  </a:lnTo>
                  <a:lnTo>
                    <a:pt x="232446" y="0"/>
                  </a:lnTo>
                  <a:lnTo>
                    <a:pt x="0" y="0"/>
                  </a:lnTo>
                  <a:lnTo>
                    <a:pt x="0" y="289084"/>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12" name="Freeform 11">
              <a:extLst>
                <a:ext uri="{FF2B5EF4-FFF2-40B4-BE49-F238E27FC236}">
                  <a16:creationId xmlns:a16="http://schemas.microsoft.com/office/drawing/2014/main" id="{459EF109-6711-3828-5F92-E1AB38091B74}"/>
                </a:ext>
              </a:extLst>
            </p:cNvPr>
            <p:cNvSpPr/>
            <p:nvPr/>
          </p:nvSpPr>
          <p:spPr>
            <a:xfrm>
              <a:off x="6430064" y="3284505"/>
              <a:ext cx="267080" cy="289083"/>
            </a:xfrm>
            <a:custGeom>
              <a:avLst/>
              <a:gdLst>
                <a:gd name="connsiteX0" fmla="*/ 135015 w 267080"/>
                <a:gd name="connsiteY0" fmla="*/ 0 h 289083"/>
                <a:gd name="connsiteX1" fmla="*/ 0 w 267080"/>
                <a:gd name="connsiteY1" fmla="*/ 0 h 289083"/>
                <a:gd name="connsiteX2" fmla="*/ 0 w 267080"/>
                <a:gd name="connsiteY2" fmla="*/ 289084 h 289083"/>
                <a:gd name="connsiteX3" fmla="*/ 135015 w 267080"/>
                <a:gd name="connsiteY3" fmla="*/ 289084 h 289083"/>
                <a:gd name="connsiteX4" fmla="*/ 267080 w 267080"/>
                <a:gd name="connsiteY4" fmla="*/ 142399 h 289083"/>
                <a:gd name="connsiteX5" fmla="*/ 135015 w 267080"/>
                <a:gd name="connsiteY5" fmla="*/ 95 h 289083"/>
                <a:gd name="connsiteX6" fmla="*/ 132065 w 267080"/>
                <a:gd name="connsiteY6" fmla="*/ 226600 h 289083"/>
                <a:gd name="connsiteX7" fmla="*/ 73549 w 267080"/>
                <a:gd name="connsiteY7" fmla="*/ 226600 h 289083"/>
                <a:gd name="connsiteX8" fmla="*/ 73549 w 267080"/>
                <a:gd name="connsiteY8" fmla="*/ 62579 h 289083"/>
                <a:gd name="connsiteX9" fmla="*/ 132065 w 267080"/>
                <a:gd name="connsiteY9" fmla="*/ 62579 h 289083"/>
                <a:gd name="connsiteX10" fmla="*/ 192008 w 267080"/>
                <a:gd name="connsiteY10" fmla="*/ 142399 h 289083"/>
                <a:gd name="connsiteX11" fmla="*/ 132065 w 267080"/>
                <a:gd name="connsiteY11" fmla="*/ 22660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7080" h="289083">
                  <a:moveTo>
                    <a:pt x="135015" y="0"/>
                  </a:moveTo>
                  <a:lnTo>
                    <a:pt x="0" y="0"/>
                  </a:lnTo>
                  <a:lnTo>
                    <a:pt x="0" y="289084"/>
                  </a:lnTo>
                  <a:lnTo>
                    <a:pt x="135015" y="289084"/>
                  </a:lnTo>
                  <a:cubicBezTo>
                    <a:pt x="238631" y="289084"/>
                    <a:pt x="267080" y="250412"/>
                    <a:pt x="267080" y="142399"/>
                  </a:cubicBezTo>
                  <a:cubicBezTo>
                    <a:pt x="267080" y="40862"/>
                    <a:pt x="239678" y="95"/>
                    <a:pt x="135015" y="95"/>
                  </a:cubicBezTo>
                  <a:close/>
                  <a:moveTo>
                    <a:pt x="132065" y="226600"/>
                  </a:moveTo>
                  <a:lnTo>
                    <a:pt x="73549" y="226600"/>
                  </a:lnTo>
                  <a:lnTo>
                    <a:pt x="73549" y="62579"/>
                  </a:lnTo>
                  <a:lnTo>
                    <a:pt x="132065" y="62579"/>
                  </a:lnTo>
                  <a:cubicBezTo>
                    <a:pt x="178307" y="62579"/>
                    <a:pt x="192008" y="75247"/>
                    <a:pt x="192008" y="142399"/>
                  </a:cubicBezTo>
                  <a:cubicBezTo>
                    <a:pt x="192008" y="203835"/>
                    <a:pt x="176595" y="226600"/>
                    <a:pt x="132065" y="226600"/>
                  </a:cubicBez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13" name="Freeform 12">
              <a:extLst>
                <a:ext uri="{FF2B5EF4-FFF2-40B4-BE49-F238E27FC236}">
                  <a16:creationId xmlns:a16="http://schemas.microsoft.com/office/drawing/2014/main" id="{818D2032-DF14-9AD3-E481-84690494FE26}"/>
                </a:ext>
              </a:extLst>
            </p:cNvPr>
            <p:cNvSpPr/>
            <p:nvPr/>
          </p:nvSpPr>
          <p:spPr>
            <a:xfrm>
              <a:off x="6070595" y="3276600"/>
              <a:ext cx="319411" cy="304228"/>
            </a:xfrm>
            <a:custGeom>
              <a:avLst/>
              <a:gdLst>
                <a:gd name="connsiteX0" fmla="*/ 159563 w 319411"/>
                <a:gd name="connsiteY0" fmla="*/ 0 h 304228"/>
                <a:gd name="connsiteX1" fmla="*/ 0 w 319411"/>
                <a:gd name="connsiteY1" fmla="*/ 151733 h 304228"/>
                <a:gd name="connsiteX2" fmla="*/ 159563 w 319411"/>
                <a:gd name="connsiteY2" fmla="*/ 304229 h 304228"/>
                <a:gd name="connsiteX3" fmla="*/ 319411 w 319411"/>
                <a:gd name="connsiteY3" fmla="*/ 151733 h 304228"/>
                <a:gd name="connsiteX4" fmla="*/ 159563 w 319411"/>
                <a:gd name="connsiteY4" fmla="*/ 0 h 304228"/>
                <a:gd name="connsiteX5" fmla="*/ 159563 w 319411"/>
                <a:gd name="connsiteY5" fmla="*/ 239173 h 304228"/>
                <a:gd name="connsiteX6" fmla="*/ 75072 w 319411"/>
                <a:gd name="connsiteY6" fmla="*/ 151733 h 304228"/>
                <a:gd name="connsiteX7" fmla="*/ 159563 w 319411"/>
                <a:gd name="connsiteY7" fmla="*/ 65056 h 304228"/>
                <a:gd name="connsiteX8" fmla="*/ 244054 w 319411"/>
                <a:gd name="connsiteY8" fmla="*/ 151733 h 304228"/>
                <a:gd name="connsiteX9" fmla="*/ 159563 w 319411"/>
                <a:gd name="connsiteY9" fmla="*/ 239173 h 304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9411" h="304228">
                  <a:moveTo>
                    <a:pt x="159563" y="0"/>
                  </a:moveTo>
                  <a:cubicBezTo>
                    <a:pt x="54520" y="0"/>
                    <a:pt x="0" y="64675"/>
                    <a:pt x="0" y="151733"/>
                  </a:cubicBezTo>
                  <a:cubicBezTo>
                    <a:pt x="0" y="238792"/>
                    <a:pt x="54520" y="304229"/>
                    <a:pt x="159563" y="304229"/>
                  </a:cubicBezTo>
                  <a:cubicBezTo>
                    <a:pt x="264606" y="304229"/>
                    <a:pt x="319411" y="239173"/>
                    <a:pt x="319411" y="151733"/>
                  </a:cubicBezTo>
                  <a:cubicBezTo>
                    <a:pt x="319411" y="64294"/>
                    <a:pt x="264892" y="0"/>
                    <a:pt x="159563" y="0"/>
                  </a:cubicBezTo>
                  <a:close/>
                  <a:moveTo>
                    <a:pt x="159563" y="239173"/>
                  </a:moveTo>
                  <a:cubicBezTo>
                    <a:pt x="105043" y="239173"/>
                    <a:pt x="75072" y="205931"/>
                    <a:pt x="75072" y="151733"/>
                  </a:cubicBezTo>
                  <a:cubicBezTo>
                    <a:pt x="75072" y="97536"/>
                    <a:pt x="105043" y="65056"/>
                    <a:pt x="159563" y="65056"/>
                  </a:cubicBezTo>
                  <a:cubicBezTo>
                    <a:pt x="214083" y="65056"/>
                    <a:pt x="244054" y="98679"/>
                    <a:pt x="244054" y="151733"/>
                  </a:cubicBezTo>
                  <a:cubicBezTo>
                    <a:pt x="244054" y="204788"/>
                    <a:pt x="214463" y="239173"/>
                    <a:pt x="159563" y="239173"/>
                  </a:cubicBez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14" name="Freeform 13">
              <a:extLst>
                <a:ext uri="{FF2B5EF4-FFF2-40B4-BE49-F238E27FC236}">
                  <a16:creationId xmlns:a16="http://schemas.microsoft.com/office/drawing/2014/main" id="{118136B6-608E-667A-3F67-D79B99862990}"/>
                </a:ext>
              </a:extLst>
            </p:cNvPr>
            <p:cNvSpPr/>
            <p:nvPr/>
          </p:nvSpPr>
          <p:spPr>
            <a:xfrm>
              <a:off x="5799233" y="3284505"/>
              <a:ext cx="259468" cy="289083"/>
            </a:xfrm>
            <a:custGeom>
              <a:avLst/>
              <a:gdLst>
                <a:gd name="connsiteX0" fmla="*/ 0 w 259468"/>
                <a:gd name="connsiteY0" fmla="*/ 62579 h 289083"/>
                <a:gd name="connsiteX1" fmla="*/ 93150 w 259468"/>
                <a:gd name="connsiteY1" fmla="*/ 62579 h 289083"/>
                <a:gd name="connsiteX2" fmla="*/ 93150 w 259468"/>
                <a:gd name="connsiteY2" fmla="*/ 289084 h 289083"/>
                <a:gd name="connsiteX3" fmla="*/ 166699 w 259468"/>
                <a:gd name="connsiteY3" fmla="*/ 289084 h 289083"/>
                <a:gd name="connsiteX4" fmla="*/ 166699 w 259468"/>
                <a:gd name="connsiteY4" fmla="*/ 62579 h 289083"/>
                <a:gd name="connsiteX5" fmla="*/ 259468 w 259468"/>
                <a:gd name="connsiteY5" fmla="*/ 62579 h 289083"/>
                <a:gd name="connsiteX6" fmla="*/ 259468 w 259468"/>
                <a:gd name="connsiteY6" fmla="*/ 0 h 289083"/>
                <a:gd name="connsiteX7" fmla="*/ 0 w 259468"/>
                <a:gd name="connsiteY7" fmla="*/ 0 h 289083"/>
                <a:gd name="connsiteX8" fmla="*/ 0 w 259468"/>
                <a:gd name="connsiteY8" fmla="*/ 62579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9468" h="289083">
                  <a:moveTo>
                    <a:pt x="0" y="62579"/>
                  </a:moveTo>
                  <a:lnTo>
                    <a:pt x="93150" y="62579"/>
                  </a:lnTo>
                  <a:lnTo>
                    <a:pt x="93150" y="289084"/>
                  </a:lnTo>
                  <a:lnTo>
                    <a:pt x="166699" y="289084"/>
                  </a:lnTo>
                  <a:lnTo>
                    <a:pt x="166699" y="62579"/>
                  </a:lnTo>
                  <a:lnTo>
                    <a:pt x="259468" y="62579"/>
                  </a:lnTo>
                  <a:lnTo>
                    <a:pt x="259468" y="0"/>
                  </a:lnTo>
                  <a:lnTo>
                    <a:pt x="0" y="0"/>
                  </a:lnTo>
                  <a:lnTo>
                    <a:pt x="0" y="62579"/>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15" name="Freeform 14">
              <a:extLst>
                <a:ext uri="{FF2B5EF4-FFF2-40B4-BE49-F238E27FC236}">
                  <a16:creationId xmlns:a16="http://schemas.microsoft.com/office/drawing/2014/main" id="{4556B2DC-D6FD-A1D6-596E-15E3FBF49318}"/>
                </a:ext>
              </a:extLst>
            </p:cNvPr>
            <p:cNvSpPr/>
            <p:nvPr/>
          </p:nvSpPr>
          <p:spPr>
            <a:xfrm>
              <a:off x="5492857" y="3284505"/>
              <a:ext cx="272789" cy="296227"/>
            </a:xfrm>
            <a:custGeom>
              <a:avLst/>
              <a:gdLst>
                <a:gd name="connsiteX0" fmla="*/ 199240 w 272789"/>
                <a:gd name="connsiteY0" fmla="*/ 178499 h 296227"/>
                <a:gd name="connsiteX1" fmla="*/ 136823 w 272789"/>
                <a:gd name="connsiteY1" fmla="*/ 231267 h 296227"/>
                <a:gd name="connsiteX2" fmla="*/ 73644 w 272789"/>
                <a:gd name="connsiteY2" fmla="*/ 178499 h 296227"/>
                <a:gd name="connsiteX3" fmla="*/ 73644 w 272789"/>
                <a:gd name="connsiteY3" fmla="*/ 0 h 296227"/>
                <a:gd name="connsiteX4" fmla="*/ 0 w 272789"/>
                <a:gd name="connsiteY4" fmla="*/ 0 h 296227"/>
                <a:gd name="connsiteX5" fmla="*/ 0 w 272789"/>
                <a:gd name="connsiteY5" fmla="*/ 186785 h 296227"/>
                <a:gd name="connsiteX6" fmla="*/ 136728 w 272789"/>
                <a:gd name="connsiteY6" fmla="*/ 296228 h 296227"/>
                <a:gd name="connsiteX7" fmla="*/ 272789 w 272789"/>
                <a:gd name="connsiteY7" fmla="*/ 186785 h 296227"/>
                <a:gd name="connsiteX8" fmla="*/ 272789 w 272789"/>
                <a:gd name="connsiteY8" fmla="*/ 0 h 296227"/>
                <a:gd name="connsiteX9" fmla="*/ 199145 w 272789"/>
                <a:gd name="connsiteY9" fmla="*/ 0 h 296227"/>
                <a:gd name="connsiteX10" fmla="*/ 199145 w 272789"/>
                <a:gd name="connsiteY10" fmla="*/ 178499 h 296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2789" h="296227">
                  <a:moveTo>
                    <a:pt x="199240" y="178499"/>
                  </a:moveTo>
                  <a:cubicBezTo>
                    <a:pt x="199240" y="216122"/>
                    <a:pt x="176119" y="231267"/>
                    <a:pt x="136823" y="231267"/>
                  </a:cubicBezTo>
                  <a:cubicBezTo>
                    <a:pt x="97527" y="231267"/>
                    <a:pt x="73644" y="215360"/>
                    <a:pt x="73644" y="178499"/>
                  </a:cubicBezTo>
                  <a:lnTo>
                    <a:pt x="73644" y="0"/>
                  </a:lnTo>
                  <a:lnTo>
                    <a:pt x="0" y="0"/>
                  </a:lnTo>
                  <a:lnTo>
                    <a:pt x="0" y="186785"/>
                  </a:lnTo>
                  <a:cubicBezTo>
                    <a:pt x="0" y="270224"/>
                    <a:pt x="74310" y="296228"/>
                    <a:pt x="136728" y="296228"/>
                  </a:cubicBezTo>
                  <a:cubicBezTo>
                    <a:pt x="199145" y="296228"/>
                    <a:pt x="272789" y="270224"/>
                    <a:pt x="272789" y="186785"/>
                  </a:cubicBezTo>
                  <a:lnTo>
                    <a:pt x="272789" y="0"/>
                  </a:lnTo>
                  <a:lnTo>
                    <a:pt x="199145" y="0"/>
                  </a:lnTo>
                  <a:lnTo>
                    <a:pt x="199145" y="178499"/>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16" name="Freeform 15">
              <a:extLst>
                <a:ext uri="{FF2B5EF4-FFF2-40B4-BE49-F238E27FC236}">
                  <a16:creationId xmlns:a16="http://schemas.microsoft.com/office/drawing/2014/main" id="{93540943-81DB-ACD6-2B4A-EA6DEA215544}"/>
                </a:ext>
              </a:extLst>
            </p:cNvPr>
            <p:cNvSpPr/>
            <p:nvPr/>
          </p:nvSpPr>
          <p:spPr>
            <a:xfrm>
              <a:off x="5166595" y="3284505"/>
              <a:ext cx="316842" cy="289083"/>
            </a:xfrm>
            <a:custGeom>
              <a:avLst/>
              <a:gdLst>
                <a:gd name="connsiteX0" fmla="*/ 110752 w 316842"/>
                <a:gd name="connsiteY0" fmla="*/ 0 h 289083"/>
                <a:gd name="connsiteX1" fmla="*/ 0 w 316842"/>
                <a:gd name="connsiteY1" fmla="*/ 289084 h 289083"/>
                <a:gd name="connsiteX2" fmla="*/ 76118 w 316842"/>
                <a:gd name="connsiteY2" fmla="*/ 289084 h 289083"/>
                <a:gd name="connsiteX3" fmla="*/ 95433 w 316842"/>
                <a:gd name="connsiteY3" fmla="*/ 234887 h 289083"/>
                <a:gd name="connsiteX4" fmla="*/ 219126 w 316842"/>
                <a:gd name="connsiteY4" fmla="*/ 234887 h 289083"/>
                <a:gd name="connsiteX5" fmla="*/ 238155 w 316842"/>
                <a:gd name="connsiteY5" fmla="*/ 289084 h 289083"/>
                <a:gd name="connsiteX6" fmla="*/ 316843 w 316842"/>
                <a:gd name="connsiteY6" fmla="*/ 289084 h 289083"/>
                <a:gd name="connsiteX7" fmla="*/ 204663 w 316842"/>
                <a:gd name="connsiteY7" fmla="*/ 0 h 289083"/>
                <a:gd name="connsiteX8" fmla="*/ 110752 w 316842"/>
                <a:gd name="connsiteY8" fmla="*/ 0 h 289083"/>
                <a:gd name="connsiteX9" fmla="*/ 117413 w 316842"/>
                <a:gd name="connsiteY9" fmla="*/ 173450 h 289083"/>
                <a:gd name="connsiteX10" fmla="*/ 157850 w 316842"/>
                <a:gd name="connsiteY10" fmla="*/ 60198 h 289083"/>
                <a:gd name="connsiteX11" fmla="*/ 197622 w 316842"/>
                <a:gd name="connsiteY11" fmla="*/ 173546 h 289083"/>
                <a:gd name="connsiteX12" fmla="*/ 117413 w 316842"/>
                <a:gd name="connsiteY12" fmla="*/ 173546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6842" h="289083">
                  <a:moveTo>
                    <a:pt x="110752" y="0"/>
                  </a:moveTo>
                  <a:lnTo>
                    <a:pt x="0" y="289084"/>
                  </a:lnTo>
                  <a:lnTo>
                    <a:pt x="76118" y="289084"/>
                  </a:lnTo>
                  <a:lnTo>
                    <a:pt x="95433" y="234887"/>
                  </a:lnTo>
                  <a:lnTo>
                    <a:pt x="219126" y="234887"/>
                  </a:lnTo>
                  <a:lnTo>
                    <a:pt x="238155" y="289084"/>
                  </a:lnTo>
                  <a:lnTo>
                    <a:pt x="316843" y="289084"/>
                  </a:lnTo>
                  <a:lnTo>
                    <a:pt x="204663" y="0"/>
                  </a:lnTo>
                  <a:lnTo>
                    <a:pt x="110752" y="0"/>
                  </a:lnTo>
                  <a:close/>
                  <a:moveTo>
                    <a:pt x="117413" y="173450"/>
                  </a:moveTo>
                  <a:lnTo>
                    <a:pt x="157850" y="60198"/>
                  </a:lnTo>
                  <a:lnTo>
                    <a:pt x="197622" y="173546"/>
                  </a:lnTo>
                  <a:lnTo>
                    <a:pt x="117413" y="173546"/>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17" name="Freeform 16">
              <a:extLst>
                <a:ext uri="{FF2B5EF4-FFF2-40B4-BE49-F238E27FC236}">
                  <a16:creationId xmlns:a16="http://schemas.microsoft.com/office/drawing/2014/main" id="{620CF4FE-045E-7C3E-3784-D4232C9B1ED4}"/>
                </a:ext>
              </a:extLst>
            </p:cNvPr>
            <p:cNvSpPr/>
            <p:nvPr/>
          </p:nvSpPr>
          <p:spPr>
            <a:xfrm>
              <a:off x="4616450" y="3284505"/>
              <a:ext cx="422266" cy="289083"/>
            </a:xfrm>
            <a:custGeom>
              <a:avLst/>
              <a:gdLst>
                <a:gd name="connsiteX0" fmla="*/ 2284 w 422266"/>
                <a:gd name="connsiteY0" fmla="*/ 289084 h 289083"/>
                <a:gd name="connsiteX1" fmla="*/ 260800 w 422266"/>
                <a:gd name="connsiteY1" fmla="*/ 128111 h 289083"/>
                <a:gd name="connsiteX2" fmla="*/ 394959 w 422266"/>
                <a:gd name="connsiteY2" fmla="*/ 128111 h 289083"/>
                <a:gd name="connsiteX3" fmla="*/ 402761 w 422266"/>
                <a:gd name="connsiteY3" fmla="*/ 135922 h 289083"/>
                <a:gd name="connsiteX4" fmla="*/ 402761 w 422266"/>
                <a:gd name="connsiteY4" fmla="*/ 135922 h 289083"/>
                <a:gd name="connsiteX5" fmla="*/ 399146 w 422266"/>
                <a:gd name="connsiteY5" fmla="*/ 142494 h 289083"/>
                <a:gd name="connsiteX6" fmla="*/ 272123 w 422266"/>
                <a:gd name="connsiteY6" fmla="*/ 218694 h 289083"/>
                <a:gd name="connsiteX7" fmla="*/ 260991 w 422266"/>
                <a:gd name="connsiteY7" fmla="*/ 240982 h 289083"/>
                <a:gd name="connsiteX8" fmla="*/ 260991 w 422266"/>
                <a:gd name="connsiteY8" fmla="*/ 288989 h 289083"/>
                <a:gd name="connsiteX9" fmla="*/ 422266 w 422266"/>
                <a:gd name="connsiteY9" fmla="*/ 288989 h 289083"/>
                <a:gd name="connsiteX10" fmla="*/ 422266 w 422266"/>
                <a:gd name="connsiteY10" fmla="*/ 9906 h 289083"/>
                <a:gd name="connsiteX11" fmla="*/ 412371 w 422266"/>
                <a:gd name="connsiteY11" fmla="*/ 0 h 289083"/>
                <a:gd name="connsiteX12" fmla="*/ 411895 w 422266"/>
                <a:gd name="connsiteY12" fmla="*/ 0 h 289083"/>
                <a:gd name="connsiteX13" fmla="*/ 257946 w 422266"/>
                <a:gd name="connsiteY13" fmla="*/ 0 h 289083"/>
                <a:gd name="connsiteX14" fmla="*/ 0 w 422266"/>
                <a:gd name="connsiteY14" fmla="*/ 160306 h 289083"/>
                <a:gd name="connsiteX15" fmla="*/ 0 w 422266"/>
                <a:gd name="connsiteY15" fmla="*/ 289084 h 289083"/>
                <a:gd name="connsiteX16" fmla="*/ 2284 w 422266"/>
                <a:gd name="connsiteY16"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2266" h="289083">
                  <a:moveTo>
                    <a:pt x="2284" y="289084"/>
                  </a:moveTo>
                  <a:lnTo>
                    <a:pt x="260800" y="128111"/>
                  </a:lnTo>
                  <a:lnTo>
                    <a:pt x="394959" y="128111"/>
                  </a:lnTo>
                  <a:cubicBezTo>
                    <a:pt x="399241" y="128111"/>
                    <a:pt x="402761" y="131636"/>
                    <a:pt x="402761" y="135922"/>
                  </a:cubicBezTo>
                  <a:lnTo>
                    <a:pt x="402761" y="135922"/>
                  </a:lnTo>
                  <a:cubicBezTo>
                    <a:pt x="402951" y="138684"/>
                    <a:pt x="401524" y="141256"/>
                    <a:pt x="399146" y="142494"/>
                  </a:cubicBezTo>
                  <a:lnTo>
                    <a:pt x="272123" y="218694"/>
                  </a:lnTo>
                  <a:cubicBezTo>
                    <a:pt x="263845" y="223647"/>
                    <a:pt x="260991" y="233553"/>
                    <a:pt x="260991" y="240982"/>
                  </a:cubicBezTo>
                  <a:lnTo>
                    <a:pt x="260991" y="288989"/>
                  </a:lnTo>
                  <a:cubicBezTo>
                    <a:pt x="260991" y="288989"/>
                    <a:pt x="422266" y="288989"/>
                    <a:pt x="422266" y="288989"/>
                  </a:cubicBezTo>
                  <a:lnTo>
                    <a:pt x="422266" y="9906"/>
                  </a:lnTo>
                  <a:cubicBezTo>
                    <a:pt x="422266" y="4477"/>
                    <a:pt x="417890" y="0"/>
                    <a:pt x="412371" y="0"/>
                  </a:cubicBezTo>
                  <a:cubicBezTo>
                    <a:pt x="412181" y="0"/>
                    <a:pt x="412086" y="0"/>
                    <a:pt x="411895" y="0"/>
                  </a:cubicBezTo>
                  <a:lnTo>
                    <a:pt x="257946" y="0"/>
                  </a:lnTo>
                  <a:lnTo>
                    <a:pt x="0" y="160306"/>
                  </a:lnTo>
                  <a:lnTo>
                    <a:pt x="0" y="289084"/>
                  </a:lnTo>
                  <a:lnTo>
                    <a:pt x="2284" y="289084"/>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grpSp>
      <p:sp>
        <p:nvSpPr>
          <p:cNvPr id="3" name="Text Placeholder 35">
            <a:extLst>
              <a:ext uri="{FF2B5EF4-FFF2-40B4-BE49-F238E27FC236}">
                <a16:creationId xmlns:a16="http://schemas.microsoft.com/office/drawing/2014/main" id="{AE79FA85-2D84-76DC-D6FB-A0C61BE7C8A0}"/>
              </a:ext>
            </a:extLst>
          </p:cNvPr>
          <p:cNvSpPr>
            <a:spLocks noGrp="1"/>
          </p:cNvSpPr>
          <p:nvPr>
            <p:ph type="body" sz="quarter" idx="30" hasCustomPrompt="1"/>
          </p:nvPr>
        </p:nvSpPr>
        <p:spPr>
          <a:xfrm>
            <a:off x="6515100" y="4815518"/>
            <a:ext cx="5257800" cy="85408"/>
          </a:xfrm>
          <a:prstGeom prst="rect">
            <a:avLst/>
          </a:prstGeom>
        </p:spPr>
        <p:txBody>
          <a:bodyPr lIns="0" tIns="0" rIns="0" bIns="0">
            <a:noAutofit/>
          </a:bodyPr>
          <a:lstStyle>
            <a:lvl1pPr marL="0" indent="0">
              <a:lnSpc>
                <a:spcPct val="90000"/>
              </a:lnSpc>
              <a:spcBef>
                <a:spcPts val="0"/>
              </a:spcBef>
              <a:spcAft>
                <a:spcPts val="0"/>
              </a:spcAft>
              <a:buNone/>
              <a:defRPr sz="600" b="0" i="0">
                <a:solidFill>
                  <a:schemeClr val="bg1"/>
                </a:solidFill>
                <a:latin typeface="Artifakt Element" panose="020B0503050000020004" pitchFamily="34" charset="77"/>
              </a:defRPr>
            </a:lvl1pPr>
          </a:lstStyle>
          <a:p>
            <a:r>
              <a:rPr lang="en-US"/>
              <a:t>Image courtesy of [Name]</a:t>
            </a:r>
          </a:p>
        </p:txBody>
      </p:sp>
    </p:spTree>
    <p:extLst>
      <p:ext uri="{BB962C8B-B14F-4D97-AF65-F5344CB8AC3E}">
        <p14:creationId xmlns:p14="http://schemas.microsoft.com/office/powerpoint/2010/main" val="283760186"/>
      </p:ext>
    </p:extLst>
  </p:cSld>
  <p:clrMapOvr>
    <a:masterClrMapping/>
  </p:clrMapOvr>
  <p:extLst>
    <p:ext uri="{DCECCB84-F9BA-43D5-87BE-67443E8EF086}">
      <p15:sldGuideLst xmlns:p15="http://schemas.microsoft.com/office/powerpoint/2012/main"/>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Title, Subtitle, 2-Column Content">
    <p:spTree>
      <p:nvGrpSpPr>
        <p:cNvPr id="1" name=""/>
        <p:cNvGrpSpPr/>
        <p:nvPr/>
      </p:nvGrpSpPr>
      <p:grpSpPr>
        <a:xfrm>
          <a:off x="0" y="0"/>
          <a:ext cx="0" cy="0"/>
          <a:chOff x="0" y="0"/>
          <a:chExt cx="0" cy="0"/>
        </a:xfrm>
      </p:grpSpPr>
      <p:sp>
        <p:nvSpPr>
          <p:cNvPr id="13" name="Text Placeholder 41">
            <a:extLst>
              <a:ext uri="{FF2B5EF4-FFF2-40B4-BE49-F238E27FC236}">
                <a16:creationId xmlns:a16="http://schemas.microsoft.com/office/drawing/2014/main" id="{63F5566E-6859-B588-7D8B-C53611F650ED}"/>
              </a:ext>
            </a:extLst>
          </p:cNvPr>
          <p:cNvSpPr>
            <a:spLocks noGrp="1"/>
          </p:cNvSpPr>
          <p:nvPr>
            <p:ph type="body" sz="quarter" idx="38" hasCustomPrompt="1"/>
          </p:nvPr>
        </p:nvSpPr>
        <p:spPr>
          <a:xfrm>
            <a:off x="419100" y="1057982"/>
            <a:ext cx="11353800" cy="352782"/>
          </a:xfrm>
          <a:prstGeom prst="rect">
            <a:avLst/>
          </a:prstGeom>
        </p:spPr>
        <p:txBody>
          <a:bodyPr lIns="0" tIns="0" rIns="0" bIns="0">
            <a:noAutofit/>
          </a:bodyPr>
          <a:lstStyle>
            <a:lvl1pPr marL="0" indent="0">
              <a:spcBef>
                <a:spcPts val="0"/>
              </a:spcBef>
              <a:spcAft>
                <a:spcPts val="0"/>
              </a:spcAft>
              <a:buNone/>
              <a:defRPr sz="1600" b="0" i="0">
                <a:latin typeface="Artifakt Element" panose="020B0503050000020004" pitchFamily="34" charset="77"/>
              </a:defRPr>
            </a:lvl1pPr>
            <a:lvl2pPr>
              <a:defRPr>
                <a:latin typeface="+mn-lt"/>
              </a:defRPr>
            </a:lvl2pPr>
            <a:lvl3pPr>
              <a:defRPr>
                <a:latin typeface="+mn-lt"/>
              </a:defRPr>
            </a:lvl3pPr>
            <a:lvl4pPr>
              <a:defRPr>
                <a:latin typeface="+mn-lt"/>
              </a:defRPr>
            </a:lvl4pPr>
            <a:lvl5pPr>
              <a:defRPr>
                <a:latin typeface="+mn-lt"/>
              </a:defRPr>
            </a:lvl5pPr>
          </a:lstStyle>
          <a:p>
            <a:pPr lvl="0"/>
            <a:r>
              <a:rPr lang="en-US"/>
              <a:t>Click to add subtitle</a:t>
            </a:r>
          </a:p>
        </p:txBody>
      </p:sp>
      <p:sp>
        <p:nvSpPr>
          <p:cNvPr id="22" name="Content Placeholder 21">
            <a:extLst>
              <a:ext uri="{FF2B5EF4-FFF2-40B4-BE49-F238E27FC236}">
                <a16:creationId xmlns:a16="http://schemas.microsoft.com/office/drawing/2014/main" id="{00491938-8658-5A91-7EF7-5B2A259BF4B7}"/>
              </a:ext>
            </a:extLst>
          </p:cNvPr>
          <p:cNvSpPr>
            <a:spLocks noGrp="1"/>
          </p:cNvSpPr>
          <p:nvPr>
            <p:ph sz="quarter" idx="51" hasCustomPrompt="1"/>
          </p:nvPr>
        </p:nvSpPr>
        <p:spPr>
          <a:xfrm>
            <a:off x="419100" y="1638300"/>
            <a:ext cx="5488214" cy="4260850"/>
          </a:xfrm>
        </p:spPr>
        <p:txBody>
          <a:bodyPr/>
          <a:lstStyle>
            <a:lvl1pPr>
              <a:defRPr b="0" i="0">
                <a:latin typeface="Artifakt Element" panose="020B0503050000020004" pitchFamily="34" charset="77"/>
              </a:defRPr>
            </a:lvl1pPr>
            <a:lvl2pPr>
              <a:defRPr b="0" i="0">
                <a:latin typeface="Artifakt Element" panose="020B0503050000020004" pitchFamily="34" charset="77"/>
              </a:defRPr>
            </a:lvl2pPr>
            <a:lvl3pPr>
              <a:defRPr b="0" i="0">
                <a:latin typeface="Artifakt Element" panose="020B0503050000020004" pitchFamily="34" charset="77"/>
              </a:defRPr>
            </a:lvl3pPr>
            <a:lvl4pPr>
              <a:defRPr b="0" i="0">
                <a:latin typeface="Artifakt Element" panose="020B0503050000020004" pitchFamily="34" charset="77"/>
              </a:defRPr>
            </a:lvl4pPr>
            <a:lvl5pPr>
              <a:defRPr b="0" i="0">
                <a:latin typeface="Artifakt Element" panose="020B0503050000020004" pitchFamily="34" charset="77"/>
              </a:defRPr>
            </a:lvl5pPr>
          </a:lstStyle>
          <a:p>
            <a:pPr lvl="0"/>
            <a:r>
              <a:rPr lang="en-US"/>
              <a:t>Click to add body copy</a:t>
            </a:r>
          </a:p>
          <a:p>
            <a:pPr lvl="1"/>
            <a:r>
              <a:rPr lang="en-US"/>
              <a:t>Second level</a:t>
            </a:r>
          </a:p>
          <a:p>
            <a:pPr lvl="2"/>
            <a:r>
              <a:rPr lang="en-US"/>
              <a:t>Third level</a:t>
            </a:r>
          </a:p>
          <a:p>
            <a:pPr lvl="3"/>
            <a:r>
              <a:rPr lang="en-US"/>
              <a:t>Fourth level</a:t>
            </a:r>
          </a:p>
          <a:p>
            <a:pPr lvl="4"/>
            <a:r>
              <a:rPr lang="en-US"/>
              <a:t>Fifth level</a:t>
            </a:r>
          </a:p>
        </p:txBody>
      </p:sp>
      <p:sp>
        <p:nvSpPr>
          <p:cNvPr id="2" name="Content Placeholder 21">
            <a:extLst>
              <a:ext uri="{FF2B5EF4-FFF2-40B4-BE49-F238E27FC236}">
                <a16:creationId xmlns:a16="http://schemas.microsoft.com/office/drawing/2014/main" id="{91E3321A-E57A-DBAD-0012-16F1193165E7}"/>
              </a:ext>
            </a:extLst>
          </p:cNvPr>
          <p:cNvSpPr>
            <a:spLocks noGrp="1"/>
          </p:cNvSpPr>
          <p:nvPr>
            <p:ph sz="quarter" idx="52" hasCustomPrompt="1"/>
          </p:nvPr>
        </p:nvSpPr>
        <p:spPr>
          <a:xfrm>
            <a:off x="6284686" y="1638300"/>
            <a:ext cx="5488214" cy="4260850"/>
          </a:xfrm>
        </p:spPr>
        <p:txBody>
          <a:bodyPr/>
          <a:lstStyle>
            <a:lvl1pPr>
              <a:defRPr b="0" i="0">
                <a:latin typeface="Artifakt Element" panose="020B0503050000020004" pitchFamily="34" charset="77"/>
              </a:defRPr>
            </a:lvl1pPr>
            <a:lvl2pPr>
              <a:defRPr b="0" i="0">
                <a:latin typeface="Artifakt Element" panose="020B0503050000020004" pitchFamily="34" charset="77"/>
              </a:defRPr>
            </a:lvl2pPr>
            <a:lvl3pPr>
              <a:defRPr b="0" i="0">
                <a:latin typeface="Artifakt Element" panose="020B0503050000020004" pitchFamily="34" charset="77"/>
              </a:defRPr>
            </a:lvl3pPr>
            <a:lvl4pPr>
              <a:defRPr b="0" i="0">
                <a:latin typeface="Artifakt Element" panose="020B0503050000020004" pitchFamily="34" charset="77"/>
              </a:defRPr>
            </a:lvl4pPr>
            <a:lvl5pPr>
              <a:defRPr b="0" i="0">
                <a:latin typeface="Artifakt Element" panose="020B0503050000020004" pitchFamily="34" charset="77"/>
              </a:defRPr>
            </a:lvl5pPr>
          </a:lstStyle>
          <a:p>
            <a:pPr lvl="0"/>
            <a:r>
              <a:rPr lang="en-US"/>
              <a:t>Click to add body copy</a:t>
            </a:r>
          </a:p>
          <a:p>
            <a:pPr lvl="1"/>
            <a:r>
              <a:rPr lang="en-US"/>
              <a:t>Second level</a:t>
            </a:r>
          </a:p>
          <a:p>
            <a:pPr lvl="2"/>
            <a:r>
              <a:rPr lang="en-US"/>
              <a:t>Third level</a:t>
            </a:r>
          </a:p>
          <a:p>
            <a:pPr lvl="3"/>
            <a:r>
              <a:rPr lang="en-US"/>
              <a:t>Fourth level</a:t>
            </a:r>
          </a:p>
          <a:p>
            <a:pPr lvl="4"/>
            <a:r>
              <a:rPr lang="en-US"/>
              <a:t>Fifth level</a:t>
            </a:r>
          </a:p>
        </p:txBody>
      </p:sp>
      <p:sp>
        <p:nvSpPr>
          <p:cNvPr id="4" name="Title 3">
            <a:extLst>
              <a:ext uri="{FF2B5EF4-FFF2-40B4-BE49-F238E27FC236}">
                <a16:creationId xmlns:a16="http://schemas.microsoft.com/office/drawing/2014/main" id="{B3BCF588-ADAC-038E-EE60-70FEFFA7CD22}"/>
              </a:ext>
            </a:extLst>
          </p:cNvPr>
          <p:cNvSpPr>
            <a:spLocks noGrp="1"/>
          </p:cNvSpPr>
          <p:nvPr>
            <p:ph type="title" hasCustomPrompt="1"/>
          </p:nvPr>
        </p:nvSpPr>
        <p:spPr>
          <a:xfrm>
            <a:off x="419100" y="423668"/>
            <a:ext cx="11353800" cy="498598"/>
          </a:xfrm>
        </p:spPr>
        <p:txBody>
          <a:bodyPr>
            <a:noAutofit/>
          </a:bodyPr>
          <a:lstStyle/>
          <a:p>
            <a:r>
              <a:rPr lang="en-US"/>
              <a:t>Click to add title</a:t>
            </a:r>
          </a:p>
        </p:txBody>
      </p:sp>
      <p:sp>
        <p:nvSpPr>
          <p:cNvPr id="5" name="Text Placeholder 18">
            <a:extLst>
              <a:ext uri="{FF2B5EF4-FFF2-40B4-BE49-F238E27FC236}">
                <a16:creationId xmlns:a16="http://schemas.microsoft.com/office/drawing/2014/main" id="{4B539815-9426-6258-2B7B-33AA4CD6D64F}"/>
              </a:ext>
            </a:extLst>
          </p:cNvPr>
          <p:cNvSpPr>
            <a:spLocks noGrp="1"/>
          </p:cNvSpPr>
          <p:nvPr>
            <p:ph type="body" sz="quarter" idx="28" hasCustomPrompt="1"/>
          </p:nvPr>
        </p:nvSpPr>
        <p:spPr>
          <a:xfrm>
            <a:off x="419100" y="6421359"/>
            <a:ext cx="8367712"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tx2"/>
                </a:solidFill>
                <a:latin typeface="Artifakt Element" panose="020B0503050000020004" pitchFamily="34" charset="77"/>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a:t>Click to add footer</a:t>
            </a:r>
          </a:p>
        </p:txBody>
      </p:sp>
      <p:sp>
        <p:nvSpPr>
          <p:cNvPr id="6" name="Slide Number Placeholder 14">
            <a:extLst>
              <a:ext uri="{FF2B5EF4-FFF2-40B4-BE49-F238E27FC236}">
                <a16:creationId xmlns:a16="http://schemas.microsoft.com/office/drawing/2014/main" id="{51EC96DB-91E1-9A5C-5F07-42906DA3F15C}"/>
              </a:ext>
            </a:extLst>
          </p:cNvPr>
          <p:cNvSpPr>
            <a:spLocks noGrp="1"/>
          </p:cNvSpPr>
          <p:nvPr>
            <p:ph type="sldNum" sz="quarter" idx="4"/>
          </p:nvPr>
        </p:nvSpPr>
        <p:spPr>
          <a:xfrm>
            <a:off x="9043733" y="6421359"/>
            <a:ext cx="2740279" cy="254983"/>
          </a:xfrm>
          <a:prstGeom prst="rect">
            <a:avLst/>
          </a:prstGeom>
        </p:spPr>
        <p:txBody>
          <a:bodyPr vert="horz" lIns="0" tIns="0" rIns="0" bIns="0" rtlCol="0" anchor="b"/>
          <a:lstStyle>
            <a:lvl1pPr algn="r">
              <a:defRPr sz="800" b="0" i="0">
                <a:solidFill>
                  <a:schemeClr val="tx2"/>
                </a:solidFill>
                <a:latin typeface="Artifakt Element" panose="020B0503050000020004" pitchFamily="34" charset="77"/>
              </a:defRPr>
            </a:lvl1pPr>
          </a:lstStyle>
          <a:p>
            <a:fld id="{D425CD52-4183-C145-916A-AE90310D9D4E}" type="slidenum">
              <a:rPr lang="en-US" smtClean="0"/>
              <a:pPr/>
              <a:t>‹#›</a:t>
            </a:fld>
            <a:endParaRPr lang="en-US"/>
          </a:p>
        </p:txBody>
      </p:sp>
    </p:spTree>
    <p:extLst>
      <p:ext uri="{BB962C8B-B14F-4D97-AF65-F5344CB8AC3E}">
        <p14:creationId xmlns:p14="http://schemas.microsoft.com/office/powerpoint/2010/main" val="3274059805"/>
      </p:ext>
    </p:extLst>
  </p:cSld>
  <p:clrMapOvr>
    <a:masterClrMapping/>
  </p:clrMapOvr>
  <p:extLst>
    <p:ext uri="{DCECCB84-F9BA-43D5-87BE-67443E8EF086}">
      <p15:sldGuideLst xmlns:p15="http://schemas.microsoft.com/office/powerpoint/2012/main">
        <p15:guide id="1" orient="horz" pos="2160">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Title, Subtitle, and Content">
    <p:spTree>
      <p:nvGrpSpPr>
        <p:cNvPr id="1" name=""/>
        <p:cNvGrpSpPr/>
        <p:nvPr/>
      </p:nvGrpSpPr>
      <p:grpSpPr>
        <a:xfrm>
          <a:off x="0" y="0"/>
          <a:ext cx="0" cy="0"/>
          <a:chOff x="0" y="0"/>
          <a:chExt cx="0" cy="0"/>
        </a:xfrm>
      </p:grpSpPr>
      <p:sp>
        <p:nvSpPr>
          <p:cNvPr id="13" name="Text Placeholder 41">
            <a:extLst>
              <a:ext uri="{FF2B5EF4-FFF2-40B4-BE49-F238E27FC236}">
                <a16:creationId xmlns:a16="http://schemas.microsoft.com/office/drawing/2014/main" id="{63F5566E-6859-B588-7D8B-C53611F650ED}"/>
              </a:ext>
            </a:extLst>
          </p:cNvPr>
          <p:cNvSpPr>
            <a:spLocks noGrp="1"/>
          </p:cNvSpPr>
          <p:nvPr>
            <p:ph type="body" sz="quarter" idx="38" hasCustomPrompt="1"/>
          </p:nvPr>
        </p:nvSpPr>
        <p:spPr>
          <a:xfrm>
            <a:off x="419100" y="1057982"/>
            <a:ext cx="11353800" cy="352782"/>
          </a:xfrm>
          <a:prstGeom prst="rect">
            <a:avLst/>
          </a:prstGeom>
        </p:spPr>
        <p:txBody>
          <a:bodyPr lIns="0" tIns="0" rIns="0" bIns="0">
            <a:noAutofit/>
          </a:bodyPr>
          <a:lstStyle>
            <a:lvl1pPr marL="0" indent="0">
              <a:spcBef>
                <a:spcPts val="0"/>
              </a:spcBef>
              <a:spcAft>
                <a:spcPts val="0"/>
              </a:spcAft>
              <a:buNone/>
              <a:defRPr sz="1600" b="0" i="0">
                <a:latin typeface="Artifakt Element" panose="020B0503050000020004" pitchFamily="34" charset="77"/>
              </a:defRPr>
            </a:lvl1pPr>
            <a:lvl2pPr>
              <a:defRPr>
                <a:latin typeface="+mn-lt"/>
              </a:defRPr>
            </a:lvl2pPr>
            <a:lvl3pPr>
              <a:defRPr>
                <a:latin typeface="+mn-lt"/>
              </a:defRPr>
            </a:lvl3pPr>
            <a:lvl4pPr>
              <a:defRPr>
                <a:latin typeface="+mn-lt"/>
              </a:defRPr>
            </a:lvl4pPr>
            <a:lvl5pPr>
              <a:defRPr>
                <a:latin typeface="+mn-lt"/>
              </a:defRPr>
            </a:lvl5pPr>
          </a:lstStyle>
          <a:p>
            <a:pPr lvl="0"/>
            <a:r>
              <a:rPr lang="en-US"/>
              <a:t>Click to add subtitle</a:t>
            </a:r>
          </a:p>
        </p:txBody>
      </p:sp>
      <p:sp>
        <p:nvSpPr>
          <p:cNvPr id="22" name="Content Placeholder 21">
            <a:extLst>
              <a:ext uri="{FF2B5EF4-FFF2-40B4-BE49-F238E27FC236}">
                <a16:creationId xmlns:a16="http://schemas.microsoft.com/office/drawing/2014/main" id="{00491938-8658-5A91-7EF7-5B2A259BF4B7}"/>
              </a:ext>
            </a:extLst>
          </p:cNvPr>
          <p:cNvSpPr>
            <a:spLocks noGrp="1"/>
          </p:cNvSpPr>
          <p:nvPr>
            <p:ph sz="quarter" idx="51" hasCustomPrompt="1"/>
          </p:nvPr>
        </p:nvSpPr>
        <p:spPr>
          <a:xfrm>
            <a:off x="419100" y="1638300"/>
            <a:ext cx="11353800" cy="4260850"/>
          </a:xfrm>
        </p:spPr>
        <p:txBody>
          <a:bodyPr/>
          <a:lstStyle>
            <a:lvl1pPr>
              <a:defRPr b="0" i="0">
                <a:latin typeface="Artifakt Element" panose="020B0503050000020004" pitchFamily="34" charset="77"/>
              </a:defRPr>
            </a:lvl1pPr>
            <a:lvl2pPr>
              <a:defRPr b="0" i="0">
                <a:latin typeface="Artifakt Element" panose="020B0503050000020004" pitchFamily="34" charset="77"/>
              </a:defRPr>
            </a:lvl2pPr>
            <a:lvl3pPr>
              <a:defRPr b="0" i="0">
                <a:latin typeface="Artifakt Element" panose="020B0503050000020004" pitchFamily="34" charset="77"/>
              </a:defRPr>
            </a:lvl3pPr>
            <a:lvl4pPr>
              <a:defRPr b="0" i="0">
                <a:latin typeface="Artifakt Element" panose="020B0503050000020004" pitchFamily="34" charset="77"/>
              </a:defRPr>
            </a:lvl4pPr>
            <a:lvl5pPr>
              <a:defRPr b="0" i="0">
                <a:latin typeface="Artifakt Element" panose="020B0503050000020004" pitchFamily="34" charset="77"/>
              </a:defRPr>
            </a:lvl5pPr>
          </a:lstStyle>
          <a:p>
            <a:pPr lvl="0"/>
            <a:r>
              <a:rPr lang="en-US"/>
              <a:t>Click to add body copy</a:t>
            </a:r>
          </a:p>
          <a:p>
            <a:pPr lvl="1"/>
            <a:r>
              <a:rPr lang="en-US"/>
              <a:t>Second level</a:t>
            </a:r>
          </a:p>
          <a:p>
            <a:pPr lvl="2"/>
            <a:r>
              <a:rPr lang="en-US"/>
              <a:t>Third level</a:t>
            </a:r>
          </a:p>
          <a:p>
            <a:pPr lvl="3"/>
            <a:r>
              <a:rPr lang="en-US"/>
              <a:t>Fourth level</a:t>
            </a:r>
          </a:p>
          <a:p>
            <a:pPr lvl="4"/>
            <a:r>
              <a:rPr lang="en-US"/>
              <a:t>Fifth level</a:t>
            </a:r>
          </a:p>
        </p:txBody>
      </p:sp>
      <p:sp>
        <p:nvSpPr>
          <p:cNvPr id="2" name="Title 1">
            <a:extLst>
              <a:ext uri="{FF2B5EF4-FFF2-40B4-BE49-F238E27FC236}">
                <a16:creationId xmlns:a16="http://schemas.microsoft.com/office/drawing/2014/main" id="{85E14300-0770-415F-F621-7F498BD3B3FF}"/>
              </a:ext>
            </a:extLst>
          </p:cNvPr>
          <p:cNvSpPr>
            <a:spLocks noGrp="1"/>
          </p:cNvSpPr>
          <p:nvPr>
            <p:ph type="title" hasCustomPrompt="1"/>
          </p:nvPr>
        </p:nvSpPr>
        <p:spPr>
          <a:xfrm>
            <a:off x="419100" y="423668"/>
            <a:ext cx="11353800" cy="498598"/>
          </a:xfrm>
        </p:spPr>
        <p:txBody>
          <a:bodyPr>
            <a:noAutofit/>
          </a:bodyPr>
          <a:lstStyle/>
          <a:p>
            <a:r>
              <a:rPr lang="en-US"/>
              <a:t>Click to add title</a:t>
            </a:r>
          </a:p>
        </p:txBody>
      </p:sp>
      <p:sp>
        <p:nvSpPr>
          <p:cNvPr id="4" name="Text Placeholder 18">
            <a:extLst>
              <a:ext uri="{FF2B5EF4-FFF2-40B4-BE49-F238E27FC236}">
                <a16:creationId xmlns:a16="http://schemas.microsoft.com/office/drawing/2014/main" id="{CD0082A0-1ED7-EB75-2957-BA13B9DA4821}"/>
              </a:ext>
            </a:extLst>
          </p:cNvPr>
          <p:cNvSpPr>
            <a:spLocks noGrp="1"/>
          </p:cNvSpPr>
          <p:nvPr>
            <p:ph type="body" sz="quarter" idx="28" hasCustomPrompt="1"/>
          </p:nvPr>
        </p:nvSpPr>
        <p:spPr>
          <a:xfrm>
            <a:off x="419100" y="6421359"/>
            <a:ext cx="8367712"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tx2"/>
                </a:solidFill>
                <a:latin typeface="Artifakt Element" panose="020B0503050000020004" pitchFamily="34" charset="77"/>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a:t>Click to add footer</a:t>
            </a:r>
          </a:p>
        </p:txBody>
      </p:sp>
      <p:sp>
        <p:nvSpPr>
          <p:cNvPr id="5" name="Slide Number Placeholder 14">
            <a:extLst>
              <a:ext uri="{FF2B5EF4-FFF2-40B4-BE49-F238E27FC236}">
                <a16:creationId xmlns:a16="http://schemas.microsoft.com/office/drawing/2014/main" id="{8A4D718C-05CC-F103-52CA-41C6AFCECC2B}"/>
              </a:ext>
            </a:extLst>
          </p:cNvPr>
          <p:cNvSpPr>
            <a:spLocks noGrp="1"/>
          </p:cNvSpPr>
          <p:nvPr>
            <p:ph type="sldNum" sz="quarter" idx="4"/>
          </p:nvPr>
        </p:nvSpPr>
        <p:spPr>
          <a:xfrm>
            <a:off x="9043733" y="6421359"/>
            <a:ext cx="2740279" cy="254983"/>
          </a:xfrm>
          <a:prstGeom prst="rect">
            <a:avLst/>
          </a:prstGeom>
        </p:spPr>
        <p:txBody>
          <a:bodyPr vert="horz" lIns="0" tIns="0" rIns="0" bIns="0" rtlCol="0" anchor="b"/>
          <a:lstStyle>
            <a:lvl1pPr algn="r">
              <a:defRPr sz="800" b="0" i="0">
                <a:solidFill>
                  <a:schemeClr val="tx2"/>
                </a:solidFill>
                <a:latin typeface="Artifakt Element" panose="020B0503050000020004" pitchFamily="34" charset="77"/>
              </a:defRPr>
            </a:lvl1pPr>
          </a:lstStyle>
          <a:p>
            <a:fld id="{D425CD52-4183-C145-916A-AE90310D9D4E}" type="slidenum">
              <a:rPr lang="en-US" smtClean="0"/>
              <a:pPr/>
              <a:t>‹#›</a:t>
            </a:fld>
            <a:endParaRPr lang="en-US"/>
          </a:p>
        </p:txBody>
      </p:sp>
    </p:spTree>
    <p:extLst>
      <p:ext uri="{BB962C8B-B14F-4D97-AF65-F5344CB8AC3E}">
        <p14:creationId xmlns:p14="http://schemas.microsoft.com/office/powerpoint/2010/main" val="41748799"/>
      </p:ext>
    </p:extLst>
  </p:cSld>
  <p:clrMapOvr>
    <a:masterClrMapping/>
  </p:clrMapOvr>
  <p:extLst>
    <p:ext uri="{DCECCB84-F9BA-43D5-87BE-67443E8EF086}">
      <p15:sldGuideLst xmlns:p15="http://schemas.microsoft.com/office/powerpoint/2012/main">
        <p15:guide id="1" orient="horz" pos="216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Learning Objectives">
    <p:spTree>
      <p:nvGrpSpPr>
        <p:cNvPr id="1" name=""/>
        <p:cNvGrpSpPr/>
        <p:nvPr/>
      </p:nvGrpSpPr>
      <p:grpSpPr>
        <a:xfrm>
          <a:off x="0" y="0"/>
          <a:ext cx="0" cy="0"/>
          <a:chOff x="0" y="0"/>
          <a:chExt cx="0" cy="0"/>
        </a:xfrm>
      </p:grpSpPr>
      <p:sp>
        <p:nvSpPr>
          <p:cNvPr id="5" name="Content Placeholder 2">
            <a:extLst>
              <a:ext uri="{FF2B5EF4-FFF2-40B4-BE49-F238E27FC236}">
                <a16:creationId xmlns:a16="http://schemas.microsoft.com/office/drawing/2014/main" id="{51F35BFC-45DA-41CB-B411-40026E11E6F4}"/>
              </a:ext>
            </a:extLst>
          </p:cNvPr>
          <p:cNvSpPr>
            <a:spLocks noGrp="1"/>
          </p:cNvSpPr>
          <p:nvPr>
            <p:ph idx="1"/>
          </p:nvPr>
        </p:nvSpPr>
        <p:spPr>
          <a:xfrm>
            <a:off x="491320" y="1584960"/>
            <a:ext cx="11209360" cy="4785360"/>
          </a:xfrm>
        </p:spPr>
        <p:txBody>
          <a:bodyPr/>
          <a:lstStyle>
            <a:lvl1pPr>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F3D827C1-A154-4A9B-B685-48DFB0F8FC25}"/>
              </a:ext>
            </a:extLst>
          </p:cNvPr>
          <p:cNvSpPr>
            <a:spLocks noGrp="1"/>
          </p:cNvSpPr>
          <p:nvPr>
            <p:ph type="title" hasCustomPrompt="1"/>
          </p:nvPr>
        </p:nvSpPr>
        <p:spPr/>
        <p:txBody>
          <a:bodyPr/>
          <a:lstStyle>
            <a:lvl1pPr>
              <a:defRPr/>
            </a:lvl1pPr>
          </a:lstStyle>
          <a:p>
            <a:r>
              <a:rPr lang="en-US" dirty="0"/>
              <a:t>Learning Objectives</a:t>
            </a:r>
          </a:p>
        </p:txBody>
      </p:sp>
    </p:spTree>
    <p:extLst>
      <p:ext uri="{BB962C8B-B14F-4D97-AF65-F5344CB8AC3E}">
        <p14:creationId xmlns:p14="http://schemas.microsoft.com/office/powerpoint/2010/main" val="1868198971"/>
      </p:ext>
    </p:extLst>
  </p:cSld>
  <p:clrMapOvr>
    <a:masterClrMapping/>
  </p:clrMapOvr>
  <p:extLst>
    <p:ext uri="{DCECCB84-F9BA-43D5-87BE-67443E8EF086}">
      <p15:sldGuideLst xmlns:p15="http://schemas.microsoft.com/office/powerpoint/2012/main">
        <p15:guide id="3" pos="3024">
          <p15:clr>
            <a:srgbClr val="FDE53C"/>
          </p15:clr>
        </p15:guide>
        <p15:guide id="4" pos="5592">
          <p15:clr>
            <a:srgbClr val="FDE53C"/>
          </p15:clr>
        </p15:guide>
        <p15:guide id="5" pos="5926">
          <p15:clr>
            <a:srgbClr val="FDE53C"/>
          </p15:clr>
        </p15:guide>
        <p15:guide id="6" pos="8490">
          <p15:clr>
            <a:srgbClr val="FDE53C"/>
          </p15:clr>
        </p15:guide>
        <p15:guide id="12" pos="3934">
          <p15:clr>
            <a:srgbClr val="5ACBF0"/>
          </p15:clr>
        </p15:guide>
        <p15:guide id="16" pos="7584">
          <p15:clr>
            <a:srgbClr val="5ACBF0"/>
          </p15:clr>
        </p15:guide>
        <p15:guide id="19" pos="3760">
          <p15:clr>
            <a:srgbClr val="5ACBF0"/>
          </p15:clr>
        </p15:guide>
        <p15:guide id="20" pos="4108">
          <p15:clr>
            <a:srgbClr val="5ACBF0"/>
          </p15:clr>
        </p15:guide>
        <p15:guide id="21" pos="7758">
          <p15:clr>
            <a:srgbClr val="5ACBF0"/>
          </p15:clr>
        </p15:guide>
        <p15:guide id="22" pos="7410">
          <p15:clr>
            <a:srgbClr val="5ACBF0"/>
          </p15:clr>
        </p15:guide>
        <p15:guide id="23" pos="3198">
          <p15:clr>
            <a:srgbClr val="FDE53C"/>
          </p15:clr>
        </p15:guide>
        <p15:guide id="24" pos="2850">
          <p15:clr>
            <a:srgbClr val="FDE53C"/>
          </p15:clr>
        </p15:guide>
        <p15:guide id="25" pos="8668">
          <p15:clr>
            <a:srgbClr val="FDE53C"/>
          </p15:clr>
        </p15:guide>
        <p15:guide id="26" pos="8320">
          <p15:clr>
            <a:srgbClr val="FDE53C"/>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Agenda Slide 1">
    <p:bg>
      <p:bgPr>
        <a:solidFill>
          <a:schemeClr val="bg2"/>
        </a:solidFill>
        <a:effectLst/>
      </p:bgPr>
    </p:bg>
    <p:spTree>
      <p:nvGrpSpPr>
        <p:cNvPr id="1" name=""/>
        <p:cNvGrpSpPr/>
        <p:nvPr/>
      </p:nvGrpSpPr>
      <p:grpSpPr>
        <a:xfrm>
          <a:off x="0" y="0"/>
          <a:ext cx="0" cy="0"/>
          <a:chOff x="0" y="0"/>
          <a:chExt cx="0" cy="0"/>
        </a:xfrm>
      </p:grpSpPr>
      <p:sp>
        <p:nvSpPr>
          <p:cNvPr id="5" name="Text Placeholder 19">
            <a:extLst>
              <a:ext uri="{FF2B5EF4-FFF2-40B4-BE49-F238E27FC236}">
                <a16:creationId xmlns:a16="http://schemas.microsoft.com/office/drawing/2014/main" id="{4D49287B-324E-5012-799E-EA3D7F4F0ECC}"/>
              </a:ext>
            </a:extLst>
          </p:cNvPr>
          <p:cNvSpPr>
            <a:spLocks noGrp="1"/>
          </p:cNvSpPr>
          <p:nvPr>
            <p:ph type="body" sz="quarter" idx="11" hasCustomPrompt="1"/>
          </p:nvPr>
        </p:nvSpPr>
        <p:spPr>
          <a:xfrm>
            <a:off x="419100" y="423668"/>
            <a:ext cx="4884211" cy="1196782"/>
          </a:xfrm>
          <a:prstGeom prst="rect">
            <a:avLst/>
          </a:prstGeom>
        </p:spPr>
        <p:txBody>
          <a:bodyPr lIns="0" tIns="0" rIns="0" bIns="0">
            <a:noAutofit/>
          </a:bodyPr>
          <a:lstStyle>
            <a:lvl1pPr marL="0" indent="0">
              <a:lnSpc>
                <a:spcPct val="90000"/>
              </a:lnSpc>
              <a:spcBef>
                <a:spcPts val="0"/>
              </a:spcBef>
              <a:spcAft>
                <a:spcPts val="0"/>
              </a:spcAft>
              <a:buNone/>
              <a:defRPr sz="3600" b="1" i="0">
                <a:solidFill>
                  <a:schemeClr val="tx1"/>
                </a:solidFill>
                <a:latin typeface="+mj-lt"/>
                <a:ea typeface="Artifakt Legend" panose="020B0503050000020004" pitchFamily="34" charset="77"/>
              </a:defRPr>
            </a:lvl1pPr>
            <a:lvl2pPr>
              <a:defRPr b="1" i="0">
                <a:latin typeface="Artifakt Legend" panose="020B0503050000020004" pitchFamily="34" charset="77"/>
                <a:ea typeface="Artifakt Legend" panose="020B0503050000020004" pitchFamily="34" charset="77"/>
              </a:defRPr>
            </a:lvl2pPr>
            <a:lvl3pPr>
              <a:defRPr b="1" i="0">
                <a:latin typeface="Artifakt Legend" panose="020B0503050000020004" pitchFamily="34" charset="77"/>
                <a:ea typeface="Artifakt Legend" panose="020B0503050000020004" pitchFamily="34" charset="77"/>
              </a:defRPr>
            </a:lvl3pPr>
            <a:lvl4pPr>
              <a:defRPr b="1" i="0">
                <a:latin typeface="Artifakt Legend" panose="020B0503050000020004" pitchFamily="34" charset="77"/>
                <a:ea typeface="Artifakt Legend" panose="020B0503050000020004" pitchFamily="34" charset="77"/>
              </a:defRPr>
            </a:lvl4pPr>
            <a:lvl5pPr>
              <a:defRPr b="1" i="0">
                <a:latin typeface="Artifakt Legend" panose="020B0503050000020004" pitchFamily="34" charset="77"/>
                <a:ea typeface="Artifakt Legend" panose="020B0503050000020004" pitchFamily="34" charset="77"/>
              </a:defRPr>
            </a:lvl5pPr>
          </a:lstStyle>
          <a:p>
            <a:pPr lvl="0"/>
            <a:r>
              <a:rPr lang="en-US"/>
              <a:t>Click to add title</a:t>
            </a:r>
          </a:p>
        </p:txBody>
      </p:sp>
      <p:sp>
        <p:nvSpPr>
          <p:cNvPr id="6" name="Text Placeholder 18">
            <a:extLst>
              <a:ext uri="{FF2B5EF4-FFF2-40B4-BE49-F238E27FC236}">
                <a16:creationId xmlns:a16="http://schemas.microsoft.com/office/drawing/2014/main" id="{F3FBD73E-58CD-BDE5-A600-43A4162957E5}"/>
              </a:ext>
            </a:extLst>
          </p:cNvPr>
          <p:cNvSpPr>
            <a:spLocks noGrp="1"/>
          </p:cNvSpPr>
          <p:nvPr>
            <p:ph type="body" sz="quarter" idx="28" hasCustomPrompt="1"/>
          </p:nvPr>
        </p:nvSpPr>
        <p:spPr>
          <a:xfrm>
            <a:off x="419100" y="6421359"/>
            <a:ext cx="5318951"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tx2"/>
                </a:solidFill>
                <a:latin typeface="Artifakt Element" panose="020B0503050000020004" pitchFamily="34" charset="77"/>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a:t>Click to add footer</a:t>
            </a:r>
          </a:p>
        </p:txBody>
      </p:sp>
      <p:sp>
        <p:nvSpPr>
          <p:cNvPr id="9" name="Picture Placeholder 8">
            <a:extLst>
              <a:ext uri="{FF2B5EF4-FFF2-40B4-BE49-F238E27FC236}">
                <a16:creationId xmlns:a16="http://schemas.microsoft.com/office/drawing/2014/main" id="{8BDB0137-4746-EB99-3777-9CE98D32E5AA}"/>
              </a:ext>
            </a:extLst>
          </p:cNvPr>
          <p:cNvSpPr>
            <a:spLocks noGrp="1"/>
          </p:cNvSpPr>
          <p:nvPr>
            <p:ph type="pic" sz="quarter" idx="29"/>
          </p:nvPr>
        </p:nvSpPr>
        <p:spPr>
          <a:xfrm>
            <a:off x="5892800" y="0"/>
            <a:ext cx="6299200" cy="6858000"/>
          </a:xfrm>
          <a:custGeom>
            <a:avLst/>
            <a:gdLst>
              <a:gd name="connsiteX0" fmla="*/ 203200 w 6299200"/>
              <a:gd name="connsiteY0" fmla="*/ 0 h 6858000"/>
              <a:gd name="connsiteX1" fmla="*/ 6299200 w 6299200"/>
              <a:gd name="connsiteY1" fmla="*/ 0 h 6858000"/>
              <a:gd name="connsiteX2" fmla="*/ 6299200 w 6299200"/>
              <a:gd name="connsiteY2" fmla="*/ 6858000 h 6858000"/>
              <a:gd name="connsiteX3" fmla="*/ 0 w 6299200"/>
              <a:gd name="connsiteY3" fmla="*/ 6858000 h 6858000"/>
              <a:gd name="connsiteX4" fmla="*/ 0 w 6299200"/>
              <a:gd name="connsiteY4" fmla="*/ 6855987 h 6858000"/>
              <a:gd name="connsiteX5" fmla="*/ 25003 w 6299200"/>
              <a:gd name="connsiteY5" fmla="*/ 6853466 h 6858000"/>
              <a:gd name="connsiteX6" fmla="*/ 203200 w 6299200"/>
              <a:gd name="connsiteY6" fmla="*/ 6634825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99200" h="6858000">
                <a:moveTo>
                  <a:pt x="203200" y="0"/>
                </a:moveTo>
                <a:lnTo>
                  <a:pt x="6299200" y="0"/>
                </a:lnTo>
                <a:lnTo>
                  <a:pt x="6299200" y="6858000"/>
                </a:lnTo>
                <a:lnTo>
                  <a:pt x="0" y="6858000"/>
                </a:lnTo>
                <a:lnTo>
                  <a:pt x="0" y="6855987"/>
                </a:lnTo>
                <a:lnTo>
                  <a:pt x="25003" y="6853466"/>
                </a:lnTo>
                <a:cubicBezTo>
                  <a:pt x="126700" y="6832656"/>
                  <a:pt x="203200" y="6742674"/>
                  <a:pt x="203200" y="6634825"/>
                </a:cubicBezTo>
                <a:close/>
              </a:path>
            </a:pathLst>
          </a:custGeom>
        </p:spPr>
        <p:txBody>
          <a:bodyPr wrap="square">
            <a:noAutofit/>
          </a:bodyPr>
          <a:lstStyle>
            <a:lvl1pPr marL="0" indent="0">
              <a:buNone/>
              <a:defRPr b="0" i="0">
                <a:latin typeface="Artifakt Element" panose="020B0503050000020004" pitchFamily="34" charset="77"/>
              </a:defRPr>
            </a:lvl1pPr>
          </a:lstStyle>
          <a:p>
            <a:r>
              <a:rPr lang="en-US"/>
              <a:t>Click icon to add picture</a:t>
            </a:r>
          </a:p>
        </p:txBody>
      </p:sp>
      <p:sp>
        <p:nvSpPr>
          <p:cNvPr id="2" name="Text Placeholder 35">
            <a:extLst>
              <a:ext uri="{FF2B5EF4-FFF2-40B4-BE49-F238E27FC236}">
                <a16:creationId xmlns:a16="http://schemas.microsoft.com/office/drawing/2014/main" id="{1A13A425-805D-01C2-F84E-99DEEBBE98A2}"/>
              </a:ext>
            </a:extLst>
          </p:cNvPr>
          <p:cNvSpPr>
            <a:spLocks noGrp="1"/>
          </p:cNvSpPr>
          <p:nvPr>
            <p:ph type="body" sz="quarter" idx="30" hasCustomPrompt="1"/>
          </p:nvPr>
        </p:nvSpPr>
        <p:spPr>
          <a:xfrm>
            <a:off x="6515100" y="6553200"/>
            <a:ext cx="5257800" cy="85408"/>
          </a:xfrm>
          <a:prstGeom prst="rect">
            <a:avLst/>
          </a:prstGeom>
        </p:spPr>
        <p:txBody>
          <a:bodyPr lIns="0" tIns="0" rIns="0" bIns="0">
            <a:noAutofit/>
          </a:bodyPr>
          <a:lstStyle>
            <a:lvl1pPr marL="0" indent="0">
              <a:lnSpc>
                <a:spcPct val="90000"/>
              </a:lnSpc>
              <a:spcBef>
                <a:spcPts val="0"/>
              </a:spcBef>
              <a:spcAft>
                <a:spcPts val="0"/>
              </a:spcAft>
              <a:buNone/>
              <a:defRPr sz="600" b="0" i="0">
                <a:solidFill>
                  <a:schemeClr val="bg1"/>
                </a:solidFill>
                <a:latin typeface="Artifakt Element" panose="020B0503050000020004" pitchFamily="34" charset="77"/>
              </a:defRPr>
            </a:lvl1pPr>
          </a:lstStyle>
          <a:p>
            <a:r>
              <a:rPr lang="en-US"/>
              <a:t>Image courtesy of [Name]</a:t>
            </a:r>
          </a:p>
        </p:txBody>
      </p:sp>
    </p:spTree>
    <p:extLst>
      <p:ext uri="{BB962C8B-B14F-4D97-AF65-F5344CB8AC3E}">
        <p14:creationId xmlns:p14="http://schemas.microsoft.com/office/powerpoint/2010/main" val="3633061266"/>
      </p:ext>
    </p:extLst>
  </p:cSld>
  <p:clrMapOvr>
    <a:masterClrMapping/>
  </p:clrMapOvr>
  <p:extLst>
    <p:ext uri="{DCECCB84-F9BA-43D5-87BE-67443E8EF086}">
      <p15:sldGuideLst xmlns:p15="http://schemas.microsoft.com/office/powerpoint/2012/main"/>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Agenda Slide 2">
    <p:spTree>
      <p:nvGrpSpPr>
        <p:cNvPr id="1" name=""/>
        <p:cNvGrpSpPr/>
        <p:nvPr/>
      </p:nvGrpSpPr>
      <p:grpSpPr>
        <a:xfrm>
          <a:off x="0" y="0"/>
          <a:ext cx="0" cy="0"/>
          <a:chOff x="0" y="0"/>
          <a:chExt cx="0" cy="0"/>
        </a:xfrm>
      </p:grpSpPr>
      <p:sp>
        <p:nvSpPr>
          <p:cNvPr id="7" name="Freeform: Shape 6">
            <a:extLst>
              <a:ext uri="{FF2B5EF4-FFF2-40B4-BE49-F238E27FC236}">
                <a16:creationId xmlns:a16="http://schemas.microsoft.com/office/drawing/2014/main" id="{F4DBB327-9E3B-8A7C-6120-314CC5175871}"/>
              </a:ext>
            </a:extLst>
          </p:cNvPr>
          <p:cNvSpPr/>
          <p:nvPr userDrawn="1"/>
        </p:nvSpPr>
        <p:spPr>
          <a:xfrm>
            <a:off x="0" y="5002182"/>
            <a:ext cx="12192000" cy="1855818"/>
          </a:xfrm>
          <a:custGeom>
            <a:avLst/>
            <a:gdLst>
              <a:gd name="connsiteX0" fmla="*/ 12192000 w 12192000"/>
              <a:gd name="connsiteY0" fmla="*/ 0 h 1855818"/>
              <a:gd name="connsiteX1" fmla="*/ 12192000 w 12192000"/>
              <a:gd name="connsiteY1" fmla="*/ 1855818 h 1855818"/>
              <a:gd name="connsiteX2" fmla="*/ 0 w 12192000"/>
              <a:gd name="connsiteY2" fmla="*/ 1855818 h 1855818"/>
              <a:gd name="connsiteX3" fmla="*/ 0 w 12192000"/>
              <a:gd name="connsiteY3" fmla="*/ 154547 h 1855818"/>
              <a:gd name="connsiteX4" fmla="*/ 12037452 w 12192000"/>
              <a:gd name="connsiteY4" fmla="*/ 154547 h 1855818"/>
              <a:gd name="connsiteX5" fmla="*/ 12192000 w 12192000"/>
              <a:gd name="connsiteY5" fmla="*/ 0 h 18558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2000" h="1855818">
                <a:moveTo>
                  <a:pt x="12192000" y="0"/>
                </a:moveTo>
                <a:lnTo>
                  <a:pt x="12192000" y="1855818"/>
                </a:lnTo>
                <a:lnTo>
                  <a:pt x="0" y="1855818"/>
                </a:lnTo>
                <a:lnTo>
                  <a:pt x="0" y="154547"/>
                </a:lnTo>
                <a:lnTo>
                  <a:pt x="12037452" y="154547"/>
                </a:lnTo>
                <a:cubicBezTo>
                  <a:pt x="12122806" y="154547"/>
                  <a:pt x="12192000" y="85354"/>
                  <a:pt x="12192000" y="0"/>
                </a:cubicBezTo>
                <a:close/>
              </a:path>
            </a:pathLst>
          </a:cu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b="0" i="0">
              <a:latin typeface="Artifakt Element" panose="020B0503050000020004" pitchFamily="34" charset="77"/>
            </a:endParaRPr>
          </a:p>
        </p:txBody>
      </p:sp>
      <p:sp>
        <p:nvSpPr>
          <p:cNvPr id="5" name="Text Placeholder 19">
            <a:extLst>
              <a:ext uri="{FF2B5EF4-FFF2-40B4-BE49-F238E27FC236}">
                <a16:creationId xmlns:a16="http://schemas.microsoft.com/office/drawing/2014/main" id="{4D49287B-324E-5012-799E-EA3D7F4F0ECC}"/>
              </a:ext>
            </a:extLst>
          </p:cNvPr>
          <p:cNvSpPr>
            <a:spLocks noGrp="1"/>
          </p:cNvSpPr>
          <p:nvPr>
            <p:ph type="body" sz="quarter" idx="11" hasCustomPrompt="1"/>
          </p:nvPr>
        </p:nvSpPr>
        <p:spPr>
          <a:xfrm>
            <a:off x="419100" y="423668"/>
            <a:ext cx="4884211" cy="1196782"/>
          </a:xfrm>
          <a:prstGeom prst="rect">
            <a:avLst/>
          </a:prstGeom>
        </p:spPr>
        <p:txBody>
          <a:bodyPr lIns="0" tIns="0" rIns="0" bIns="0">
            <a:noAutofit/>
          </a:bodyPr>
          <a:lstStyle>
            <a:lvl1pPr marL="0" indent="0">
              <a:lnSpc>
                <a:spcPct val="90000"/>
              </a:lnSpc>
              <a:spcBef>
                <a:spcPts val="0"/>
              </a:spcBef>
              <a:spcAft>
                <a:spcPts val="0"/>
              </a:spcAft>
              <a:buNone/>
              <a:defRPr sz="3600" b="1" i="0">
                <a:solidFill>
                  <a:schemeClr val="tx1"/>
                </a:solidFill>
                <a:latin typeface="+mj-lt"/>
                <a:ea typeface="Artifakt Legend" panose="020B0503050000020004" pitchFamily="34" charset="77"/>
              </a:defRPr>
            </a:lvl1pPr>
            <a:lvl2pPr>
              <a:defRPr b="1" i="0">
                <a:latin typeface="Artifakt Legend" panose="020B0503050000020004" pitchFamily="34" charset="77"/>
                <a:ea typeface="Artifakt Legend" panose="020B0503050000020004" pitchFamily="34" charset="77"/>
              </a:defRPr>
            </a:lvl2pPr>
            <a:lvl3pPr>
              <a:defRPr b="1" i="0">
                <a:latin typeface="Artifakt Legend" panose="020B0503050000020004" pitchFamily="34" charset="77"/>
                <a:ea typeface="Artifakt Legend" panose="020B0503050000020004" pitchFamily="34" charset="77"/>
              </a:defRPr>
            </a:lvl3pPr>
            <a:lvl4pPr>
              <a:defRPr b="1" i="0">
                <a:latin typeface="Artifakt Legend" panose="020B0503050000020004" pitchFamily="34" charset="77"/>
                <a:ea typeface="Artifakt Legend" panose="020B0503050000020004" pitchFamily="34" charset="77"/>
              </a:defRPr>
            </a:lvl4pPr>
            <a:lvl5pPr>
              <a:defRPr b="1" i="0">
                <a:latin typeface="Artifakt Legend" panose="020B0503050000020004" pitchFamily="34" charset="77"/>
                <a:ea typeface="Artifakt Legend" panose="020B0503050000020004" pitchFamily="34" charset="77"/>
              </a:defRPr>
            </a:lvl5pPr>
          </a:lstStyle>
          <a:p>
            <a:pPr lvl="0"/>
            <a:r>
              <a:rPr lang="en-US"/>
              <a:t>Click to add title</a:t>
            </a:r>
          </a:p>
        </p:txBody>
      </p:sp>
      <p:grpSp>
        <p:nvGrpSpPr>
          <p:cNvPr id="22" name="Graphic 2">
            <a:extLst>
              <a:ext uri="{FF2B5EF4-FFF2-40B4-BE49-F238E27FC236}">
                <a16:creationId xmlns:a16="http://schemas.microsoft.com/office/drawing/2014/main" id="{0C234A4E-15DC-0BA5-087D-F0AC8ADC0E2B}"/>
              </a:ext>
            </a:extLst>
          </p:cNvPr>
          <p:cNvGrpSpPr/>
          <p:nvPr userDrawn="1"/>
        </p:nvGrpSpPr>
        <p:grpSpPr>
          <a:xfrm>
            <a:off x="9711232" y="6203201"/>
            <a:ext cx="2025431" cy="208094"/>
            <a:chOff x="4616450" y="3276600"/>
            <a:chExt cx="2962049" cy="304323"/>
          </a:xfrm>
          <a:solidFill>
            <a:schemeClr val="bg1"/>
          </a:solidFill>
        </p:grpSpPr>
        <p:sp>
          <p:nvSpPr>
            <p:cNvPr id="23" name="Freeform 8">
              <a:extLst>
                <a:ext uri="{FF2B5EF4-FFF2-40B4-BE49-F238E27FC236}">
                  <a16:creationId xmlns:a16="http://schemas.microsoft.com/office/drawing/2014/main" id="{2BB76DFD-CBA2-E462-F161-D7FA5DE9DCB3}"/>
                </a:ext>
              </a:extLst>
            </p:cNvPr>
            <p:cNvSpPr/>
            <p:nvPr/>
          </p:nvSpPr>
          <p:spPr>
            <a:xfrm>
              <a:off x="7312180" y="3284505"/>
              <a:ext cx="266318" cy="289083"/>
            </a:xfrm>
            <a:custGeom>
              <a:avLst/>
              <a:gdLst>
                <a:gd name="connsiteX0" fmla="*/ 266319 w 266318"/>
                <a:gd name="connsiteY0" fmla="*/ 0 h 289083"/>
                <a:gd name="connsiteX1" fmla="*/ 178688 w 266318"/>
                <a:gd name="connsiteY1" fmla="*/ 0 h 289083"/>
                <a:gd name="connsiteX2" fmla="*/ 73644 w 266318"/>
                <a:gd name="connsiteY2" fmla="*/ 117443 h 289083"/>
                <a:gd name="connsiteX3" fmla="*/ 73644 w 266318"/>
                <a:gd name="connsiteY3" fmla="*/ 0 h 289083"/>
                <a:gd name="connsiteX4" fmla="*/ 0 w 266318"/>
                <a:gd name="connsiteY4" fmla="*/ 0 h 289083"/>
                <a:gd name="connsiteX5" fmla="*/ 380 w 266318"/>
                <a:gd name="connsiteY5" fmla="*/ 289084 h 289083"/>
                <a:gd name="connsiteX6" fmla="*/ 73644 w 266318"/>
                <a:gd name="connsiteY6" fmla="*/ 289084 h 289083"/>
                <a:gd name="connsiteX7" fmla="*/ 73644 w 266318"/>
                <a:gd name="connsiteY7" fmla="*/ 179261 h 289083"/>
                <a:gd name="connsiteX8" fmla="*/ 173264 w 266318"/>
                <a:gd name="connsiteY8" fmla="*/ 289084 h 289083"/>
                <a:gd name="connsiteX9" fmla="*/ 266319 w 266318"/>
                <a:gd name="connsiteY9" fmla="*/ 289084 h 289083"/>
                <a:gd name="connsiteX10" fmla="*/ 132065 w 266318"/>
                <a:gd name="connsiteY10" fmla="*/ 146399 h 289083"/>
                <a:gd name="connsiteX11" fmla="*/ 266319 w 266318"/>
                <a:gd name="connsiteY11" fmla="*/ 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6318" h="289083">
                  <a:moveTo>
                    <a:pt x="266319" y="0"/>
                  </a:moveTo>
                  <a:lnTo>
                    <a:pt x="178688" y="0"/>
                  </a:lnTo>
                  <a:lnTo>
                    <a:pt x="73644" y="117443"/>
                  </a:lnTo>
                  <a:lnTo>
                    <a:pt x="73644" y="0"/>
                  </a:lnTo>
                  <a:lnTo>
                    <a:pt x="0" y="0"/>
                  </a:lnTo>
                  <a:lnTo>
                    <a:pt x="380" y="289084"/>
                  </a:lnTo>
                  <a:lnTo>
                    <a:pt x="73644" y="289084"/>
                  </a:lnTo>
                  <a:lnTo>
                    <a:pt x="73644" y="179261"/>
                  </a:lnTo>
                  <a:lnTo>
                    <a:pt x="173264" y="289084"/>
                  </a:lnTo>
                  <a:lnTo>
                    <a:pt x="266319" y="289084"/>
                  </a:lnTo>
                  <a:lnTo>
                    <a:pt x="132065" y="146399"/>
                  </a:lnTo>
                  <a:lnTo>
                    <a:pt x="266319" y="0"/>
                  </a:lnTo>
                  <a:close/>
                </a:path>
              </a:pathLst>
            </a:custGeom>
            <a:grpFill/>
            <a:ln w="9494" cap="flat">
              <a:noFill/>
              <a:prstDash val="solid"/>
              <a:miter/>
            </a:ln>
          </p:spPr>
          <p:txBody>
            <a:bodyPr rtlCol="0" anchor="ctr"/>
            <a:lstStyle/>
            <a:p>
              <a:pPr marL="285750" indent="-285750">
                <a:buFont typeface="Arial" panose="020B0604020202020204" pitchFamily="34" charset="0"/>
                <a:buChar char="•"/>
              </a:pPr>
              <a:endParaRPr lang="en-US" b="0" i="0">
                <a:latin typeface="Artifakt Element" panose="020B0503050000020004" pitchFamily="34" charset="77"/>
              </a:endParaRPr>
            </a:p>
          </p:txBody>
        </p:sp>
        <p:sp>
          <p:nvSpPr>
            <p:cNvPr id="24" name="Freeform 9">
              <a:extLst>
                <a:ext uri="{FF2B5EF4-FFF2-40B4-BE49-F238E27FC236}">
                  <a16:creationId xmlns:a16="http://schemas.microsoft.com/office/drawing/2014/main" id="{4309C642-92EC-7754-338D-1902570C62E6}"/>
                </a:ext>
              </a:extLst>
            </p:cNvPr>
            <p:cNvSpPr/>
            <p:nvPr/>
          </p:nvSpPr>
          <p:spPr>
            <a:xfrm>
              <a:off x="7003330" y="3276600"/>
              <a:ext cx="271361" cy="304323"/>
            </a:xfrm>
            <a:custGeom>
              <a:avLst/>
              <a:gdLst>
                <a:gd name="connsiteX0" fmla="*/ 190105 w 271361"/>
                <a:gd name="connsiteY0" fmla="*/ 126778 h 304323"/>
                <a:gd name="connsiteX1" fmla="*/ 122931 w 271361"/>
                <a:gd name="connsiteY1" fmla="*/ 119158 h 304323"/>
                <a:gd name="connsiteX2" fmla="*/ 73835 w 271361"/>
                <a:gd name="connsiteY2" fmla="*/ 91726 h 304323"/>
                <a:gd name="connsiteX3" fmla="*/ 133397 w 271361"/>
                <a:gd name="connsiteY3" fmla="*/ 63532 h 304323"/>
                <a:gd name="connsiteX4" fmla="*/ 194768 w 271361"/>
                <a:gd name="connsiteY4" fmla="*/ 98965 h 304323"/>
                <a:gd name="connsiteX5" fmla="*/ 266985 w 271361"/>
                <a:gd name="connsiteY5" fmla="*/ 98965 h 304323"/>
                <a:gd name="connsiteX6" fmla="*/ 137393 w 271361"/>
                <a:gd name="connsiteY6" fmla="*/ 0 h 304323"/>
                <a:gd name="connsiteX7" fmla="*/ 3901 w 271361"/>
                <a:gd name="connsiteY7" fmla="*/ 97917 h 304323"/>
                <a:gd name="connsiteX8" fmla="*/ 94862 w 271361"/>
                <a:gd name="connsiteY8" fmla="*/ 179261 h 304323"/>
                <a:gd name="connsiteX9" fmla="*/ 163084 w 271361"/>
                <a:gd name="connsiteY9" fmla="*/ 186500 h 304323"/>
                <a:gd name="connsiteX10" fmla="*/ 200952 w 271361"/>
                <a:gd name="connsiteY10" fmla="*/ 212503 h 304323"/>
                <a:gd name="connsiteX11" fmla="*/ 141770 w 271361"/>
                <a:gd name="connsiteY11" fmla="*/ 240697 h 304323"/>
                <a:gd name="connsiteX12" fmla="*/ 70695 w 271361"/>
                <a:gd name="connsiteY12" fmla="*/ 203835 h 304323"/>
                <a:gd name="connsiteX13" fmla="*/ 0 w 271361"/>
                <a:gd name="connsiteY13" fmla="*/ 203835 h 304323"/>
                <a:gd name="connsiteX14" fmla="*/ 139297 w 271361"/>
                <a:gd name="connsiteY14" fmla="*/ 304324 h 304323"/>
                <a:gd name="connsiteX15" fmla="*/ 271362 w 271361"/>
                <a:gd name="connsiteY15" fmla="*/ 211074 h 304323"/>
                <a:gd name="connsiteX16" fmla="*/ 190201 w 271361"/>
                <a:gd name="connsiteY16" fmla="*/ 126873 h 304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1361" h="304323">
                  <a:moveTo>
                    <a:pt x="190105" y="126778"/>
                  </a:moveTo>
                  <a:lnTo>
                    <a:pt x="122931" y="119158"/>
                  </a:lnTo>
                  <a:cubicBezTo>
                    <a:pt x="83540" y="114776"/>
                    <a:pt x="73835" y="105061"/>
                    <a:pt x="73835" y="91726"/>
                  </a:cubicBezTo>
                  <a:cubicBezTo>
                    <a:pt x="73835" y="76867"/>
                    <a:pt x="94006" y="63532"/>
                    <a:pt x="133397" y="63532"/>
                  </a:cubicBezTo>
                  <a:cubicBezTo>
                    <a:pt x="172789" y="63532"/>
                    <a:pt x="191152" y="77629"/>
                    <a:pt x="194768" y="98965"/>
                  </a:cubicBezTo>
                  <a:lnTo>
                    <a:pt x="266985" y="98965"/>
                  </a:lnTo>
                  <a:cubicBezTo>
                    <a:pt x="263370" y="37910"/>
                    <a:pt x="212085" y="0"/>
                    <a:pt x="137393" y="0"/>
                  </a:cubicBezTo>
                  <a:cubicBezTo>
                    <a:pt x="48621" y="0"/>
                    <a:pt x="3901" y="35433"/>
                    <a:pt x="3901" y="97917"/>
                  </a:cubicBezTo>
                  <a:cubicBezTo>
                    <a:pt x="3901" y="148876"/>
                    <a:pt x="33492" y="172688"/>
                    <a:pt x="94862" y="179261"/>
                  </a:cubicBezTo>
                  <a:lnTo>
                    <a:pt x="163084" y="186500"/>
                  </a:lnTo>
                  <a:cubicBezTo>
                    <a:pt x="189059" y="189357"/>
                    <a:pt x="200952" y="199549"/>
                    <a:pt x="200952" y="212503"/>
                  </a:cubicBezTo>
                  <a:cubicBezTo>
                    <a:pt x="200952" y="227362"/>
                    <a:pt x="183636" y="240697"/>
                    <a:pt x="141770" y="240697"/>
                  </a:cubicBezTo>
                  <a:cubicBezTo>
                    <a:pt x="93435" y="240697"/>
                    <a:pt x="73930" y="228410"/>
                    <a:pt x="70695" y="203835"/>
                  </a:cubicBezTo>
                  <a:lnTo>
                    <a:pt x="0" y="203835"/>
                  </a:lnTo>
                  <a:cubicBezTo>
                    <a:pt x="3235" y="270320"/>
                    <a:pt x="46527" y="304324"/>
                    <a:pt x="139297" y="304324"/>
                  </a:cubicBezTo>
                  <a:cubicBezTo>
                    <a:pt x="224073" y="304324"/>
                    <a:pt x="271362" y="267081"/>
                    <a:pt x="271362" y="211074"/>
                  </a:cubicBezTo>
                  <a:cubicBezTo>
                    <a:pt x="271362" y="162306"/>
                    <a:pt x="243198" y="133064"/>
                    <a:pt x="190201" y="126873"/>
                  </a:cubicBezTo>
                  <a:close/>
                </a:path>
              </a:pathLst>
            </a:custGeom>
            <a:grpFill/>
            <a:ln w="9494" cap="flat">
              <a:noFill/>
              <a:prstDash val="solid"/>
              <a:miter/>
            </a:ln>
          </p:spPr>
          <p:txBody>
            <a:bodyPr rtlCol="0" anchor="ctr"/>
            <a:lstStyle/>
            <a:p>
              <a:pPr marL="285750" indent="-285750">
                <a:buFont typeface="Arial" panose="020B0604020202020204" pitchFamily="34" charset="0"/>
                <a:buChar char="•"/>
              </a:pPr>
              <a:endParaRPr lang="en-US" b="0" i="0">
                <a:latin typeface="Artifakt Element" panose="020B0503050000020004" pitchFamily="34" charset="77"/>
              </a:endParaRPr>
            </a:p>
          </p:txBody>
        </p:sp>
        <p:sp>
          <p:nvSpPr>
            <p:cNvPr id="25" name="Freeform 10">
              <a:extLst>
                <a:ext uri="{FF2B5EF4-FFF2-40B4-BE49-F238E27FC236}">
                  <a16:creationId xmlns:a16="http://schemas.microsoft.com/office/drawing/2014/main" id="{257B3B88-0249-753D-F431-55A90D7FC7B0}"/>
                </a:ext>
              </a:extLst>
            </p:cNvPr>
            <p:cNvSpPr/>
            <p:nvPr/>
          </p:nvSpPr>
          <p:spPr>
            <a:xfrm>
              <a:off x="6738343" y="3284505"/>
              <a:ext cx="232446" cy="289083"/>
            </a:xfrm>
            <a:custGeom>
              <a:avLst/>
              <a:gdLst>
                <a:gd name="connsiteX0" fmla="*/ 0 w 232446"/>
                <a:gd name="connsiteY0" fmla="*/ 289084 h 289083"/>
                <a:gd name="connsiteX1" fmla="*/ 232446 w 232446"/>
                <a:gd name="connsiteY1" fmla="*/ 289084 h 289083"/>
                <a:gd name="connsiteX2" fmla="*/ 232446 w 232446"/>
                <a:gd name="connsiteY2" fmla="*/ 226600 h 289083"/>
                <a:gd name="connsiteX3" fmla="*/ 73645 w 232446"/>
                <a:gd name="connsiteY3" fmla="*/ 226600 h 289083"/>
                <a:gd name="connsiteX4" fmla="*/ 73645 w 232446"/>
                <a:gd name="connsiteY4" fmla="*/ 174212 h 289083"/>
                <a:gd name="connsiteX5" fmla="*/ 201333 w 232446"/>
                <a:gd name="connsiteY5" fmla="*/ 174212 h 289083"/>
                <a:gd name="connsiteX6" fmla="*/ 201333 w 232446"/>
                <a:gd name="connsiteY6" fmla="*/ 111347 h 289083"/>
                <a:gd name="connsiteX7" fmla="*/ 73645 w 232446"/>
                <a:gd name="connsiteY7" fmla="*/ 111347 h 289083"/>
                <a:gd name="connsiteX8" fmla="*/ 73645 w 232446"/>
                <a:gd name="connsiteY8" fmla="*/ 62579 h 289083"/>
                <a:gd name="connsiteX9" fmla="*/ 232446 w 232446"/>
                <a:gd name="connsiteY9" fmla="*/ 62579 h 289083"/>
                <a:gd name="connsiteX10" fmla="*/ 232446 w 232446"/>
                <a:gd name="connsiteY10" fmla="*/ 0 h 289083"/>
                <a:gd name="connsiteX11" fmla="*/ 0 w 232446"/>
                <a:gd name="connsiteY11" fmla="*/ 0 h 289083"/>
                <a:gd name="connsiteX12" fmla="*/ 0 w 232446"/>
                <a:gd name="connsiteY12"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2446" h="289083">
                  <a:moveTo>
                    <a:pt x="0" y="289084"/>
                  </a:moveTo>
                  <a:lnTo>
                    <a:pt x="232446" y="289084"/>
                  </a:lnTo>
                  <a:lnTo>
                    <a:pt x="232446" y="226600"/>
                  </a:lnTo>
                  <a:lnTo>
                    <a:pt x="73645" y="226600"/>
                  </a:lnTo>
                  <a:lnTo>
                    <a:pt x="73645" y="174212"/>
                  </a:lnTo>
                  <a:lnTo>
                    <a:pt x="201333" y="174212"/>
                  </a:lnTo>
                  <a:lnTo>
                    <a:pt x="201333" y="111347"/>
                  </a:lnTo>
                  <a:lnTo>
                    <a:pt x="73645" y="111347"/>
                  </a:lnTo>
                  <a:lnTo>
                    <a:pt x="73645" y="62579"/>
                  </a:lnTo>
                  <a:lnTo>
                    <a:pt x="232446" y="62579"/>
                  </a:lnTo>
                  <a:lnTo>
                    <a:pt x="232446" y="0"/>
                  </a:lnTo>
                  <a:lnTo>
                    <a:pt x="0" y="0"/>
                  </a:lnTo>
                  <a:lnTo>
                    <a:pt x="0" y="289084"/>
                  </a:lnTo>
                  <a:close/>
                </a:path>
              </a:pathLst>
            </a:custGeom>
            <a:grpFill/>
            <a:ln w="9494" cap="flat">
              <a:noFill/>
              <a:prstDash val="solid"/>
              <a:miter/>
            </a:ln>
          </p:spPr>
          <p:txBody>
            <a:bodyPr rtlCol="0" anchor="ctr"/>
            <a:lstStyle/>
            <a:p>
              <a:pPr marL="285750" indent="-285750">
                <a:buFont typeface="Arial" panose="020B0604020202020204" pitchFamily="34" charset="0"/>
                <a:buChar char="•"/>
              </a:pPr>
              <a:endParaRPr lang="en-US" b="0" i="0">
                <a:latin typeface="Artifakt Element" panose="020B0503050000020004" pitchFamily="34" charset="77"/>
              </a:endParaRPr>
            </a:p>
          </p:txBody>
        </p:sp>
        <p:sp>
          <p:nvSpPr>
            <p:cNvPr id="26" name="Freeform 11">
              <a:extLst>
                <a:ext uri="{FF2B5EF4-FFF2-40B4-BE49-F238E27FC236}">
                  <a16:creationId xmlns:a16="http://schemas.microsoft.com/office/drawing/2014/main" id="{B31B1071-D8B3-74EE-FEF4-B4EE898A393B}"/>
                </a:ext>
              </a:extLst>
            </p:cNvPr>
            <p:cNvSpPr/>
            <p:nvPr/>
          </p:nvSpPr>
          <p:spPr>
            <a:xfrm>
              <a:off x="6430064" y="3284505"/>
              <a:ext cx="267080" cy="289083"/>
            </a:xfrm>
            <a:custGeom>
              <a:avLst/>
              <a:gdLst>
                <a:gd name="connsiteX0" fmla="*/ 135015 w 267080"/>
                <a:gd name="connsiteY0" fmla="*/ 0 h 289083"/>
                <a:gd name="connsiteX1" fmla="*/ 0 w 267080"/>
                <a:gd name="connsiteY1" fmla="*/ 0 h 289083"/>
                <a:gd name="connsiteX2" fmla="*/ 0 w 267080"/>
                <a:gd name="connsiteY2" fmla="*/ 289084 h 289083"/>
                <a:gd name="connsiteX3" fmla="*/ 135015 w 267080"/>
                <a:gd name="connsiteY3" fmla="*/ 289084 h 289083"/>
                <a:gd name="connsiteX4" fmla="*/ 267080 w 267080"/>
                <a:gd name="connsiteY4" fmla="*/ 142399 h 289083"/>
                <a:gd name="connsiteX5" fmla="*/ 135015 w 267080"/>
                <a:gd name="connsiteY5" fmla="*/ 95 h 289083"/>
                <a:gd name="connsiteX6" fmla="*/ 132065 w 267080"/>
                <a:gd name="connsiteY6" fmla="*/ 226600 h 289083"/>
                <a:gd name="connsiteX7" fmla="*/ 73549 w 267080"/>
                <a:gd name="connsiteY7" fmla="*/ 226600 h 289083"/>
                <a:gd name="connsiteX8" fmla="*/ 73549 w 267080"/>
                <a:gd name="connsiteY8" fmla="*/ 62579 h 289083"/>
                <a:gd name="connsiteX9" fmla="*/ 132065 w 267080"/>
                <a:gd name="connsiteY9" fmla="*/ 62579 h 289083"/>
                <a:gd name="connsiteX10" fmla="*/ 192008 w 267080"/>
                <a:gd name="connsiteY10" fmla="*/ 142399 h 289083"/>
                <a:gd name="connsiteX11" fmla="*/ 132065 w 267080"/>
                <a:gd name="connsiteY11" fmla="*/ 22660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7080" h="289083">
                  <a:moveTo>
                    <a:pt x="135015" y="0"/>
                  </a:moveTo>
                  <a:lnTo>
                    <a:pt x="0" y="0"/>
                  </a:lnTo>
                  <a:lnTo>
                    <a:pt x="0" y="289084"/>
                  </a:lnTo>
                  <a:lnTo>
                    <a:pt x="135015" y="289084"/>
                  </a:lnTo>
                  <a:cubicBezTo>
                    <a:pt x="238631" y="289084"/>
                    <a:pt x="267080" y="250412"/>
                    <a:pt x="267080" y="142399"/>
                  </a:cubicBezTo>
                  <a:cubicBezTo>
                    <a:pt x="267080" y="40862"/>
                    <a:pt x="239678" y="95"/>
                    <a:pt x="135015" y="95"/>
                  </a:cubicBezTo>
                  <a:close/>
                  <a:moveTo>
                    <a:pt x="132065" y="226600"/>
                  </a:moveTo>
                  <a:lnTo>
                    <a:pt x="73549" y="226600"/>
                  </a:lnTo>
                  <a:lnTo>
                    <a:pt x="73549" y="62579"/>
                  </a:lnTo>
                  <a:lnTo>
                    <a:pt x="132065" y="62579"/>
                  </a:lnTo>
                  <a:cubicBezTo>
                    <a:pt x="178307" y="62579"/>
                    <a:pt x="192008" y="75247"/>
                    <a:pt x="192008" y="142399"/>
                  </a:cubicBezTo>
                  <a:cubicBezTo>
                    <a:pt x="192008" y="203835"/>
                    <a:pt x="176595" y="226600"/>
                    <a:pt x="132065" y="226600"/>
                  </a:cubicBezTo>
                  <a:close/>
                </a:path>
              </a:pathLst>
            </a:custGeom>
            <a:grpFill/>
            <a:ln w="9494" cap="flat">
              <a:noFill/>
              <a:prstDash val="solid"/>
              <a:miter/>
            </a:ln>
          </p:spPr>
          <p:txBody>
            <a:bodyPr rtlCol="0" anchor="ctr"/>
            <a:lstStyle/>
            <a:p>
              <a:pPr marL="285750" indent="-285750">
                <a:buFont typeface="Arial" panose="020B0604020202020204" pitchFamily="34" charset="0"/>
                <a:buChar char="•"/>
              </a:pPr>
              <a:endParaRPr lang="en-US" b="0" i="0">
                <a:latin typeface="Artifakt Element" panose="020B0503050000020004" pitchFamily="34" charset="77"/>
              </a:endParaRPr>
            </a:p>
          </p:txBody>
        </p:sp>
        <p:sp>
          <p:nvSpPr>
            <p:cNvPr id="27" name="Freeform 12">
              <a:extLst>
                <a:ext uri="{FF2B5EF4-FFF2-40B4-BE49-F238E27FC236}">
                  <a16:creationId xmlns:a16="http://schemas.microsoft.com/office/drawing/2014/main" id="{6B5654DB-9B0F-4118-D0F7-892E89541C96}"/>
                </a:ext>
              </a:extLst>
            </p:cNvPr>
            <p:cNvSpPr/>
            <p:nvPr/>
          </p:nvSpPr>
          <p:spPr>
            <a:xfrm>
              <a:off x="6070595" y="3276600"/>
              <a:ext cx="319411" cy="304228"/>
            </a:xfrm>
            <a:custGeom>
              <a:avLst/>
              <a:gdLst>
                <a:gd name="connsiteX0" fmla="*/ 159563 w 319411"/>
                <a:gd name="connsiteY0" fmla="*/ 0 h 304228"/>
                <a:gd name="connsiteX1" fmla="*/ 0 w 319411"/>
                <a:gd name="connsiteY1" fmla="*/ 151733 h 304228"/>
                <a:gd name="connsiteX2" fmla="*/ 159563 w 319411"/>
                <a:gd name="connsiteY2" fmla="*/ 304229 h 304228"/>
                <a:gd name="connsiteX3" fmla="*/ 319411 w 319411"/>
                <a:gd name="connsiteY3" fmla="*/ 151733 h 304228"/>
                <a:gd name="connsiteX4" fmla="*/ 159563 w 319411"/>
                <a:gd name="connsiteY4" fmla="*/ 0 h 304228"/>
                <a:gd name="connsiteX5" fmla="*/ 159563 w 319411"/>
                <a:gd name="connsiteY5" fmla="*/ 239173 h 304228"/>
                <a:gd name="connsiteX6" fmla="*/ 75072 w 319411"/>
                <a:gd name="connsiteY6" fmla="*/ 151733 h 304228"/>
                <a:gd name="connsiteX7" fmla="*/ 159563 w 319411"/>
                <a:gd name="connsiteY7" fmla="*/ 65056 h 304228"/>
                <a:gd name="connsiteX8" fmla="*/ 244054 w 319411"/>
                <a:gd name="connsiteY8" fmla="*/ 151733 h 304228"/>
                <a:gd name="connsiteX9" fmla="*/ 159563 w 319411"/>
                <a:gd name="connsiteY9" fmla="*/ 239173 h 304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9411" h="304228">
                  <a:moveTo>
                    <a:pt x="159563" y="0"/>
                  </a:moveTo>
                  <a:cubicBezTo>
                    <a:pt x="54520" y="0"/>
                    <a:pt x="0" y="64675"/>
                    <a:pt x="0" y="151733"/>
                  </a:cubicBezTo>
                  <a:cubicBezTo>
                    <a:pt x="0" y="238792"/>
                    <a:pt x="54520" y="304229"/>
                    <a:pt x="159563" y="304229"/>
                  </a:cubicBezTo>
                  <a:cubicBezTo>
                    <a:pt x="264606" y="304229"/>
                    <a:pt x="319411" y="239173"/>
                    <a:pt x="319411" y="151733"/>
                  </a:cubicBezTo>
                  <a:cubicBezTo>
                    <a:pt x="319411" y="64294"/>
                    <a:pt x="264892" y="0"/>
                    <a:pt x="159563" y="0"/>
                  </a:cubicBezTo>
                  <a:close/>
                  <a:moveTo>
                    <a:pt x="159563" y="239173"/>
                  </a:moveTo>
                  <a:cubicBezTo>
                    <a:pt x="105043" y="239173"/>
                    <a:pt x="75072" y="205931"/>
                    <a:pt x="75072" y="151733"/>
                  </a:cubicBezTo>
                  <a:cubicBezTo>
                    <a:pt x="75072" y="97536"/>
                    <a:pt x="105043" y="65056"/>
                    <a:pt x="159563" y="65056"/>
                  </a:cubicBezTo>
                  <a:cubicBezTo>
                    <a:pt x="214083" y="65056"/>
                    <a:pt x="244054" y="98679"/>
                    <a:pt x="244054" y="151733"/>
                  </a:cubicBezTo>
                  <a:cubicBezTo>
                    <a:pt x="244054" y="204788"/>
                    <a:pt x="214463" y="239173"/>
                    <a:pt x="159563" y="239173"/>
                  </a:cubicBezTo>
                  <a:close/>
                </a:path>
              </a:pathLst>
            </a:custGeom>
            <a:grpFill/>
            <a:ln w="9494" cap="flat">
              <a:noFill/>
              <a:prstDash val="solid"/>
              <a:miter/>
            </a:ln>
          </p:spPr>
          <p:txBody>
            <a:bodyPr rtlCol="0" anchor="ctr"/>
            <a:lstStyle/>
            <a:p>
              <a:pPr marL="285750" indent="-285750">
                <a:buFont typeface="Arial" panose="020B0604020202020204" pitchFamily="34" charset="0"/>
                <a:buChar char="•"/>
              </a:pPr>
              <a:endParaRPr lang="en-US" b="0" i="0">
                <a:latin typeface="Artifakt Element" panose="020B0503050000020004" pitchFamily="34" charset="77"/>
              </a:endParaRPr>
            </a:p>
          </p:txBody>
        </p:sp>
        <p:sp>
          <p:nvSpPr>
            <p:cNvPr id="28" name="Freeform 13">
              <a:extLst>
                <a:ext uri="{FF2B5EF4-FFF2-40B4-BE49-F238E27FC236}">
                  <a16:creationId xmlns:a16="http://schemas.microsoft.com/office/drawing/2014/main" id="{3F3201BD-5709-3F2F-343E-CCCD9C86465E}"/>
                </a:ext>
              </a:extLst>
            </p:cNvPr>
            <p:cNvSpPr/>
            <p:nvPr/>
          </p:nvSpPr>
          <p:spPr>
            <a:xfrm>
              <a:off x="5799233" y="3284505"/>
              <a:ext cx="259468" cy="289083"/>
            </a:xfrm>
            <a:custGeom>
              <a:avLst/>
              <a:gdLst>
                <a:gd name="connsiteX0" fmla="*/ 0 w 259468"/>
                <a:gd name="connsiteY0" fmla="*/ 62579 h 289083"/>
                <a:gd name="connsiteX1" fmla="*/ 93150 w 259468"/>
                <a:gd name="connsiteY1" fmla="*/ 62579 h 289083"/>
                <a:gd name="connsiteX2" fmla="*/ 93150 w 259468"/>
                <a:gd name="connsiteY2" fmla="*/ 289084 h 289083"/>
                <a:gd name="connsiteX3" fmla="*/ 166699 w 259468"/>
                <a:gd name="connsiteY3" fmla="*/ 289084 h 289083"/>
                <a:gd name="connsiteX4" fmla="*/ 166699 w 259468"/>
                <a:gd name="connsiteY4" fmla="*/ 62579 h 289083"/>
                <a:gd name="connsiteX5" fmla="*/ 259468 w 259468"/>
                <a:gd name="connsiteY5" fmla="*/ 62579 h 289083"/>
                <a:gd name="connsiteX6" fmla="*/ 259468 w 259468"/>
                <a:gd name="connsiteY6" fmla="*/ 0 h 289083"/>
                <a:gd name="connsiteX7" fmla="*/ 0 w 259468"/>
                <a:gd name="connsiteY7" fmla="*/ 0 h 289083"/>
                <a:gd name="connsiteX8" fmla="*/ 0 w 259468"/>
                <a:gd name="connsiteY8" fmla="*/ 62579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9468" h="289083">
                  <a:moveTo>
                    <a:pt x="0" y="62579"/>
                  </a:moveTo>
                  <a:lnTo>
                    <a:pt x="93150" y="62579"/>
                  </a:lnTo>
                  <a:lnTo>
                    <a:pt x="93150" y="289084"/>
                  </a:lnTo>
                  <a:lnTo>
                    <a:pt x="166699" y="289084"/>
                  </a:lnTo>
                  <a:lnTo>
                    <a:pt x="166699" y="62579"/>
                  </a:lnTo>
                  <a:lnTo>
                    <a:pt x="259468" y="62579"/>
                  </a:lnTo>
                  <a:lnTo>
                    <a:pt x="259468" y="0"/>
                  </a:lnTo>
                  <a:lnTo>
                    <a:pt x="0" y="0"/>
                  </a:lnTo>
                  <a:lnTo>
                    <a:pt x="0" y="62579"/>
                  </a:lnTo>
                  <a:close/>
                </a:path>
              </a:pathLst>
            </a:custGeom>
            <a:grpFill/>
            <a:ln w="9494" cap="flat">
              <a:noFill/>
              <a:prstDash val="solid"/>
              <a:miter/>
            </a:ln>
          </p:spPr>
          <p:txBody>
            <a:bodyPr rtlCol="0" anchor="ctr"/>
            <a:lstStyle/>
            <a:p>
              <a:pPr marL="285750" indent="-285750">
                <a:buFont typeface="Arial" panose="020B0604020202020204" pitchFamily="34" charset="0"/>
                <a:buChar char="•"/>
              </a:pPr>
              <a:endParaRPr lang="en-US" b="0" i="0">
                <a:latin typeface="Artifakt Element" panose="020B0503050000020004" pitchFamily="34" charset="77"/>
              </a:endParaRPr>
            </a:p>
          </p:txBody>
        </p:sp>
        <p:sp>
          <p:nvSpPr>
            <p:cNvPr id="29" name="Freeform 14">
              <a:extLst>
                <a:ext uri="{FF2B5EF4-FFF2-40B4-BE49-F238E27FC236}">
                  <a16:creationId xmlns:a16="http://schemas.microsoft.com/office/drawing/2014/main" id="{91AD9CE0-6080-B49C-D2BD-435DCBF58317}"/>
                </a:ext>
              </a:extLst>
            </p:cNvPr>
            <p:cNvSpPr/>
            <p:nvPr/>
          </p:nvSpPr>
          <p:spPr>
            <a:xfrm>
              <a:off x="5492857" y="3284505"/>
              <a:ext cx="272789" cy="296227"/>
            </a:xfrm>
            <a:custGeom>
              <a:avLst/>
              <a:gdLst>
                <a:gd name="connsiteX0" fmla="*/ 199240 w 272789"/>
                <a:gd name="connsiteY0" fmla="*/ 178499 h 296227"/>
                <a:gd name="connsiteX1" fmla="*/ 136823 w 272789"/>
                <a:gd name="connsiteY1" fmla="*/ 231267 h 296227"/>
                <a:gd name="connsiteX2" fmla="*/ 73644 w 272789"/>
                <a:gd name="connsiteY2" fmla="*/ 178499 h 296227"/>
                <a:gd name="connsiteX3" fmla="*/ 73644 w 272789"/>
                <a:gd name="connsiteY3" fmla="*/ 0 h 296227"/>
                <a:gd name="connsiteX4" fmla="*/ 0 w 272789"/>
                <a:gd name="connsiteY4" fmla="*/ 0 h 296227"/>
                <a:gd name="connsiteX5" fmla="*/ 0 w 272789"/>
                <a:gd name="connsiteY5" fmla="*/ 186785 h 296227"/>
                <a:gd name="connsiteX6" fmla="*/ 136728 w 272789"/>
                <a:gd name="connsiteY6" fmla="*/ 296228 h 296227"/>
                <a:gd name="connsiteX7" fmla="*/ 272789 w 272789"/>
                <a:gd name="connsiteY7" fmla="*/ 186785 h 296227"/>
                <a:gd name="connsiteX8" fmla="*/ 272789 w 272789"/>
                <a:gd name="connsiteY8" fmla="*/ 0 h 296227"/>
                <a:gd name="connsiteX9" fmla="*/ 199145 w 272789"/>
                <a:gd name="connsiteY9" fmla="*/ 0 h 296227"/>
                <a:gd name="connsiteX10" fmla="*/ 199145 w 272789"/>
                <a:gd name="connsiteY10" fmla="*/ 178499 h 296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2789" h="296227">
                  <a:moveTo>
                    <a:pt x="199240" y="178499"/>
                  </a:moveTo>
                  <a:cubicBezTo>
                    <a:pt x="199240" y="216122"/>
                    <a:pt x="176119" y="231267"/>
                    <a:pt x="136823" y="231267"/>
                  </a:cubicBezTo>
                  <a:cubicBezTo>
                    <a:pt x="97527" y="231267"/>
                    <a:pt x="73644" y="215360"/>
                    <a:pt x="73644" y="178499"/>
                  </a:cubicBezTo>
                  <a:lnTo>
                    <a:pt x="73644" y="0"/>
                  </a:lnTo>
                  <a:lnTo>
                    <a:pt x="0" y="0"/>
                  </a:lnTo>
                  <a:lnTo>
                    <a:pt x="0" y="186785"/>
                  </a:lnTo>
                  <a:cubicBezTo>
                    <a:pt x="0" y="270224"/>
                    <a:pt x="74310" y="296228"/>
                    <a:pt x="136728" y="296228"/>
                  </a:cubicBezTo>
                  <a:cubicBezTo>
                    <a:pt x="199145" y="296228"/>
                    <a:pt x="272789" y="270224"/>
                    <a:pt x="272789" y="186785"/>
                  </a:cubicBezTo>
                  <a:lnTo>
                    <a:pt x="272789" y="0"/>
                  </a:lnTo>
                  <a:lnTo>
                    <a:pt x="199145" y="0"/>
                  </a:lnTo>
                  <a:lnTo>
                    <a:pt x="199145" y="178499"/>
                  </a:lnTo>
                  <a:close/>
                </a:path>
              </a:pathLst>
            </a:custGeom>
            <a:grpFill/>
            <a:ln w="9494" cap="flat">
              <a:noFill/>
              <a:prstDash val="solid"/>
              <a:miter/>
            </a:ln>
          </p:spPr>
          <p:txBody>
            <a:bodyPr rtlCol="0" anchor="ctr"/>
            <a:lstStyle/>
            <a:p>
              <a:pPr marL="285750" indent="-285750">
                <a:buFont typeface="Arial" panose="020B0604020202020204" pitchFamily="34" charset="0"/>
                <a:buChar char="•"/>
              </a:pPr>
              <a:endParaRPr lang="en-US" b="0" i="0">
                <a:latin typeface="Artifakt Element" panose="020B0503050000020004" pitchFamily="34" charset="77"/>
              </a:endParaRPr>
            </a:p>
          </p:txBody>
        </p:sp>
        <p:sp>
          <p:nvSpPr>
            <p:cNvPr id="30" name="Freeform 15">
              <a:extLst>
                <a:ext uri="{FF2B5EF4-FFF2-40B4-BE49-F238E27FC236}">
                  <a16:creationId xmlns:a16="http://schemas.microsoft.com/office/drawing/2014/main" id="{39FEB2CC-892C-2219-496E-03DB21F8FC6A}"/>
                </a:ext>
              </a:extLst>
            </p:cNvPr>
            <p:cNvSpPr/>
            <p:nvPr/>
          </p:nvSpPr>
          <p:spPr>
            <a:xfrm>
              <a:off x="5166595" y="3284505"/>
              <a:ext cx="316842" cy="289083"/>
            </a:xfrm>
            <a:custGeom>
              <a:avLst/>
              <a:gdLst>
                <a:gd name="connsiteX0" fmla="*/ 110752 w 316842"/>
                <a:gd name="connsiteY0" fmla="*/ 0 h 289083"/>
                <a:gd name="connsiteX1" fmla="*/ 0 w 316842"/>
                <a:gd name="connsiteY1" fmla="*/ 289084 h 289083"/>
                <a:gd name="connsiteX2" fmla="*/ 76118 w 316842"/>
                <a:gd name="connsiteY2" fmla="*/ 289084 h 289083"/>
                <a:gd name="connsiteX3" fmla="*/ 95433 w 316842"/>
                <a:gd name="connsiteY3" fmla="*/ 234887 h 289083"/>
                <a:gd name="connsiteX4" fmla="*/ 219126 w 316842"/>
                <a:gd name="connsiteY4" fmla="*/ 234887 h 289083"/>
                <a:gd name="connsiteX5" fmla="*/ 238155 w 316842"/>
                <a:gd name="connsiteY5" fmla="*/ 289084 h 289083"/>
                <a:gd name="connsiteX6" fmla="*/ 316843 w 316842"/>
                <a:gd name="connsiteY6" fmla="*/ 289084 h 289083"/>
                <a:gd name="connsiteX7" fmla="*/ 204663 w 316842"/>
                <a:gd name="connsiteY7" fmla="*/ 0 h 289083"/>
                <a:gd name="connsiteX8" fmla="*/ 110752 w 316842"/>
                <a:gd name="connsiteY8" fmla="*/ 0 h 289083"/>
                <a:gd name="connsiteX9" fmla="*/ 117413 w 316842"/>
                <a:gd name="connsiteY9" fmla="*/ 173450 h 289083"/>
                <a:gd name="connsiteX10" fmla="*/ 157850 w 316842"/>
                <a:gd name="connsiteY10" fmla="*/ 60198 h 289083"/>
                <a:gd name="connsiteX11" fmla="*/ 197622 w 316842"/>
                <a:gd name="connsiteY11" fmla="*/ 173546 h 289083"/>
                <a:gd name="connsiteX12" fmla="*/ 117413 w 316842"/>
                <a:gd name="connsiteY12" fmla="*/ 173546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6842" h="289083">
                  <a:moveTo>
                    <a:pt x="110752" y="0"/>
                  </a:moveTo>
                  <a:lnTo>
                    <a:pt x="0" y="289084"/>
                  </a:lnTo>
                  <a:lnTo>
                    <a:pt x="76118" y="289084"/>
                  </a:lnTo>
                  <a:lnTo>
                    <a:pt x="95433" y="234887"/>
                  </a:lnTo>
                  <a:lnTo>
                    <a:pt x="219126" y="234887"/>
                  </a:lnTo>
                  <a:lnTo>
                    <a:pt x="238155" y="289084"/>
                  </a:lnTo>
                  <a:lnTo>
                    <a:pt x="316843" y="289084"/>
                  </a:lnTo>
                  <a:lnTo>
                    <a:pt x="204663" y="0"/>
                  </a:lnTo>
                  <a:lnTo>
                    <a:pt x="110752" y="0"/>
                  </a:lnTo>
                  <a:close/>
                  <a:moveTo>
                    <a:pt x="117413" y="173450"/>
                  </a:moveTo>
                  <a:lnTo>
                    <a:pt x="157850" y="60198"/>
                  </a:lnTo>
                  <a:lnTo>
                    <a:pt x="197622" y="173546"/>
                  </a:lnTo>
                  <a:lnTo>
                    <a:pt x="117413" y="173546"/>
                  </a:lnTo>
                  <a:close/>
                </a:path>
              </a:pathLst>
            </a:custGeom>
            <a:grpFill/>
            <a:ln w="9494" cap="flat">
              <a:noFill/>
              <a:prstDash val="solid"/>
              <a:miter/>
            </a:ln>
          </p:spPr>
          <p:txBody>
            <a:bodyPr rtlCol="0" anchor="ctr"/>
            <a:lstStyle/>
            <a:p>
              <a:pPr marL="285750" indent="-285750">
                <a:buFont typeface="Arial" panose="020B0604020202020204" pitchFamily="34" charset="0"/>
                <a:buChar char="•"/>
              </a:pPr>
              <a:endParaRPr lang="en-US" b="0" i="0">
                <a:latin typeface="Artifakt Element" panose="020B0503050000020004" pitchFamily="34" charset="77"/>
              </a:endParaRPr>
            </a:p>
          </p:txBody>
        </p:sp>
        <p:sp>
          <p:nvSpPr>
            <p:cNvPr id="31" name="Freeform 16">
              <a:extLst>
                <a:ext uri="{FF2B5EF4-FFF2-40B4-BE49-F238E27FC236}">
                  <a16:creationId xmlns:a16="http://schemas.microsoft.com/office/drawing/2014/main" id="{C473F347-A8DF-0554-0A04-4638B2AD38AB}"/>
                </a:ext>
              </a:extLst>
            </p:cNvPr>
            <p:cNvSpPr/>
            <p:nvPr/>
          </p:nvSpPr>
          <p:spPr>
            <a:xfrm>
              <a:off x="4616450" y="3284505"/>
              <a:ext cx="422266" cy="289083"/>
            </a:xfrm>
            <a:custGeom>
              <a:avLst/>
              <a:gdLst>
                <a:gd name="connsiteX0" fmla="*/ 2284 w 422266"/>
                <a:gd name="connsiteY0" fmla="*/ 289084 h 289083"/>
                <a:gd name="connsiteX1" fmla="*/ 260800 w 422266"/>
                <a:gd name="connsiteY1" fmla="*/ 128111 h 289083"/>
                <a:gd name="connsiteX2" fmla="*/ 394959 w 422266"/>
                <a:gd name="connsiteY2" fmla="*/ 128111 h 289083"/>
                <a:gd name="connsiteX3" fmla="*/ 402761 w 422266"/>
                <a:gd name="connsiteY3" fmla="*/ 135922 h 289083"/>
                <a:gd name="connsiteX4" fmla="*/ 402761 w 422266"/>
                <a:gd name="connsiteY4" fmla="*/ 135922 h 289083"/>
                <a:gd name="connsiteX5" fmla="*/ 399146 w 422266"/>
                <a:gd name="connsiteY5" fmla="*/ 142494 h 289083"/>
                <a:gd name="connsiteX6" fmla="*/ 272123 w 422266"/>
                <a:gd name="connsiteY6" fmla="*/ 218694 h 289083"/>
                <a:gd name="connsiteX7" fmla="*/ 260991 w 422266"/>
                <a:gd name="connsiteY7" fmla="*/ 240982 h 289083"/>
                <a:gd name="connsiteX8" fmla="*/ 260991 w 422266"/>
                <a:gd name="connsiteY8" fmla="*/ 288989 h 289083"/>
                <a:gd name="connsiteX9" fmla="*/ 422266 w 422266"/>
                <a:gd name="connsiteY9" fmla="*/ 288989 h 289083"/>
                <a:gd name="connsiteX10" fmla="*/ 422266 w 422266"/>
                <a:gd name="connsiteY10" fmla="*/ 9906 h 289083"/>
                <a:gd name="connsiteX11" fmla="*/ 412371 w 422266"/>
                <a:gd name="connsiteY11" fmla="*/ 0 h 289083"/>
                <a:gd name="connsiteX12" fmla="*/ 411895 w 422266"/>
                <a:gd name="connsiteY12" fmla="*/ 0 h 289083"/>
                <a:gd name="connsiteX13" fmla="*/ 257946 w 422266"/>
                <a:gd name="connsiteY13" fmla="*/ 0 h 289083"/>
                <a:gd name="connsiteX14" fmla="*/ 0 w 422266"/>
                <a:gd name="connsiteY14" fmla="*/ 160306 h 289083"/>
                <a:gd name="connsiteX15" fmla="*/ 0 w 422266"/>
                <a:gd name="connsiteY15" fmla="*/ 289084 h 289083"/>
                <a:gd name="connsiteX16" fmla="*/ 2284 w 422266"/>
                <a:gd name="connsiteY16"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2266" h="289083">
                  <a:moveTo>
                    <a:pt x="2284" y="289084"/>
                  </a:moveTo>
                  <a:lnTo>
                    <a:pt x="260800" y="128111"/>
                  </a:lnTo>
                  <a:lnTo>
                    <a:pt x="394959" y="128111"/>
                  </a:lnTo>
                  <a:cubicBezTo>
                    <a:pt x="399241" y="128111"/>
                    <a:pt x="402761" y="131636"/>
                    <a:pt x="402761" y="135922"/>
                  </a:cubicBezTo>
                  <a:lnTo>
                    <a:pt x="402761" y="135922"/>
                  </a:lnTo>
                  <a:cubicBezTo>
                    <a:pt x="402951" y="138684"/>
                    <a:pt x="401524" y="141256"/>
                    <a:pt x="399146" y="142494"/>
                  </a:cubicBezTo>
                  <a:lnTo>
                    <a:pt x="272123" y="218694"/>
                  </a:lnTo>
                  <a:cubicBezTo>
                    <a:pt x="263845" y="223647"/>
                    <a:pt x="260991" y="233553"/>
                    <a:pt x="260991" y="240982"/>
                  </a:cubicBezTo>
                  <a:lnTo>
                    <a:pt x="260991" y="288989"/>
                  </a:lnTo>
                  <a:cubicBezTo>
                    <a:pt x="260991" y="288989"/>
                    <a:pt x="422266" y="288989"/>
                    <a:pt x="422266" y="288989"/>
                  </a:cubicBezTo>
                  <a:lnTo>
                    <a:pt x="422266" y="9906"/>
                  </a:lnTo>
                  <a:cubicBezTo>
                    <a:pt x="422266" y="4477"/>
                    <a:pt x="417890" y="0"/>
                    <a:pt x="412371" y="0"/>
                  </a:cubicBezTo>
                  <a:cubicBezTo>
                    <a:pt x="412181" y="0"/>
                    <a:pt x="412086" y="0"/>
                    <a:pt x="411895" y="0"/>
                  </a:cubicBezTo>
                  <a:lnTo>
                    <a:pt x="257946" y="0"/>
                  </a:lnTo>
                  <a:lnTo>
                    <a:pt x="0" y="160306"/>
                  </a:lnTo>
                  <a:lnTo>
                    <a:pt x="0" y="289084"/>
                  </a:lnTo>
                  <a:lnTo>
                    <a:pt x="2284" y="289084"/>
                  </a:lnTo>
                  <a:close/>
                </a:path>
              </a:pathLst>
            </a:custGeom>
            <a:grpFill/>
            <a:ln w="9494" cap="flat">
              <a:noFill/>
              <a:prstDash val="solid"/>
              <a:miter/>
            </a:ln>
          </p:spPr>
          <p:txBody>
            <a:bodyPr rtlCol="0" anchor="ctr"/>
            <a:lstStyle/>
            <a:p>
              <a:pPr marL="285750" indent="-285750">
                <a:buFont typeface="Arial" panose="020B0604020202020204" pitchFamily="34" charset="0"/>
                <a:buChar char="•"/>
              </a:pPr>
              <a:endParaRPr lang="en-US" b="0" i="0">
                <a:latin typeface="Artifakt Element" panose="020B0503050000020004" pitchFamily="34" charset="77"/>
              </a:endParaRPr>
            </a:p>
          </p:txBody>
        </p:sp>
      </p:grpSp>
      <p:sp>
        <p:nvSpPr>
          <p:cNvPr id="6" name="Text Placeholder 18">
            <a:extLst>
              <a:ext uri="{FF2B5EF4-FFF2-40B4-BE49-F238E27FC236}">
                <a16:creationId xmlns:a16="http://schemas.microsoft.com/office/drawing/2014/main" id="{438575C2-DFFC-8551-C39F-234D3FCC1141}"/>
              </a:ext>
            </a:extLst>
          </p:cNvPr>
          <p:cNvSpPr>
            <a:spLocks noGrp="1"/>
          </p:cNvSpPr>
          <p:nvPr>
            <p:ph type="body" sz="quarter" idx="28" hasCustomPrompt="1"/>
          </p:nvPr>
        </p:nvSpPr>
        <p:spPr>
          <a:xfrm>
            <a:off x="419100" y="6421359"/>
            <a:ext cx="5318951"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accent6"/>
                </a:solidFill>
                <a:latin typeface="Artifakt Element" panose="020B0503050000020004" pitchFamily="34" charset="77"/>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a:t>Click to add footer</a:t>
            </a:r>
          </a:p>
        </p:txBody>
      </p:sp>
    </p:spTree>
    <p:extLst>
      <p:ext uri="{BB962C8B-B14F-4D97-AF65-F5344CB8AC3E}">
        <p14:creationId xmlns:p14="http://schemas.microsoft.com/office/powerpoint/2010/main" val="4145155481"/>
      </p:ext>
    </p:extLst>
  </p:cSld>
  <p:clrMapOvr>
    <a:masterClrMapping/>
  </p:clrMapOvr>
  <p:extLst>
    <p:ext uri="{DCECCB84-F9BA-43D5-87BE-67443E8EF086}">
      <p15:sldGuideLst xmlns:p15="http://schemas.microsoft.com/office/powerpoint/2012/main"/>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Agenda Slide 2 (with Image)">
    <p:spTree>
      <p:nvGrpSpPr>
        <p:cNvPr id="1" name=""/>
        <p:cNvGrpSpPr/>
        <p:nvPr/>
      </p:nvGrpSpPr>
      <p:grpSpPr>
        <a:xfrm>
          <a:off x="0" y="0"/>
          <a:ext cx="0" cy="0"/>
          <a:chOff x="0" y="0"/>
          <a:chExt cx="0" cy="0"/>
        </a:xfrm>
      </p:grpSpPr>
      <p:sp>
        <p:nvSpPr>
          <p:cNvPr id="5" name="Text Placeholder 19">
            <a:extLst>
              <a:ext uri="{FF2B5EF4-FFF2-40B4-BE49-F238E27FC236}">
                <a16:creationId xmlns:a16="http://schemas.microsoft.com/office/drawing/2014/main" id="{4D49287B-324E-5012-799E-EA3D7F4F0ECC}"/>
              </a:ext>
            </a:extLst>
          </p:cNvPr>
          <p:cNvSpPr>
            <a:spLocks noGrp="1"/>
          </p:cNvSpPr>
          <p:nvPr>
            <p:ph type="body" sz="quarter" idx="11" hasCustomPrompt="1"/>
          </p:nvPr>
        </p:nvSpPr>
        <p:spPr>
          <a:xfrm>
            <a:off x="419100" y="423668"/>
            <a:ext cx="4884211" cy="1196782"/>
          </a:xfrm>
          <a:prstGeom prst="rect">
            <a:avLst/>
          </a:prstGeom>
        </p:spPr>
        <p:txBody>
          <a:bodyPr lIns="0" tIns="0" rIns="0" bIns="0">
            <a:noAutofit/>
          </a:bodyPr>
          <a:lstStyle>
            <a:lvl1pPr marL="0" indent="0">
              <a:lnSpc>
                <a:spcPct val="90000"/>
              </a:lnSpc>
              <a:spcBef>
                <a:spcPts val="0"/>
              </a:spcBef>
              <a:spcAft>
                <a:spcPts val="0"/>
              </a:spcAft>
              <a:buNone/>
              <a:defRPr sz="3600" b="1" i="0">
                <a:solidFill>
                  <a:schemeClr val="tx1"/>
                </a:solidFill>
                <a:latin typeface="+mj-lt"/>
                <a:ea typeface="Artifakt Legend" panose="020B0503050000020004" pitchFamily="34" charset="77"/>
              </a:defRPr>
            </a:lvl1pPr>
            <a:lvl2pPr>
              <a:defRPr b="1" i="0">
                <a:latin typeface="Artifakt Legend" panose="020B0503050000020004" pitchFamily="34" charset="77"/>
                <a:ea typeface="Artifakt Legend" panose="020B0503050000020004" pitchFamily="34" charset="77"/>
              </a:defRPr>
            </a:lvl2pPr>
            <a:lvl3pPr>
              <a:defRPr b="1" i="0">
                <a:latin typeface="Artifakt Legend" panose="020B0503050000020004" pitchFamily="34" charset="77"/>
                <a:ea typeface="Artifakt Legend" panose="020B0503050000020004" pitchFamily="34" charset="77"/>
              </a:defRPr>
            </a:lvl3pPr>
            <a:lvl4pPr>
              <a:defRPr b="1" i="0">
                <a:latin typeface="Artifakt Legend" panose="020B0503050000020004" pitchFamily="34" charset="77"/>
                <a:ea typeface="Artifakt Legend" panose="020B0503050000020004" pitchFamily="34" charset="77"/>
              </a:defRPr>
            </a:lvl4pPr>
            <a:lvl5pPr>
              <a:defRPr b="1" i="0">
                <a:latin typeface="Artifakt Legend" panose="020B0503050000020004" pitchFamily="34" charset="77"/>
                <a:ea typeface="Artifakt Legend" panose="020B0503050000020004" pitchFamily="34" charset="77"/>
              </a:defRPr>
            </a:lvl5pPr>
          </a:lstStyle>
          <a:p>
            <a:pPr lvl="0"/>
            <a:r>
              <a:rPr lang="en-US"/>
              <a:t>Click to add title</a:t>
            </a:r>
          </a:p>
        </p:txBody>
      </p:sp>
      <p:sp>
        <p:nvSpPr>
          <p:cNvPr id="20" name="Picture Placeholder 1">
            <a:extLst>
              <a:ext uri="{FF2B5EF4-FFF2-40B4-BE49-F238E27FC236}">
                <a16:creationId xmlns:a16="http://schemas.microsoft.com/office/drawing/2014/main" id="{0A9F502A-839C-9F82-5D46-5CFC0D38A6C7}"/>
              </a:ext>
            </a:extLst>
          </p:cNvPr>
          <p:cNvSpPr>
            <a:spLocks noGrp="1"/>
          </p:cNvSpPr>
          <p:nvPr>
            <p:ph type="pic" sz="quarter" idx="10"/>
          </p:nvPr>
        </p:nvSpPr>
        <p:spPr>
          <a:xfrm>
            <a:off x="0" y="4718050"/>
            <a:ext cx="12192000" cy="2139950"/>
          </a:xfrm>
          <a:custGeom>
            <a:avLst/>
            <a:gdLst>
              <a:gd name="connsiteX0" fmla="*/ 12191999 w 12192000"/>
              <a:gd name="connsiteY0" fmla="*/ 0 h 2139950"/>
              <a:gd name="connsiteX1" fmla="*/ 12192000 w 12192000"/>
              <a:gd name="connsiteY1" fmla="*/ 0 h 2139950"/>
              <a:gd name="connsiteX2" fmla="*/ 12192000 w 12192000"/>
              <a:gd name="connsiteY2" fmla="*/ 2139950 h 2139950"/>
              <a:gd name="connsiteX3" fmla="*/ 0 w 12192000"/>
              <a:gd name="connsiteY3" fmla="*/ 2139950 h 2139950"/>
              <a:gd name="connsiteX4" fmla="*/ 0 w 12192000"/>
              <a:gd name="connsiteY4" fmla="*/ 438679 h 2139950"/>
              <a:gd name="connsiteX5" fmla="*/ 12037452 w 12192000"/>
              <a:gd name="connsiteY5" fmla="*/ 438679 h 2139950"/>
              <a:gd name="connsiteX6" fmla="*/ 12191999 w 12192000"/>
              <a:gd name="connsiteY6" fmla="*/ 284132 h 2139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2139950">
                <a:moveTo>
                  <a:pt x="12191999" y="0"/>
                </a:moveTo>
                <a:lnTo>
                  <a:pt x="12192000" y="0"/>
                </a:lnTo>
                <a:lnTo>
                  <a:pt x="12192000" y="2139950"/>
                </a:lnTo>
                <a:lnTo>
                  <a:pt x="0" y="2139950"/>
                </a:lnTo>
                <a:lnTo>
                  <a:pt x="0" y="438679"/>
                </a:lnTo>
                <a:lnTo>
                  <a:pt x="12037452" y="438679"/>
                </a:lnTo>
                <a:cubicBezTo>
                  <a:pt x="12122806" y="438679"/>
                  <a:pt x="12191999" y="369486"/>
                  <a:pt x="12191999" y="284132"/>
                </a:cubicBezTo>
                <a:close/>
              </a:path>
            </a:pathLst>
          </a:custGeom>
          <a:solidFill>
            <a:srgbClr val="F5F5F0"/>
          </a:solidFill>
          <a:ln>
            <a:noFill/>
          </a:ln>
        </p:spPr>
        <p:txBody>
          <a:bodyPr wrap="square" anchor="ctr">
            <a:noAutofit/>
          </a:bodyPr>
          <a:lstStyle>
            <a:lvl1pPr marL="0" indent="0" algn="l">
              <a:spcBef>
                <a:spcPts val="0"/>
              </a:spcBef>
              <a:spcAft>
                <a:spcPts val="0"/>
              </a:spcAft>
              <a:buNone/>
              <a:defRPr b="0" i="0">
                <a:latin typeface="Artifakt Element" panose="020B0503050000020004" pitchFamily="34" charset="77"/>
              </a:defRPr>
            </a:lvl1pPr>
          </a:lstStyle>
          <a:p>
            <a:r>
              <a:rPr lang="en-US"/>
              <a:t>Click icon to add picture</a:t>
            </a:r>
          </a:p>
        </p:txBody>
      </p:sp>
      <p:sp>
        <p:nvSpPr>
          <p:cNvPr id="2" name="Text Placeholder 35">
            <a:extLst>
              <a:ext uri="{FF2B5EF4-FFF2-40B4-BE49-F238E27FC236}">
                <a16:creationId xmlns:a16="http://schemas.microsoft.com/office/drawing/2014/main" id="{3C2AE403-4CC2-B459-A102-558E1FB6D2F9}"/>
              </a:ext>
            </a:extLst>
          </p:cNvPr>
          <p:cNvSpPr>
            <a:spLocks noGrp="1"/>
          </p:cNvSpPr>
          <p:nvPr>
            <p:ph type="body" sz="quarter" idx="30" hasCustomPrompt="1"/>
          </p:nvPr>
        </p:nvSpPr>
        <p:spPr>
          <a:xfrm>
            <a:off x="419100" y="6540134"/>
            <a:ext cx="5198150" cy="136208"/>
          </a:xfrm>
          <a:prstGeom prst="rect">
            <a:avLst/>
          </a:prstGeom>
        </p:spPr>
        <p:txBody>
          <a:bodyPr lIns="0" tIns="0" rIns="0" bIns="0" anchor="b">
            <a:noAutofit/>
          </a:bodyPr>
          <a:lstStyle>
            <a:lvl1pPr marL="0" indent="0">
              <a:lnSpc>
                <a:spcPct val="90000"/>
              </a:lnSpc>
              <a:spcBef>
                <a:spcPts val="0"/>
              </a:spcBef>
              <a:spcAft>
                <a:spcPts val="0"/>
              </a:spcAft>
              <a:buNone/>
              <a:defRPr sz="600" b="0" i="0">
                <a:solidFill>
                  <a:schemeClr val="bg1"/>
                </a:solidFill>
                <a:latin typeface="Artifakt Element" panose="020B0503050000020004" pitchFamily="34" charset="77"/>
              </a:defRPr>
            </a:lvl1pPr>
          </a:lstStyle>
          <a:p>
            <a:r>
              <a:rPr lang="en-US"/>
              <a:t>Image courtesy of [Name]</a:t>
            </a:r>
          </a:p>
        </p:txBody>
      </p:sp>
    </p:spTree>
    <p:extLst>
      <p:ext uri="{BB962C8B-B14F-4D97-AF65-F5344CB8AC3E}">
        <p14:creationId xmlns:p14="http://schemas.microsoft.com/office/powerpoint/2010/main" val="2380036773"/>
      </p:ext>
    </p:extLst>
  </p:cSld>
  <p:clrMapOvr>
    <a:masterClrMapping/>
  </p:clrMapOvr>
  <p:extLst>
    <p:ext uri="{DCECCB84-F9BA-43D5-87BE-67443E8EF086}">
      <p15:sldGuideLst xmlns:p15="http://schemas.microsoft.com/office/powerpoint/2012/main"/>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1" name="Title 20">
            <a:extLst>
              <a:ext uri="{FF2B5EF4-FFF2-40B4-BE49-F238E27FC236}">
                <a16:creationId xmlns:a16="http://schemas.microsoft.com/office/drawing/2014/main" id="{312BA560-7597-B0B7-18F0-31F89EC0D281}"/>
              </a:ext>
            </a:extLst>
          </p:cNvPr>
          <p:cNvSpPr>
            <a:spLocks noGrp="1"/>
          </p:cNvSpPr>
          <p:nvPr>
            <p:ph type="title" hasCustomPrompt="1"/>
          </p:nvPr>
        </p:nvSpPr>
        <p:spPr>
          <a:xfrm>
            <a:off x="419100" y="423668"/>
            <a:ext cx="11353800" cy="1196782"/>
          </a:xfrm>
        </p:spPr>
        <p:txBody>
          <a:bodyPr/>
          <a:lstStyle/>
          <a:p>
            <a:pPr lvl="0"/>
            <a:r>
              <a:rPr lang="en-US"/>
              <a:t>Click to add title</a:t>
            </a:r>
          </a:p>
        </p:txBody>
      </p:sp>
      <p:sp>
        <p:nvSpPr>
          <p:cNvPr id="2" name="Text Placeholder 18">
            <a:extLst>
              <a:ext uri="{FF2B5EF4-FFF2-40B4-BE49-F238E27FC236}">
                <a16:creationId xmlns:a16="http://schemas.microsoft.com/office/drawing/2014/main" id="{F0DD21C9-91A2-6780-DF24-C66FEACE6755}"/>
              </a:ext>
            </a:extLst>
          </p:cNvPr>
          <p:cNvSpPr>
            <a:spLocks noGrp="1"/>
          </p:cNvSpPr>
          <p:nvPr>
            <p:ph type="body" sz="quarter" idx="28" hasCustomPrompt="1"/>
          </p:nvPr>
        </p:nvSpPr>
        <p:spPr>
          <a:xfrm>
            <a:off x="419100" y="6421359"/>
            <a:ext cx="8367712"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tx2"/>
                </a:solidFill>
                <a:latin typeface="Artifakt Element" panose="020B0503050000020004" pitchFamily="34" charset="77"/>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a:t>Click to add footer</a:t>
            </a:r>
          </a:p>
        </p:txBody>
      </p:sp>
      <p:sp>
        <p:nvSpPr>
          <p:cNvPr id="4" name="Slide Number Placeholder 14">
            <a:extLst>
              <a:ext uri="{FF2B5EF4-FFF2-40B4-BE49-F238E27FC236}">
                <a16:creationId xmlns:a16="http://schemas.microsoft.com/office/drawing/2014/main" id="{7E036BEF-E4EE-BCFB-A099-3A211A015C5E}"/>
              </a:ext>
            </a:extLst>
          </p:cNvPr>
          <p:cNvSpPr>
            <a:spLocks noGrp="1"/>
          </p:cNvSpPr>
          <p:nvPr>
            <p:ph type="sldNum" sz="quarter" idx="4"/>
          </p:nvPr>
        </p:nvSpPr>
        <p:spPr>
          <a:xfrm>
            <a:off x="9043733" y="6421359"/>
            <a:ext cx="2740279" cy="254983"/>
          </a:xfrm>
          <a:prstGeom prst="rect">
            <a:avLst/>
          </a:prstGeom>
        </p:spPr>
        <p:txBody>
          <a:bodyPr vert="horz" lIns="0" tIns="0" rIns="0" bIns="0" rtlCol="0" anchor="b"/>
          <a:lstStyle>
            <a:lvl1pPr algn="r">
              <a:defRPr sz="800" b="0" i="0">
                <a:solidFill>
                  <a:schemeClr val="tx2"/>
                </a:solidFill>
                <a:latin typeface="Artifakt Element" panose="020B0503050000020004" pitchFamily="34" charset="77"/>
              </a:defRPr>
            </a:lvl1pPr>
          </a:lstStyle>
          <a:p>
            <a:fld id="{D425CD52-4183-C145-916A-AE90310D9D4E}" type="slidenum">
              <a:rPr lang="en-US" smtClean="0"/>
              <a:pPr/>
              <a:t>‹#›</a:t>
            </a:fld>
            <a:endParaRPr lang="en-US"/>
          </a:p>
        </p:txBody>
      </p:sp>
    </p:spTree>
    <p:extLst>
      <p:ext uri="{BB962C8B-B14F-4D97-AF65-F5344CB8AC3E}">
        <p14:creationId xmlns:p14="http://schemas.microsoft.com/office/powerpoint/2010/main" val="1645996381"/>
      </p:ext>
    </p:extLst>
  </p:cSld>
  <p:clrMapOvr>
    <a:masterClrMapping/>
  </p:clrMapOvr>
  <p:extLst>
    <p:ext uri="{DCECCB84-F9BA-43D5-87BE-67443E8EF086}">
      <p15:sldGuideLst xmlns:p15="http://schemas.microsoft.com/office/powerpoint/2012/main"/>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with Subtitle">
    <p:spTree>
      <p:nvGrpSpPr>
        <p:cNvPr id="1" name=""/>
        <p:cNvGrpSpPr/>
        <p:nvPr/>
      </p:nvGrpSpPr>
      <p:grpSpPr>
        <a:xfrm>
          <a:off x="0" y="0"/>
          <a:ext cx="0" cy="0"/>
          <a:chOff x="0" y="0"/>
          <a:chExt cx="0" cy="0"/>
        </a:xfrm>
      </p:grpSpPr>
      <p:sp>
        <p:nvSpPr>
          <p:cNvPr id="7" name="Text Placeholder 41">
            <a:extLst>
              <a:ext uri="{FF2B5EF4-FFF2-40B4-BE49-F238E27FC236}">
                <a16:creationId xmlns:a16="http://schemas.microsoft.com/office/drawing/2014/main" id="{7C6D38E3-E636-482A-983B-C81968E0B746}"/>
              </a:ext>
            </a:extLst>
          </p:cNvPr>
          <p:cNvSpPr>
            <a:spLocks noGrp="1"/>
          </p:cNvSpPr>
          <p:nvPr>
            <p:ph type="body" sz="quarter" idx="38" hasCustomPrompt="1"/>
          </p:nvPr>
        </p:nvSpPr>
        <p:spPr>
          <a:xfrm>
            <a:off x="419100" y="1057982"/>
            <a:ext cx="11353800" cy="352782"/>
          </a:xfrm>
          <a:prstGeom prst="rect">
            <a:avLst/>
          </a:prstGeom>
        </p:spPr>
        <p:txBody>
          <a:bodyPr lIns="0" tIns="0" rIns="0" bIns="0">
            <a:noAutofit/>
          </a:bodyPr>
          <a:lstStyle>
            <a:lvl1pPr marL="0" indent="0">
              <a:spcBef>
                <a:spcPts val="0"/>
              </a:spcBef>
              <a:spcAft>
                <a:spcPts val="0"/>
              </a:spcAft>
              <a:buNone/>
              <a:defRPr sz="1600" b="0" i="0">
                <a:latin typeface="Artifakt Element" panose="020B0503050000020004" pitchFamily="34" charset="77"/>
              </a:defRPr>
            </a:lvl1pPr>
            <a:lvl2pPr>
              <a:defRPr>
                <a:latin typeface="+mn-lt"/>
              </a:defRPr>
            </a:lvl2pPr>
            <a:lvl3pPr>
              <a:defRPr>
                <a:latin typeface="+mn-lt"/>
              </a:defRPr>
            </a:lvl3pPr>
            <a:lvl4pPr>
              <a:defRPr>
                <a:latin typeface="+mn-lt"/>
              </a:defRPr>
            </a:lvl4pPr>
            <a:lvl5pPr>
              <a:defRPr>
                <a:latin typeface="+mn-lt"/>
              </a:defRPr>
            </a:lvl5pPr>
          </a:lstStyle>
          <a:p>
            <a:pPr lvl="0"/>
            <a:r>
              <a:rPr lang="en-US"/>
              <a:t>Click to add subtitle</a:t>
            </a:r>
          </a:p>
        </p:txBody>
      </p:sp>
      <p:sp>
        <p:nvSpPr>
          <p:cNvPr id="11" name="Title 10">
            <a:extLst>
              <a:ext uri="{FF2B5EF4-FFF2-40B4-BE49-F238E27FC236}">
                <a16:creationId xmlns:a16="http://schemas.microsoft.com/office/drawing/2014/main" id="{BAA30A87-AA74-7C80-B068-25FFDA595524}"/>
              </a:ext>
            </a:extLst>
          </p:cNvPr>
          <p:cNvSpPr>
            <a:spLocks noGrp="1"/>
          </p:cNvSpPr>
          <p:nvPr>
            <p:ph type="title" hasCustomPrompt="1"/>
          </p:nvPr>
        </p:nvSpPr>
        <p:spPr>
          <a:xfrm>
            <a:off x="419100" y="423668"/>
            <a:ext cx="11353800" cy="498598"/>
          </a:xfrm>
        </p:spPr>
        <p:txBody>
          <a:bodyPr>
            <a:noAutofit/>
          </a:bodyPr>
          <a:lstStyle/>
          <a:p>
            <a:pPr lvl="0"/>
            <a:r>
              <a:rPr lang="en-US"/>
              <a:t>Click to add title</a:t>
            </a:r>
          </a:p>
        </p:txBody>
      </p:sp>
      <p:sp>
        <p:nvSpPr>
          <p:cNvPr id="4" name="Slide Number Placeholder 14">
            <a:extLst>
              <a:ext uri="{FF2B5EF4-FFF2-40B4-BE49-F238E27FC236}">
                <a16:creationId xmlns:a16="http://schemas.microsoft.com/office/drawing/2014/main" id="{9A6F3FEA-6BED-0B9C-BB82-CB29C35F85DE}"/>
              </a:ext>
            </a:extLst>
          </p:cNvPr>
          <p:cNvSpPr>
            <a:spLocks noGrp="1"/>
          </p:cNvSpPr>
          <p:nvPr>
            <p:ph type="sldNum" sz="quarter" idx="4"/>
          </p:nvPr>
        </p:nvSpPr>
        <p:spPr>
          <a:xfrm>
            <a:off x="9043733" y="6421359"/>
            <a:ext cx="2740279" cy="254983"/>
          </a:xfrm>
          <a:prstGeom prst="rect">
            <a:avLst/>
          </a:prstGeom>
        </p:spPr>
        <p:txBody>
          <a:bodyPr vert="horz" lIns="0" tIns="0" rIns="0" bIns="0" rtlCol="0" anchor="b"/>
          <a:lstStyle>
            <a:lvl1pPr algn="r">
              <a:defRPr sz="800" b="0" i="0">
                <a:solidFill>
                  <a:schemeClr val="tx2"/>
                </a:solidFill>
                <a:latin typeface="Artifakt Element" panose="020B0503050000020004" pitchFamily="34" charset="77"/>
              </a:defRPr>
            </a:lvl1pPr>
          </a:lstStyle>
          <a:p>
            <a:fld id="{D425CD52-4183-C145-916A-AE90310D9D4E}" type="slidenum">
              <a:rPr lang="en-US" smtClean="0"/>
              <a:pPr/>
              <a:t>‹#›</a:t>
            </a:fld>
            <a:endParaRPr lang="en-US"/>
          </a:p>
        </p:txBody>
      </p:sp>
      <p:sp>
        <p:nvSpPr>
          <p:cNvPr id="5" name="Text Placeholder 18">
            <a:extLst>
              <a:ext uri="{FF2B5EF4-FFF2-40B4-BE49-F238E27FC236}">
                <a16:creationId xmlns:a16="http://schemas.microsoft.com/office/drawing/2014/main" id="{9DE683BA-63F3-87EC-DCCC-7DC483F00150}"/>
              </a:ext>
            </a:extLst>
          </p:cNvPr>
          <p:cNvSpPr>
            <a:spLocks noGrp="1"/>
          </p:cNvSpPr>
          <p:nvPr>
            <p:ph type="body" sz="quarter" idx="28" hasCustomPrompt="1"/>
          </p:nvPr>
        </p:nvSpPr>
        <p:spPr>
          <a:xfrm>
            <a:off x="419100" y="6421359"/>
            <a:ext cx="8367712"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tx2"/>
                </a:solidFill>
                <a:latin typeface="Artifakt Element" panose="020B0503050000020004" pitchFamily="34" charset="77"/>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a:t>Click to add footer</a:t>
            </a:r>
          </a:p>
        </p:txBody>
      </p:sp>
    </p:spTree>
    <p:extLst>
      <p:ext uri="{BB962C8B-B14F-4D97-AF65-F5344CB8AC3E}">
        <p14:creationId xmlns:p14="http://schemas.microsoft.com/office/powerpoint/2010/main" val="324868331"/>
      </p:ext>
    </p:extLst>
  </p:cSld>
  <p:clrMapOvr>
    <a:masterClrMapping/>
  </p:clrMapOvr>
  <p:extLst>
    <p:ext uri="{DCECCB84-F9BA-43D5-87BE-67443E8EF086}">
      <p15:sldGuideLst xmlns:p15="http://schemas.microsoft.com/office/powerpoint/2012/main"/>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Line Title with Subtitle">
    <p:spTree>
      <p:nvGrpSpPr>
        <p:cNvPr id="1" name=""/>
        <p:cNvGrpSpPr/>
        <p:nvPr/>
      </p:nvGrpSpPr>
      <p:grpSpPr>
        <a:xfrm>
          <a:off x="0" y="0"/>
          <a:ext cx="0" cy="0"/>
          <a:chOff x="0" y="0"/>
          <a:chExt cx="0" cy="0"/>
        </a:xfrm>
      </p:grpSpPr>
      <p:sp>
        <p:nvSpPr>
          <p:cNvPr id="2" name="Text Placeholder 41">
            <a:extLst>
              <a:ext uri="{FF2B5EF4-FFF2-40B4-BE49-F238E27FC236}">
                <a16:creationId xmlns:a16="http://schemas.microsoft.com/office/drawing/2014/main" id="{8E5E4937-0031-FCD3-B312-DA132FFC788E}"/>
              </a:ext>
            </a:extLst>
          </p:cNvPr>
          <p:cNvSpPr>
            <a:spLocks noGrp="1"/>
          </p:cNvSpPr>
          <p:nvPr>
            <p:ph type="body" sz="quarter" idx="38" hasCustomPrompt="1"/>
          </p:nvPr>
        </p:nvSpPr>
        <p:spPr>
          <a:xfrm>
            <a:off x="419100" y="1556580"/>
            <a:ext cx="11353800" cy="352782"/>
          </a:xfrm>
          <a:prstGeom prst="rect">
            <a:avLst/>
          </a:prstGeom>
        </p:spPr>
        <p:txBody>
          <a:bodyPr lIns="0" tIns="0" rIns="0" bIns="0">
            <a:noAutofit/>
          </a:bodyPr>
          <a:lstStyle>
            <a:lvl1pPr marL="0" indent="0">
              <a:spcBef>
                <a:spcPts val="0"/>
              </a:spcBef>
              <a:spcAft>
                <a:spcPts val="0"/>
              </a:spcAft>
              <a:buNone/>
              <a:defRPr sz="1600" b="0" i="0">
                <a:latin typeface="Artifakt Element" panose="020B0503050000020004" pitchFamily="34" charset="77"/>
              </a:defRPr>
            </a:lvl1pPr>
            <a:lvl2pPr>
              <a:defRPr>
                <a:latin typeface="+mn-lt"/>
              </a:defRPr>
            </a:lvl2pPr>
            <a:lvl3pPr>
              <a:defRPr>
                <a:latin typeface="+mn-lt"/>
              </a:defRPr>
            </a:lvl3pPr>
            <a:lvl4pPr>
              <a:defRPr>
                <a:latin typeface="+mn-lt"/>
              </a:defRPr>
            </a:lvl4pPr>
            <a:lvl5pPr>
              <a:defRPr>
                <a:latin typeface="+mn-lt"/>
              </a:defRPr>
            </a:lvl5pPr>
          </a:lstStyle>
          <a:p>
            <a:pPr lvl="0"/>
            <a:r>
              <a:rPr lang="en-US"/>
              <a:t>Click to add subtitle</a:t>
            </a:r>
          </a:p>
        </p:txBody>
      </p:sp>
      <p:sp>
        <p:nvSpPr>
          <p:cNvPr id="4" name="Title 10">
            <a:extLst>
              <a:ext uri="{FF2B5EF4-FFF2-40B4-BE49-F238E27FC236}">
                <a16:creationId xmlns:a16="http://schemas.microsoft.com/office/drawing/2014/main" id="{367B2CEA-7DBB-F6F4-3C6B-8903C4E36D1A}"/>
              </a:ext>
            </a:extLst>
          </p:cNvPr>
          <p:cNvSpPr>
            <a:spLocks noGrp="1"/>
          </p:cNvSpPr>
          <p:nvPr>
            <p:ph type="title" hasCustomPrompt="1"/>
          </p:nvPr>
        </p:nvSpPr>
        <p:spPr>
          <a:xfrm>
            <a:off x="419100" y="423668"/>
            <a:ext cx="11353800" cy="997196"/>
          </a:xfrm>
        </p:spPr>
        <p:txBody>
          <a:bodyPr>
            <a:noAutofit/>
          </a:bodyPr>
          <a:lstStyle/>
          <a:p>
            <a:r>
              <a:rPr lang="en-US"/>
              <a:t>Click to add title</a:t>
            </a:r>
          </a:p>
        </p:txBody>
      </p:sp>
      <p:sp>
        <p:nvSpPr>
          <p:cNvPr id="6" name="Slide Number Placeholder 14">
            <a:extLst>
              <a:ext uri="{FF2B5EF4-FFF2-40B4-BE49-F238E27FC236}">
                <a16:creationId xmlns:a16="http://schemas.microsoft.com/office/drawing/2014/main" id="{681545A2-8312-9D0F-D45F-7B0597E4C06C}"/>
              </a:ext>
            </a:extLst>
          </p:cNvPr>
          <p:cNvSpPr>
            <a:spLocks noGrp="1"/>
          </p:cNvSpPr>
          <p:nvPr>
            <p:ph type="sldNum" sz="quarter" idx="4"/>
          </p:nvPr>
        </p:nvSpPr>
        <p:spPr>
          <a:xfrm>
            <a:off x="9043733" y="6421359"/>
            <a:ext cx="2740279" cy="254983"/>
          </a:xfrm>
          <a:prstGeom prst="rect">
            <a:avLst/>
          </a:prstGeom>
        </p:spPr>
        <p:txBody>
          <a:bodyPr vert="horz" lIns="0" tIns="0" rIns="0" bIns="0" rtlCol="0" anchor="b"/>
          <a:lstStyle>
            <a:lvl1pPr algn="r">
              <a:defRPr sz="800" b="0" i="0">
                <a:solidFill>
                  <a:schemeClr val="tx2"/>
                </a:solidFill>
                <a:latin typeface="Artifakt Element" panose="020B0503050000020004" pitchFamily="34" charset="77"/>
              </a:defRPr>
            </a:lvl1pPr>
          </a:lstStyle>
          <a:p>
            <a:fld id="{D425CD52-4183-C145-916A-AE90310D9D4E}" type="slidenum">
              <a:rPr lang="en-US" smtClean="0"/>
              <a:pPr/>
              <a:t>‹#›</a:t>
            </a:fld>
            <a:endParaRPr lang="en-US"/>
          </a:p>
        </p:txBody>
      </p:sp>
      <p:sp>
        <p:nvSpPr>
          <p:cNvPr id="7" name="Text Placeholder 18">
            <a:extLst>
              <a:ext uri="{FF2B5EF4-FFF2-40B4-BE49-F238E27FC236}">
                <a16:creationId xmlns:a16="http://schemas.microsoft.com/office/drawing/2014/main" id="{233B5657-6165-CBCA-BB0F-A5EB97A95EB9}"/>
              </a:ext>
            </a:extLst>
          </p:cNvPr>
          <p:cNvSpPr>
            <a:spLocks noGrp="1"/>
          </p:cNvSpPr>
          <p:nvPr>
            <p:ph type="body" sz="quarter" idx="28" hasCustomPrompt="1"/>
          </p:nvPr>
        </p:nvSpPr>
        <p:spPr>
          <a:xfrm>
            <a:off x="419100" y="6421359"/>
            <a:ext cx="8367712"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tx2"/>
                </a:solidFill>
                <a:latin typeface="Artifakt Element" panose="020B0503050000020004" pitchFamily="34" charset="77"/>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a:t>Click to add footer</a:t>
            </a:r>
          </a:p>
        </p:txBody>
      </p:sp>
    </p:spTree>
    <p:extLst>
      <p:ext uri="{BB962C8B-B14F-4D97-AF65-F5344CB8AC3E}">
        <p14:creationId xmlns:p14="http://schemas.microsoft.com/office/powerpoint/2010/main" val="170652265"/>
      </p:ext>
    </p:extLst>
  </p:cSld>
  <p:clrMapOvr>
    <a:masterClrMapping/>
  </p:clrMapOvr>
  <p:extLst>
    <p:ext uri="{DCECCB84-F9BA-43D5-87BE-67443E8EF086}">
      <p15:sldGuideLst xmlns:p15="http://schemas.microsoft.com/office/powerpoint/2012/main">
        <p15:guide id="1" orient="horz" pos="216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1 (Dark)">
    <p:bg>
      <p:bgPr>
        <a:solidFill>
          <a:schemeClr val="tx1"/>
        </a:solidFill>
        <a:effectLst/>
      </p:bgPr>
    </p:bg>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070FD6E0-63EA-6153-22AD-0D1F57A8ED95}"/>
              </a:ext>
            </a:extLst>
          </p:cNvPr>
          <p:cNvSpPr>
            <a:spLocks noGrp="1" noChangeAspect="1"/>
          </p:cNvSpPr>
          <p:nvPr>
            <p:ph type="pic" sz="quarter" idx="10"/>
          </p:nvPr>
        </p:nvSpPr>
        <p:spPr>
          <a:xfrm>
            <a:off x="0" y="4718050"/>
            <a:ext cx="12192000" cy="2139950"/>
          </a:xfrm>
          <a:custGeom>
            <a:avLst/>
            <a:gdLst>
              <a:gd name="connsiteX0" fmla="*/ 12191999 w 12192000"/>
              <a:gd name="connsiteY0" fmla="*/ 0 h 2139950"/>
              <a:gd name="connsiteX1" fmla="*/ 12192000 w 12192000"/>
              <a:gd name="connsiteY1" fmla="*/ 0 h 2139950"/>
              <a:gd name="connsiteX2" fmla="*/ 12192000 w 12192000"/>
              <a:gd name="connsiteY2" fmla="*/ 2139950 h 2139950"/>
              <a:gd name="connsiteX3" fmla="*/ 0 w 12192000"/>
              <a:gd name="connsiteY3" fmla="*/ 2139950 h 2139950"/>
              <a:gd name="connsiteX4" fmla="*/ 0 w 12192000"/>
              <a:gd name="connsiteY4" fmla="*/ 438679 h 2139950"/>
              <a:gd name="connsiteX5" fmla="*/ 12037452 w 12192000"/>
              <a:gd name="connsiteY5" fmla="*/ 438679 h 2139950"/>
              <a:gd name="connsiteX6" fmla="*/ 12191999 w 12192000"/>
              <a:gd name="connsiteY6" fmla="*/ 284132 h 2139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2139950">
                <a:moveTo>
                  <a:pt x="12191999" y="0"/>
                </a:moveTo>
                <a:lnTo>
                  <a:pt x="12192000" y="0"/>
                </a:lnTo>
                <a:lnTo>
                  <a:pt x="12192000" y="2139950"/>
                </a:lnTo>
                <a:lnTo>
                  <a:pt x="0" y="2139950"/>
                </a:lnTo>
                <a:lnTo>
                  <a:pt x="0" y="438679"/>
                </a:lnTo>
                <a:lnTo>
                  <a:pt x="12037452" y="438679"/>
                </a:lnTo>
                <a:cubicBezTo>
                  <a:pt x="12122806" y="438679"/>
                  <a:pt x="12191999" y="369486"/>
                  <a:pt x="12191999" y="284132"/>
                </a:cubicBezTo>
                <a:close/>
              </a:path>
            </a:pathLst>
          </a:custGeom>
          <a:noFill/>
          <a:ln>
            <a:noFill/>
          </a:ln>
        </p:spPr>
        <p:txBody>
          <a:bodyPr wrap="square" anchor="ctr">
            <a:noAutofit/>
          </a:bodyPr>
          <a:lstStyle>
            <a:lvl1pPr marL="0" indent="0">
              <a:buNone/>
              <a:defRPr b="0" i="0">
                <a:solidFill>
                  <a:schemeClr val="bg1"/>
                </a:solidFill>
                <a:latin typeface="Artifakt Element" panose="020B0503050000020004" pitchFamily="34" charset="77"/>
              </a:defRPr>
            </a:lvl1pPr>
          </a:lstStyle>
          <a:p>
            <a:r>
              <a:rPr lang="en-US"/>
              <a:t>Click icon to add picture</a:t>
            </a:r>
          </a:p>
        </p:txBody>
      </p:sp>
      <p:grpSp>
        <p:nvGrpSpPr>
          <p:cNvPr id="3" name="Graphic 2">
            <a:extLst>
              <a:ext uri="{FF2B5EF4-FFF2-40B4-BE49-F238E27FC236}">
                <a16:creationId xmlns:a16="http://schemas.microsoft.com/office/drawing/2014/main" id="{91ADA0EB-DA37-9B3A-EE33-53B9C7F3F12C}"/>
              </a:ext>
            </a:extLst>
          </p:cNvPr>
          <p:cNvGrpSpPr>
            <a:grpSpLocks noChangeAspect="1"/>
          </p:cNvGrpSpPr>
          <p:nvPr userDrawn="1"/>
        </p:nvGrpSpPr>
        <p:grpSpPr>
          <a:xfrm>
            <a:off x="455337" y="482536"/>
            <a:ext cx="1774595" cy="182323"/>
            <a:chOff x="4616450" y="3276600"/>
            <a:chExt cx="2962049" cy="304323"/>
          </a:xfrm>
          <a:solidFill>
            <a:schemeClr val="bg1"/>
          </a:solidFill>
        </p:grpSpPr>
        <p:sp>
          <p:nvSpPr>
            <p:cNvPr id="4" name="Freeform 3">
              <a:extLst>
                <a:ext uri="{FF2B5EF4-FFF2-40B4-BE49-F238E27FC236}">
                  <a16:creationId xmlns:a16="http://schemas.microsoft.com/office/drawing/2014/main" id="{6FE8D7F1-C23E-030B-7516-AD4B6636C838}"/>
                </a:ext>
              </a:extLst>
            </p:cNvPr>
            <p:cNvSpPr/>
            <p:nvPr/>
          </p:nvSpPr>
          <p:spPr>
            <a:xfrm>
              <a:off x="7312180" y="3284505"/>
              <a:ext cx="266318" cy="289083"/>
            </a:xfrm>
            <a:custGeom>
              <a:avLst/>
              <a:gdLst>
                <a:gd name="connsiteX0" fmla="*/ 266319 w 266318"/>
                <a:gd name="connsiteY0" fmla="*/ 0 h 289083"/>
                <a:gd name="connsiteX1" fmla="*/ 178688 w 266318"/>
                <a:gd name="connsiteY1" fmla="*/ 0 h 289083"/>
                <a:gd name="connsiteX2" fmla="*/ 73644 w 266318"/>
                <a:gd name="connsiteY2" fmla="*/ 117443 h 289083"/>
                <a:gd name="connsiteX3" fmla="*/ 73644 w 266318"/>
                <a:gd name="connsiteY3" fmla="*/ 0 h 289083"/>
                <a:gd name="connsiteX4" fmla="*/ 0 w 266318"/>
                <a:gd name="connsiteY4" fmla="*/ 0 h 289083"/>
                <a:gd name="connsiteX5" fmla="*/ 380 w 266318"/>
                <a:gd name="connsiteY5" fmla="*/ 289084 h 289083"/>
                <a:gd name="connsiteX6" fmla="*/ 73644 w 266318"/>
                <a:gd name="connsiteY6" fmla="*/ 289084 h 289083"/>
                <a:gd name="connsiteX7" fmla="*/ 73644 w 266318"/>
                <a:gd name="connsiteY7" fmla="*/ 179261 h 289083"/>
                <a:gd name="connsiteX8" fmla="*/ 173264 w 266318"/>
                <a:gd name="connsiteY8" fmla="*/ 289084 h 289083"/>
                <a:gd name="connsiteX9" fmla="*/ 266319 w 266318"/>
                <a:gd name="connsiteY9" fmla="*/ 289084 h 289083"/>
                <a:gd name="connsiteX10" fmla="*/ 132065 w 266318"/>
                <a:gd name="connsiteY10" fmla="*/ 146399 h 289083"/>
                <a:gd name="connsiteX11" fmla="*/ 266319 w 266318"/>
                <a:gd name="connsiteY11" fmla="*/ 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6318" h="289083">
                  <a:moveTo>
                    <a:pt x="266319" y="0"/>
                  </a:moveTo>
                  <a:lnTo>
                    <a:pt x="178688" y="0"/>
                  </a:lnTo>
                  <a:lnTo>
                    <a:pt x="73644" y="117443"/>
                  </a:lnTo>
                  <a:lnTo>
                    <a:pt x="73644" y="0"/>
                  </a:lnTo>
                  <a:lnTo>
                    <a:pt x="0" y="0"/>
                  </a:lnTo>
                  <a:lnTo>
                    <a:pt x="380" y="289084"/>
                  </a:lnTo>
                  <a:lnTo>
                    <a:pt x="73644" y="289084"/>
                  </a:lnTo>
                  <a:lnTo>
                    <a:pt x="73644" y="179261"/>
                  </a:lnTo>
                  <a:lnTo>
                    <a:pt x="173264" y="289084"/>
                  </a:lnTo>
                  <a:lnTo>
                    <a:pt x="266319" y="289084"/>
                  </a:lnTo>
                  <a:lnTo>
                    <a:pt x="132065" y="146399"/>
                  </a:lnTo>
                  <a:lnTo>
                    <a:pt x="266319" y="0"/>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5" name="Freeform 4">
              <a:extLst>
                <a:ext uri="{FF2B5EF4-FFF2-40B4-BE49-F238E27FC236}">
                  <a16:creationId xmlns:a16="http://schemas.microsoft.com/office/drawing/2014/main" id="{2665AE7E-AA61-D3B4-08B8-7AE26DA666B0}"/>
                </a:ext>
              </a:extLst>
            </p:cNvPr>
            <p:cNvSpPr/>
            <p:nvPr/>
          </p:nvSpPr>
          <p:spPr>
            <a:xfrm>
              <a:off x="7003330" y="3276600"/>
              <a:ext cx="271361" cy="304323"/>
            </a:xfrm>
            <a:custGeom>
              <a:avLst/>
              <a:gdLst>
                <a:gd name="connsiteX0" fmla="*/ 190105 w 271361"/>
                <a:gd name="connsiteY0" fmla="*/ 126778 h 304323"/>
                <a:gd name="connsiteX1" fmla="*/ 122931 w 271361"/>
                <a:gd name="connsiteY1" fmla="*/ 119158 h 304323"/>
                <a:gd name="connsiteX2" fmla="*/ 73835 w 271361"/>
                <a:gd name="connsiteY2" fmla="*/ 91726 h 304323"/>
                <a:gd name="connsiteX3" fmla="*/ 133397 w 271361"/>
                <a:gd name="connsiteY3" fmla="*/ 63532 h 304323"/>
                <a:gd name="connsiteX4" fmla="*/ 194768 w 271361"/>
                <a:gd name="connsiteY4" fmla="*/ 98965 h 304323"/>
                <a:gd name="connsiteX5" fmla="*/ 266985 w 271361"/>
                <a:gd name="connsiteY5" fmla="*/ 98965 h 304323"/>
                <a:gd name="connsiteX6" fmla="*/ 137393 w 271361"/>
                <a:gd name="connsiteY6" fmla="*/ 0 h 304323"/>
                <a:gd name="connsiteX7" fmla="*/ 3901 w 271361"/>
                <a:gd name="connsiteY7" fmla="*/ 97917 h 304323"/>
                <a:gd name="connsiteX8" fmla="*/ 94862 w 271361"/>
                <a:gd name="connsiteY8" fmla="*/ 179261 h 304323"/>
                <a:gd name="connsiteX9" fmla="*/ 163084 w 271361"/>
                <a:gd name="connsiteY9" fmla="*/ 186500 h 304323"/>
                <a:gd name="connsiteX10" fmla="*/ 200952 w 271361"/>
                <a:gd name="connsiteY10" fmla="*/ 212503 h 304323"/>
                <a:gd name="connsiteX11" fmla="*/ 141770 w 271361"/>
                <a:gd name="connsiteY11" fmla="*/ 240697 h 304323"/>
                <a:gd name="connsiteX12" fmla="*/ 70695 w 271361"/>
                <a:gd name="connsiteY12" fmla="*/ 203835 h 304323"/>
                <a:gd name="connsiteX13" fmla="*/ 0 w 271361"/>
                <a:gd name="connsiteY13" fmla="*/ 203835 h 304323"/>
                <a:gd name="connsiteX14" fmla="*/ 139297 w 271361"/>
                <a:gd name="connsiteY14" fmla="*/ 304324 h 304323"/>
                <a:gd name="connsiteX15" fmla="*/ 271362 w 271361"/>
                <a:gd name="connsiteY15" fmla="*/ 211074 h 304323"/>
                <a:gd name="connsiteX16" fmla="*/ 190201 w 271361"/>
                <a:gd name="connsiteY16" fmla="*/ 126873 h 304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1361" h="304323">
                  <a:moveTo>
                    <a:pt x="190105" y="126778"/>
                  </a:moveTo>
                  <a:lnTo>
                    <a:pt x="122931" y="119158"/>
                  </a:lnTo>
                  <a:cubicBezTo>
                    <a:pt x="83540" y="114776"/>
                    <a:pt x="73835" y="105061"/>
                    <a:pt x="73835" y="91726"/>
                  </a:cubicBezTo>
                  <a:cubicBezTo>
                    <a:pt x="73835" y="76867"/>
                    <a:pt x="94006" y="63532"/>
                    <a:pt x="133397" y="63532"/>
                  </a:cubicBezTo>
                  <a:cubicBezTo>
                    <a:pt x="172789" y="63532"/>
                    <a:pt x="191152" y="77629"/>
                    <a:pt x="194768" y="98965"/>
                  </a:cubicBezTo>
                  <a:lnTo>
                    <a:pt x="266985" y="98965"/>
                  </a:lnTo>
                  <a:cubicBezTo>
                    <a:pt x="263370" y="37910"/>
                    <a:pt x="212085" y="0"/>
                    <a:pt x="137393" y="0"/>
                  </a:cubicBezTo>
                  <a:cubicBezTo>
                    <a:pt x="48621" y="0"/>
                    <a:pt x="3901" y="35433"/>
                    <a:pt x="3901" y="97917"/>
                  </a:cubicBezTo>
                  <a:cubicBezTo>
                    <a:pt x="3901" y="148876"/>
                    <a:pt x="33492" y="172688"/>
                    <a:pt x="94862" y="179261"/>
                  </a:cubicBezTo>
                  <a:lnTo>
                    <a:pt x="163084" y="186500"/>
                  </a:lnTo>
                  <a:cubicBezTo>
                    <a:pt x="189059" y="189357"/>
                    <a:pt x="200952" y="199549"/>
                    <a:pt x="200952" y="212503"/>
                  </a:cubicBezTo>
                  <a:cubicBezTo>
                    <a:pt x="200952" y="227362"/>
                    <a:pt x="183636" y="240697"/>
                    <a:pt x="141770" y="240697"/>
                  </a:cubicBezTo>
                  <a:cubicBezTo>
                    <a:pt x="93435" y="240697"/>
                    <a:pt x="73930" y="228410"/>
                    <a:pt x="70695" y="203835"/>
                  </a:cubicBezTo>
                  <a:lnTo>
                    <a:pt x="0" y="203835"/>
                  </a:lnTo>
                  <a:cubicBezTo>
                    <a:pt x="3235" y="270320"/>
                    <a:pt x="46527" y="304324"/>
                    <a:pt x="139297" y="304324"/>
                  </a:cubicBezTo>
                  <a:cubicBezTo>
                    <a:pt x="224073" y="304324"/>
                    <a:pt x="271362" y="267081"/>
                    <a:pt x="271362" y="211074"/>
                  </a:cubicBezTo>
                  <a:cubicBezTo>
                    <a:pt x="271362" y="162306"/>
                    <a:pt x="243198" y="133064"/>
                    <a:pt x="190201" y="126873"/>
                  </a:cubicBez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6" name="Freeform 5">
              <a:extLst>
                <a:ext uri="{FF2B5EF4-FFF2-40B4-BE49-F238E27FC236}">
                  <a16:creationId xmlns:a16="http://schemas.microsoft.com/office/drawing/2014/main" id="{6FE0B6D7-BC80-8BC5-96E1-BD73A1EDE962}"/>
                </a:ext>
              </a:extLst>
            </p:cNvPr>
            <p:cNvSpPr/>
            <p:nvPr/>
          </p:nvSpPr>
          <p:spPr>
            <a:xfrm>
              <a:off x="6738343" y="3284505"/>
              <a:ext cx="232446" cy="289083"/>
            </a:xfrm>
            <a:custGeom>
              <a:avLst/>
              <a:gdLst>
                <a:gd name="connsiteX0" fmla="*/ 0 w 232446"/>
                <a:gd name="connsiteY0" fmla="*/ 289084 h 289083"/>
                <a:gd name="connsiteX1" fmla="*/ 232446 w 232446"/>
                <a:gd name="connsiteY1" fmla="*/ 289084 h 289083"/>
                <a:gd name="connsiteX2" fmla="*/ 232446 w 232446"/>
                <a:gd name="connsiteY2" fmla="*/ 226600 h 289083"/>
                <a:gd name="connsiteX3" fmla="*/ 73645 w 232446"/>
                <a:gd name="connsiteY3" fmla="*/ 226600 h 289083"/>
                <a:gd name="connsiteX4" fmla="*/ 73645 w 232446"/>
                <a:gd name="connsiteY4" fmla="*/ 174212 h 289083"/>
                <a:gd name="connsiteX5" fmla="*/ 201333 w 232446"/>
                <a:gd name="connsiteY5" fmla="*/ 174212 h 289083"/>
                <a:gd name="connsiteX6" fmla="*/ 201333 w 232446"/>
                <a:gd name="connsiteY6" fmla="*/ 111347 h 289083"/>
                <a:gd name="connsiteX7" fmla="*/ 73645 w 232446"/>
                <a:gd name="connsiteY7" fmla="*/ 111347 h 289083"/>
                <a:gd name="connsiteX8" fmla="*/ 73645 w 232446"/>
                <a:gd name="connsiteY8" fmla="*/ 62579 h 289083"/>
                <a:gd name="connsiteX9" fmla="*/ 232446 w 232446"/>
                <a:gd name="connsiteY9" fmla="*/ 62579 h 289083"/>
                <a:gd name="connsiteX10" fmla="*/ 232446 w 232446"/>
                <a:gd name="connsiteY10" fmla="*/ 0 h 289083"/>
                <a:gd name="connsiteX11" fmla="*/ 0 w 232446"/>
                <a:gd name="connsiteY11" fmla="*/ 0 h 289083"/>
                <a:gd name="connsiteX12" fmla="*/ 0 w 232446"/>
                <a:gd name="connsiteY12"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2446" h="289083">
                  <a:moveTo>
                    <a:pt x="0" y="289084"/>
                  </a:moveTo>
                  <a:lnTo>
                    <a:pt x="232446" y="289084"/>
                  </a:lnTo>
                  <a:lnTo>
                    <a:pt x="232446" y="226600"/>
                  </a:lnTo>
                  <a:lnTo>
                    <a:pt x="73645" y="226600"/>
                  </a:lnTo>
                  <a:lnTo>
                    <a:pt x="73645" y="174212"/>
                  </a:lnTo>
                  <a:lnTo>
                    <a:pt x="201333" y="174212"/>
                  </a:lnTo>
                  <a:lnTo>
                    <a:pt x="201333" y="111347"/>
                  </a:lnTo>
                  <a:lnTo>
                    <a:pt x="73645" y="111347"/>
                  </a:lnTo>
                  <a:lnTo>
                    <a:pt x="73645" y="62579"/>
                  </a:lnTo>
                  <a:lnTo>
                    <a:pt x="232446" y="62579"/>
                  </a:lnTo>
                  <a:lnTo>
                    <a:pt x="232446" y="0"/>
                  </a:lnTo>
                  <a:lnTo>
                    <a:pt x="0" y="0"/>
                  </a:lnTo>
                  <a:lnTo>
                    <a:pt x="0" y="289084"/>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7" name="Freeform 6">
              <a:extLst>
                <a:ext uri="{FF2B5EF4-FFF2-40B4-BE49-F238E27FC236}">
                  <a16:creationId xmlns:a16="http://schemas.microsoft.com/office/drawing/2014/main" id="{D4294A23-2312-07E9-F135-B9A222672BF3}"/>
                </a:ext>
              </a:extLst>
            </p:cNvPr>
            <p:cNvSpPr/>
            <p:nvPr/>
          </p:nvSpPr>
          <p:spPr>
            <a:xfrm>
              <a:off x="6430064" y="3284505"/>
              <a:ext cx="267080" cy="289083"/>
            </a:xfrm>
            <a:custGeom>
              <a:avLst/>
              <a:gdLst>
                <a:gd name="connsiteX0" fmla="*/ 135015 w 267080"/>
                <a:gd name="connsiteY0" fmla="*/ 0 h 289083"/>
                <a:gd name="connsiteX1" fmla="*/ 0 w 267080"/>
                <a:gd name="connsiteY1" fmla="*/ 0 h 289083"/>
                <a:gd name="connsiteX2" fmla="*/ 0 w 267080"/>
                <a:gd name="connsiteY2" fmla="*/ 289084 h 289083"/>
                <a:gd name="connsiteX3" fmla="*/ 135015 w 267080"/>
                <a:gd name="connsiteY3" fmla="*/ 289084 h 289083"/>
                <a:gd name="connsiteX4" fmla="*/ 267080 w 267080"/>
                <a:gd name="connsiteY4" fmla="*/ 142399 h 289083"/>
                <a:gd name="connsiteX5" fmla="*/ 135015 w 267080"/>
                <a:gd name="connsiteY5" fmla="*/ 95 h 289083"/>
                <a:gd name="connsiteX6" fmla="*/ 132065 w 267080"/>
                <a:gd name="connsiteY6" fmla="*/ 226600 h 289083"/>
                <a:gd name="connsiteX7" fmla="*/ 73549 w 267080"/>
                <a:gd name="connsiteY7" fmla="*/ 226600 h 289083"/>
                <a:gd name="connsiteX8" fmla="*/ 73549 w 267080"/>
                <a:gd name="connsiteY8" fmla="*/ 62579 h 289083"/>
                <a:gd name="connsiteX9" fmla="*/ 132065 w 267080"/>
                <a:gd name="connsiteY9" fmla="*/ 62579 h 289083"/>
                <a:gd name="connsiteX10" fmla="*/ 192008 w 267080"/>
                <a:gd name="connsiteY10" fmla="*/ 142399 h 289083"/>
                <a:gd name="connsiteX11" fmla="*/ 132065 w 267080"/>
                <a:gd name="connsiteY11" fmla="*/ 22660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7080" h="289083">
                  <a:moveTo>
                    <a:pt x="135015" y="0"/>
                  </a:moveTo>
                  <a:lnTo>
                    <a:pt x="0" y="0"/>
                  </a:lnTo>
                  <a:lnTo>
                    <a:pt x="0" y="289084"/>
                  </a:lnTo>
                  <a:lnTo>
                    <a:pt x="135015" y="289084"/>
                  </a:lnTo>
                  <a:cubicBezTo>
                    <a:pt x="238631" y="289084"/>
                    <a:pt x="267080" y="250412"/>
                    <a:pt x="267080" y="142399"/>
                  </a:cubicBezTo>
                  <a:cubicBezTo>
                    <a:pt x="267080" y="40862"/>
                    <a:pt x="239678" y="95"/>
                    <a:pt x="135015" y="95"/>
                  </a:cubicBezTo>
                  <a:close/>
                  <a:moveTo>
                    <a:pt x="132065" y="226600"/>
                  </a:moveTo>
                  <a:lnTo>
                    <a:pt x="73549" y="226600"/>
                  </a:lnTo>
                  <a:lnTo>
                    <a:pt x="73549" y="62579"/>
                  </a:lnTo>
                  <a:lnTo>
                    <a:pt x="132065" y="62579"/>
                  </a:lnTo>
                  <a:cubicBezTo>
                    <a:pt x="178307" y="62579"/>
                    <a:pt x="192008" y="75247"/>
                    <a:pt x="192008" y="142399"/>
                  </a:cubicBezTo>
                  <a:cubicBezTo>
                    <a:pt x="192008" y="203835"/>
                    <a:pt x="176595" y="226600"/>
                    <a:pt x="132065" y="226600"/>
                  </a:cubicBez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8" name="Freeform 7">
              <a:extLst>
                <a:ext uri="{FF2B5EF4-FFF2-40B4-BE49-F238E27FC236}">
                  <a16:creationId xmlns:a16="http://schemas.microsoft.com/office/drawing/2014/main" id="{2379CC0D-8447-DBA0-AB3C-BF6C4DE1BB3F}"/>
                </a:ext>
              </a:extLst>
            </p:cNvPr>
            <p:cNvSpPr/>
            <p:nvPr/>
          </p:nvSpPr>
          <p:spPr>
            <a:xfrm>
              <a:off x="6070595" y="3276600"/>
              <a:ext cx="319411" cy="304228"/>
            </a:xfrm>
            <a:custGeom>
              <a:avLst/>
              <a:gdLst>
                <a:gd name="connsiteX0" fmla="*/ 159563 w 319411"/>
                <a:gd name="connsiteY0" fmla="*/ 0 h 304228"/>
                <a:gd name="connsiteX1" fmla="*/ 0 w 319411"/>
                <a:gd name="connsiteY1" fmla="*/ 151733 h 304228"/>
                <a:gd name="connsiteX2" fmla="*/ 159563 w 319411"/>
                <a:gd name="connsiteY2" fmla="*/ 304229 h 304228"/>
                <a:gd name="connsiteX3" fmla="*/ 319411 w 319411"/>
                <a:gd name="connsiteY3" fmla="*/ 151733 h 304228"/>
                <a:gd name="connsiteX4" fmla="*/ 159563 w 319411"/>
                <a:gd name="connsiteY4" fmla="*/ 0 h 304228"/>
                <a:gd name="connsiteX5" fmla="*/ 159563 w 319411"/>
                <a:gd name="connsiteY5" fmla="*/ 239173 h 304228"/>
                <a:gd name="connsiteX6" fmla="*/ 75072 w 319411"/>
                <a:gd name="connsiteY6" fmla="*/ 151733 h 304228"/>
                <a:gd name="connsiteX7" fmla="*/ 159563 w 319411"/>
                <a:gd name="connsiteY7" fmla="*/ 65056 h 304228"/>
                <a:gd name="connsiteX8" fmla="*/ 244054 w 319411"/>
                <a:gd name="connsiteY8" fmla="*/ 151733 h 304228"/>
                <a:gd name="connsiteX9" fmla="*/ 159563 w 319411"/>
                <a:gd name="connsiteY9" fmla="*/ 239173 h 304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9411" h="304228">
                  <a:moveTo>
                    <a:pt x="159563" y="0"/>
                  </a:moveTo>
                  <a:cubicBezTo>
                    <a:pt x="54520" y="0"/>
                    <a:pt x="0" y="64675"/>
                    <a:pt x="0" y="151733"/>
                  </a:cubicBezTo>
                  <a:cubicBezTo>
                    <a:pt x="0" y="238792"/>
                    <a:pt x="54520" y="304229"/>
                    <a:pt x="159563" y="304229"/>
                  </a:cubicBezTo>
                  <a:cubicBezTo>
                    <a:pt x="264606" y="304229"/>
                    <a:pt x="319411" y="239173"/>
                    <a:pt x="319411" y="151733"/>
                  </a:cubicBezTo>
                  <a:cubicBezTo>
                    <a:pt x="319411" y="64294"/>
                    <a:pt x="264892" y="0"/>
                    <a:pt x="159563" y="0"/>
                  </a:cubicBezTo>
                  <a:close/>
                  <a:moveTo>
                    <a:pt x="159563" y="239173"/>
                  </a:moveTo>
                  <a:cubicBezTo>
                    <a:pt x="105043" y="239173"/>
                    <a:pt x="75072" y="205931"/>
                    <a:pt x="75072" y="151733"/>
                  </a:cubicBezTo>
                  <a:cubicBezTo>
                    <a:pt x="75072" y="97536"/>
                    <a:pt x="105043" y="65056"/>
                    <a:pt x="159563" y="65056"/>
                  </a:cubicBezTo>
                  <a:cubicBezTo>
                    <a:pt x="214083" y="65056"/>
                    <a:pt x="244054" y="98679"/>
                    <a:pt x="244054" y="151733"/>
                  </a:cubicBezTo>
                  <a:cubicBezTo>
                    <a:pt x="244054" y="204788"/>
                    <a:pt x="214463" y="239173"/>
                    <a:pt x="159563" y="239173"/>
                  </a:cubicBez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9" name="Freeform 8">
              <a:extLst>
                <a:ext uri="{FF2B5EF4-FFF2-40B4-BE49-F238E27FC236}">
                  <a16:creationId xmlns:a16="http://schemas.microsoft.com/office/drawing/2014/main" id="{1013CAB3-E8A1-5DEC-770D-E895B22E7D32}"/>
                </a:ext>
              </a:extLst>
            </p:cNvPr>
            <p:cNvSpPr/>
            <p:nvPr/>
          </p:nvSpPr>
          <p:spPr>
            <a:xfrm>
              <a:off x="5799233" y="3284505"/>
              <a:ext cx="259468" cy="289083"/>
            </a:xfrm>
            <a:custGeom>
              <a:avLst/>
              <a:gdLst>
                <a:gd name="connsiteX0" fmla="*/ 0 w 259468"/>
                <a:gd name="connsiteY0" fmla="*/ 62579 h 289083"/>
                <a:gd name="connsiteX1" fmla="*/ 93150 w 259468"/>
                <a:gd name="connsiteY1" fmla="*/ 62579 h 289083"/>
                <a:gd name="connsiteX2" fmla="*/ 93150 w 259468"/>
                <a:gd name="connsiteY2" fmla="*/ 289084 h 289083"/>
                <a:gd name="connsiteX3" fmla="*/ 166699 w 259468"/>
                <a:gd name="connsiteY3" fmla="*/ 289084 h 289083"/>
                <a:gd name="connsiteX4" fmla="*/ 166699 w 259468"/>
                <a:gd name="connsiteY4" fmla="*/ 62579 h 289083"/>
                <a:gd name="connsiteX5" fmla="*/ 259468 w 259468"/>
                <a:gd name="connsiteY5" fmla="*/ 62579 h 289083"/>
                <a:gd name="connsiteX6" fmla="*/ 259468 w 259468"/>
                <a:gd name="connsiteY6" fmla="*/ 0 h 289083"/>
                <a:gd name="connsiteX7" fmla="*/ 0 w 259468"/>
                <a:gd name="connsiteY7" fmla="*/ 0 h 289083"/>
                <a:gd name="connsiteX8" fmla="*/ 0 w 259468"/>
                <a:gd name="connsiteY8" fmla="*/ 62579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9468" h="289083">
                  <a:moveTo>
                    <a:pt x="0" y="62579"/>
                  </a:moveTo>
                  <a:lnTo>
                    <a:pt x="93150" y="62579"/>
                  </a:lnTo>
                  <a:lnTo>
                    <a:pt x="93150" y="289084"/>
                  </a:lnTo>
                  <a:lnTo>
                    <a:pt x="166699" y="289084"/>
                  </a:lnTo>
                  <a:lnTo>
                    <a:pt x="166699" y="62579"/>
                  </a:lnTo>
                  <a:lnTo>
                    <a:pt x="259468" y="62579"/>
                  </a:lnTo>
                  <a:lnTo>
                    <a:pt x="259468" y="0"/>
                  </a:lnTo>
                  <a:lnTo>
                    <a:pt x="0" y="0"/>
                  </a:lnTo>
                  <a:lnTo>
                    <a:pt x="0" y="62579"/>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10" name="Freeform 9">
              <a:extLst>
                <a:ext uri="{FF2B5EF4-FFF2-40B4-BE49-F238E27FC236}">
                  <a16:creationId xmlns:a16="http://schemas.microsoft.com/office/drawing/2014/main" id="{139174C5-DB10-2066-BB4C-99F82D0D2BA4}"/>
                </a:ext>
              </a:extLst>
            </p:cNvPr>
            <p:cNvSpPr/>
            <p:nvPr/>
          </p:nvSpPr>
          <p:spPr>
            <a:xfrm>
              <a:off x="5492857" y="3284505"/>
              <a:ext cx="272789" cy="296227"/>
            </a:xfrm>
            <a:custGeom>
              <a:avLst/>
              <a:gdLst>
                <a:gd name="connsiteX0" fmla="*/ 199240 w 272789"/>
                <a:gd name="connsiteY0" fmla="*/ 178499 h 296227"/>
                <a:gd name="connsiteX1" fmla="*/ 136823 w 272789"/>
                <a:gd name="connsiteY1" fmla="*/ 231267 h 296227"/>
                <a:gd name="connsiteX2" fmla="*/ 73644 w 272789"/>
                <a:gd name="connsiteY2" fmla="*/ 178499 h 296227"/>
                <a:gd name="connsiteX3" fmla="*/ 73644 w 272789"/>
                <a:gd name="connsiteY3" fmla="*/ 0 h 296227"/>
                <a:gd name="connsiteX4" fmla="*/ 0 w 272789"/>
                <a:gd name="connsiteY4" fmla="*/ 0 h 296227"/>
                <a:gd name="connsiteX5" fmla="*/ 0 w 272789"/>
                <a:gd name="connsiteY5" fmla="*/ 186785 h 296227"/>
                <a:gd name="connsiteX6" fmla="*/ 136728 w 272789"/>
                <a:gd name="connsiteY6" fmla="*/ 296228 h 296227"/>
                <a:gd name="connsiteX7" fmla="*/ 272789 w 272789"/>
                <a:gd name="connsiteY7" fmla="*/ 186785 h 296227"/>
                <a:gd name="connsiteX8" fmla="*/ 272789 w 272789"/>
                <a:gd name="connsiteY8" fmla="*/ 0 h 296227"/>
                <a:gd name="connsiteX9" fmla="*/ 199145 w 272789"/>
                <a:gd name="connsiteY9" fmla="*/ 0 h 296227"/>
                <a:gd name="connsiteX10" fmla="*/ 199145 w 272789"/>
                <a:gd name="connsiteY10" fmla="*/ 178499 h 296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2789" h="296227">
                  <a:moveTo>
                    <a:pt x="199240" y="178499"/>
                  </a:moveTo>
                  <a:cubicBezTo>
                    <a:pt x="199240" y="216122"/>
                    <a:pt x="176119" y="231267"/>
                    <a:pt x="136823" y="231267"/>
                  </a:cubicBezTo>
                  <a:cubicBezTo>
                    <a:pt x="97527" y="231267"/>
                    <a:pt x="73644" y="215360"/>
                    <a:pt x="73644" y="178499"/>
                  </a:cubicBezTo>
                  <a:lnTo>
                    <a:pt x="73644" y="0"/>
                  </a:lnTo>
                  <a:lnTo>
                    <a:pt x="0" y="0"/>
                  </a:lnTo>
                  <a:lnTo>
                    <a:pt x="0" y="186785"/>
                  </a:lnTo>
                  <a:cubicBezTo>
                    <a:pt x="0" y="270224"/>
                    <a:pt x="74310" y="296228"/>
                    <a:pt x="136728" y="296228"/>
                  </a:cubicBezTo>
                  <a:cubicBezTo>
                    <a:pt x="199145" y="296228"/>
                    <a:pt x="272789" y="270224"/>
                    <a:pt x="272789" y="186785"/>
                  </a:cubicBezTo>
                  <a:lnTo>
                    <a:pt x="272789" y="0"/>
                  </a:lnTo>
                  <a:lnTo>
                    <a:pt x="199145" y="0"/>
                  </a:lnTo>
                  <a:lnTo>
                    <a:pt x="199145" y="178499"/>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11" name="Freeform 10">
              <a:extLst>
                <a:ext uri="{FF2B5EF4-FFF2-40B4-BE49-F238E27FC236}">
                  <a16:creationId xmlns:a16="http://schemas.microsoft.com/office/drawing/2014/main" id="{DB5851F8-EDF6-646A-072B-D87F6D28EBF6}"/>
                </a:ext>
              </a:extLst>
            </p:cNvPr>
            <p:cNvSpPr/>
            <p:nvPr/>
          </p:nvSpPr>
          <p:spPr>
            <a:xfrm>
              <a:off x="5166595" y="3284505"/>
              <a:ext cx="316842" cy="289083"/>
            </a:xfrm>
            <a:custGeom>
              <a:avLst/>
              <a:gdLst>
                <a:gd name="connsiteX0" fmla="*/ 110752 w 316842"/>
                <a:gd name="connsiteY0" fmla="*/ 0 h 289083"/>
                <a:gd name="connsiteX1" fmla="*/ 0 w 316842"/>
                <a:gd name="connsiteY1" fmla="*/ 289084 h 289083"/>
                <a:gd name="connsiteX2" fmla="*/ 76118 w 316842"/>
                <a:gd name="connsiteY2" fmla="*/ 289084 h 289083"/>
                <a:gd name="connsiteX3" fmla="*/ 95433 w 316842"/>
                <a:gd name="connsiteY3" fmla="*/ 234887 h 289083"/>
                <a:gd name="connsiteX4" fmla="*/ 219126 w 316842"/>
                <a:gd name="connsiteY4" fmla="*/ 234887 h 289083"/>
                <a:gd name="connsiteX5" fmla="*/ 238155 w 316842"/>
                <a:gd name="connsiteY5" fmla="*/ 289084 h 289083"/>
                <a:gd name="connsiteX6" fmla="*/ 316843 w 316842"/>
                <a:gd name="connsiteY6" fmla="*/ 289084 h 289083"/>
                <a:gd name="connsiteX7" fmla="*/ 204663 w 316842"/>
                <a:gd name="connsiteY7" fmla="*/ 0 h 289083"/>
                <a:gd name="connsiteX8" fmla="*/ 110752 w 316842"/>
                <a:gd name="connsiteY8" fmla="*/ 0 h 289083"/>
                <a:gd name="connsiteX9" fmla="*/ 117413 w 316842"/>
                <a:gd name="connsiteY9" fmla="*/ 173450 h 289083"/>
                <a:gd name="connsiteX10" fmla="*/ 157850 w 316842"/>
                <a:gd name="connsiteY10" fmla="*/ 60198 h 289083"/>
                <a:gd name="connsiteX11" fmla="*/ 197622 w 316842"/>
                <a:gd name="connsiteY11" fmla="*/ 173546 h 289083"/>
                <a:gd name="connsiteX12" fmla="*/ 117413 w 316842"/>
                <a:gd name="connsiteY12" fmla="*/ 173546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6842" h="289083">
                  <a:moveTo>
                    <a:pt x="110752" y="0"/>
                  </a:moveTo>
                  <a:lnTo>
                    <a:pt x="0" y="289084"/>
                  </a:lnTo>
                  <a:lnTo>
                    <a:pt x="76118" y="289084"/>
                  </a:lnTo>
                  <a:lnTo>
                    <a:pt x="95433" y="234887"/>
                  </a:lnTo>
                  <a:lnTo>
                    <a:pt x="219126" y="234887"/>
                  </a:lnTo>
                  <a:lnTo>
                    <a:pt x="238155" y="289084"/>
                  </a:lnTo>
                  <a:lnTo>
                    <a:pt x="316843" y="289084"/>
                  </a:lnTo>
                  <a:lnTo>
                    <a:pt x="204663" y="0"/>
                  </a:lnTo>
                  <a:lnTo>
                    <a:pt x="110752" y="0"/>
                  </a:lnTo>
                  <a:close/>
                  <a:moveTo>
                    <a:pt x="117413" y="173450"/>
                  </a:moveTo>
                  <a:lnTo>
                    <a:pt x="157850" y="60198"/>
                  </a:lnTo>
                  <a:lnTo>
                    <a:pt x="197622" y="173546"/>
                  </a:lnTo>
                  <a:lnTo>
                    <a:pt x="117413" y="173546"/>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12" name="Freeform 11">
              <a:extLst>
                <a:ext uri="{FF2B5EF4-FFF2-40B4-BE49-F238E27FC236}">
                  <a16:creationId xmlns:a16="http://schemas.microsoft.com/office/drawing/2014/main" id="{14C48030-B8AA-0A5B-C70A-0845F7C1461A}"/>
                </a:ext>
              </a:extLst>
            </p:cNvPr>
            <p:cNvSpPr/>
            <p:nvPr/>
          </p:nvSpPr>
          <p:spPr>
            <a:xfrm>
              <a:off x="4616450" y="3284505"/>
              <a:ext cx="422266" cy="289083"/>
            </a:xfrm>
            <a:custGeom>
              <a:avLst/>
              <a:gdLst>
                <a:gd name="connsiteX0" fmla="*/ 2284 w 422266"/>
                <a:gd name="connsiteY0" fmla="*/ 289084 h 289083"/>
                <a:gd name="connsiteX1" fmla="*/ 260800 w 422266"/>
                <a:gd name="connsiteY1" fmla="*/ 128111 h 289083"/>
                <a:gd name="connsiteX2" fmla="*/ 394959 w 422266"/>
                <a:gd name="connsiteY2" fmla="*/ 128111 h 289083"/>
                <a:gd name="connsiteX3" fmla="*/ 402761 w 422266"/>
                <a:gd name="connsiteY3" fmla="*/ 135922 h 289083"/>
                <a:gd name="connsiteX4" fmla="*/ 402761 w 422266"/>
                <a:gd name="connsiteY4" fmla="*/ 135922 h 289083"/>
                <a:gd name="connsiteX5" fmla="*/ 399146 w 422266"/>
                <a:gd name="connsiteY5" fmla="*/ 142494 h 289083"/>
                <a:gd name="connsiteX6" fmla="*/ 272123 w 422266"/>
                <a:gd name="connsiteY6" fmla="*/ 218694 h 289083"/>
                <a:gd name="connsiteX7" fmla="*/ 260991 w 422266"/>
                <a:gd name="connsiteY7" fmla="*/ 240982 h 289083"/>
                <a:gd name="connsiteX8" fmla="*/ 260991 w 422266"/>
                <a:gd name="connsiteY8" fmla="*/ 288989 h 289083"/>
                <a:gd name="connsiteX9" fmla="*/ 422266 w 422266"/>
                <a:gd name="connsiteY9" fmla="*/ 288989 h 289083"/>
                <a:gd name="connsiteX10" fmla="*/ 422266 w 422266"/>
                <a:gd name="connsiteY10" fmla="*/ 9906 h 289083"/>
                <a:gd name="connsiteX11" fmla="*/ 412371 w 422266"/>
                <a:gd name="connsiteY11" fmla="*/ 0 h 289083"/>
                <a:gd name="connsiteX12" fmla="*/ 411895 w 422266"/>
                <a:gd name="connsiteY12" fmla="*/ 0 h 289083"/>
                <a:gd name="connsiteX13" fmla="*/ 257946 w 422266"/>
                <a:gd name="connsiteY13" fmla="*/ 0 h 289083"/>
                <a:gd name="connsiteX14" fmla="*/ 0 w 422266"/>
                <a:gd name="connsiteY14" fmla="*/ 160306 h 289083"/>
                <a:gd name="connsiteX15" fmla="*/ 0 w 422266"/>
                <a:gd name="connsiteY15" fmla="*/ 289084 h 289083"/>
                <a:gd name="connsiteX16" fmla="*/ 2284 w 422266"/>
                <a:gd name="connsiteY16"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2266" h="289083">
                  <a:moveTo>
                    <a:pt x="2284" y="289084"/>
                  </a:moveTo>
                  <a:lnTo>
                    <a:pt x="260800" y="128111"/>
                  </a:lnTo>
                  <a:lnTo>
                    <a:pt x="394959" y="128111"/>
                  </a:lnTo>
                  <a:cubicBezTo>
                    <a:pt x="399241" y="128111"/>
                    <a:pt x="402761" y="131636"/>
                    <a:pt x="402761" y="135922"/>
                  </a:cubicBezTo>
                  <a:lnTo>
                    <a:pt x="402761" y="135922"/>
                  </a:lnTo>
                  <a:cubicBezTo>
                    <a:pt x="402951" y="138684"/>
                    <a:pt x="401524" y="141256"/>
                    <a:pt x="399146" y="142494"/>
                  </a:cubicBezTo>
                  <a:lnTo>
                    <a:pt x="272123" y="218694"/>
                  </a:lnTo>
                  <a:cubicBezTo>
                    <a:pt x="263845" y="223647"/>
                    <a:pt x="260991" y="233553"/>
                    <a:pt x="260991" y="240982"/>
                  </a:cubicBezTo>
                  <a:lnTo>
                    <a:pt x="260991" y="288989"/>
                  </a:lnTo>
                  <a:cubicBezTo>
                    <a:pt x="260991" y="288989"/>
                    <a:pt x="422266" y="288989"/>
                    <a:pt x="422266" y="288989"/>
                  </a:cubicBezTo>
                  <a:lnTo>
                    <a:pt x="422266" y="9906"/>
                  </a:lnTo>
                  <a:cubicBezTo>
                    <a:pt x="422266" y="4477"/>
                    <a:pt x="417890" y="0"/>
                    <a:pt x="412371" y="0"/>
                  </a:cubicBezTo>
                  <a:cubicBezTo>
                    <a:pt x="412181" y="0"/>
                    <a:pt x="412086" y="0"/>
                    <a:pt x="411895" y="0"/>
                  </a:cubicBezTo>
                  <a:lnTo>
                    <a:pt x="257946" y="0"/>
                  </a:lnTo>
                  <a:lnTo>
                    <a:pt x="0" y="160306"/>
                  </a:lnTo>
                  <a:lnTo>
                    <a:pt x="0" y="289084"/>
                  </a:lnTo>
                  <a:lnTo>
                    <a:pt x="2284" y="289084"/>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grpSp>
      <p:sp>
        <p:nvSpPr>
          <p:cNvPr id="14" name="Text Placeholder 26">
            <a:extLst>
              <a:ext uri="{FF2B5EF4-FFF2-40B4-BE49-F238E27FC236}">
                <a16:creationId xmlns:a16="http://schemas.microsoft.com/office/drawing/2014/main" id="{2B270B46-8FD5-8CE6-9C8B-5B88BA175606}"/>
              </a:ext>
            </a:extLst>
          </p:cNvPr>
          <p:cNvSpPr>
            <a:spLocks noGrp="1" noChangeAspect="1"/>
          </p:cNvSpPr>
          <p:nvPr>
            <p:ph type="body" sz="quarter" idx="12" hasCustomPrompt="1"/>
          </p:nvPr>
        </p:nvSpPr>
        <p:spPr>
          <a:xfrm>
            <a:off x="10465414" y="460342"/>
            <a:ext cx="1317465" cy="200123"/>
          </a:xfrm>
          <a:prstGeom prst="rect">
            <a:avLst/>
          </a:prstGeom>
          <a:noFill/>
          <a:ln>
            <a:noFill/>
          </a:ln>
        </p:spPr>
        <p:txBody>
          <a:bodyPr lIns="0" tIns="0" rIns="0" bIns="0">
            <a:noAutofit/>
          </a:bodyPr>
          <a:lstStyle>
            <a:lvl1pPr marL="0" indent="0" algn="r">
              <a:spcBef>
                <a:spcPts val="0"/>
              </a:spcBef>
              <a:spcAft>
                <a:spcPts val="0"/>
              </a:spcAft>
              <a:buNone/>
              <a:defRPr sz="1400" b="0" i="0">
                <a:solidFill>
                  <a:schemeClr val="bg1"/>
                </a:solidFill>
                <a:latin typeface="Artifakt Element" panose="020B0503050000020004" pitchFamily="34" charset="77"/>
              </a:defRPr>
            </a:lvl1pPr>
            <a:lvl2pPr>
              <a:defRPr sz="800">
                <a:solidFill>
                  <a:schemeClr val="bg1"/>
                </a:solidFill>
              </a:defRPr>
            </a:lvl2pPr>
            <a:lvl3pPr>
              <a:defRPr sz="800">
                <a:solidFill>
                  <a:schemeClr val="bg1"/>
                </a:solidFill>
              </a:defRPr>
            </a:lvl3pPr>
            <a:lvl4pPr>
              <a:defRPr sz="800">
                <a:solidFill>
                  <a:schemeClr val="bg1"/>
                </a:solidFill>
              </a:defRPr>
            </a:lvl4pPr>
            <a:lvl5pPr>
              <a:defRPr sz="800">
                <a:solidFill>
                  <a:schemeClr val="bg1"/>
                </a:solidFill>
              </a:defRPr>
            </a:lvl5pPr>
          </a:lstStyle>
          <a:p>
            <a:r>
              <a:rPr lang="en-US"/>
              <a:t>Add date here</a:t>
            </a:r>
          </a:p>
        </p:txBody>
      </p:sp>
      <p:sp>
        <p:nvSpPr>
          <p:cNvPr id="16" name="Text Placeholder 35">
            <a:extLst>
              <a:ext uri="{FF2B5EF4-FFF2-40B4-BE49-F238E27FC236}">
                <a16:creationId xmlns:a16="http://schemas.microsoft.com/office/drawing/2014/main" id="{EA4816AE-F847-AF62-03A1-A8112612B5C9}"/>
              </a:ext>
            </a:extLst>
          </p:cNvPr>
          <p:cNvSpPr>
            <a:spLocks noGrp="1" noChangeAspect="1"/>
          </p:cNvSpPr>
          <p:nvPr>
            <p:ph type="body" sz="quarter" idx="26" hasCustomPrompt="1"/>
          </p:nvPr>
        </p:nvSpPr>
        <p:spPr>
          <a:xfrm>
            <a:off x="448925" y="4424466"/>
            <a:ext cx="7855916" cy="505523"/>
          </a:xfrm>
          <a:prstGeom prst="rect">
            <a:avLst/>
          </a:prstGeom>
        </p:spPr>
        <p:txBody>
          <a:bodyPr lIns="0" tIns="0" rIns="0" bIns="0">
            <a:noAutofit/>
          </a:bodyPr>
          <a:lstStyle>
            <a:lvl1pPr marL="0" marR="0" indent="0" algn="l" defTabSz="914354" rtl="0" eaLnBrk="1" fontAlgn="auto" latinLnBrk="0" hangingPunct="1">
              <a:lnSpc>
                <a:spcPct val="90000"/>
              </a:lnSpc>
              <a:spcBef>
                <a:spcPts val="0"/>
              </a:spcBef>
              <a:spcAft>
                <a:spcPts val="0"/>
              </a:spcAft>
              <a:buClr>
                <a:schemeClr val="tx1"/>
              </a:buClr>
              <a:buSzPct val="100000"/>
              <a:buFont typeface="Wingdings 2" panose="05020102010507070707" pitchFamily="18" charset="2"/>
              <a:buNone/>
              <a:tabLst/>
              <a:defRPr sz="1800" b="0" i="0">
                <a:solidFill>
                  <a:srgbClr val="F5F5F0"/>
                </a:solidFill>
                <a:latin typeface="Artifakt Element" panose="020B0503050000020004" pitchFamily="34" charset="77"/>
              </a:defRPr>
            </a:lvl1pPr>
          </a:lstStyle>
          <a:p>
            <a:r>
              <a:rPr lang="en-US"/>
              <a:t>Click to add subtitle</a:t>
            </a:r>
          </a:p>
        </p:txBody>
      </p:sp>
      <p:sp>
        <p:nvSpPr>
          <p:cNvPr id="17" name="Text Placeholder 32">
            <a:extLst>
              <a:ext uri="{FF2B5EF4-FFF2-40B4-BE49-F238E27FC236}">
                <a16:creationId xmlns:a16="http://schemas.microsoft.com/office/drawing/2014/main" id="{9A3AE64C-9F62-8ABC-0C1F-9F9C214637F6}"/>
              </a:ext>
            </a:extLst>
          </p:cNvPr>
          <p:cNvSpPr>
            <a:spLocks noGrp="1" noChangeAspect="1"/>
          </p:cNvSpPr>
          <p:nvPr>
            <p:ph type="body" sz="quarter" idx="27" hasCustomPrompt="1"/>
          </p:nvPr>
        </p:nvSpPr>
        <p:spPr>
          <a:xfrm>
            <a:off x="442912" y="2046837"/>
            <a:ext cx="7855916" cy="2273785"/>
          </a:xfrm>
          <a:prstGeom prst="rect">
            <a:avLst/>
          </a:prstGeom>
          <a:noFill/>
        </p:spPr>
        <p:txBody>
          <a:bodyPr lIns="0" tIns="0" rIns="0" bIns="0" anchor="b">
            <a:noAutofit/>
          </a:bodyPr>
          <a:lstStyle>
            <a:lvl1pPr marL="0" indent="0">
              <a:lnSpc>
                <a:spcPts val="5600"/>
              </a:lnSpc>
              <a:spcBef>
                <a:spcPts val="0"/>
              </a:spcBef>
              <a:spcAft>
                <a:spcPts val="0"/>
              </a:spcAft>
              <a:buNone/>
              <a:defRPr sz="5400" b="1" i="0">
                <a:solidFill>
                  <a:srgbClr val="F5F5F0"/>
                </a:solidFill>
                <a:latin typeface="+mj-lt"/>
                <a:ea typeface="Artifakt Legend" panose="020B0503050000020004" pitchFamily="34" charset="77"/>
              </a:defRPr>
            </a:lvl1pPr>
          </a:lstStyle>
          <a:p>
            <a:r>
              <a:rPr lang="en-US"/>
              <a:t>Click to add</a:t>
            </a:r>
            <a:br>
              <a:rPr lang="en-US"/>
            </a:br>
            <a:r>
              <a:rPr lang="en-US"/>
              <a:t>main title that can extend to 4 lines</a:t>
            </a:r>
          </a:p>
        </p:txBody>
      </p:sp>
      <p:sp>
        <p:nvSpPr>
          <p:cNvPr id="15" name="Text Placeholder 26">
            <a:extLst>
              <a:ext uri="{FF2B5EF4-FFF2-40B4-BE49-F238E27FC236}">
                <a16:creationId xmlns:a16="http://schemas.microsoft.com/office/drawing/2014/main" id="{E2C2A5DA-940B-C3AD-6B42-8DE9ABF1A7FA}"/>
              </a:ext>
            </a:extLst>
          </p:cNvPr>
          <p:cNvSpPr>
            <a:spLocks noGrp="1" noChangeAspect="1"/>
          </p:cNvSpPr>
          <p:nvPr>
            <p:ph type="body" sz="quarter" idx="11" hasCustomPrompt="1"/>
          </p:nvPr>
        </p:nvSpPr>
        <p:spPr>
          <a:xfrm>
            <a:off x="7837714" y="460342"/>
            <a:ext cx="2592244" cy="1220540"/>
          </a:xfrm>
          <a:prstGeom prst="rect">
            <a:avLst/>
          </a:prstGeom>
          <a:noFill/>
          <a:ln>
            <a:noFill/>
          </a:ln>
        </p:spPr>
        <p:txBody>
          <a:bodyPr lIns="0" tIns="0" rIns="0" bIns="0">
            <a:noAutofit/>
          </a:bodyPr>
          <a:lstStyle>
            <a:lvl1pPr marL="0" indent="0">
              <a:spcBef>
                <a:spcPts val="0"/>
              </a:spcBef>
              <a:spcAft>
                <a:spcPts val="0"/>
              </a:spcAft>
              <a:buNone/>
              <a:defRPr sz="1400" b="0" i="0">
                <a:solidFill>
                  <a:schemeClr val="bg1"/>
                </a:solidFill>
                <a:latin typeface="Artifakt Element" panose="020B0503050000020004" pitchFamily="34" charset="77"/>
              </a:defRPr>
            </a:lvl1pPr>
            <a:lvl2pPr>
              <a:defRPr sz="800">
                <a:solidFill>
                  <a:schemeClr val="bg1"/>
                </a:solidFill>
              </a:defRPr>
            </a:lvl2pPr>
            <a:lvl3pPr>
              <a:defRPr sz="800">
                <a:solidFill>
                  <a:schemeClr val="bg1"/>
                </a:solidFill>
              </a:defRPr>
            </a:lvl3pPr>
            <a:lvl4pPr>
              <a:defRPr sz="800">
                <a:solidFill>
                  <a:schemeClr val="bg1"/>
                </a:solidFill>
              </a:defRPr>
            </a:lvl4pPr>
            <a:lvl5pPr>
              <a:defRPr sz="800">
                <a:solidFill>
                  <a:schemeClr val="bg1"/>
                </a:solidFill>
              </a:defRPr>
            </a:lvl5pPr>
          </a:lstStyle>
          <a:p>
            <a:r>
              <a:rPr lang="en-US"/>
              <a:t>Add name here, title here​</a:t>
            </a:r>
          </a:p>
          <a:p>
            <a:r>
              <a:rPr lang="en-US"/>
              <a:t>Add name here, title here​</a:t>
            </a:r>
          </a:p>
          <a:p>
            <a:r>
              <a:rPr lang="en-US"/>
              <a:t>Add name here, title here​</a:t>
            </a:r>
          </a:p>
        </p:txBody>
      </p:sp>
      <p:sp>
        <p:nvSpPr>
          <p:cNvPr id="18" name="Copyright Line 5">
            <a:extLst>
              <a:ext uri="{FF2B5EF4-FFF2-40B4-BE49-F238E27FC236}">
                <a16:creationId xmlns:a16="http://schemas.microsoft.com/office/drawing/2014/main" id="{DEFBE20A-502C-8C5B-07E9-2D54C5CFC95E}"/>
              </a:ext>
              <a:ext uri="{C183D7F6-B498-43B3-948B-1728B52AA6E4}">
                <adec:decorative xmlns:adec="http://schemas.microsoft.com/office/drawing/2017/decorative" val="0"/>
              </a:ext>
            </a:extLst>
          </p:cNvPr>
          <p:cNvSpPr txBox="1"/>
          <p:nvPr userDrawn="1"/>
        </p:nvSpPr>
        <p:spPr>
          <a:xfrm>
            <a:off x="448925" y="4914567"/>
            <a:ext cx="7849903" cy="152400"/>
          </a:xfrm>
          <a:prstGeom prst="rect">
            <a:avLst/>
          </a:prstGeom>
          <a:noFill/>
        </p:spPr>
        <p:txBody>
          <a:bodyPr wrap="square" lIns="0" tIns="0" rIns="0" bIns="0" rtlCol="0" anchor="b">
            <a:noAutofit/>
          </a:bodyPr>
          <a:lstStyle/>
          <a:p>
            <a:pPr>
              <a:lnSpc>
                <a:spcPct val="90000"/>
              </a:lnSpc>
              <a:spcBef>
                <a:spcPts val="300"/>
              </a:spcBef>
            </a:pPr>
            <a:r>
              <a:rPr lang="en-US" sz="800" b="0" i="0">
                <a:solidFill>
                  <a:schemeClr val="accent6"/>
                </a:solidFill>
                <a:latin typeface="Artifakt Element" panose="020B0503050000020004" pitchFamily="34" charset="77"/>
              </a:rPr>
              <a:t>© </a:t>
            </a:r>
            <a:fld id="{07AF06F7-B096-493B-B1B0-C96E279B1CF6}" type="datetimeyyyy">
              <a:rPr lang="en-US" sz="800" b="0" i="0" smtClean="0">
                <a:solidFill>
                  <a:schemeClr val="accent6"/>
                </a:solidFill>
                <a:latin typeface="Artifakt Element" panose="020B0503050000020004" pitchFamily="34" charset="77"/>
              </a:rPr>
              <a:t>2026</a:t>
            </a:fld>
            <a:r>
              <a:rPr lang="en-US" sz="800" b="0" i="0">
                <a:solidFill>
                  <a:schemeClr val="accent6"/>
                </a:solidFill>
                <a:latin typeface="Artifakt Element" panose="020B0503050000020004" pitchFamily="34" charset="77"/>
              </a:rPr>
              <a:t> Autodesk. All rights reserved.</a:t>
            </a:r>
          </a:p>
        </p:txBody>
      </p:sp>
      <p:sp>
        <p:nvSpPr>
          <p:cNvPr id="19" name="Text Placeholder 35">
            <a:extLst>
              <a:ext uri="{FF2B5EF4-FFF2-40B4-BE49-F238E27FC236}">
                <a16:creationId xmlns:a16="http://schemas.microsoft.com/office/drawing/2014/main" id="{3048E48F-05F8-C185-E60D-7BF77DC16B21}"/>
              </a:ext>
            </a:extLst>
          </p:cNvPr>
          <p:cNvSpPr>
            <a:spLocks noGrp="1"/>
          </p:cNvSpPr>
          <p:nvPr>
            <p:ph type="body" sz="quarter" idx="30" hasCustomPrompt="1"/>
          </p:nvPr>
        </p:nvSpPr>
        <p:spPr>
          <a:xfrm>
            <a:off x="448925" y="6553200"/>
            <a:ext cx="7855916" cy="85408"/>
          </a:xfrm>
          <a:prstGeom prst="rect">
            <a:avLst/>
          </a:prstGeom>
        </p:spPr>
        <p:txBody>
          <a:bodyPr lIns="0" tIns="0" rIns="0" bIns="0">
            <a:noAutofit/>
          </a:bodyPr>
          <a:lstStyle>
            <a:lvl1pPr marL="0" indent="0">
              <a:lnSpc>
                <a:spcPct val="90000"/>
              </a:lnSpc>
              <a:spcBef>
                <a:spcPts val="0"/>
              </a:spcBef>
              <a:spcAft>
                <a:spcPts val="0"/>
              </a:spcAft>
              <a:buNone/>
              <a:defRPr sz="600" b="0" i="0">
                <a:solidFill>
                  <a:schemeClr val="bg1"/>
                </a:solidFill>
                <a:latin typeface="Artifakt Element" panose="020B0503050000020004" pitchFamily="34" charset="77"/>
              </a:defRPr>
            </a:lvl1pPr>
          </a:lstStyle>
          <a:p>
            <a:r>
              <a:rPr lang="en-US"/>
              <a:t>Image courtesy of [Name]</a:t>
            </a:r>
          </a:p>
        </p:txBody>
      </p:sp>
    </p:spTree>
    <p:extLst>
      <p:ext uri="{BB962C8B-B14F-4D97-AF65-F5344CB8AC3E}">
        <p14:creationId xmlns:p14="http://schemas.microsoft.com/office/powerpoint/2010/main" val="3004147196"/>
      </p:ext>
    </p:extLst>
  </p:cSld>
  <p:clrMapOvr>
    <a:masterClrMapping/>
  </p:clrMapOvr>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2" name="Content Placeholder 21">
            <a:extLst>
              <a:ext uri="{FF2B5EF4-FFF2-40B4-BE49-F238E27FC236}">
                <a16:creationId xmlns:a16="http://schemas.microsoft.com/office/drawing/2014/main" id="{00491938-8658-5A91-7EF7-5B2A259BF4B7}"/>
              </a:ext>
            </a:extLst>
          </p:cNvPr>
          <p:cNvSpPr>
            <a:spLocks noGrp="1"/>
          </p:cNvSpPr>
          <p:nvPr>
            <p:ph sz="quarter" idx="51" hasCustomPrompt="1"/>
          </p:nvPr>
        </p:nvSpPr>
        <p:spPr>
          <a:xfrm>
            <a:off x="419100" y="1638300"/>
            <a:ext cx="11353800" cy="4260850"/>
          </a:xfrm>
        </p:spPr>
        <p:txBody>
          <a:bodyPr/>
          <a:lstStyle>
            <a:lvl1pPr>
              <a:defRPr b="0" i="0">
                <a:latin typeface="Artifakt Element" panose="020B0503050000020004" pitchFamily="34" charset="77"/>
              </a:defRPr>
            </a:lvl1pPr>
            <a:lvl2pPr>
              <a:defRPr b="0" i="0">
                <a:latin typeface="Artifakt Element" panose="020B0503050000020004" pitchFamily="34" charset="77"/>
              </a:defRPr>
            </a:lvl2pPr>
            <a:lvl3pPr>
              <a:defRPr b="0" i="0">
                <a:latin typeface="Artifakt Element" panose="020B0503050000020004" pitchFamily="34" charset="77"/>
              </a:defRPr>
            </a:lvl3pPr>
            <a:lvl4pPr>
              <a:defRPr b="0" i="0">
                <a:latin typeface="Artifakt Element" panose="020B0503050000020004" pitchFamily="34" charset="77"/>
              </a:defRPr>
            </a:lvl4pPr>
            <a:lvl5pPr>
              <a:defRPr b="0" i="0">
                <a:latin typeface="Artifakt Element" panose="020B0503050000020004" pitchFamily="34" charset="77"/>
              </a:defRPr>
            </a:lvl5pPr>
          </a:lstStyle>
          <a:p>
            <a:pPr lvl="0"/>
            <a:r>
              <a:rPr lang="en-US"/>
              <a:t>Click to add body copy</a:t>
            </a:r>
          </a:p>
          <a:p>
            <a:pPr lvl="1"/>
            <a:r>
              <a:rPr lang="en-US"/>
              <a:t>Second level</a:t>
            </a:r>
          </a:p>
          <a:p>
            <a:pPr lvl="2"/>
            <a:r>
              <a:rPr lang="en-US"/>
              <a:t>Third level</a:t>
            </a:r>
          </a:p>
          <a:p>
            <a:pPr lvl="3"/>
            <a:r>
              <a:rPr lang="en-US"/>
              <a:t>Fourth level</a:t>
            </a:r>
          </a:p>
          <a:p>
            <a:pPr lvl="4"/>
            <a:r>
              <a:rPr lang="en-US"/>
              <a:t>Fifth level</a:t>
            </a:r>
          </a:p>
        </p:txBody>
      </p:sp>
      <p:sp>
        <p:nvSpPr>
          <p:cNvPr id="4" name="Title 3">
            <a:extLst>
              <a:ext uri="{FF2B5EF4-FFF2-40B4-BE49-F238E27FC236}">
                <a16:creationId xmlns:a16="http://schemas.microsoft.com/office/drawing/2014/main" id="{A9A11B8C-5745-7A55-0C7E-E6EABC1B2A78}"/>
              </a:ext>
            </a:extLst>
          </p:cNvPr>
          <p:cNvSpPr>
            <a:spLocks noGrp="1"/>
          </p:cNvSpPr>
          <p:nvPr>
            <p:ph type="title" hasCustomPrompt="1"/>
          </p:nvPr>
        </p:nvSpPr>
        <p:spPr/>
        <p:txBody>
          <a:bodyPr/>
          <a:lstStyle/>
          <a:p>
            <a:r>
              <a:rPr lang="en-US"/>
              <a:t>Click to add title</a:t>
            </a:r>
          </a:p>
        </p:txBody>
      </p:sp>
      <p:sp>
        <p:nvSpPr>
          <p:cNvPr id="2" name="Text Placeholder 18">
            <a:extLst>
              <a:ext uri="{FF2B5EF4-FFF2-40B4-BE49-F238E27FC236}">
                <a16:creationId xmlns:a16="http://schemas.microsoft.com/office/drawing/2014/main" id="{38571DE7-430B-54C2-21DF-9BE616C03F84}"/>
              </a:ext>
            </a:extLst>
          </p:cNvPr>
          <p:cNvSpPr>
            <a:spLocks noGrp="1"/>
          </p:cNvSpPr>
          <p:nvPr>
            <p:ph type="body" sz="quarter" idx="28" hasCustomPrompt="1"/>
          </p:nvPr>
        </p:nvSpPr>
        <p:spPr>
          <a:xfrm>
            <a:off x="419100" y="6421359"/>
            <a:ext cx="8367712"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tx2"/>
                </a:solidFill>
                <a:latin typeface="Artifakt Element" panose="020B0503050000020004" pitchFamily="34" charset="77"/>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a:t>Click to add footer</a:t>
            </a:r>
          </a:p>
        </p:txBody>
      </p:sp>
      <p:sp>
        <p:nvSpPr>
          <p:cNvPr id="5" name="Slide Number Placeholder 14">
            <a:extLst>
              <a:ext uri="{FF2B5EF4-FFF2-40B4-BE49-F238E27FC236}">
                <a16:creationId xmlns:a16="http://schemas.microsoft.com/office/drawing/2014/main" id="{99C5A11F-ACCA-887B-FDC1-CFDC6D5CD672}"/>
              </a:ext>
            </a:extLst>
          </p:cNvPr>
          <p:cNvSpPr>
            <a:spLocks noGrp="1"/>
          </p:cNvSpPr>
          <p:nvPr>
            <p:ph type="sldNum" sz="quarter" idx="4"/>
          </p:nvPr>
        </p:nvSpPr>
        <p:spPr>
          <a:xfrm>
            <a:off x="9043733" y="6421359"/>
            <a:ext cx="2740279" cy="254983"/>
          </a:xfrm>
          <a:prstGeom prst="rect">
            <a:avLst/>
          </a:prstGeom>
        </p:spPr>
        <p:txBody>
          <a:bodyPr vert="horz" lIns="0" tIns="0" rIns="0" bIns="0" rtlCol="0" anchor="b"/>
          <a:lstStyle>
            <a:lvl1pPr algn="r">
              <a:defRPr sz="800" b="0" i="0">
                <a:solidFill>
                  <a:schemeClr val="tx2"/>
                </a:solidFill>
                <a:latin typeface="Artifakt Element" panose="020B0503050000020004" pitchFamily="34" charset="77"/>
              </a:defRPr>
            </a:lvl1pPr>
          </a:lstStyle>
          <a:p>
            <a:fld id="{D425CD52-4183-C145-916A-AE90310D9D4E}" type="slidenum">
              <a:rPr lang="en-US" smtClean="0"/>
              <a:pPr/>
              <a:t>‹#›</a:t>
            </a:fld>
            <a:endParaRPr lang="en-US"/>
          </a:p>
        </p:txBody>
      </p:sp>
    </p:spTree>
    <p:extLst>
      <p:ext uri="{BB962C8B-B14F-4D97-AF65-F5344CB8AC3E}">
        <p14:creationId xmlns:p14="http://schemas.microsoft.com/office/powerpoint/2010/main" val="363325731"/>
      </p:ext>
    </p:extLst>
  </p:cSld>
  <p:clrMapOvr>
    <a:masterClrMapping/>
  </p:clrMapOvr>
  <p:extLst>
    <p:ext uri="{DCECCB84-F9BA-43D5-87BE-67443E8EF086}">
      <p15:sldGuideLst xmlns:p15="http://schemas.microsoft.com/office/powerpoint/2012/main">
        <p15:guide id="1" orient="horz" pos="2160">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Subtitle, and Content">
    <p:spTree>
      <p:nvGrpSpPr>
        <p:cNvPr id="1" name=""/>
        <p:cNvGrpSpPr/>
        <p:nvPr/>
      </p:nvGrpSpPr>
      <p:grpSpPr>
        <a:xfrm>
          <a:off x="0" y="0"/>
          <a:ext cx="0" cy="0"/>
          <a:chOff x="0" y="0"/>
          <a:chExt cx="0" cy="0"/>
        </a:xfrm>
      </p:grpSpPr>
      <p:sp>
        <p:nvSpPr>
          <p:cNvPr id="13" name="Text Placeholder 41">
            <a:extLst>
              <a:ext uri="{FF2B5EF4-FFF2-40B4-BE49-F238E27FC236}">
                <a16:creationId xmlns:a16="http://schemas.microsoft.com/office/drawing/2014/main" id="{63F5566E-6859-B588-7D8B-C53611F650ED}"/>
              </a:ext>
            </a:extLst>
          </p:cNvPr>
          <p:cNvSpPr>
            <a:spLocks noGrp="1"/>
          </p:cNvSpPr>
          <p:nvPr>
            <p:ph type="body" sz="quarter" idx="38" hasCustomPrompt="1"/>
          </p:nvPr>
        </p:nvSpPr>
        <p:spPr>
          <a:xfrm>
            <a:off x="419100" y="1057982"/>
            <a:ext cx="11353800" cy="352782"/>
          </a:xfrm>
          <a:prstGeom prst="rect">
            <a:avLst/>
          </a:prstGeom>
        </p:spPr>
        <p:txBody>
          <a:bodyPr lIns="0" tIns="0" rIns="0" bIns="0">
            <a:noAutofit/>
          </a:bodyPr>
          <a:lstStyle>
            <a:lvl1pPr marL="0" indent="0">
              <a:spcBef>
                <a:spcPts val="0"/>
              </a:spcBef>
              <a:spcAft>
                <a:spcPts val="0"/>
              </a:spcAft>
              <a:buNone/>
              <a:defRPr sz="1600" b="0" i="0">
                <a:latin typeface="Artifakt Element" panose="020B0503050000020004" pitchFamily="34" charset="77"/>
              </a:defRPr>
            </a:lvl1pPr>
            <a:lvl2pPr>
              <a:defRPr>
                <a:latin typeface="+mn-lt"/>
              </a:defRPr>
            </a:lvl2pPr>
            <a:lvl3pPr>
              <a:defRPr>
                <a:latin typeface="+mn-lt"/>
              </a:defRPr>
            </a:lvl3pPr>
            <a:lvl4pPr>
              <a:defRPr>
                <a:latin typeface="+mn-lt"/>
              </a:defRPr>
            </a:lvl4pPr>
            <a:lvl5pPr>
              <a:defRPr>
                <a:latin typeface="+mn-lt"/>
              </a:defRPr>
            </a:lvl5pPr>
          </a:lstStyle>
          <a:p>
            <a:pPr lvl="0"/>
            <a:r>
              <a:rPr lang="en-US"/>
              <a:t>Click to add subtitle</a:t>
            </a:r>
          </a:p>
        </p:txBody>
      </p:sp>
      <p:sp>
        <p:nvSpPr>
          <p:cNvPr id="22" name="Content Placeholder 21">
            <a:extLst>
              <a:ext uri="{FF2B5EF4-FFF2-40B4-BE49-F238E27FC236}">
                <a16:creationId xmlns:a16="http://schemas.microsoft.com/office/drawing/2014/main" id="{00491938-8658-5A91-7EF7-5B2A259BF4B7}"/>
              </a:ext>
            </a:extLst>
          </p:cNvPr>
          <p:cNvSpPr>
            <a:spLocks noGrp="1"/>
          </p:cNvSpPr>
          <p:nvPr>
            <p:ph sz="quarter" idx="51" hasCustomPrompt="1"/>
          </p:nvPr>
        </p:nvSpPr>
        <p:spPr>
          <a:xfrm>
            <a:off x="419100" y="1638300"/>
            <a:ext cx="11353800" cy="4260850"/>
          </a:xfrm>
        </p:spPr>
        <p:txBody>
          <a:bodyPr/>
          <a:lstStyle>
            <a:lvl1pPr>
              <a:defRPr b="0" i="0">
                <a:latin typeface="Artifakt Element" panose="020B0503050000020004" pitchFamily="34" charset="77"/>
              </a:defRPr>
            </a:lvl1pPr>
            <a:lvl2pPr>
              <a:defRPr b="0" i="0">
                <a:latin typeface="Artifakt Element" panose="020B0503050000020004" pitchFamily="34" charset="77"/>
              </a:defRPr>
            </a:lvl2pPr>
            <a:lvl3pPr>
              <a:defRPr b="0" i="0">
                <a:latin typeface="Artifakt Element" panose="020B0503050000020004" pitchFamily="34" charset="77"/>
              </a:defRPr>
            </a:lvl3pPr>
            <a:lvl4pPr>
              <a:defRPr b="0" i="0">
                <a:latin typeface="Artifakt Element" panose="020B0503050000020004" pitchFamily="34" charset="77"/>
              </a:defRPr>
            </a:lvl4pPr>
            <a:lvl5pPr>
              <a:defRPr b="0" i="0">
                <a:latin typeface="Artifakt Element" panose="020B0503050000020004" pitchFamily="34" charset="77"/>
              </a:defRPr>
            </a:lvl5pPr>
          </a:lstStyle>
          <a:p>
            <a:pPr lvl="0"/>
            <a:r>
              <a:rPr lang="en-US"/>
              <a:t>Click to add body copy</a:t>
            </a:r>
          </a:p>
          <a:p>
            <a:pPr lvl="1"/>
            <a:r>
              <a:rPr lang="en-US"/>
              <a:t>Second level</a:t>
            </a:r>
          </a:p>
          <a:p>
            <a:pPr lvl="2"/>
            <a:r>
              <a:rPr lang="en-US"/>
              <a:t>Third level</a:t>
            </a:r>
          </a:p>
          <a:p>
            <a:pPr lvl="3"/>
            <a:r>
              <a:rPr lang="en-US"/>
              <a:t>Fourth level</a:t>
            </a:r>
          </a:p>
          <a:p>
            <a:pPr lvl="4"/>
            <a:r>
              <a:rPr lang="en-US"/>
              <a:t>Fifth level</a:t>
            </a:r>
          </a:p>
        </p:txBody>
      </p:sp>
      <p:sp>
        <p:nvSpPr>
          <p:cNvPr id="2" name="Title 1">
            <a:extLst>
              <a:ext uri="{FF2B5EF4-FFF2-40B4-BE49-F238E27FC236}">
                <a16:creationId xmlns:a16="http://schemas.microsoft.com/office/drawing/2014/main" id="{85E14300-0770-415F-F621-7F498BD3B3FF}"/>
              </a:ext>
            </a:extLst>
          </p:cNvPr>
          <p:cNvSpPr>
            <a:spLocks noGrp="1"/>
          </p:cNvSpPr>
          <p:nvPr>
            <p:ph type="title" hasCustomPrompt="1"/>
          </p:nvPr>
        </p:nvSpPr>
        <p:spPr>
          <a:xfrm>
            <a:off x="419100" y="423668"/>
            <a:ext cx="11353800" cy="498598"/>
          </a:xfrm>
        </p:spPr>
        <p:txBody>
          <a:bodyPr>
            <a:noAutofit/>
          </a:bodyPr>
          <a:lstStyle/>
          <a:p>
            <a:r>
              <a:rPr lang="en-US"/>
              <a:t>Click to add title</a:t>
            </a:r>
          </a:p>
        </p:txBody>
      </p:sp>
      <p:sp>
        <p:nvSpPr>
          <p:cNvPr id="4" name="Text Placeholder 18">
            <a:extLst>
              <a:ext uri="{FF2B5EF4-FFF2-40B4-BE49-F238E27FC236}">
                <a16:creationId xmlns:a16="http://schemas.microsoft.com/office/drawing/2014/main" id="{CD0082A0-1ED7-EB75-2957-BA13B9DA4821}"/>
              </a:ext>
            </a:extLst>
          </p:cNvPr>
          <p:cNvSpPr>
            <a:spLocks noGrp="1"/>
          </p:cNvSpPr>
          <p:nvPr>
            <p:ph type="body" sz="quarter" idx="28" hasCustomPrompt="1"/>
          </p:nvPr>
        </p:nvSpPr>
        <p:spPr>
          <a:xfrm>
            <a:off x="419100" y="6421359"/>
            <a:ext cx="8367712"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tx2"/>
                </a:solidFill>
                <a:latin typeface="Artifakt Element" panose="020B0503050000020004" pitchFamily="34" charset="77"/>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a:t>Click to add footer</a:t>
            </a:r>
          </a:p>
        </p:txBody>
      </p:sp>
      <p:sp>
        <p:nvSpPr>
          <p:cNvPr id="5" name="Slide Number Placeholder 14">
            <a:extLst>
              <a:ext uri="{FF2B5EF4-FFF2-40B4-BE49-F238E27FC236}">
                <a16:creationId xmlns:a16="http://schemas.microsoft.com/office/drawing/2014/main" id="{8A4D718C-05CC-F103-52CA-41C6AFCECC2B}"/>
              </a:ext>
            </a:extLst>
          </p:cNvPr>
          <p:cNvSpPr>
            <a:spLocks noGrp="1"/>
          </p:cNvSpPr>
          <p:nvPr>
            <p:ph type="sldNum" sz="quarter" idx="4"/>
          </p:nvPr>
        </p:nvSpPr>
        <p:spPr>
          <a:xfrm>
            <a:off x="9043733" y="6421359"/>
            <a:ext cx="2740279" cy="254983"/>
          </a:xfrm>
          <a:prstGeom prst="rect">
            <a:avLst/>
          </a:prstGeom>
        </p:spPr>
        <p:txBody>
          <a:bodyPr vert="horz" lIns="0" tIns="0" rIns="0" bIns="0" rtlCol="0" anchor="b"/>
          <a:lstStyle>
            <a:lvl1pPr algn="r">
              <a:defRPr sz="800" b="0" i="0">
                <a:solidFill>
                  <a:schemeClr val="tx2"/>
                </a:solidFill>
                <a:latin typeface="Artifakt Element" panose="020B0503050000020004" pitchFamily="34" charset="77"/>
              </a:defRPr>
            </a:lvl1pPr>
          </a:lstStyle>
          <a:p>
            <a:fld id="{D425CD52-4183-C145-916A-AE90310D9D4E}" type="slidenum">
              <a:rPr lang="en-US" smtClean="0"/>
              <a:pPr/>
              <a:t>‹#›</a:t>
            </a:fld>
            <a:endParaRPr lang="en-US"/>
          </a:p>
        </p:txBody>
      </p:sp>
    </p:spTree>
    <p:extLst>
      <p:ext uri="{BB962C8B-B14F-4D97-AF65-F5344CB8AC3E}">
        <p14:creationId xmlns:p14="http://schemas.microsoft.com/office/powerpoint/2010/main" val="1407993599"/>
      </p:ext>
    </p:extLst>
  </p:cSld>
  <p:clrMapOvr>
    <a:masterClrMapping/>
  </p:clrMapOvr>
  <p:extLst>
    <p:ext uri="{DCECCB84-F9BA-43D5-87BE-67443E8EF086}">
      <p15:sldGuideLst xmlns:p15="http://schemas.microsoft.com/office/powerpoint/2012/main">
        <p15:guide id="1" orient="horz" pos="2160">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itle, Subtitle, 2-Column Content">
    <p:spTree>
      <p:nvGrpSpPr>
        <p:cNvPr id="1" name=""/>
        <p:cNvGrpSpPr/>
        <p:nvPr/>
      </p:nvGrpSpPr>
      <p:grpSpPr>
        <a:xfrm>
          <a:off x="0" y="0"/>
          <a:ext cx="0" cy="0"/>
          <a:chOff x="0" y="0"/>
          <a:chExt cx="0" cy="0"/>
        </a:xfrm>
      </p:grpSpPr>
      <p:sp>
        <p:nvSpPr>
          <p:cNvPr id="13" name="Text Placeholder 41">
            <a:extLst>
              <a:ext uri="{FF2B5EF4-FFF2-40B4-BE49-F238E27FC236}">
                <a16:creationId xmlns:a16="http://schemas.microsoft.com/office/drawing/2014/main" id="{63F5566E-6859-B588-7D8B-C53611F650ED}"/>
              </a:ext>
            </a:extLst>
          </p:cNvPr>
          <p:cNvSpPr>
            <a:spLocks noGrp="1"/>
          </p:cNvSpPr>
          <p:nvPr>
            <p:ph type="body" sz="quarter" idx="38" hasCustomPrompt="1"/>
          </p:nvPr>
        </p:nvSpPr>
        <p:spPr>
          <a:xfrm>
            <a:off x="419100" y="1057982"/>
            <a:ext cx="11353800" cy="352782"/>
          </a:xfrm>
          <a:prstGeom prst="rect">
            <a:avLst/>
          </a:prstGeom>
        </p:spPr>
        <p:txBody>
          <a:bodyPr lIns="0" tIns="0" rIns="0" bIns="0">
            <a:noAutofit/>
          </a:bodyPr>
          <a:lstStyle>
            <a:lvl1pPr marL="0" indent="0">
              <a:spcBef>
                <a:spcPts val="0"/>
              </a:spcBef>
              <a:spcAft>
                <a:spcPts val="0"/>
              </a:spcAft>
              <a:buNone/>
              <a:defRPr sz="1600" b="0" i="0">
                <a:latin typeface="Artifakt Element" panose="020B0503050000020004" pitchFamily="34" charset="77"/>
              </a:defRPr>
            </a:lvl1pPr>
            <a:lvl2pPr>
              <a:defRPr>
                <a:latin typeface="+mn-lt"/>
              </a:defRPr>
            </a:lvl2pPr>
            <a:lvl3pPr>
              <a:defRPr>
                <a:latin typeface="+mn-lt"/>
              </a:defRPr>
            </a:lvl3pPr>
            <a:lvl4pPr>
              <a:defRPr>
                <a:latin typeface="+mn-lt"/>
              </a:defRPr>
            </a:lvl4pPr>
            <a:lvl5pPr>
              <a:defRPr>
                <a:latin typeface="+mn-lt"/>
              </a:defRPr>
            </a:lvl5pPr>
          </a:lstStyle>
          <a:p>
            <a:pPr lvl="0"/>
            <a:r>
              <a:rPr lang="en-US"/>
              <a:t>Click to add subtitle</a:t>
            </a:r>
          </a:p>
        </p:txBody>
      </p:sp>
      <p:sp>
        <p:nvSpPr>
          <p:cNvPr id="22" name="Content Placeholder 21">
            <a:extLst>
              <a:ext uri="{FF2B5EF4-FFF2-40B4-BE49-F238E27FC236}">
                <a16:creationId xmlns:a16="http://schemas.microsoft.com/office/drawing/2014/main" id="{00491938-8658-5A91-7EF7-5B2A259BF4B7}"/>
              </a:ext>
            </a:extLst>
          </p:cNvPr>
          <p:cNvSpPr>
            <a:spLocks noGrp="1"/>
          </p:cNvSpPr>
          <p:nvPr>
            <p:ph sz="quarter" idx="51" hasCustomPrompt="1"/>
          </p:nvPr>
        </p:nvSpPr>
        <p:spPr>
          <a:xfrm>
            <a:off x="419100" y="1638300"/>
            <a:ext cx="5488214" cy="4260850"/>
          </a:xfrm>
        </p:spPr>
        <p:txBody>
          <a:bodyPr/>
          <a:lstStyle>
            <a:lvl1pPr>
              <a:defRPr b="0" i="0">
                <a:latin typeface="Artifakt Element" panose="020B0503050000020004" pitchFamily="34" charset="77"/>
              </a:defRPr>
            </a:lvl1pPr>
            <a:lvl2pPr>
              <a:defRPr b="0" i="0">
                <a:latin typeface="Artifakt Element" panose="020B0503050000020004" pitchFamily="34" charset="77"/>
              </a:defRPr>
            </a:lvl2pPr>
            <a:lvl3pPr>
              <a:defRPr b="0" i="0">
                <a:latin typeface="Artifakt Element" panose="020B0503050000020004" pitchFamily="34" charset="77"/>
              </a:defRPr>
            </a:lvl3pPr>
            <a:lvl4pPr>
              <a:defRPr b="0" i="0">
                <a:latin typeface="Artifakt Element" panose="020B0503050000020004" pitchFamily="34" charset="77"/>
              </a:defRPr>
            </a:lvl4pPr>
            <a:lvl5pPr>
              <a:defRPr b="0" i="0">
                <a:latin typeface="Artifakt Element" panose="020B0503050000020004" pitchFamily="34" charset="77"/>
              </a:defRPr>
            </a:lvl5pPr>
          </a:lstStyle>
          <a:p>
            <a:pPr lvl="0"/>
            <a:r>
              <a:rPr lang="en-US"/>
              <a:t>Click to add body copy</a:t>
            </a:r>
          </a:p>
          <a:p>
            <a:pPr lvl="1"/>
            <a:r>
              <a:rPr lang="en-US"/>
              <a:t>Second level</a:t>
            </a:r>
          </a:p>
          <a:p>
            <a:pPr lvl="2"/>
            <a:r>
              <a:rPr lang="en-US"/>
              <a:t>Third level</a:t>
            </a:r>
          </a:p>
          <a:p>
            <a:pPr lvl="3"/>
            <a:r>
              <a:rPr lang="en-US"/>
              <a:t>Fourth level</a:t>
            </a:r>
          </a:p>
          <a:p>
            <a:pPr lvl="4"/>
            <a:r>
              <a:rPr lang="en-US"/>
              <a:t>Fifth level</a:t>
            </a:r>
          </a:p>
        </p:txBody>
      </p:sp>
      <p:sp>
        <p:nvSpPr>
          <p:cNvPr id="2" name="Content Placeholder 21">
            <a:extLst>
              <a:ext uri="{FF2B5EF4-FFF2-40B4-BE49-F238E27FC236}">
                <a16:creationId xmlns:a16="http://schemas.microsoft.com/office/drawing/2014/main" id="{91E3321A-E57A-DBAD-0012-16F1193165E7}"/>
              </a:ext>
            </a:extLst>
          </p:cNvPr>
          <p:cNvSpPr>
            <a:spLocks noGrp="1"/>
          </p:cNvSpPr>
          <p:nvPr>
            <p:ph sz="quarter" idx="52" hasCustomPrompt="1"/>
          </p:nvPr>
        </p:nvSpPr>
        <p:spPr>
          <a:xfrm>
            <a:off x="6284686" y="1638300"/>
            <a:ext cx="5488214" cy="4260850"/>
          </a:xfrm>
        </p:spPr>
        <p:txBody>
          <a:bodyPr/>
          <a:lstStyle>
            <a:lvl1pPr>
              <a:defRPr b="0" i="0">
                <a:latin typeface="Artifakt Element" panose="020B0503050000020004" pitchFamily="34" charset="77"/>
              </a:defRPr>
            </a:lvl1pPr>
            <a:lvl2pPr>
              <a:defRPr b="0" i="0">
                <a:latin typeface="Artifakt Element" panose="020B0503050000020004" pitchFamily="34" charset="77"/>
              </a:defRPr>
            </a:lvl2pPr>
            <a:lvl3pPr>
              <a:defRPr b="0" i="0">
                <a:latin typeface="Artifakt Element" panose="020B0503050000020004" pitchFamily="34" charset="77"/>
              </a:defRPr>
            </a:lvl3pPr>
            <a:lvl4pPr>
              <a:defRPr b="0" i="0">
                <a:latin typeface="Artifakt Element" panose="020B0503050000020004" pitchFamily="34" charset="77"/>
              </a:defRPr>
            </a:lvl4pPr>
            <a:lvl5pPr>
              <a:defRPr b="0" i="0">
                <a:latin typeface="Artifakt Element" panose="020B0503050000020004" pitchFamily="34" charset="77"/>
              </a:defRPr>
            </a:lvl5pPr>
          </a:lstStyle>
          <a:p>
            <a:pPr lvl="0"/>
            <a:r>
              <a:rPr lang="en-US"/>
              <a:t>Click to add body copy</a:t>
            </a:r>
          </a:p>
          <a:p>
            <a:pPr lvl="1"/>
            <a:r>
              <a:rPr lang="en-US"/>
              <a:t>Second level</a:t>
            </a:r>
          </a:p>
          <a:p>
            <a:pPr lvl="2"/>
            <a:r>
              <a:rPr lang="en-US"/>
              <a:t>Third level</a:t>
            </a:r>
          </a:p>
          <a:p>
            <a:pPr lvl="3"/>
            <a:r>
              <a:rPr lang="en-US"/>
              <a:t>Fourth level</a:t>
            </a:r>
          </a:p>
          <a:p>
            <a:pPr lvl="4"/>
            <a:r>
              <a:rPr lang="en-US"/>
              <a:t>Fifth level</a:t>
            </a:r>
          </a:p>
        </p:txBody>
      </p:sp>
      <p:sp>
        <p:nvSpPr>
          <p:cNvPr id="4" name="Title 3">
            <a:extLst>
              <a:ext uri="{FF2B5EF4-FFF2-40B4-BE49-F238E27FC236}">
                <a16:creationId xmlns:a16="http://schemas.microsoft.com/office/drawing/2014/main" id="{B3BCF588-ADAC-038E-EE60-70FEFFA7CD22}"/>
              </a:ext>
            </a:extLst>
          </p:cNvPr>
          <p:cNvSpPr>
            <a:spLocks noGrp="1"/>
          </p:cNvSpPr>
          <p:nvPr>
            <p:ph type="title" hasCustomPrompt="1"/>
          </p:nvPr>
        </p:nvSpPr>
        <p:spPr>
          <a:xfrm>
            <a:off x="419100" y="423668"/>
            <a:ext cx="11353800" cy="498598"/>
          </a:xfrm>
        </p:spPr>
        <p:txBody>
          <a:bodyPr>
            <a:noAutofit/>
          </a:bodyPr>
          <a:lstStyle/>
          <a:p>
            <a:r>
              <a:rPr lang="en-US"/>
              <a:t>Click to add title</a:t>
            </a:r>
          </a:p>
        </p:txBody>
      </p:sp>
      <p:sp>
        <p:nvSpPr>
          <p:cNvPr id="5" name="Text Placeholder 18">
            <a:extLst>
              <a:ext uri="{FF2B5EF4-FFF2-40B4-BE49-F238E27FC236}">
                <a16:creationId xmlns:a16="http://schemas.microsoft.com/office/drawing/2014/main" id="{4B539815-9426-6258-2B7B-33AA4CD6D64F}"/>
              </a:ext>
            </a:extLst>
          </p:cNvPr>
          <p:cNvSpPr>
            <a:spLocks noGrp="1"/>
          </p:cNvSpPr>
          <p:nvPr>
            <p:ph type="body" sz="quarter" idx="28" hasCustomPrompt="1"/>
          </p:nvPr>
        </p:nvSpPr>
        <p:spPr>
          <a:xfrm>
            <a:off x="419100" y="6421359"/>
            <a:ext cx="8367712"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tx2"/>
                </a:solidFill>
                <a:latin typeface="Artifakt Element" panose="020B0503050000020004" pitchFamily="34" charset="77"/>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a:t>Click to add footer</a:t>
            </a:r>
          </a:p>
        </p:txBody>
      </p:sp>
      <p:sp>
        <p:nvSpPr>
          <p:cNvPr id="6" name="Slide Number Placeholder 14">
            <a:extLst>
              <a:ext uri="{FF2B5EF4-FFF2-40B4-BE49-F238E27FC236}">
                <a16:creationId xmlns:a16="http://schemas.microsoft.com/office/drawing/2014/main" id="{51EC96DB-91E1-9A5C-5F07-42906DA3F15C}"/>
              </a:ext>
            </a:extLst>
          </p:cNvPr>
          <p:cNvSpPr>
            <a:spLocks noGrp="1"/>
          </p:cNvSpPr>
          <p:nvPr>
            <p:ph type="sldNum" sz="quarter" idx="4"/>
          </p:nvPr>
        </p:nvSpPr>
        <p:spPr>
          <a:xfrm>
            <a:off x="9043733" y="6421359"/>
            <a:ext cx="2740279" cy="254983"/>
          </a:xfrm>
          <a:prstGeom prst="rect">
            <a:avLst/>
          </a:prstGeom>
        </p:spPr>
        <p:txBody>
          <a:bodyPr vert="horz" lIns="0" tIns="0" rIns="0" bIns="0" rtlCol="0" anchor="b"/>
          <a:lstStyle>
            <a:lvl1pPr algn="r">
              <a:defRPr sz="800" b="0" i="0">
                <a:solidFill>
                  <a:schemeClr val="tx2"/>
                </a:solidFill>
                <a:latin typeface="Artifakt Element" panose="020B0503050000020004" pitchFamily="34" charset="77"/>
              </a:defRPr>
            </a:lvl1pPr>
          </a:lstStyle>
          <a:p>
            <a:fld id="{D425CD52-4183-C145-916A-AE90310D9D4E}" type="slidenum">
              <a:rPr lang="en-US" smtClean="0"/>
              <a:pPr/>
              <a:t>‹#›</a:t>
            </a:fld>
            <a:endParaRPr lang="en-US"/>
          </a:p>
        </p:txBody>
      </p:sp>
    </p:spTree>
    <p:extLst>
      <p:ext uri="{BB962C8B-B14F-4D97-AF65-F5344CB8AC3E}">
        <p14:creationId xmlns:p14="http://schemas.microsoft.com/office/powerpoint/2010/main" val="768325595"/>
      </p:ext>
    </p:extLst>
  </p:cSld>
  <p:clrMapOvr>
    <a:masterClrMapping/>
  </p:clrMapOvr>
  <p:extLst>
    <p:ext uri="{DCECCB84-F9BA-43D5-87BE-67443E8EF086}">
      <p15:sldGuideLst xmlns:p15="http://schemas.microsoft.com/office/powerpoint/2012/main">
        <p15:guide id="1" orient="horz" pos="2160">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Full Image Slide">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29F70A8E-8BFE-5D65-E9BB-2F8360BA74DA}"/>
              </a:ext>
            </a:extLst>
          </p:cNvPr>
          <p:cNvSpPr>
            <a:spLocks noGrp="1"/>
          </p:cNvSpPr>
          <p:nvPr>
            <p:ph type="pic" sz="quarter" idx="14"/>
          </p:nvPr>
        </p:nvSpPr>
        <p:spPr>
          <a:xfrm>
            <a:off x="0" y="0"/>
            <a:ext cx="12192000" cy="5622104"/>
          </a:xfrm>
          <a:custGeom>
            <a:avLst/>
            <a:gdLst>
              <a:gd name="connsiteX0" fmla="*/ 0 w 12192000"/>
              <a:gd name="connsiteY0" fmla="*/ 0 h 5622104"/>
              <a:gd name="connsiteX1" fmla="*/ 12192000 w 12192000"/>
              <a:gd name="connsiteY1" fmla="*/ 0 h 5622104"/>
              <a:gd name="connsiteX2" fmla="*/ 12192000 w 12192000"/>
              <a:gd name="connsiteY2" fmla="*/ 5622104 h 5622104"/>
              <a:gd name="connsiteX3" fmla="*/ 11914338 w 12192000"/>
              <a:gd name="connsiteY3" fmla="*/ 5344442 h 5622104"/>
              <a:gd name="connsiteX4" fmla="*/ 0 w 12192000"/>
              <a:gd name="connsiteY4" fmla="*/ 5344442 h 56221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00" h="5622104">
                <a:moveTo>
                  <a:pt x="0" y="0"/>
                </a:moveTo>
                <a:lnTo>
                  <a:pt x="12192000" y="0"/>
                </a:lnTo>
                <a:lnTo>
                  <a:pt x="12192000" y="5622104"/>
                </a:lnTo>
                <a:cubicBezTo>
                  <a:pt x="12192000" y="5468756"/>
                  <a:pt x="12067686" y="5344442"/>
                  <a:pt x="11914338" y="5344442"/>
                </a:cubicBezTo>
                <a:lnTo>
                  <a:pt x="0" y="5344442"/>
                </a:lnTo>
                <a:close/>
              </a:path>
            </a:pathLst>
          </a:custGeom>
        </p:spPr>
        <p:txBody>
          <a:bodyPr wrap="square">
            <a:noAutofit/>
          </a:bodyPr>
          <a:lstStyle>
            <a:lvl1pPr>
              <a:defRPr b="0" i="0">
                <a:latin typeface="Artifakt Element" panose="020B0503050000020004" pitchFamily="34" charset="77"/>
              </a:defRPr>
            </a:lvl1pPr>
          </a:lstStyle>
          <a:p>
            <a:endParaRPr lang="en-US"/>
          </a:p>
        </p:txBody>
      </p:sp>
      <p:sp>
        <p:nvSpPr>
          <p:cNvPr id="7" name="Text Placeholder 8">
            <a:extLst>
              <a:ext uri="{FF2B5EF4-FFF2-40B4-BE49-F238E27FC236}">
                <a16:creationId xmlns:a16="http://schemas.microsoft.com/office/drawing/2014/main" id="{B38DA7F9-8244-348D-EE70-4818DE803A21}"/>
              </a:ext>
            </a:extLst>
          </p:cNvPr>
          <p:cNvSpPr>
            <a:spLocks noGrp="1"/>
          </p:cNvSpPr>
          <p:nvPr>
            <p:ph type="body" sz="quarter" idx="18" hasCustomPrompt="1"/>
          </p:nvPr>
        </p:nvSpPr>
        <p:spPr>
          <a:xfrm>
            <a:off x="419100" y="4664075"/>
            <a:ext cx="6096000" cy="479425"/>
          </a:xfrm>
          <a:prstGeom prst="rect">
            <a:avLst/>
          </a:prstGeom>
        </p:spPr>
        <p:txBody>
          <a:bodyPr lIns="0" tIns="0" rIns="0" bIns="0" anchor="b">
            <a:noAutofit/>
          </a:bodyPr>
          <a:lstStyle>
            <a:lvl1pPr marL="0" indent="0">
              <a:spcBef>
                <a:spcPts val="0"/>
              </a:spcBef>
              <a:spcAft>
                <a:spcPts val="0"/>
              </a:spcAft>
              <a:buNone/>
              <a:defRPr sz="600" b="0" i="0">
                <a:solidFill>
                  <a:schemeClr val="bg2"/>
                </a:solidFill>
                <a:latin typeface="Artifakt Element" panose="020B0503050000020004" pitchFamily="34" charset="77"/>
              </a:defRPr>
            </a:lvl1pPr>
            <a:lvl2pPr>
              <a:defRPr sz="1000">
                <a:solidFill>
                  <a:schemeClr val="bg2"/>
                </a:solidFill>
              </a:defRPr>
            </a:lvl2pPr>
            <a:lvl3pPr>
              <a:defRPr sz="1000">
                <a:solidFill>
                  <a:schemeClr val="bg2"/>
                </a:solidFill>
              </a:defRPr>
            </a:lvl3pPr>
            <a:lvl4pPr>
              <a:defRPr sz="1000">
                <a:solidFill>
                  <a:schemeClr val="bg2"/>
                </a:solidFill>
              </a:defRPr>
            </a:lvl4pPr>
            <a:lvl5pPr>
              <a:defRPr sz="1000">
                <a:solidFill>
                  <a:schemeClr val="bg2"/>
                </a:solidFill>
              </a:defRPr>
            </a:lvl5pPr>
          </a:lstStyle>
          <a:p>
            <a:r>
              <a:rPr lang="en-US"/>
              <a:t>Image courtesy of [Name]</a:t>
            </a:r>
          </a:p>
        </p:txBody>
      </p:sp>
      <p:sp>
        <p:nvSpPr>
          <p:cNvPr id="11" name="Text Placeholder 9">
            <a:extLst>
              <a:ext uri="{FF2B5EF4-FFF2-40B4-BE49-F238E27FC236}">
                <a16:creationId xmlns:a16="http://schemas.microsoft.com/office/drawing/2014/main" id="{CCF22175-A583-EE0E-D0F4-51D5C8045CE0}"/>
              </a:ext>
            </a:extLst>
          </p:cNvPr>
          <p:cNvSpPr>
            <a:spLocks noGrp="1"/>
          </p:cNvSpPr>
          <p:nvPr>
            <p:ph type="body" sz="quarter" idx="11" hasCustomPrompt="1"/>
          </p:nvPr>
        </p:nvSpPr>
        <p:spPr>
          <a:xfrm>
            <a:off x="419100" y="5344441"/>
            <a:ext cx="11329987" cy="1056360"/>
          </a:xfrm>
          <a:prstGeom prst="rect">
            <a:avLst/>
          </a:prstGeom>
        </p:spPr>
        <p:txBody>
          <a:bodyPr lIns="0" tIns="0" rIns="0" bIns="0" numCol="1" anchor="b">
            <a:noAutofit/>
          </a:bodyPr>
          <a:lstStyle>
            <a:lvl1pPr marL="0" indent="0">
              <a:spcBef>
                <a:spcPts val="0"/>
              </a:spcBef>
              <a:spcAft>
                <a:spcPts val="0"/>
              </a:spcAft>
              <a:buSzPct val="80000"/>
              <a:buFont typeface="Arial" panose="020B0604020202020204" pitchFamily="34" charset="0"/>
              <a:buNone/>
              <a:tabLst/>
              <a:defRPr sz="3600" b="1">
                <a:latin typeface="+mj-lt"/>
              </a:defRPr>
            </a:lvl1pPr>
          </a:lstStyle>
          <a:p>
            <a:pPr lvl="0"/>
            <a:r>
              <a:rPr lang="en-US"/>
              <a:t>Click to add title</a:t>
            </a:r>
          </a:p>
        </p:txBody>
      </p:sp>
    </p:spTree>
    <p:extLst>
      <p:ext uri="{BB962C8B-B14F-4D97-AF65-F5344CB8AC3E}">
        <p14:creationId xmlns:p14="http://schemas.microsoft.com/office/powerpoint/2010/main" val="2267915909"/>
      </p:ext>
    </p:extLst>
  </p:cSld>
  <p:clrMapOvr>
    <a:masterClrMapping/>
  </p:clrMapOvr>
  <p:extLst>
    <p:ext uri="{DCECCB84-F9BA-43D5-87BE-67443E8EF086}">
      <p15:sldGuideLst xmlns:p15="http://schemas.microsoft.com/office/powerpoint/2012/main">
        <p15:guide id="1" orient="horz" pos="2160">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Content, Image">
    <p:spTree>
      <p:nvGrpSpPr>
        <p:cNvPr id="1" name=""/>
        <p:cNvGrpSpPr/>
        <p:nvPr/>
      </p:nvGrpSpPr>
      <p:grpSpPr>
        <a:xfrm>
          <a:off x="0" y="0"/>
          <a:ext cx="0" cy="0"/>
          <a:chOff x="0" y="0"/>
          <a:chExt cx="0" cy="0"/>
        </a:xfrm>
      </p:grpSpPr>
      <p:sp>
        <p:nvSpPr>
          <p:cNvPr id="21" name="Title 20">
            <a:extLst>
              <a:ext uri="{FF2B5EF4-FFF2-40B4-BE49-F238E27FC236}">
                <a16:creationId xmlns:a16="http://schemas.microsoft.com/office/drawing/2014/main" id="{312BA560-7597-B0B7-18F0-31F89EC0D281}"/>
              </a:ext>
            </a:extLst>
          </p:cNvPr>
          <p:cNvSpPr>
            <a:spLocks noGrp="1"/>
          </p:cNvSpPr>
          <p:nvPr>
            <p:ph type="title" hasCustomPrompt="1"/>
          </p:nvPr>
        </p:nvSpPr>
        <p:spPr>
          <a:xfrm>
            <a:off x="419100" y="423668"/>
            <a:ext cx="8128000" cy="1196782"/>
          </a:xfrm>
        </p:spPr>
        <p:txBody>
          <a:bodyPr/>
          <a:lstStyle/>
          <a:p>
            <a:r>
              <a:rPr lang="en-US"/>
              <a:t>Click to add title</a:t>
            </a:r>
          </a:p>
        </p:txBody>
      </p:sp>
      <p:sp>
        <p:nvSpPr>
          <p:cNvPr id="11" name="Content Placeholder 21">
            <a:extLst>
              <a:ext uri="{FF2B5EF4-FFF2-40B4-BE49-F238E27FC236}">
                <a16:creationId xmlns:a16="http://schemas.microsoft.com/office/drawing/2014/main" id="{E84F3627-E057-C567-6607-7FB84815A2A3}"/>
              </a:ext>
            </a:extLst>
          </p:cNvPr>
          <p:cNvSpPr>
            <a:spLocks noGrp="1"/>
          </p:cNvSpPr>
          <p:nvPr>
            <p:ph sz="quarter" idx="51" hasCustomPrompt="1"/>
          </p:nvPr>
        </p:nvSpPr>
        <p:spPr>
          <a:xfrm>
            <a:off x="419100" y="1638300"/>
            <a:ext cx="8128000" cy="4260850"/>
          </a:xfrm>
        </p:spPr>
        <p:txBody>
          <a:bodyPr/>
          <a:lstStyle>
            <a:lvl1pPr>
              <a:defRPr b="0" i="0">
                <a:latin typeface="Artifakt Element" panose="020B0503050000020004" pitchFamily="34" charset="77"/>
              </a:defRPr>
            </a:lvl1pPr>
            <a:lvl2pPr>
              <a:defRPr b="0" i="0">
                <a:latin typeface="Artifakt Element" panose="020B0503050000020004" pitchFamily="34" charset="77"/>
              </a:defRPr>
            </a:lvl2pPr>
            <a:lvl3pPr>
              <a:defRPr b="0" i="0">
                <a:latin typeface="Artifakt Element" panose="020B0503050000020004" pitchFamily="34" charset="77"/>
              </a:defRPr>
            </a:lvl3pPr>
            <a:lvl4pPr>
              <a:defRPr b="0" i="0">
                <a:latin typeface="Artifakt Element" panose="020B0503050000020004" pitchFamily="34" charset="77"/>
              </a:defRPr>
            </a:lvl4pPr>
            <a:lvl5pPr>
              <a:defRPr b="0" i="0">
                <a:latin typeface="Artifakt Element" panose="020B0503050000020004" pitchFamily="34" charset="77"/>
              </a:defRPr>
            </a:lvl5pPr>
          </a:lstStyle>
          <a:p>
            <a:pPr lvl="0"/>
            <a:r>
              <a:rPr lang="en-US"/>
              <a:t>Click to add body copy</a:t>
            </a:r>
          </a:p>
          <a:p>
            <a:pPr lvl="1"/>
            <a:r>
              <a:rPr lang="en-US"/>
              <a:t>Second level</a:t>
            </a:r>
          </a:p>
          <a:p>
            <a:pPr lvl="2"/>
            <a:r>
              <a:rPr lang="en-US"/>
              <a:t>Third level</a:t>
            </a:r>
          </a:p>
          <a:p>
            <a:pPr lvl="3"/>
            <a:r>
              <a:rPr lang="en-US"/>
              <a:t>Fourth level</a:t>
            </a:r>
          </a:p>
          <a:p>
            <a:pPr lvl="4"/>
            <a:r>
              <a:rPr lang="en-US"/>
              <a:t>Fifth level</a:t>
            </a:r>
          </a:p>
        </p:txBody>
      </p:sp>
      <p:sp>
        <p:nvSpPr>
          <p:cNvPr id="2" name="Picture Placeholder 1">
            <a:extLst>
              <a:ext uri="{FF2B5EF4-FFF2-40B4-BE49-F238E27FC236}">
                <a16:creationId xmlns:a16="http://schemas.microsoft.com/office/drawing/2014/main" id="{AB07379A-0083-2D8A-A4A5-057832D1FC26}"/>
              </a:ext>
            </a:extLst>
          </p:cNvPr>
          <p:cNvSpPr>
            <a:spLocks noGrp="1"/>
          </p:cNvSpPr>
          <p:nvPr>
            <p:ph type="pic" sz="quarter" idx="52"/>
          </p:nvPr>
        </p:nvSpPr>
        <p:spPr>
          <a:xfrm>
            <a:off x="8953500" y="0"/>
            <a:ext cx="3238500" cy="6858000"/>
          </a:xfrm>
          <a:custGeom>
            <a:avLst/>
            <a:gdLst>
              <a:gd name="connsiteX0" fmla="*/ 177800 w 3048000"/>
              <a:gd name="connsiteY0" fmla="*/ 0 h 6858000"/>
              <a:gd name="connsiteX1" fmla="*/ 3048000 w 3048000"/>
              <a:gd name="connsiteY1" fmla="*/ 0 h 6858000"/>
              <a:gd name="connsiteX2" fmla="*/ 3048000 w 3048000"/>
              <a:gd name="connsiteY2" fmla="*/ 6858000 h 6858000"/>
              <a:gd name="connsiteX3" fmla="*/ 0 w 3048000"/>
              <a:gd name="connsiteY3" fmla="*/ 6858000 h 6858000"/>
              <a:gd name="connsiteX4" fmla="*/ 0 w 3048000"/>
              <a:gd name="connsiteY4" fmla="*/ 6856718 h 6858000"/>
              <a:gd name="connsiteX5" fmla="*/ 25680 w 3048000"/>
              <a:gd name="connsiteY5" fmla="*/ 6854130 h 6858000"/>
              <a:gd name="connsiteX6" fmla="*/ 177800 w 3048000"/>
              <a:gd name="connsiteY6" fmla="*/ 6667485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48000" h="6858000">
                <a:moveTo>
                  <a:pt x="177800" y="0"/>
                </a:moveTo>
                <a:lnTo>
                  <a:pt x="3048000" y="0"/>
                </a:lnTo>
                <a:lnTo>
                  <a:pt x="3048000" y="6858000"/>
                </a:lnTo>
                <a:lnTo>
                  <a:pt x="0" y="6858000"/>
                </a:lnTo>
                <a:lnTo>
                  <a:pt x="0" y="6856718"/>
                </a:lnTo>
                <a:lnTo>
                  <a:pt x="25680" y="6854130"/>
                </a:lnTo>
                <a:cubicBezTo>
                  <a:pt x="112495" y="6836365"/>
                  <a:pt x="177800" y="6759552"/>
                  <a:pt x="177800" y="6667485"/>
                </a:cubicBezTo>
                <a:close/>
              </a:path>
            </a:pathLst>
          </a:custGeom>
        </p:spPr>
        <p:txBody>
          <a:bodyPr wrap="square">
            <a:noAutofit/>
          </a:bodyPr>
          <a:lstStyle>
            <a:lvl1pPr>
              <a:defRPr b="0" i="0">
                <a:latin typeface="Artifakt Element" panose="020B0503050000020004" pitchFamily="34" charset="77"/>
              </a:defRPr>
            </a:lvl1pPr>
          </a:lstStyle>
          <a:p>
            <a:endParaRPr lang="en-US"/>
          </a:p>
        </p:txBody>
      </p:sp>
      <p:sp>
        <p:nvSpPr>
          <p:cNvPr id="3" name="Text Placeholder 18">
            <a:extLst>
              <a:ext uri="{FF2B5EF4-FFF2-40B4-BE49-F238E27FC236}">
                <a16:creationId xmlns:a16="http://schemas.microsoft.com/office/drawing/2014/main" id="{741F4929-EF9F-28DC-41DD-34BCDBBB808D}"/>
              </a:ext>
            </a:extLst>
          </p:cNvPr>
          <p:cNvSpPr>
            <a:spLocks noGrp="1"/>
          </p:cNvSpPr>
          <p:nvPr>
            <p:ph type="body" sz="quarter" idx="28" hasCustomPrompt="1"/>
          </p:nvPr>
        </p:nvSpPr>
        <p:spPr>
          <a:xfrm>
            <a:off x="419100" y="6421359"/>
            <a:ext cx="8104187"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tx2"/>
                </a:solidFill>
                <a:latin typeface="Artifakt Element" panose="020B0503050000020004" pitchFamily="34" charset="77"/>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a:t>Click to add footer</a:t>
            </a:r>
          </a:p>
        </p:txBody>
      </p:sp>
      <p:sp>
        <p:nvSpPr>
          <p:cNvPr id="5" name="Text Placeholder 35">
            <a:extLst>
              <a:ext uri="{FF2B5EF4-FFF2-40B4-BE49-F238E27FC236}">
                <a16:creationId xmlns:a16="http://schemas.microsoft.com/office/drawing/2014/main" id="{729C014B-7CE9-452F-96B2-7FAB615B8C34}"/>
              </a:ext>
            </a:extLst>
          </p:cNvPr>
          <p:cNvSpPr>
            <a:spLocks noGrp="1"/>
          </p:cNvSpPr>
          <p:nvPr>
            <p:ph type="body" sz="quarter" idx="30" hasCustomPrompt="1"/>
          </p:nvPr>
        </p:nvSpPr>
        <p:spPr>
          <a:xfrm>
            <a:off x="9372600" y="6553200"/>
            <a:ext cx="2400300" cy="85408"/>
          </a:xfrm>
          <a:prstGeom prst="rect">
            <a:avLst/>
          </a:prstGeom>
        </p:spPr>
        <p:txBody>
          <a:bodyPr lIns="0" tIns="0" rIns="0" bIns="0">
            <a:noAutofit/>
          </a:bodyPr>
          <a:lstStyle>
            <a:lvl1pPr marL="0" indent="0">
              <a:lnSpc>
                <a:spcPct val="90000"/>
              </a:lnSpc>
              <a:spcBef>
                <a:spcPts val="0"/>
              </a:spcBef>
              <a:spcAft>
                <a:spcPts val="0"/>
              </a:spcAft>
              <a:buNone/>
              <a:defRPr sz="600" b="0" i="0">
                <a:solidFill>
                  <a:schemeClr val="bg1"/>
                </a:solidFill>
                <a:latin typeface="Artifakt Element" panose="020B0503050000020004" pitchFamily="34" charset="77"/>
              </a:defRPr>
            </a:lvl1pPr>
          </a:lstStyle>
          <a:p>
            <a:r>
              <a:rPr lang="en-US"/>
              <a:t>Image courtesy of [Name]</a:t>
            </a:r>
          </a:p>
        </p:txBody>
      </p:sp>
    </p:spTree>
    <p:extLst>
      <p:ext uri="{BB962C8B-B14F-4D97-AF65-F5344CB8AC3E}">
        <p14:creationId xmlns:p14="http://schemas.microsoft.com/office/powerpoint/2010/main" val="2925435675"/>
      </p:ext>
    </p:extLst>
  </p:cSld>
  <p:clrMapOvr>
    <a:masterClrMapping/>
  </p:clrMapOvr>
  <p:extLst>
    <p:ext uri="{DCECCB84-F9BA-43D5-87BE-67443E8EF086}">
      <p15:sldGuideLst xmlns:p15="http://schemas.microsoft.com/office/powerpoint/2012/main">
        <p15:guide id="1" orient="horz" pos="2160">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2-Column Content, Image">
    <p:spTree>
      <p:nvGrpSpPr>
        <p:cNvPr id="1" name=""/>
        <p:cNvGrpSpPr/>
        <p:nvPr/>
      </p:nvGrpSpPr>
      <p:grpSpPr>
        <a:xfrm>
          <a:off x="0" y="0"/>
          <a:ext cx="0" cy="0"/>
          <a:chOff x="0" y="0"/>
          <a:chExt cx="0" cy="0"/>
        </a:xfrm>
      </p:grpSpPr>
      <p:sp>
        <p:nvSpPr>
          <p:cNvPr id="21" name="Title 20">
            <a:extLst>
              <a:ext uri="{FF2B5EF4-FFF2-40B4-BE49-F238E27FC236}">
                <a16:creationId xmlns:a16="http://schemas.microsoft.com/office/drawing/2014/main" id="{312BA560-7597-B0B7-18F0-31F89EC0D281}"/>
              </a:ext>
            </a:extLst>
          </p:cNvPr>
          <p:cNvSpPr>
            <a:spLocks noGrp="1"/>
          </p:cNvSpPr>
          <p:nvPr>
            <p:ph type="title" hasCustomPrompt="1"/>
          </p:nvPr>
        </p:nvSpPr>
        <p:spPr>
          <a:xfrm>
            <a:off x="419100" y="423668"/>
            <a:ext cx="8128000" cy="1196782"/>
          </a:xfrm>
        </p:spPr>
        <p:txBody>
          <a:bodyPr/>
          <a:lstStyle/>
          <a:p>
            <a:r>
              <a:rPr lang="en-US"/>
              <a:t>Click to add title</a:t>
            </a:r>
          </a:p>
        </p:txBody>
      </p:sp>
      <p:sp>
        <p:nvSpPr>
          <p:cNvPr id="11" name="Content Placeholder 21">
            <a:extLst>
              <a:ext uri="{FF2B5EF4-FFF2-40B4-BE49-F238E27FC236}">
                <a16:creationId xmlns:a16="http://schemas.microsoft.com/office/drawing/2014/main" id="{E84F3627-E057-C567-6607-7FB84815A2A3}"/>
              </a:ext>
            </a:extLst>
          </p:cNvPr>
          <p:cNvSpPr>
            <a:spLocks noGrp="1"/>
          </p:cNvSpPr>
          <p:nvPr>
            <p:ph sz="quarter" idx="51" hasCustomPrompt="1"/>
          </p:nvPr>
        </p:nvSpPr>
        <p:spPr>
          <a:xfrm>
            <a:off x="419100" y="1638300"/>
            <a:ext cx="3862614" cy="4260850"/>
          </a:xfrm>
        </p:spPr>
        <p:txBody>
          <a:bodyPr/>
          <a:lstStyle>
            <a:lvl1pPr>
              <a:defRPr b="0" i="0">
                <a:latin typeface="Artifakt Element" panose="020B0503050000020004" pitchFamily="34" charset="77"/>
              </a:defRPr>
            </a:lvl1pPr>
            <a:lvl2pPr>
              <a:defRPr b="0" i="0">
                <a:latin typeface="Artifakt Element" panose="020B0503050000020004" pitchFamily="34" charset="77"/>
              </a:defRPr>
            </a:lvl2pPr>
            <a:lvl3pPr>
              <a:defRPr b="0" i="0">
                <a:latin typeface="Artifakt Element" panose="020B0503050000020004" pitchFamily="34" charset="77"/>
              </a:defRPr>
            </a:lvl3pPr>
            <a:lvl4pPr>
              <a:defRPr b="0" i="0">
                <a:latin typeface="Artifakt Element" panose="020B0503050000020004" pitchFamily="34" charset="77"/>
              </a:defRPr>
            </a:lvl4pPr>
            <a:lvl5pPr>
              <a:defRPr b="0" i="0">
                <a:latin typeface="Artifakt Element" panose="020B0503050000020004" pitchFamily="34" charset="77"/>
              </a:defRPr>
            </a:lvl5pPr>
          </a:lstStyle>
          <a:p>
            <a:pPr lvl="0"/>
            <a:r>
              <a:rPr lang="en-US"/>
              <a:t>Click to add body copy</a:t>
            </a:r>
          </a:p>
          <a:p>
            <a:pPr lvl="1"/>
            <a:r>
              <a:rPr lang="en-US"/>
              <a:t>Second level</a:t>
            </a:r>
          </a:p>
          <a:p>
            <a:pPr lvl="2"/>
            <a:r>
              <a:rPr lang="en-US"/>
              <a:t>Third level</a:t>
            </a:r>
          </a:p>
          <a:p>
            <a:pPr lvl="3"/>
            <a:r>
              <a:rPr lang="en-US"/>
              <a:t>Fourth level</a:t>
            </a:r>
          </a:p>
          <a:p>
            <a:pPr lvl="4"/>
            <a:r>
              <a:rPr lang="en-US"/>
              <a:t>Fifth level</a:t>
            </a:r>
          </a:p>
        </p:txBody>
      </p:sp>
      <p:sp>
        <p:nvSpPr>
          <p:cNvPr id="2" name="Content Placeholder 21">
            <a:extLst>
              <a:ext uri="{FF2B5EF4-FFF2-40B4-BE49-F238E27FC236}">
                <a16:creationId xmlns:a16="http://schemas.microsoft.com/office/drawing/2014/main" id="{AD4553C4-E1FC-6E18-9471-DB8AA0E6066F}"/>
              </a:ext>
            </a:extLst>
          </p:cNvPr>
          <p:cNvSpPr>
            <a:spLocks noGrp="1"/>
          </p:cNvSpPr>
          <p:nvPr>
            <p:ph sz="quarter" idx="52" hasCustomPrompt="1"/>
          </p:nvPr>
        </p:nvSpPr>
        <p:spPr>
          <a:xfrm>
            <a:off x="4684486" y="1638300"/>
            <a:ext cx="3862614" cy="4260850"/>
          </a:xfrm>
        </p:spPr>
        <p:txBody>
          <a:bodyPr/>
          <a:lstStyle>
            <a:lvl1pPr>
              <a:defRPr b="0" i="0">
                <a:latin typeface="Artifakt Element" panose="020B0503050000020004" pitchFamily="34" charset="77"/>
              </a:defRPr>
            </a:lvl1pPr>
            <a:lvl2pPr>
              <a:defRPr b="0" i="0">
                <a:latin typeface="Artifakt Element" panose="020B0503050000020004" pitchFamily="34" charset="77"/>
              </a:defRPr>
            </a:lvl2pPr>
            <a:lvl3pPr>
              <a:defRPr b="0" i="0">
                <a:latin typeface="Artifakt Element" panose="020B0503050000020004" pitchFamily="34" charset="77"/>
              </a:defRPr>
            </a:lvl3pPr>
            <a:lvl4pPr>
              <a:defRPr b="0" i="0">
                <a:latin typeface="Artifakt Element" panose="020B0503050000020004" pitchFamily="34" charset="77"/>
              </a:defRPr>
            </a:lvl4pPr>
            <a:lvl5pPr>
              <a:defRPr b="0" i="0">
                <a:latin typeface="Artifakt Element" panose="020B0503050000020004" pitchFamily="34" charset="77"/>
              </a:defRPr>
            </a:lvl5pPr>
          </a:lstStyle>
          <a:p>
            <a:pPr lvl="0"/>
            <a:r>
              <a:rPr lang="en-US"/>
              <a:t>Click to add body copy</a:t>
            </a:r>
          </a:p>
          <a:p>
            <a:pPr lvl="1"/>
            <a:r>
              <a:rPr lang="en-US"/>
              <a:t>Second level</a:t>
            </a:r>
          </a:p>
          <a:p>
            <a:pPr lvl="2"/>
            <a:r>
              <a:rPr lang="en-US"/>
              <a:t>Third level</a:t>
            </a:r>
          </a:p>
          <a:p>
            <a:pPr lvl="3"/>
            <a:r>
              <a:rPr lang="en-US"/>
              <a:t>Fourth level</a:t>
            </a:r>
          </a:p>
          <a:p>
            <a:pPr lvl="4"/>
            <a:r>
              <a:rPr lang="en-US"/>
              <a:t>Fifth level</a:t>
            </a:r>
          </a:p>
        </p:txBody>
      </p:sp>
      <p:sp>
        <p:nvSpPr>
          <p:cNvPr id="5" name="Picture Placeholder 4">
            <a:extLst>
              <a:ext uri="{FF2B5EF4-FFF2-40B4-BE49-F238E27FC236}">
                <a16:creationId xmlns:a16="http://schemas.microsoft.com/office/drawing/2014/main" id="{5D800556-6CEC-424F-464B-4423B895140D}"/>
              </a:ext>
            </a:extLst>
          </p:cNvPr>
          <p:cNvSpPr>
            <a:spLocks noGrp="1"/>
          </p:cNvSpPr>
          <p:nvPr>
            <p:ph type="pic" sz="quarter" idx="53"/>
          </p:nvPr>
        </p:nvSpPr>
        <p:spPr>
          <a:xfrm>
            <a:off x="8953500" y="0"/>
            <a:ext cx="3238500" cy="6858000"/>
          </a:xfrm>
          <a:custGeom>
            <a:avLst/>
            <a:gdLst>
              <a:gd name="connsiteX0" fmla="*/ 177800 w 3048000"/>
              <a:gd name="connsiteY0" fmla="*/ 0 h 6858000"/>
              <a:gd name="connsiteX1" fmla="*/ 3048000 w 3048000"/>
              <a:gd name="connsiteY1" fmla="*/ 0 h 6858000"/>
              <a:gd name="connsiteX2" fmla="*/ 3048000 w 3048000"/>
              <a:gd name="connsiteY2" fmla="*/ 6858000 h 6858000"/>
              <a:gd name="connsiteX3" fmla="*/ 0 w 3048000"/>
              <a:gd name="connsiteY3" fmla="*/ 6858000 h 6858000"/>
              <a:gd name="connsiteX4" fmla="*/ 0 w 3048000"/>
              <a:gd name="connsiteY4" fmla="*/ 6856718 h 6858000"/>
              <a:gd name="connsiteX5" fmla="*/ 25680 w 3048000"/>
              <a:gd name="connsiteY5" fmla="*/ 6854130 h 6858000"/>
              <a:gd name="connsiteX6" fmla="*/ 177800 w 3048000"/>
              <a:gd name="connsiteY6" fmla="*/ 6667485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48000" h="6858000">
                <a:moveTo>
                  <a:pt x="177800" y="0"/>
                </a:moveTo>
                <a:lnTo>
                  <a:pt x="3048000" y="0"/>
                </a:lnTo>
                <a:lnTo>
                  <a:pt x="3048000" y="6858000"/>
                </a:lnTo>
                <a:lnTo>
                  <a:pt x="0" y="6858000"/>
                </a:lnTo>
                <a:lnTo>
                  <a:pt x="0" y="6856718"/>
                </a:lnTo>
                <a:lnTo>
                  <a:pt x="25680" y="6854130"/>
                </a:lnTo>
                <a:cubicBezTo>
                  <a:pt x="112495" y="6836365"/>
                  <a:pt x="177800" y="6759552"/>
                  <a:pt x="177800" y="6667485"/>
                </a:cubicBezTo>
                <a:close/>
              </a:path>
            </a:pathLst>
          </a:custGeom>
        </p:spPr>
        <p:txBody>
          <a:bodyPr wrap="square">
            <a:noAutofit/>
          </a:bodyPr>
          <a:lstStyle>
            <a:lvl1pPr>
              <a:defRPr b="0" i="0">
                <a:latin typeface="Artifakt Element" panose="020B0503050000020004" pitchFamily="34" charset="77"/>
              </a:defRPr>
            </a:lvl1pPr>
          </a:lstStyle>
          <a:p>
            <a:endParaRPr lang="en-US"/>
          </a:p>
        </p:txBody>
      </p:sp>
      <p:sp>
        <p:nvSpPr>
          <p:cNvPr id="3" name="Text Placeholder 18">
            <a:extLst>
              <a:ext uri="{FF2B5EF4-FFF2-40B4-BE49-F238E27FC236}">
                <a16:creationId xmlns:a16="http://schemas.microsoft.com/office/drawing/2014/main" id="{1B283CA5-3916-A78B-185A-AEE4BBF2614C}"/>
              </a:ext>
            </a:extLst>
          </p:cNvPr>
          <p:cNvSpPr>
            <a:spLocks noGrp="1"/>
          </p:cNvSpPr>
          <p:nvPr>
            <p:ph type="body" sz="quarter" idx="28" hasCustomPrompt="1"/>
          </p:nvPr>
        </p:nvSpPr>
        <p:spPr>
          <a:xfrm>
            <a:off x="419100" y="6421359"/>
            <a:ext cx="8104187"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tx2"/>
                </a:solidFill>
                <a:latin typeface="Artifakt Element" panose="020B0503050000020004" pitchFamily="34" charset="77"/>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a:t>Click to add footer</a:t>
            </a:r>
          </a:p>
        </p:txBody>
      </p:sp>
      <p:sp>
        <p:nvSpPr>
          <p:cNvPr id="4" name="Text Placeholder 35">
            <a:extLst>
              <a:ext uri="{FF2B5EF4-FFF2-40B4-BE49-F238E27FC236}">
                <a16:creationId xmlns:a16="http://schemas.microsoft.com/office/drawing/2014/main" id="{76757596-1ED2-6D02-3058-13E9BA2BAB8B}"/>
              </a:ext>
            </a:extLst>
          </p:cNvPr>
          <p:cNvSpPr>
            <a:spLocks noGrp="1"/>
          </p:cNvSpPr>
          <p:nvPr>
            <p:ph type="body" sz="quarter" idx="30" hasCustomPrompt="1"/>
          </p:nvPr>
        </p:nvSpPr>
        <p:spPr>
          <a:xfrm>
            <a:off x="9372600" y="6553200"/>
            <a:ext cx="2400300" cy="85408"/>
          </a:xfrm>
          <a:prstGeom prst="rect">
            <a:avLst/>
          </a:prstGeom>
        </p:spPr>
        <p:txBody>
          <a:bodyPr lIns="0" tIns="0" rIns="0" bIns="0">
            <a:noAutofit/>
          </a:bodyPr>
          <a:lstStyle>
            <a:lvl1pPr marL="0" indent="0">
              <a:lnSpc>
                <a:spcPct val="90000"/>
              </a:lnSpc>
              <a:spcBef>
                <a:spcPts val="0"/>
              </a:spcBef>
              <a:spcAft>
                <a:spcPts val="0"/>
              </a:spcAft>
              <a:buNone/>
              <a:defRPr sz="600" b="0" i="0">
                <a:solidFill>
                  <a:schemeClr val="bg1"/>
                </a:solidFill>
                <a:latin typeface="Artifakt Element" panose="020B0503050000020004" pitchFamily="34" charset="77"/>
              </a:defRPr>
            </a:lvl1pPr>
          </a:lstStyle>
          <a:p>
            <a:r>
              <a:rPr lang="en-US"/>
              <a:t>Image courtesy of [Name]</a:t>
            </a:r>
          </a:p>
        </p:txBody>
      </p:sp>
    </p:spTree>
    <p:extLst>
      <p:ext uri="{BB962C8B-B14F-4D97-AF65-F5344CB8AC3E}">
        <p14:creationId xmlns:p14="http://schemas.microsoft.com/office/powerpoint/2010/main" val="688996410"/>
      </p:ext>
    </p:extLst>
  </p:cSld>
  <p:clrMapOvr>
    <a:masterClrMapping/>
  </p:clrMapOvr>
  <p:extLst>
    <p:ext uri="{DCECCB84-F9BA-43D5-87BE-67443E8EF086}">
      <p15:sldGuideLst xmlns:p15="http://schemas.microsoft.com/office/powerpoint/2012/main">
        <p15:guide id="1" orient="horz" pos="2160">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Sided Content + Images">
    <p:bg>
      <p:bgPr>
        <a:solidFill>
          <a:schemeClr val="bg2"/>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6CA0E3BC-8762-E2CB-CDE6-AAF5EFCECFF7}"/>
              </a:ext>
            </a:extLst>
          </p:cNvPr>
          <p:cNvSpPr/>
          <p:nvPr userDrawn="1"/>
        </p:nvSpPr>
        <p:spPr>
          <a:xfrm>
            <a:off x="9109722" y="1059"/>
            <a:ext cx="3094037" cy="3427942"/>
          </a:xfrm>
          <a:prstGeom prst="rect">
            <a:avLst/>
          </a:prstGeom>
          <a:solidFill>
            <a:schemeClr val="accent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500" b="0" i="0">
              <a:latin typeface="Artifakt Element" panose="020B0503050000020004" pitchFamily="34" charset="77"/>
            </a:endParaRPr>
          </a:p>
        </p:txBody>
      </p:sp>
      <p:sp>
        <p:nvSpPr>
          <p:cNvPr id="26" name="Text Placeholder 41">
            <a:extLst>
              <a:ext uri="{FF2B5EF4-FFF2-40B4-BE49-F238E27FC236}">
                <a16:creationId xmlns:a16="http://schemas.microsoft.com/office/drawing/2014/main" id="{76A92A9C-B4C1-95DD-CB48-15E57AA277F8}"/>
              </a:ext>
            </a:extLst>
          </p:cNvPr>
          <p:cNvSpPr>
            <a:spLocks noGrp="1"/>
          </p:cNvSpPr>
          <p:nvPr>
            <p:ph type="body" sz="quarter" idx="38" hasCustomPrompt="1"/>
          </p:nvPr>
        </p:nvSpPr>
        <p:spPr>
          <a:xfrm>
            <a:off x="419100" y="1556580"/>
            <a:ext cx="5271725" cy="352782"/>
          </a:xfrm>
          <a:prstGeom prst="rect">
            <a:avLst/>
          </a:prstGeom>
        </p:spPr>
        <p:txBody>
          <a:bodyPr lIns="0" tIns="0" rIns="0" bIns="0">
            <a:noAutofit/>
          </a:bodyPr>
          <a:lstStyle>
            <a:lvl1pPr marL="0" indent="0">
              <a:spcBef>
                <a:spcPts val="0"/>
              </a:spcBef>
              <a:spcAft>
                <a:spcPts val="0"/>
              </a:spcAft>
              <a:buNone/>
              <a:defRPr sz="1600" b="0" i="0">
                <a:latin typeface="Artifakt Element" panose="020B0503050000020004" pitchFamily="34" charset="77"/>
              </a:defRPr>
            </a:lvl1pPr>
            <a:lvl2pPr>
              <a:defRPr>
                <a:latin typeface="+mn-lt"/>
              </a:defRPr>
            </a:lvl2pPr>
            <a:lvl3pPr>
              <a:defRPr>
                <a:latin typeface="+mn-lt"/>
              </a:defRPr>
            </a:lvl3pPr>
            <a:lvl4pPr>
              <a:defRPr>
                <a:latin typeface="+mn-lt"/>
              </a:defRPr>
            </a:lvl4pPr>
            <a:lvl5pPr>
              <a:defRPr>
                <a:latin typeface="+mn-lt"/>
              </a:defRPr>
            </a:lvl5pPr>
          </a:lstStyle>
          <a:p>
            <a:pPr lvl="0"/>
            <a:r>
              <a:rPr lang="en-US"/>
              <a:t>Click to add subtitle</a:t>
            </a:r>
          </a:p>
        </p:txBody>
      </p:sp>
      <p:sp>
        <p:nvSpPr>
          <p:cNvPr id="42" name="Picture Placeholder 41">
            <a:extLst>
              <a:ext uri="{FF2B5EF4-FFF2-40B4-BE49-F238E27FC236}">
                <a16:creationId xmlns:a16="http://schemas.microsoft.com/office/drawing/2014/main" id="{0DFB5D10-2785-8DE1-8D7E-FBB8BB5DBD81}"/>
              </a:ext>
            </a:extLst>
          </p:cNvPr>
          <p:cNvSpPr>
            <a:spLocks noGrp="1"/>
          </p:cNvSpPr>
          <p:nvPr>
            <p:ph type="pic" sz="quarter" idx="51"/>
          </p:nvPr>
        </p:nvSpPr>
        <p:spPr>
          <a:xfrm>
            <a:off x="6096000" y="0"/>
            <a:ext cx="3068637" cy="3429000"/>
          </a:xfrm>
          <a:prstGeom prst="rect">
            <a:avLst/>
          </a:prstGeom>
          <a:solidFill>
            <a:schemeClr val="tx1"/>
          </a:solidFill>
        </p:spPr>
        <p:txBody>
          <a:bodyPr/>
          <a:lstStyle>
            <a:lvl1pPr>
              <a:defRPr b="0" i="0">
                <a:latin typeface="Artifakt Element" panose="020B0503050000020004" pitchFamily="34" charset="77"/>
              </a:defRPr>
            </a:lvl1pPr>
          </a:lstStyle>
          <a:p>
            <a:endParaRPr lang="en-US"/>
          </a:p>
        </p:txBody>
      </p:sp>
      <p:sp>
        <p:nvSpPr>
          <p:cNvPr id="6" name="Title 5">
            <a:extLst>
              <a:ext uri="{FF2B5EF4-FFF2-40B4-BE49-F238E27FC236}">
                <a16:creationId xmlns:a16="http://schemas.microsoft.com/office/drawing/2014/main" id="{E7D69307-1AD1-AA51-DFBB-DEDFFACBF17B}"/>
              </a:ext>
            </a:extLst>
          </p:cNvPr>
          <p:cNvSpPr>
            <a:spLocks noGrp="1"/>
          </p:cNvSpPr>
          <p:nvPr>
            <p:ph type="title" hasCustomPrompt="1"/>
          </p:nvPr>
        </p:nvSpPr>
        <p:spPr>
          <a:xfrm>
            <a:off x="419100" y="423668"/>
            <a:ext cx="5271725" cy="963247"/>
          </a:xfrm>
        </p:spPr>
        <p:txBody>
          <a:bodyPr/>
          <a:lstStyle>
            <a:lvl1pPr>
              <a:defRPr/>
            </a:lvl1pPr>
          </a:lstStyle>
          <a:p>
            <a:r>
              <a:rPr lang="en-US"/>
              <a:t>Click to add title</a:t>
            </a:r>
          </a:p>
        </p:txBody>
      </p:sp>
      <p:sp>
        <p:nvSpPr>
          <p:cNvPr id="8" name="Text Placeholder 7">
            <a:extLst>
              <a:ext uri="{FF2B5EF4-FFF2-40B4-BE49-F238E27FC236}">
                <a16:creationId xmlns:a16="http://schemas.microsoft.com/office/drawing/2014/main" id="{E34DA2C6-52E8-C130-AA3E-7DFF8788F60A}"/>
              </a:ext>
            </a:extLst>
          </p:cNvPr>
          <p:cNvSpPr>
            <a:spLocks noGrp="1"/>
          </p:cNvSpPr>
          <p:nvPr>
            <p:ph type="body" sz="quarter" idx="53" hasCustomPrompt="1"/>
          </p:nvPr>
        </p:nvSpPr>
        <p:spPr>
          <a:xfrm>
            <a:off x="9690025" y="1637397"/>
            <a:ext cx="2029968" cy="866515"/>
          </a:xfrm>
          <a:prstGeom prst="rect">
            <a:avLst/>
          </a:prstGeom>
        </p:spPr>
        <p:txBody>
          <a:bodyPr anchor="ctr"/>
          <a:lstStyle>
            <a:lvl1pPr marL="0" indent="0">
              <a:spcBef>
                <a:spcPts val="0"/>
              </a:spcBef>
              <a:spcAft>
                <a:spcPts val="0"/>
              </a:spcAft>
              <a:buNone/>
              <a:defRPr sz="7200" b="1">
                <a:solidFill>
                  <a:schemeClr val="tx1"/>
                </a:solidFill>
                <a:latin typeface="+mj-lt"/>
              </a:defRPr>
            </a:lvl1pPr>
          </a:lstStyle>
          <a:p>
            <a:pPr lvl="0"/>
            <a:r>
              <a:rPr lang="en-US"/>
              <a:t>00%</a:t>
            </a:r>
          </a:p>
        </p:txBody>
      </p:sp>
      <p:sp>
        <p:nvSpPr>
          <p:cNvPr id="3" name="Text Placeholder 2">
            <a:extLst>
              <a:ext uri="{FF2B5EF4-FFF2-40B4-BE49-F238E27FC236}">
                <a16:creationId xmlns:a16="http://schemas.microsoft.com/office/drawing/2014/main" id="{FC8559AA-2694-F0EA-20AB-2397768EA2A2}"/>
              </a:ext>
            </a:extLst>
          </p:cNvPr>
          <p:cNvSpPr>
            <a:spLocks noGrp="1"/>
          </p:cNvSpPr>
          <p:nvPr>
            <p:ph type="body" sz="quarter" idx="56" hasCustomPrompt="1"/>
          </p:nvPr>
        </p:nvSpPr>
        <p:spPr>
          <a:xfrm>
            <a:off x="9690100" y="1034206"/>
            <a:ext cx="2029968" cy="477094"/>
          </a:xfrm>
        </p:spPr>
        <p:txBody>
          <a:bodyPr/>
          <a:lstStyle>
            <a:lvl1pPr marL="0" indent="0">
              <a:spcBef>
                <a:spcPts val="0"/>
              </a:spcBef>
              <a:spcAft>
                <a:spcPts val="0"/>
              </a:spcAft>
              <a:buClr>
                <a:schemeClr val="tx1"/>
              </a:buClr>
              <a:buNone/>
              <a:defRPr sz="1200" b="0" i="0">
                <a:solidFill>
                  <a:schemeClr val="tx1"/>
                </a:solidFill>
                <a:latin typeface="Artifakt Element" panose="020B0503050000020004" pitchFamily="34" charset="77"/>
              </a:defRPr>
            </a:lvl1pPr>
            <a:lvl2pPr marL="228600" indent="0">
              <a:buClr>
                <a:schemeClr val="tx1"/>
              </a:buClr>
              <a:buNone/>
              <a:defRPr sz="1100">
                <a:solidFill>
                  <a:schemeClr val="tx1"/>
                </a:solidFill>
              </a:defRPr>
            </a:lvl2pPr>
            <a:lvl3pPr marL="457200" indent="0">
              <a:buClr>
                <a:schemeClr val="tx1"/>
              </a:buClr>
              <a:buNone/>
              <a:defRPr sz="1050">
                <a:solidFill>
                  <a:schemeClr val="tx1"/>
                </a:solidFill>
              </a:defRPr>
            </a:lvl3pPr>
            <a:lvl4pPr marL="685800" indent="0">
              <a:buClr>
                <a:schemeClr val="tx1"/>
              </a:buClr>
              <a:buNone/>
              <a:defRPr sz="1000">
                <a:solidFill>
                  <a:schemeClr val="tx1"/>
                </a:solidFill>
              </a:defRPr>
            </a:lvl4pPr>
            <a:lvl5pPr marL="914400" indent="0">
              <a:buClr>
                <a:schemeClr val="tx1"/>
              </a:buClr>
              <a:buNone/>
              <a:defRPr sz="1000">
                <a:solidFill>
                  <a:schemeClr val="tx1"/>
                </a:solidFill>
              </a:defRPr>
            </a:lvl5pPr>
          </a:lstStyle>
          <a:p>
            <a:pPr lvl="0"/>
            <a:r>
              <a:rPr lang="en-US"/>
              <a:t>Click to add body copy</a:t>
            </a:r>
          </a:p>
        </p:txBody>
      </p:sp>
      <p:sp>
        <p:nvSpPr>
          <p:cNvPr id="7" name="Text Placeholder 10">
            <a:extLst>
              <a:ext uri="{FF2B5EF4-FFF2-40B4-BE49-F238E27FC236}">
                <a16:creationId xmlns:a16="http://schemas.microsoft.com/office/drawing/2014/main" id="{13131A73-87DD-B027-2198-A8965D3595B7}"/>
              </a:ext>
            </a:extLst>
          </p:cNvPr>
          <p:cNvSpPr>
            <a:spLocks noGrp="1"/>
          </p:cNvSpPr>
          <p:nvPr>
            <p:ph type="body" sz="quarter" idx="54" hasCustomPrompt="1"/>
          </p:nvPr>
        </p:nvSpPr>
        <p:spPr>
          <a:xfrm>
            <a:off x="419100" y="3164114"/>
            <a:ext cx="5271725" cy="2735036"/>
          </a:xfrm>
          <a:prstGeom prst="rect">
            <a:avLst/>
          </a:prstGeom>
        </p:spPr>
        <p:txBody>
          <a:bodyPr/>
          <a:lstStyle>
            <a:lvl1pPr marL="0" indent="0">
              <a:spcBef>
                <a:spcPts val="0"/>
              </a:spcBef>
              <a:spcAft>
                <a:spcPts val="1200"/>
              </a:spcAft>
              <a:buNone/>
              <a:defRPr sz="1200" b="0" i="0">
                <a:latin typeface="Artifakt Element" panose="020B0503050000020004" pitchFamily="34" charset="77"/>
              </a:defRPr>
            </a:lvl1pPr>
          </a:lstStyle>
          <a:p>
            <a:pPr lvl="0"/>
            <a:r>
              <a:rPr lang="en-US"/>
              <a:t>Click to add body copy</a:t>
            </a:r>
          </a:p>
        </p:txBody>
      </p:sp>
      <p:sp>
        <p:nvSpPr>
          <p:cNvPr id="11" name="Picture Placeholder 10">
            <a:extLst>
              <a:ext uri="{FF2B5EF4-FFF2-40B4-BE49-F238E27FC236}">
                <a16:creationId xmlns:a16="http://schemas.microsoft.com/office/drawing/2014/main" id="{A9A523DB-6FAC-3096-0062-0E1D6967ADC3}"/>
              </a:ext>
            </a:extLst>
          </p:cNvPr>
          <p:cNvSpPr>
            <a:spLocks noGrp="1"/>
          </p:cNvSpPr>
          <p:nvPr>
            <p:ph type="pic" sz="quarter" idx="57"/>
          </p:nvPr>
        </p:nvSpPr>
        <p:spPr>
          <a:xfrm>
            <a:off x="5918200" y="3429000"/>
            <a:ext cx="6273800" cy="3429000"/>
          </a:xfrm>
          <a:custGeom>
            <a:avLst/>
            <a:gdLst>
              <a:gd name="connsiteX0" fmla="*/ 177800 w 6273800"/>
              <a:gd name="connsiteY0" fmla="*/ 0 h 3429000"/>
              <a:gd name="connsiteX1" fmla="*/ 6273800 w 6273800"/>
              <a:gd name="connsiteY1" fmla="*/ 0 h 3429000"/>
              <a:gd name="connsiteX2" fmla="*/ 6273800 w 6273800"/>
              <a:gd name="connsiteY2" fmla="*/ 3429000 h 3429000"/>
              <a:gd name="connsiteX3" fmla="*/ 0 w 6273800"/>
              <a:gd name="connsiteY3" fmla="*/ 3429000 h 3429000"/>
              <a:gd name="connsiteX4" fmla="*/ 0 w 6273800"/>
              <a:gd name="connsiteY4" fmla="*/ 3426122 h 3429000"/>
              <a:gd name="connsiteX5" fmla="*/ 13037 w 6273800"/>
              <a:gd name="connsiteY5" fmla="*/ 3424808 h 3429000"/>
              <a:gd name="connsiteX6" fmla="*/ 177800 w 6273800"/>
              <a:gd name="connsiteY6" fmla="*/ 3222650 h 3429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73800" h="3429000">
                <a:moveTo>
                  <a:pt x="177800" y="0"/>
                </a:moveTo>
                <a:lnTo>
                  <a:pt x="6273800" y="0"/>
                </a:lnTo>
                <a:lnTo>
                  <a:pt x="6273800" y="3429000"/>
                </a:lnTo>
                <a:lnTo>
                  <a:pt x="0" y="3429000"/>
                </a:lnTo>
                <a:lnTo>
                  <a:pt x="0" y="3426122"/>
                </a:lnTo>
                <a:lnTo>
                  <a:pt x="13037" y="3424808"/>
                </a:lnTo>
                <a:cubicBezTo>
                  <a:pt x="107067" y="3405567"/>
                  <a:pt x="177800" y="3322369"/>
                  <a:pt x="177800" y="3222650"/>
                </a:cubicBezTo>
                <a:close/>
              </a:path>
            </a:pathLst>
          </a:custGeom>
          <a:noFill/>
        </p:spPr>
        <p:txBody>
          <a:bodyPr wrap="square">
            <a:noAutofit/>
          </a:bodyPr>
          <a:lstStyle>
            <a:lvl1pPr>
              <a:defRPr b="0" i="0">
                <a:latin typeface="Artifakt Element" panose="020B0503050000020004" pitchFamily="34" charset="77"/>
              </a:defRPr>
            </a:lvl1pPr>
          </a:lstStyle>
          <a:p>
            <a:endParaRPr lang="en-US"/>
          </a:p>
        </p:txBody>
      </p:sp>
      <p:sp>
        <p:nvSpPr>
          <p:cNvPr id="5" name="Text Placeholder 10">
            <a:extLst>
              <a:ext uri="{FF2B5EF4-FFF2-40B4-BE49-F238E27FC236}">
                <a16:creationId xmlns:a16="http://schemas.microsoft.com/office/drawing/2014/main" id="{77DC3BB8-86D0-A27F-608B-AE26DD853422}"/>
              </a:ext>
            </a:extLst>
          </p:cNvPr>
          <p:cNvSpPr>
            <a:spLocks noGrp="1"/>
          </p:cNvSpPr>
          <p:nvPr>
            <p:ph type="body" sz="quarter" idx="58" hasCustomPrompt="1"/>
          </p:nvPr>
        </p:nvSpPr>
        <p:spPr>
          <a:xfrm>
            <a:off x="419100" y="2368822"/>
            <a:ext cx="5271725" cy="590278"/>
          </a:xfrm>
          <a:prstGeom prst="rect">
            <a:avLst/>
          </a:prstGeom>
        </p:spPr>
        <p:txBody>
          <a:bodyPr/>
          <a:lstStyle>
            <a:lvl1pPr marL="0" marR="0" indent="0" algn="l" defTabSz="914354" rtl="0" eaLnBrk="1" fontAlgn="auto" latinLnBrk="0" hangingPunct="1">
              <a:lnSpc>
                <a:spcPct val="100000"/>
              </a:lnSpc>
              <a:spcBef>
                <a:spcPts val="0"/>
              </a:spcBef>
              <a:spcAft>
                <a:spcPts val="0"/>
              </a:spcAft>
              <a:buClr>
                <a:schemeClr val="tx1"/>
              </a:buClr>
              <a:buSzPct val="100000"/>
              <a:buFont typeface="Wingdings 2" panose="05020102010507070707" pitchFamily="18" charset="2"/>
              <a:buNone/>
              <a:tabLst/>
              <a:defRPr sz="2000" b="1">
                <a:solidFill>
                  <a:schemeClr val="tx1"/>
                </a:solidFill>
                <a:latin typeface="+mj-lt"/>
              </a:defRPr>
            </a:lvl1pPr>
          </a:lstStyle>
          <a:p>
            <a:pPr lvl="0"/>
            <a:r>
              <a:rPr lang="en-US"/>
              <a:t>Click to add header</a:t>
            </a:r>
          </a:p>
        </p:txBody>
      </p:sp>
      <p:sp>
        <p:nvSpPr>
          <p:cNvPr id="13" name="Text Placeholder 18">
            <a:extLst>
              <a:ext uri="{FF2B5EF4-FFF2-40B4-BE49-F238E27FC236}">
                <a16:creationId xmlns:a16="http://schemas.microsoft.com/office/drawing/2014/main" id="{D450FC74-8944-63BA-63E3-A2C37851A71A}"/>
              </a:ext>
            </a:extLst>
          </p:cNvPr>
          <p:cNvSpPr>
            <a:spLocks noGrp="1"/>
          </p:cNvSpPr>
          <p:nvPr>
            <p:ph type="body" sz="quarter" idx="28" hasCustomPrompt="1"/>
          </p:nvPr>
        </p:nvSpPr>
        <p:spPr>
          <a:xfrm>
            <a:off x="419100" y="6421359"/>
            <a:ext cx="5271725"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tx2"/>
                </a:solidFill>
                <a:latin typeface="Artifakt Element" panose="020B0503050000020004" pitchFamily="34" charset="77"/>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a:t>Click to add footer</a:t>
            </a:r>
          </a:p>
        </p:txBody>
      </p:sp>
      <p:sp>
        <p:nvSpPr>
          <p:cNvPr id="2" name="Text Placeholder 35">
            <a:extLst>
              <a:ext uri="{FF2B5EF4-FFF2-40B4-BE49-F238E27FC236}">
                <a16:creationId xmlns:a16="http://schemas.microsoft.com/office/drawing/2014/main" id="{75FDEC52-EFA0-3C6C-3F06-9201401B30DE}"/>
              </a:ext>
            </a:extLst>
          </p:cNvPr>
          <p:cNvSpPr>
            <a:spLocks noGrp="1"/>
          </p:cNvSpPr>
          <p:nvPr>
            <p:ph type="body" sz="quarter" idx="30" hasCustomPrompt="1"/>
          </p:nvPr>
        </p:nvSpPr>
        <p:spPr>
          <a:xfrm>
            <a:off x="6349059" y="6553200"/>
            <a:ext cx="5423841" cy="85408"/>
          </a:xfrm>
          <a:prstGeom prst="rect">
            <a:avLst/>
          </a:prstGeom>
        </p:spPr>
        <p:txBody>
          <a:bodyPr lIns="0" tIns="0" rIns="0" bIns="0">
            <a:noAutofit/>
          </a:bodyPr>
          <a:lstStyle>
            <a:lvl1pPr marL="0" indent="0">
              <a:lnSpc>
                <a:spcPct val="90000"/>
              </a:lnSpc>
              <a:spcBef>
                <a:spcPts val="0"/>
              </a:spcBef>
              <a:spcAft>
                <a:spcPts val="0"/>
              </a:spcAft>
              <a:buNone/>
              <a:defRPr sz="600" b="0" i="0">
                <a:solidFill>
                  <a:schemeClr val="bg1"/>
                </a:solidFill>
                <a:latin typeface="Artifakt Element" panose="020B0503050000020004" pitchFamily="34" charset="77"/>
              </a:defRPr>
            </a:lvl1pPr>
          </a:lstStyle>
          <a:p>
            <a:r>
              <a:rPr lang="en-US"/>
              <a:t>Image courtesy of [Name]</a:t>
            </a:r>
          </a:p>
        </p:txBody>
      </p:sp>
      <p:sp>
        <p:nvSpPr>
          <p:cNvPr id="9" name="Text Placeholder 35">
            <a:extLst>
              <a:ext uri="{FF2B5EF4-FFF2-40B4-BE49-F238E27FC236}">
                <a16:creationId xmlns:a16="http://schemas.microsoft.com/office/drawing/2014/main" id="{1C53E2FC-F074-A722-D442-3E07F29524B7}"/>
              </a:ext>
            </a:extLst>
          </p:cNvPr>
          <p:cNvSpPr>
            <a:spLocks noGrp="1"/>
          </p:cNvSpPr>
          <p:nvPr>
            <p:ph type="body" sz="quarter" idx="59" hasCustomPrompt="1"/>
          </p:nvPr>
        </p:nvSpPr>
        <p:spPr>
          <a:xfrm>
            <a:off x="6349059" y="3078706"/>
            <a:ext cx="2506016" cy="85408"/>
          </a:xfrm>
          <a:prstGeom prst="rect">
            <a:avLst/>
          </a:prstGeom>
        </p:spPr>
        <p:txBody>
          <a:bodyPr lIns="0" tIns="0" rIns="0" bIns="0">
            <a:noAutofit/>
          </a:bodyPr>
          <a:lstStyle>
            <a:lvl1pPr marL="0" indent="0">
              <a:lnSpc>
                <a:spcPct val="90000"/>
              </a:lnSpc>
              <a:spcBef>
                <a:spcPts val="0"/>
              </a:spcBef>
              <a:spcAft>
                <a:spcPts val="0"/>
              </a:spcAft>
              <a:buNone/>
              <a:defRPr sz="600" b="0" i="0">
                <a:solidFill>
                  <a:schemeClr val="bg1"/>
                </a:solidFill>
                <a:latin typeface="Artifakt Element" panose="020B0503050000020004" pitchFamily="34" charset="77"/>
              </a:defRPr>
            </a:lvl1pPr>
          </a:lstStyle>
          <a:p>
            <a:r>
              <a:rPr lang="en-US"/>
              <a:t>Image courtesy of [Name]</a:t>
            </a:r>
          </a:p>
        </p:txBody>
      </p:sp>
    </p:spTree>
    <p:extLst>
      <p:ext uri="{BB962C8B-B14F-4D97-AF65-F5344CB8AC3E}">
        <p14:creationId xmlns:p14="http://schemas.microsoft.com/office/powerpoint/2010/main" val="3811658714"/>
      </p:ext>
    </p:extLst>
  </p:cSld>
  <p:clrMapOvr>
    <a:masterClrMapping/>
  </p:clrMapOvr>
  <p:extLst>
    <p:ext uri="{DCECCB84-F9BA-43D5-87BE-67443E8EF086}">
      <p15:sldGuideLst xmlns:p15="http://schemas.microsoft.com/office/powerpoint/2012/main">
        <p15:guide id="1" orient="horz" pos="2160">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Light/Dark Half">
    <p:spTree>
      <p:nvGrpSpPr>
        <p:cNvPr id="1" name=""/>
        <p:cNvGrpSpPr/>
        <p:nvPr/>
      </p:nvGrpSpPr>
      <p:grpSpPr>
        <a:xfrm>
          <a:off x="0" y="0"/>
          <a:ext cx="0" cy="0"/>
          <a:chOff x="0" y="0"/>
          <a:chExt cx="0" cy="0"/>
        </a:xfrm>
      </p:grpSpPr>
      <p:sp>
        <p:nvSpPr>
          <p:cNvPr id="5" name="Rounded Rectangle 6">
            <a:extLst>
              <a:ext uri="{FF2B5EF4-FFF2-40B4-BE49-F238E27FC236}">
                <a16:creationId xmlns:a16="http://schemas.microsoft.com/office/drawing/2014/main" id="{29719A6B-0A29-A200-BD59-3E498625A389}"/>
              </a:ext>
            </a:extLst>
          </p:cNvPr>
          <p:cNvSpPr/>
          <p:nvPr userDrawn="1"/>
        </p:nvSpPr>
        <p:spPr>
          <a:xfrm>
            <a:off x="6096000" y="1"/>
            <a:ext cx="6096000" cy="6858000"/>
          </a:xfrm>
          <a:prstGeom prst="roundRect">
            <a:avLst>
              <a:gd name="adj" fmla="val 0"/>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a:latin typeface="Artifakt Element" panose="020B0503050000020004" pitchFamily="34" charset="77"/>
            </a:endParaRPr>
          </a:p>
        </p:txBody>
      </p:sp>
      <p:sp>
        <p:nvSpPr>
          <p:cNvPr id="6" name="Rounded Rectangle 17">
            <a:extLst>
              <a:ext uri="{FF2B5EF4-FFF2-40B4-BE49-F238E27FC236}">
                <a16:creationId xmlns:a16="http://schemas.microsoft.com/office/drawing/2014/main" id="{F33B25BA-C8CC-A289-2B36-125B7712F0A4}"/>
              </a:ext>
            </a:extLst>
          </p:cNvPr>
          <p:cNvSpPr/>
          <p:nvPr userDrawn="1"/>
        </p:nvSpPr>
        <p:spPr>
          <a:xfrm>
            <a:off x="-3048" y="1"/>
            <a:ext cx="6096000" cy="6858000"/>
          </a:xfrm>
          <a:prstGeom prst="roundRect">
            <a:avLst>
              <a:gd name="adj" fmla="val 0"/>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ctr"/>
            <a:endParaRPr lang="en-US" b="0" i="0">
              <a:latin typeface="Artifakt Element" panose="020B0503050000020004" pitchFamily="34" charset="77"/>
            </a:endParaRPr>
          </a:p>
        </p:txBody>
      </p:sp>
      <p:sp>
        <p:nvSpPr>
          <p:cNvPr id="3" name="Slide Number Placeholder 2">
            <a:extLst>
              <a:ext uri="{FF2B5EF4-FFF2-40B4-BE49-F238E27FC236}">
                <a16:creationId xmlns:a16="http://schemas.microsoft.com/office/drawing/2014/main" id="{E649FCFF-01FC-F032-C4C1-3098139C8504}"/>
              </a:ext>
            </a:extLst>
          </p:cNvPr>
          <p:cNvSpPr>
            <a:spLocks noGrp="1"/>
          </p:cNvSpPr>
          <p:nvPr>
            <p:ph type="sldNum" sz="quarter" idx="10"/>
          </p:nvPr>
        </p:nvSpPr>
        <p:spPr/>
        <p:txBody>
          <a:bodyPr/>
          <a:lstStyle>
            <a:lvl1pPr>
              <a:defRPr b="0" i="0">
                <a:solidFill>
                  <a:schemeClr val="accent6"/>
                </a:solidFill>
                <a:latin typeface="Artifakt Element" panose="020B0503050000020004" pitchFamily="34" charset="77"/>
              </a:defRPr>
            </a:lvl1pPr>
          </a:lstStyle>
          <a:p>
            <a:fld id="{D425CD52-4183-C145-916A-AE90310D9D4E}" type="slidenum">
              <a:rPr lang="en-US" smtClean="0"/>
              <a:pPr/>
              <a:t>‹#›</a:t>
            </a:fld>
            <a:endParaRPr lang="en-US"/>
          </a:p>
        </p:txBody>
      </p:sp>
      <p:sp>
        <p:nvSpPr>
          <p:cNvPr id="15" name="Content Placeholder 21">
            <a:extLst>
              <a:ext uri="{FF2B5EF4-FFF2-40B4-BE49-F238E27FC236}">
                <a16:creationId xmlns:a16="http://schemas.microsoft.com/office/drawing/2014/main" id="{7CAE49BC-9412-C25E-97CC-F040B4D278CE}"/>
              </a:ext>
            </a:extLst>
          </p:cNvPr>
          <p:cNvSpPr>
            <a:spLocks noGrp="1"/>
          </p:cNvSpPr>
          <p:nvPr>
            <p:ph sz="quarter" idx="51" hasCustomPrompt="1"/>
          </p:nvPr>
        </p:nvSpPr>
        <p:spPr>
          <a:xfrm>
            <a:off x="419100" y="2031964"/>
            <a:ext cx="5340512" cy="3867186"/>
          </a:xfrm>
        </p:spPr>
        <p:txBody>
          <a:bodyPr/>
          <a:lstStyle>
            <a:lvl1pPr>
              <a:defRPr b="0" i="0">
                <a:solidFill>
                  <a:schemeClr val="tx1"/>
                </a:solidFill>
                <a:latin typeface="Artifakt Element" panose="020B0503050000020004" pitchFamily="34" charset="77"/>
              </a:defRPr>
            </a:lvl1pPr>
            <a:lvl2pPr>
              <a:buClr>
                <a:schemeClr val="tx1"/>
              </a:buClr>
              <a:defRPr b="0" i="0">
                <a:solidFill>
                  <a:schemeClr val="tx1"/>
                </a:solidFill>
                <a:latin typeface="Artifakt Element" panose="020B0503050000020004" pitchFamily="34" charset="77"/>
              </a:defRPr>
            </a:lvl2pPr>
            <a:lvl3pPr>
              <a:buClr>
                <a:schemeClr val="tx1"/>
              </a:buClr>
              <a:defRPr b="0" i="0">
                <a:solidFill>
                  <a:schemeClr val="tx1"/>
                </a:solidFill>
                <a:latin typeface="Artifakt Element" panose="020B0503050000020004" pitchFamily="34" charset="77"/>
              </a:defRPr>
            </a:lvl3pPr>
            <a:lvl4pPr>
              <a:buClr>
                <a:schemeClr val="tx1"/>
              </a:buClr>
              <a:defRPr b="0" i="0">
                <a:solidFill>
                  <a:schemeClr val="tx1"/>
                </a:solidFill>
                <a:latin typeface="Artifakt Element" panose="020B0503050000020004" pitchFamily="34" charset="77"/>
              </a:defRPr>
            </a:lvl4pPr>
            <a:lvl5pPr>
              <a:buClr>
                <a:schemeClr val="tx1"/>
              </a:buClr>
              <a:defRPr b="0" i="0">
                <a:solidFill>
                  <a:schemeClr val="tx1"/>
                </a:solidFill>
                <a:latin typeface="Artifakt Element" panose="020B0503050000020004" pitchFamily="34" charset="77"/>
              </a:defRPr>
            </a:lvl5pPr>
          </a:lstStyle>
          <a:p>
            <a:pPr lvl="0"/>
            <a:r>
              <a:rPr lang="en-US"/>
              <a:t>Click to add body copy</a:t>
            </a:r>
          </a:p>
          <a:p>
            <a:pPr lvl="1"/>
            <a:r>
              <a:rPr lang="en-US"/>
              <a:t>Second level</a:t>
            </a:r>
          </a:p>
          <a:p>
            <a:pPr lvl="2"/>
            <a:r>
              <a:rPr lang="en-US"/>
              <a:t>Third level</a:t>
            </a:r>
          </a:p>
          <a:p>
            <a:pPr lvl="3"/>
            <a:r>
              <a:rPr lang="en-US"/>
              <a:t>Fourth level</a:t>
            </a:r>
          </a:p>
          <a:p>
            <a:pPr lvl="4"/>
            <a:r>
              <a:rPr lang="en-US"/>
              <a:t>Fifth level</a:t>
            </a:r>
          </a:p>
        </p:txBody>
      </p:sp>
      <p:sp>
        <p:nvSpPr>
          <p:cNvPr id="16" name="Content Placeholder 21">
            <a:extLst>
              <a:ext uri="{FF2B5EF4-FFF2-40B4-BE49-F238E27FC236}">
                <a16:creationId xmlns:a16="http://schemas.microsoft.com/office/drawing/2014/main" id="{442A4E50-0827-2491-73BE-123A24961C33}"/>
              </a:ext>
            </a:extLst>
          </p:cNvPr>
          <p:cNvSpPr>
            <a:spLocks noGrp="1"/>
          </p:cNvSpPr>
          <p:nvPr>
            <p:ph sz="quarter" idx="52" hasCustomPrompt="1"/>
          </p:nvPr>
        </p:nvSpPr>
        <p:spPr>
          <a:xfrm>
            <a:off x="6443500" y="2031964"/>
            <a:ext cx="5329400" cy="3867186"/>
          </a:xfrm>
        </p:spPr>
        <p:txBody>
          <a:bodyPr/>
          <a:lstStyle>
            <a:lvl1pPr>
              <a:buClr>
                <a:schemeClr val="bg1"/>
              </a:buClr>
              <a:defRPr b="0" i="0">
                <a:solidFill>
                  <a:schemeClr val="bg1"/>
                </a:solidFill>
                <a:latin typeface="Artifakt Element" panose="020B0503050000020004" pitchFamily="34" charset="77"/>
              </a:defRPr>
            </a:lvl1pPr>
            <a:lvl2pPr>
              <a:buClr>
                <a:schemeClr val="bg1"/>
              </a:buClr>
              <a:defRPr b="0" i="0">
                <a:solidFill>
                  <a:schemeClr val="bg1"/>
                </a:solidFill>
                <a:latin typeface="Artifakt Element" panose="020B0503050000020004" pitchFamily="34" charset="77"/>
              </a:defRPr>
            </a:lvl2pPr>
            <a:lvl3pPr>
              <a:buClr>
                <a:schemeClr val="bg1"/>
              </a:buClr>
              <a:defRPr b="0" i="0">
                <a:solidFill>
                  <a:schemeClr val="bg1"/>
                </a:solidFill>
                <a:latin typeface="Artifakt Element" panose="020B0503050000020004" pitchFamily="34" charset="77"/>
              </a:defRPr>
            </a:lvl3pPr>
            <a:lvl4pPr>
              <a:buClr>
                <a:schemeClr val="bg1"/>
              </a:buClr>
              <a:defRPr b="0" i="0">
                <a:solidFill>
                  <a:schemeClr val="bg1"/>
                </a:solidFill>
                <a:latin typeface="Artifakt Element" panose="020B0503050000020004" pitchFamily="34" charset="77"/>
              </a:defRPr>
            </a:lvl4pPr>
            <a:lvl5pPr>
              <a:buClr>
                <a:schemeClr val="bg1"/>
              </a:buClr>
              <a:defRPr b="0" i="0">
                <a:solidFill>
                  <a:schemeClr val="bg1"/>
                </a:solidFill>
                <a:latin typeface="Artifakt Element" panose="020B0503050000020004" pitchFamily="34" charset="77"/>
              </a:defRPr>
            </a:lvl5pPr>
          </a:lstStyle>
          <a:p>
            <a:pPr lvl="0"/>
            <a:r>
              <a:rPr lang="en-US"/>
              <a:t>Click to add body copy</a:t>
            </a:r>
          </a:p>
          <a:p>
            <a:pPr lvl="1"/>
            <a:r>
              <a:rPr lang="en-US"/>
              <a:t>Second level</a:t>
            </a:r>
          </a:p>
          <a:p>
            <a:pPr lvl="2"/>
            <a:r>
              <a:rPr lang="en-US"/>
              <a:t>Third level</a:t>
            </a:r>
          </a:p>
          <a:p>
            <a:pPr lvl="3"/>
            <a:r>
              <a:rPr lang="en-US"/>
              <a:t>Fourth level</a:t>
            </a:r>
          </a:p>
          <a:p>
            <a:pPr lvl="4"/>
            <a:r>
              <a:rPr lang="en-US"/>
              <a:t>Fifth level</a:t>
            </a:r>
          </a:p>
        </p:txBody>
      </p:sp>
      <p:sp>
        <p:nvSpPr>
          <p:cNvPr id="2" name="Title 1">
            <a:extLst>
              <a:ext uri="{FF2B5EF4-FFF2-40B4-BE49-F238E27FC236}">
                <a16:creationId xmlns:a16="http://schemas.microsoft.com/office/drawing/2014/main" id="{C7B72C6A-A0CC-53A1-5513-68CB4538C4D5}"/>
              </a:ext>
            </a:extLst>
          </p:cNvPr>
          <p:cNvSpPr>
            <a:spLocks noGrp="1"/>
          </p:cNvSpPr>
          <p:nvPr>
            <p:ph type="title" hasCustomPrompt="1"/>
          </p:nvPr>
        </p:nvSpPr>
        <p:spPr>
          <a:xfrm>
            <a:off x="419100" y="423668"/>
            <a:ext cx="5329400" cy="1214631"/>
          </a:xfrm>
        </p:spPr>
        <p:txBody>
          <a:bodyPr/>
          <a:lstStyle/>
          <a:p>
            <a:r>
              <a:rPr lang="en-US"/>
              <a:t>Click to add title</a:t>
            </a:r>
          </a:p>
        </p:txBody>
      </p:sp>
      <p:sp>
        <p:nvSpPr>
          <p:cNvPr id="7" name="Text Placeholder 6">
            <a:extLst>
              <a:ext uri="{FF2B5EF4-FFF2-40B4-BE49-F238E27FC236}">
                <a16:creationId xmlns:a16="http://schemas.microsoft.com/office/drawing/2014/main" id="{6C2DE034-EC96-563A-9D26-060FAE9CD2B0}"/>
              </a:ext>
            </a:extLst>
          </p:cNvPr>
          <p:cNvSpPr>
            <a:spLocks noGrp="1"/>
          </p:cNvSpPr>
          <p:nvPr>
            <p:ph type="body" sz="quarter" idx="53" hasCustomPrompt="1"/>
          </p:nvPr>
        </p:nvSpPr>
        <p:spPr>
          <a:xfrm>
            <a:off x="6443500" y="423668"/>
            <a:ext cx="5329400" cy="1214631"/>
          </a:xfrm>
        </p:spPr>
        <p:txBody>
          <a:bodyPr/>
          <a:lstStyle>
            <a:lvl1pPr marL="0" indent="0">
              <a:lnSpc>
                <a:spcPct val="90000"/>
              </a:lnSpc>
              <a:spcBef>
                <a:spcPts val="0"/>
              </a:spcBef>
              <a:spcAft>
                <a:spcPts val="0"/>
              </a:spcAft>
              <a:buNone/>
              <a:defRPr sz="3600" b="1">
                <a:solidFill>
                  <a:schemeClr val="bg1"/>
                </a:solidFill>
                <a:latin typeface="+mj-lt"/>
              </a:defRPr>
            </a:lvl1pPr>
          </a:lstStyle>
          <a:p>
            <a:pPr lvl="0"/>
            <a:r>
              <a:rPr lang="en-US"/>
              <a:t>Click to add title</a:t>
            </a:r>
          </a:p>
        </p:txBody>
      </p:sp>
      <p:sp>
        <p:nvSpPr>
          <p:cNvPr id="8" name="Text Placeholder 18">
            <a:extLst>
              <a:ext uri="{FF2B5EF4-FFF2-40B4-BE49-F238E27FC236}">
                <a16:creationId xmlns:a16="http://schemas.microsoft.com/office/drawing/2014/main" id="{D3452C1B-BCC3-8962-1914-B49ABEA69D4D}"/>
              </a:ext>
            </a:extLst>
          </p:cNvPr>
          <p:cNvSpPr>
            <a:spLocks noGrp="1"/>
          </p:cNvSpPr>
          <p:nvPr>
            <p:ph type="body" sz="quarter" idx="28" hasCustomPrompt="1"/>
          </p:nvPr>
        </p:nvSpPr>
        <p:spPr>
          <a:xfrm>
            <a:off x="419100" y="6421359"/>
            <a:ext cx="5340512"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tx2"/>
                </a:solidFill>
                <a:latin typeface="Artifakt Element" panose="020B0503050000020004" pitchFamily="34" charset="77"/>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a:t>Click to add footer</a:t>
            </a:r>
          </a:p>
        </p:txBody>
      </p:sp>
    </p:spTree>
    <p:extLst>
      <p:ext uri="{BB962C8B-B14F-4D97-AF65-F5344CB8AC3E}">
        <p14:creationId xmlns:p14="http://schemas.microsoft.com/office/powerpoint/2010/main" val="44545598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Big Quote">
    <p:bg>
      <p:bgPr>
        <a:solidFill>
          <a:schemeClr val="bg1"/>
        </a:solidFill>
        <a:effectLst/>
      </p:bgPr>
    </p:bg>
    <p:spTree>
      <p:nvGrpSpPr>
        <p:cNvPr id="1" name=""/>
        <p:cNvGrpSpPr/>
        <p:nvPr/>
      </p:nvGrpSpPr>
      <p:grpSpPr>
        <a:xfrm>
          <a:off x="0" y="0"/>
          <a:ext cx="0" cy="0"/>
          <a:chOff x="0" y="0"/>
          <a:chExt cx="0" cy="0"/>
        </a:xfrm>
      </p:grpSpPr>
      <p:sp>
        <p:nvSpPr>
          <p:cNvPr id="5" name="object 2">
            <a:extLst>
              <a:ext uri="{FF2B5EF4-FFF2-40B4-BE49-F238E27FC236}">
                <a16:creationId xmlns:a16="http://schemas.microsoft.com/office/drawing/2014/main" id="{9ACBE8B7-59B4-E6E0-ED5D-89E20091C1D1}"/>
              </a:ext>
            </a:extLst>
          </p:cNvPr>
          <p:cNvSpPr/>
          <p:nvPr userDrawn="1"/>
        </p:nvSpPr>
        <p:spPr>
          <a:xfrm>
            <a:off x="419100" y="419100"/>
            <a:ext cx="11364913" cy="5997575"/>
          </a:xfrm>
          <a:custGeom>
            <a:avLst/>
            <a:gdLst/>
            <a:ahLst/>
            <a:cxnLst/>
            <a:rect l="l" t="t" r="r" b="b"/>
            <a:pathLst>
              <a:path w="9772650" h="5314950">
                <a:moveTo>
                  <a:pt x="9772650" y="0"/>
                </a:moveTo>
                <a:lnTo>
                  <a:pt x="0" y="0"/>
                </a:lnTo>
                <a:lnTo>
                  <a:pt x="0" y="5314950"/>
                </a:lnTo>
                <a:lnTo>
                  <a:pt x="9772650" y="5314950"/>
                </a:lnTo>
                <a:lnTo>
                  <a:pt x="9772650" y="0"/>
                </a:lnTo>
                <a:close/>
              </a:path>
            </a:pathLst>
          </a:custGeom>
          <a:solidFill>
            <a:srgbClr val="F5F5F0"/>
          </a:solidFill>
        </p:spPr>
        <p:txBody>
          <a:bodyPr wrap="square" lIns="0" tIns="0" rIns="0" bIns="0" rtlCol="0"/>
          <a:lstStyle>
            <a:defPPr>
              <a:defRPr kern="0"/>
            </a:defPPr>
          </a:lstStyle>
          <a:p>
            <a:endParaRPr b="0" i="0">
              <a:latin typeface="Artifakt Element" panose="020B0503050000020004" pitchFamily="34" charset="77"/>
            </a:endParaRPr>
          </a:p>
        </p:txBody>
      </p:sp>
      <p:sp>
        <p:nvSpPr>
          <p:cNvPr id="4" name="Subtitle 2">
            <a:extLst>
              <a:ext uri="{FF2B5EF4-FFF2-40B4-BE49-F238E27FC236}">
                <a16:creationId xmlns:a16="http://schemas.microsoft.com/office/drawing/2014/main" id="{2F0F5204-3FE4-73DD-B99E-F6A49528E10B}"/>
              </a:ext>
            </a:extLst>
          </p:cNvPr>
          <p:cNvSpPr>
            <a:spLocks noGrp="1"/>
          </p:cNvSpPr>
          <p:nvPr>
            <p:ph type="subTitle" idx="1" hasCustomPrompt="1"/>
          </p:nvPr>
        </p:nvSpPr>
        <p:spPr>
          <a:xfrm>
            <a:off x="2463508" y="4517514"/>
            <a:ext cx="3815213" cy="225736"/>
          </a:xfrm>
          <a:prstGeom prst="rect">
            <a:avLst/>
          </a:prstGeom>
        </p:spPr>
        <p:txBody>
          <a:bodyPr lIns="0" rIns="0" anchor="b">
            <a:noAutofit/>
          </a:bodyPr>
          <a:lstStyle>
            <a:lvl1pPr marL="0" indent="0" algn="l">
              <a:lnSpc>
                <a:spcPct val="100000"/>
              </a:lnSpc>
              <a:spcBef>
                <a:spcPts val="0"/>
              </a:spcBef>
              <a:spcAft>
                <a:spcPts val="0"/>
              </a:spcAft>
              <a:buNone/>
              <a:defRPr sz="1400" b="0" i="0" spc="0">
                <a:solidFill>
                  <a:schemeClr val="tx1"/>
                </a:solidFill>
                <a:latin typeface="Artifakt Element" panose="020B0503050000020004" pitchFamily="34" charset="77"/>
              </a:defRPr>
            </a:lvl1pPr>
            <a:lvl2pPr marL="457178" indent="0" algn="ctr">
              <a:buNone/>
              <a:defRPr sz="2000"/>
            </a:lvl2pPr>
            <a:lvl3pPr marL="914354" indent="0" algn="ctr">
              <a:buNone/>
              <a:defRPr sz="1800"/>
            </a:lvl3pPr>
            <a:lvl4pPr marL="1371532" indent="0" algn="ctr">
              <a:buNone/>
              <a:defRPr sz="1600"/>
            </a:lvl4pPr>
            <a:lvl5pPr marL="1828709" indent="0" algn="ctr">
              <a:buNone/>
              <a:defRPr sz="1600"/>
            </a:lvl5pPr>
            <a:lvl6pPr marL="2285886" indent="0" algn="ctr">
              <a:buNone/>
              <a:defRPr sz="1600"/>
            </a:lvl6pPr>
            <a:lvl7pPr marL="2743062" indent="0" algn="ctr">
              <a:buNone/>
              <a:defRPr sz="1600"/>
            </a:lvl7pPr>
            <a:lvl8pPr marL="3200240" indent="0" algn="ctr">
              <a:buNone/>
              <a:defRPr sz="1600"/>
            </a:lvl8pPr>
            <a:lvl9pPr marL="3657418" indent="0" algn="ctr">
              <a:buNone/>
              <a:defRPr sz="1600"/>
            </a:lvl9pPr>
          </a:lstStyle>
          <a:p>
            <a:r>
              <a:rPr lang="en-US"/>
              <a:t>Add name here, title here​, company here</a:t>
            </a:r>
          </a:p>
        </p:txBody>
      </p:sp>
      <p:sp>
        <p:nvSpPr>
          <p:cNvPr id="8" name="Title 7">
            <a:extLst>
              <a:ext uri="{FF2B5EF4-FFF2-40B4-BE49-F238E27FC236}">
                <a16:creationId xmlns:a16="http://schemas.microsoft.com/office/drawing/2014/main" id="{A25CF914-38EB-0CBF-B547-73D2242D79C3}"/>
              </a:ext>
            </a:extLst>
          </p:cNvPr>
          <p:cNvSpPr>
            <a:spLocks noGrp="1"/>
          </p:cNvSpPr>
          <p:nvPr>
            <p:ph type="title" hasCustomPrompt="1"/>
          </p:nvPr>
        </p:nvSpPr>
        <p:spPr>
          <a:xfrm>
            <a:off x="2463508" y="2511425"/>
            <a:ext cx="7165975" cy="1835150"/>
          </a:xfrm>
        </p:spPr>
        <p:txBody>
          <a:bodyPr/>
          <a:lstStyle>
            <a:lvl1pPr>
              <a:lnSpc>
                <a:spcPct val="90000"/>
              </a:lnSpc>
              <a:defRPr sz="4000"/>
            </a:lvl1pPr>
          </a:lstStyle>
          <a:p>
            <a:r>
              <a:rPr lang="en-US"/>
              <a:t>Click to add quote</a:t>
            </a:r>
          </a:p>
        </p:txBody>
      </p:sp>
      <p:sp>
        <p:nvSpPr>
          <p:cNvPr id="7" name="Text Placeholder 18">
            <a:extLst>
              <a:ext uri="{FF2B5EF4-FFF2-40B4-BE49-F238E27FC236}">
                <a16:creationId xmlns:a16="http://schemas.microsoft.com/office/drawing/2014/main" id="{EF6A8FB6-47FB-9F51-804A-9686B96B8F16}"/>
              </a:ext>
            </a:extLst>
          </p:cNvPr>
          <p:cNvSpPr>
            <a:spLocks noGrp="1"/>
          </p:cNvSpPr>
          <p:nvPr>
            <p:ph type="body" sz="quarter" idx="28" hasCustomPrompt="1"/>
          </p:nvPr>
        </p:nvSpPr>
        <p:spPr>
          <a:xfrm>
            <a:off x="419100" y="6421359"/>
            <a:ext cx="5271725"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tx2"/>
                </a:solidFill>
                <a:latin typeface="Artifakt Element" panose="020B0503050000020004" pitchFamily="34" charset="77"/>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a:t>Click to add footer</a:t>
            </a:r>
          </a:p>
        </p:txBody>
      </p:sp>
      <p:sp>
        <p:nvSpPr>
          <p:cNvPr id="9" name="Slide Number Placeholder 14">
            <a:extLst>
              <a:ext uri="{FF2B5EF4-FFF2-40B4-BE49-F238E27FC236}">
                <a16:creationId xmlns:a16="http://schemas.microsoft.com/office/drawing/2014/main" id="{84D5E117-4226-93E4-A034-F81E693F388E}"/>
              </a:ext>
            </a:extLst>
          </p:cNvPr>
          <p:cNvSpPr>
            <a:spLocks noGrp="1"/>
          </p:cNvSpPr>
          <p:nvPr>
            <p:ph type="sldNum" sz="quarter" idx="4"/>
          </p:nvPr>
        </p:nvSpPr>
        <p:spPr>
          <a:xfrm>
            <a:off x="9043733" y="6421359"/>
            <a:ext cx="2740279" cy="254983"/>
          </a:xfrm>
          <a:prstGeom prst="rect">
            <a:avLst/>
          </a:prstGeom>
        </p:spPr>
        <p:txBody>
          <a:bodyPr vert="horz" lIns="0" tIns="0" rIns="0" bIns="0" rtlCol="0" anchor="b"/>
          <a:lstStyle>
            <a:lvl1pPr algn="r">
              <a:defRPr sz="800" b="0" i="0">
                <a:solidFill>
                  <a:schemeClr val="tx2"/>
                </a:solidFill>
                <a:latin typeface="Artifakt Element" panose="020B0503050000020004" pitchFamily="34" charset="77"/>
              </a:defRPr>
            </a:lvl1pPr>
          </a:lstStyle>
          <a:p>
            <a:fld id="{D425CD52-4183-C145-916A-AE90310D9D4E}" type="slidenum">
              <a:rPr lang="en-US" smtClean="0"/>
              <a:pPr/>
              <a:t>‹#›</a:t>
            </a:fld>
            <a:endParaRPr lang="en-US"/>
          </a:p>
        </p:txBody>
      </p:sp>
    </p:spTree>
    <p:extLst>
      <p:ext uri="{BB962C8B-B14F-4D97-AF65-F5344CB8AC3E}">
        <p14:creationId xmlns:p14="http://schemas.microsoft.com/office/powerpoint/2010/main" val="350055142"/>
      </p:ext>
    </p:extLst>
  </p:cSld>
  <p:clrMapOvr>
    <a:masterClrMapping/>
  </p:clrMapOvr>
  <p:extLst>
    <p:ext uri="{DCECCB84-F9BA-43D5-87BE-67443E8EF086}">
      <p15:sldGuideLst xmlns:p15="http://schemas.microsoft.com/office/powerpoint/2012/main"/>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Quote + Full Imag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DC7A033-478F-11A7-4111-DF2AD89B3520}"/>
              </a:ext>
            </a:extLst>
          </p:cNvPr>
          <p:cNvSpPr/>
          <p:nvPr userDrawn="1"/>
        </p:nvSpPr>
        <p:spPr>
          <a:xfrm>
            <a:off x="0" y="0"/>
            <a:ext cx="12192000"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1" b="0" i="0">
              <a:latin typeface="Artifakt Element" panose="020B0503050000020004" pitchFamily="34" charset="77"/>
            </a:endParaRPr>
          </a:p>
        </p:txBody>
      </p:sp>
      <p:sp>
        <p:nvSpPr>
          <p:cNvPr id="3" name="Picture Placeholder 2">
            <a:extLst>
              <a:ext uri="{FF2B5EF4-FFF2-40B4-BE49-F238E27FC236}">
                <a16:creationId xmlns:a16="http://schemas.microsoft.com/office/drawing/2014/main" id="{816450DC-0567-EADF-88E7-CEF8D13AADD6}"/>
              </a:ext>
            </a:extLst>
          </p:cNvPr>
          <p:cNvSpPr>
            <a:spLocks noGrp="1"/>
          </p:cNvSpPr>
          <p:nvPr>
            <p:ph type="pic" sz="quarter" idx="10"/>
          </p:nvPr>
        </p:nvSpPr>
        <p:spPr>
          <a:xfrm>
            <a:off x="0" y="0"/>
            <a:ext cx="12192000" cy="6858000"/>
          </a:xfrm>
          <a:custGeom>
            <a:avLst/>
            <a:gdLst>
              <a:gd name="connsiteX0" fmla="*/ 2742284 w 12192000"/>
              <a:gd name="connsiteY0" fmla="*/ 1220419 h 6858000"/>
              <a:gd name="connsiteX1" fmla="*/ 2470402 w 12192000"/>
              <a:gd name="connsiteY1" fmla="*/ 1492300 h 6858000"/>
              <a:gd name="connsiteX2" fmla="*/ 2470402 w 12192000"/>
              <a:gd name="connsiteY2" fmla="*/ 5349849 h 6858000"/>
              <a:gd name="connsiteX3" fmla="*/ 2742284 w 12192000"/>
              <a:gd name="connsiteY3" fmla="*/ 5621731 h 6858000"/>
              <a:gd name="connsiteX4" fmla="*/ 9441788 w 12192000"/>
              <a:gd name="connsiteY4" fmla="*/ 5621731 h 6858000"/>
              <a:gd name="connsiteX5" fmla="*/ 9713670 w 12192000"/>
              <a:gd name="connsiteY5" fmla="*/ 5349849 h 6858000"/>
              <a:gd name="connsiteX6" fmla="*/ 9713670 w 12192000"/>
              <a:gd name="connsiteY6" fmla="*/ 1492300 h 6858000"/>
              <a:gd name="connsiteX7" fmla="*/ 9441788 w 12192000"/>
              <a:gd name="connsiteY7" fmla="*/ 1220419 h 6858000"/>
              <a:gd name="connsiteX8" fmla="*/ 0 w 12192000"/>
              <a:gd name="connsiteY8" fmla="*/ 0 h 6858000"/>
              <a:gd name="connsiteX9" fmla="*/ 12192000 w 12192000"/>
              <a:gd name="connsiteY9" fmla="*/ 0 h 6858000"/>
              <a:gd name="connsiteX10" fmla="*/ 12192000 w 12192000"/>
              <a:gd name="connsiteY10" fmla="*/ 6858000 h 6858000"/>
              <a:gd name="connsiteX11" fmla="*/ 0 w 12192000"/>
              <a:gd name="connsiteY11"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6858000">
                <a:moveTo>
                  <a:pt x="2742284" y="1220419"/>
                </a:moveTo>
                <a:cubicBezTo>
                  <a:pt x="2592322" y="1220419"/>
                  <a:pt x="2470402" y="1342339"/>
                  <a:pt x="2470402" y="1492300"/>
                </a:cubicBezTo>
                <a:lnTo>
                  <a:pt x="2470402" y="5349849"/>
                </a:lnTo>
                <a:cubicBezTo>
                  <a:pt x="2470402" y="5499811"/>
                  <a:pt x="2592322" y="5621731"/>
                  <a:pt x="2742284" y="5621731"/>
                </a:cubicBezTo>
                <a:lnTo>
                  <a:pt x="9441788" y="5621731"/>
                </a:lnTo>
                <a:cubicBezTo>
                  <a:pt x="9591750" y="5621731"/>
                  <a:pt x="9713670" y="5499811"/>
                  <a:pt x="9713670" y="5349849"/>
                </a:cubicBezTo>
                <a:lnTo>
                  <a:pt x="9713670" y="1492300"/>
                </a:lnTo>
                <a:cubicBezTo>
                  <a:pt x="9713670" y="1342339"/>
                  <a:pt x="9591750" y="1220419"/>
                  <a:pt x="9441788" y="1220419"/>
                </a:cubicBezTo>
                <a:close/>
                <a:moveTo>
                  <a:pt x="0" y="0"/>
                </a:moveTo>
                <a:lnTo>
                  <a:pt x="12192000" y="0"/>
                </a:lnTo>
                <a:lnTo>
                  <a:pt x="12192000" y="6858000"/>
                </a:lnTo>
                <a:lnTo>
                  <a:pt x="0" y="6858000"/>
                </a:lnTo>
                <a:close/>
              </a:path>
            </a:pathLst>
          </a:custGeom>
          <a:solidFill>
            <a:schemeClr val="bg2"/>
          </a:solidFill>
        </p:spPr>
        <p:txBody>
          <a:bodyPr wrap="square">
            <a:noAutofit/>
          </a:bodyPr>
          <a:lstStyle>
            <a:lvl1pPr>
              <a:defRPr b="0" i="0">
                <a:latin typeface="Artifakt Element" panose="020B0503050000020004" pitchFamily="34" charset="77"/>
              </a:defRPr>
            </a:lvl1pPr>
          </a:lstStyle>
          <a:p>
            <a:endParaRPr lang="en-US"/>
          </a:p>
        </p:txBody>
      </p:sp>
      <p:sp>
        <p:nvSpPr>
          <p:cNvPr id="15" name="Subtitle 2">
            <a:extLst>
              <a:ext uri="{FF2B5EF4-FFF2-40B4-BE49-F238E27FC236}">
                <a16:creationId xmlns:a16="http://schemas.microsoft.com/office/drawing/2014/main" id="{749FD21C-BCA7-B274-F1E4-1065000A0BBE}"/>
              </a:ext>
            </a:extLst>
          </p:cNvPr>
          <p:cNvSpPr>
            <a:spLocks noGrp="1"/>
          </p:cNvSpPr>
          <p:nvPr>
            <p:ph type="subTitle" idx="1" hasCustomPrompt="1"/>
          </p:nvPr>
        </p:nvSpPr>
        <p:spPr>
          <a:xfrm>
            <a:off x="3668423" y="4608066"/>
            <a:ext cx="3815213" cy="225736"/>
          </a:xfrm>
          <a:prstGeom prst="rect">
            <a:avLst/>
          </a:prstGeom>
        </p:spPr>
        <p:txBody>
          <a:bodyPr lIns="0" rIns="0" anchor="b">
            <a:noAutofit/>
          </a:bodyPr>
          <a:lstStyle>
            <a:lvl1pPr marL="0" indent="0" algn="l">
              <a:lnSpc>
                <a:spcPct val="100000"/>
              </a:lnSpc>
              <a:spcBef>
                <a:spcPts val="0"/>
              </a:spcBef>
              <a:spcAft>
                <a:spcPts val="0"/>
              </a:spcAft>
              <a:buNone/>
              <a:defRPr sz="1400" b="0" i="0" spc="0">
                <a:solidFill>
                  <a:schemeClr val="tx1"/>
                </a:solidFill>
                <a:latin typeface="Artifakt Element" panose="020B0503050000020004" pitchFamily="34" charset="77"/>
              </a:defRPr>
            </a:lvl1pPr>
            <a:lvl2pPr marL="457178" indent="0" algn="ctr">
              <a:buNone/>
              <a:defRPr sz="2000"/>
            </a:lvl2pPr>
            <a:lvl3pPr marL="914354" indent="0" algn="ctr">
              <a:buNone/>
              <a:defRPr sz="1800"/>
            </a:lvl3pPr>
            <a:lvl4pPr marL="1371532" indent="0" algn="ctr">
              <a:buNone/>
              <a:defRPr sz="1600"/>
            </a:lvl4pPr>
            <a:lvl5pPr marL="1828709" indent="0" algn="ctr">
              <a:buNone/>
              <a:defRPr sz="1600"/>
            </a:lvl5pPr>
            <a:lvl6pPr marL="2285886" indent="0" algn="ctr">
              <a:buNone/>
              <a:defRPr sz="1600"/>
            </a:lvl6pPr>
            <a:lvl7pPr marL="2743062" indent="0" algn="ctr">
              <a:buNone/>
              <a:defRPr sz="1600"/>
            </a:lvl7pPr>
            <a:lvl8pPr marL="3200240" indent="0" algn="ctr">
              <a:buNone/>
              <a:defRPr sz="1600"/>
            </a:lvl8pPr>
            <a:lvl9pPr marL="3657418" indent="0" algn="ctr">
              <a:buNone/>
              <a:defRPr sz="1600"/>
            </a:lvl9pPr>
          </a:lstStyle>
          <a:p>
            <a:r>
              <a:rPr lang="en-US"/>
              <a:t>Add name here, title here​, company here</a:t>
            </a:r>
          </a:p>
        </p:txBody>
      </p:sp>
      <p:sp>
        <p:nvSpPr>
          <p:cNvPr id="10" name="Title 9">
            <a:extLst>
              <a:ext uri="{FF2B5EF4-FFF2-40B4-BE49-F238E27FC236}">
                <a16:creationId xmlns:a16="http://schemas.microsoft.com/office/drawing/2014/main" id="{225AAA35-3063-4132-B1F5-D8D22785743B}"/>
              </a:ext>
            </a:extLst>
          </p:cNvPr>
          <p:cNvSpPr>
            <a:spLocks noGrp="1"/>
          </p:cNvSpPr>
          <p:nvPr>
            <p:ph type="title" hasCustomPrompt="1"/>
          </p:nvPr>
        </p:nvSpPr>
        <p:spPr>
          <a:xfrm>
            <a:off x="3668423" y="2423886"/>
            <a:ext cx="5088391" cy="1948612"/>
          </a:xfrm>
        </p:spPr>
        <p:txBody>
          <a:bodyPr/>
          <a:lstStyle>
            <a:lvl1pPr>
              <a:lnSpc>
                <a:spcPct val="90000"/>
              </a:lnSpc>
              <a:defRPr sz="3200"/>
            </a:lvl1pPr>
          </a:lstStyle>
          <a:p>
            <a:r>
              <a:rPr lang="en-US"/>
              <a:t>Click to add quote</a:t>
            </a:r>
          </a:p>
        </p:txBody>
      </p:sp>
      <p:sp>
        <p:nvSpPr>
          <p:cNvPr id="5" name="Text Placeholder 35">
            <a:extLst>
              <a:ext uri="{FF2B5EF4-FFF2-40B4-BE49-F238E27FC236}">
                <a16:creationId xmlns:a16="http://schemas.microsoft.com/office/drawing/2014/main" id="{59ADF421-303C-C7CE-2F3B-A5E5EE10100D}"/>
              </a:ext>
            </a:extLst>
          </p:cNvPr>
          <p:cNvSpPr>
            <a:spLocks noGrp="1"/>
          </p:cNvSpPr>
          <p:nvPr>
            <p:ph type="body" sz="quarter" idx="30" hasCustomPrompt="1"/>
          </p:nvPr>
        </p:nvSpPr>
        <p:spPr>
          <a:xfrm>
            <a:off x="448926" y="6502400"/>
            <a:ext cx="5198150" cy="136208"/>
          </a:xfrm>
          <a:prstGeom prst="rect">
            <a:avLst/>
          </a:prstGeom>
        </p:spPr>
        <p:txBody>
          <a:bodyPr lIns="0" tIns="0" rIns="0" bIns="0" anchor="b">
            <a:noAutofit/>
          </a:bodyPr>
          <a:lstStyle>
            <a:lvl1pPr marL="0" indent="0">
              <a:lnSpc>
                <a:spcPct val="90000"/>
              </a:lnSpc>
              <a:spcBef>
                <a:spcPts val="0"/>
              </a:spcBef>
              <a:spcAft>
                <a:spcPts val="0"/>
              </a:spcAft>
              <a:buNone/>
              <a:defRPr sz="600" b="0" i="0">
                <a:solidFill>
                  <a:schemeClr val="bg1"/>
                </a:solidFill>
                <a:latin typeface="Artifakt Element" panose="020B0503050000020004" pitchFamily="34" charset="77"/>
              </a:defRPr>
            </a:lvl1pPr>
          </a:lstStyle>
          <a:p>
            <a:r>
              <a:rPr lang="en-US"/>
              <a:t>Image courtesy of [Name]</a:t>
            </a:r>
          </a:p>
        </p:txBody>
      </p:sp>
    </p:spTree>
    <p:extLst>
      <p:ext uri="{BB962C8B-B14F-4D97-AF65-F5344CB8AC3E}">
        <p14:creationId xmlns:p14="http://schemas.microsoft.com/office/powerpoint/2010/main" val="1409455224"/>
      </p:ext>
    </p:extLst>
  </p:cSld>
  <p:clrMapOvr>
    <a:masterClrMapping/>
  </p:clrMapOvr>
  <p:extLst>
    <p:ext uri="{DCECCB84-F9BA-43D5-87BE-67443E8EF086}">
      <p15:sldGuideLst xmlns:p15="http://schemas.microsoft.com/office/powerpoint/2012/main"/>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2 (Light)">
    <p:bg>
      <p:bgPr>
        <a:solidFill>
          <a:srgbClr val="F5F5F0"/>
        </a:solidFill>
        <a:effectLst/>
      </p:bgPr>
    </p:bg>
    <p:spTree>
      <p:nvGrpSpPr>
        <p:cNvPr id="1" name=""/>
        <p:cNvGrpSpPr/>
        <p:nvPr/>
      </p:nvGrpSpPr>
      <p:grpSpPr>
        <a:xfrm>
          <a:off x="0" y="0"/>
          <a:ext cx="0" cy="0"/>
          <a:chOff x="0" y="0"/>
          <a:chExt cx="0" cy="0"/>
        </a:xfrm>
      </p:grpSpPr>
      <p:sp>
        <p:nvSpPr>
          <p:cNvPr id="22" name="Title 1">
            <a:extLst>
              <a:ext uri="{FF2B5EF4-FFF2-40B4-BE49-F238E27FC236}">
                <a16:creationId xmlns:a16="http://schemas.microsoft.com/office/drawing/2014/main" id="{3DA4FE46-441B-3072-F84D-6F30456E83B9}"/>
              </a:ext>
            </a:extLst>
          </p:cNvPr>
          <p:cNvSpPr>
            <a:spLocks noGrp="1"/>
          </p:cNvSpPr>
          <p:nvPr>
            <p:ph type="title" hasCustomPrompt="1"/>
          </p:nvPr>
        </p:nvSpPr>
        <p:spPr>
          <a:xfrm>
            <a:off x="6574860" y="1517581"/>
            <a:ext cx="5198040" cy="3044898"/>
          </a:xfrm>
          <a:prstGeom prst="rect">
            <a:avLst/>
          </a:prstGeom>
        </p:spPr>
        <p:txBody>
          <a:bodyPr lIns="0" tIns="46800" rIns="0" anchor="b">
            <a:noAutofit/>
          </a:bodyPr>
          <a:lstStyle>
            <a:lvl1pPr>
              <a:lnSpc>
                <a:spcPts val="5600"/>
              </a:lnSpc>
              <a:defRPr sz="5400"/>
            </a:lvl1pPr>
          </a:lstStyle>
          <a:p>
            <a:r>
              <a:rPr lang="en-US"/>
              <a:t>Click to add</a:t>
            </a:r>
            <a:br>
              <a:rPr lang="en-US"/>
            </a:br>
            <a:r>
              <a:rPr lang="en-US"/>
              <a:t>main title that can extend</a:t>
            </a:r>
            <a:br>
              <a:rPr lang="en-US"/>
            </a:br>
            <a:r>
              <a:rPr lang="en-US"/>
              <a:t>to 4 lines</a:t>
            </a:r>
          </a:p>
        </p:txBody>
      </p:sp>
      <p:sp>
        <p:nvSpPr>
          <p:cNvPr id="23" name="Text Placeholder 2">
            <a:extLst>
              <a:ext uri="{FF2B5EF4-FFF2-40B4-BE49-F238E27FC236}">
                <a16:creationId xmlns:a16="http://schemas.microsoft.com/office/drawing/2014/main" id="{96DFBD05-FF33-3B93-1478-1FD456F8BBF4}"/>
              </a:ext>
            </a:extLst>
          </p:cNvPr>
          <p:cNvSpPr>
            <a:spLocks noGrp="1"/>
          </p:cNvSpPr>
          <p:nvPr>
            <p:ph type="body" idx="1" hasCustomPrompt="1"/>
          </p:nvPr>
        </p:nvSpPr>
        <p:spPr>
          <a:xfrm>
            <a:off x="6574860" y="4696246"/>
            <a:ext cx="5198040" cy="711200"/>
          </a:xfrm>
          <a:prstGeom prst="rect">
            <a:avLst/>
          </a:prstGeom>
        </p:spPr>
        <p:txBody>
          <a:bodyPr lIns="0" tIns="0" rIns="0">
            <a:noAutofit/>
          </a:bodyPr>
          <a:lstStyle>
            <a:lvl1pPr marL="0" indent="0">
              <a:lnSpc>
                <a:spcPct val="100000"/>
              </a:lnSpc>
              <a:spcBef>
                <a:spcPts val="0"/>
              </a:spcBef>
              <a:spcAft>
                <a:spcPts val="0"/>
              </a:spcAft>
              <a:buNone/>
              <a:defRPr sz="1800" b="0" i="0">
                <a:solidFill>
                  <a:schemeClr val="tx1"/>
                </a:solidFill>
                <a:latin typeface="Artifakt Element" panose="020B0503050000020004" pitchFamily="34" charset="77"/>
              </a:defRPr>
            </a:lvl1pPr>
            <a:lvl2pPr marL="457178" indent="0">
              <a:buNone/>
              <a:defRPr sz="2000">
                <a:solidFill>
                  <a:schemeClr val="tx1">
                    <a:tint val="82000"/>
                  </a:schemeClr>
                </a:solidFill>
              </a:defRPr>
            </a:lvl2pPr>
            <a:lvl3pPr marL="914354" indent="0">
              <a:buNone/>
              <a:defRPr sz="1800">
                <a:solidFill>
                  <a:schemeClr val="tx1">
                    <a:tint val="82000"/>
                  </a:schemeClr>
                </a:solidFill>
              </a:defRPr>
            </a:lvl3pPr>
            <a:lvl4pPr marL="1371532" indent="0">
              <a:buNone/>
              <a:defRPr sz="1600">
                <a:solidFill>
                  <a:schemeClr val="tx1">
                    <a:tint val="82000"/>
                  </a:schemeClr>
                </a:solidFill>
              </a:defRPr>
            </a:lvl4pPr>
            <a:lvl5pPr marL="1828709" indent="0">
              <a:buNone/>
              <a:defRPr sz="1600">
                <a:solidFill>
                  <a:schemeClr val="tx1">
                    <a:tint val="82000"/>
                  </a:schemeClr>
                </a:solidFill>
              </a:defRPr>
            </a:lvl5pPr>
            <a:lvl6pPr marL="2285886" indent="0">
              <a:buNone/>
              <a:defRPr sz="1600">
                <a:solidFill>
                  <a:schemeClr val="tx1">
                    <a:tint val="82000"/>
                  </a:schemeClr>
                </a:solidFill>
              </a:defRPr>
            </a:lvl6pPr>
            <a:lvl7pPr marL="2743062" indent="0">
              <a:buNone/>
              <a:defRPr sz="1600">
                <a:solidFill>
                  <a:schemeClr val="tx1">
                    <a:tint val="82000"/>
                  </a:schemeClr>
                </a:solidFill>
              </a:defRPr>
            </a:lvl7pPr>
            <a:lvl8pPr marL="3200240" indent="0">
              <a:buNone/>
              <a:defRPr sz="1600">
                <a:solidFill>
                  <a:schemeClr val="tx1">
                    <a:tint val="82000"/>
                  </a:schemeClr>
                </a:solidFill>
              </a:defRPr>
            </a:lvl8pPr>
            <a:lvl9pPr marL="3657418" indent="0">
              <a:buNone/>
              <a:defRPr sz="1600">
                <a:solidFill>
                  <a:schemeClr val="tx1">
                    <a:tint val="82000"/>
                  </a:schemeClr>
                </a:solidFill>
              </a:defRPr>
            </a:lvl9pPr>
          </a:lstStyle>
          <a:p>
            <a:r>
              <a:rPr lang="en-US"/>
              <a:t>Click to add subtitle</a:t>
            </a:r>
          </a:p>
        </p:txBody>
      </p:sp>
      <p:grpSp>
        <p:nvGrpSpPr>
          <p:cNvPr id="24" name="Graphic 2">
            <a:extLst>
              <a:ext uri="{FF2B5EF4-FFF2-40B4-BE49-F238E27FC236}">
                <a16:creationId xmlns:a16="http://schemas.microsoft.com/office/drawing/2014/main" id="{03FE55D7-4F44-A36C-08D3-968B383C847C}"/>
              </a:ext>
            </a:extLst>
          </p:cNvPr>
          <p:cNvGrpSpPr/>
          <p:nvPr userDrawn="1"/>
        </p:nvGrpSpPr>
        <p:grpSpPr>
          <a:xfrm>
            <a:off x="6574860" y="419100"/>
            <a:ext cx="1774595" cy="182323"/>
            <a:chOff x="4616450" y="3276600"/>
            <a:chExt cx="2962049" cy="304323"/>
          </a:xfrm>
          <a:solidFill>
            <a:schemeClr val="tx1"/>
          </a:solidFill>
        </p:grpSpPr>
        <p:sp>
          <p:nvSpPr>
            <p:cNvPr id="25" name="Freeform 3">
              <a:extLst>
                <a:ext uri="{FF2B5EF4-FFF2-40B4-BE49-F238E27FC236}">
                  <a16:creationId xmlns:a16="http://schemas.microsoft.com/office/drawing/2014/main" id="{F19AAFA0-0D78-A75E-6A8F-2722BB70BACA}"/>
                </a:ext>
              </a:extLst>
            </p:cNvPr>
            <p:cNvSpPr/>
            <p:nvPr/>
          </p:nvSpPr>
          <p:spPr>
            <a:xfrm>
              <a:off x="7312180" y="3284505"/>
              <a:ext cx="266318" cy="289083"/>
            </a:xfrm>
            <a:custGeom>
              <a:avLst/>
              <a:gdLst>
                <a:gd name="connsiteX0" fmla="*/ 266319 w 266318"/>
                <a:gd name="connsiteY0" fmla="*/ 0 h 289083"/>
                <a:gd name="connsiteX1" fmla="*/ 178688 w 266318"/>
                <a:gd name="connsiteY1" fmla="*/ 0 h 289083"/>
                <a:gd name="connsiteX2" fmla="*/ 73644 w 266318"/>
                <a:gd name="connsiteY2" fmla="*/ 117443 h 289083"/>
                <a:gd name="connsiteX3" fmla="*/ 73644 w 266318"/>
                <a:gd name="connsiteY3" fmla="*/ 0 h 289083"/>
                <a:gd name="connsiteX4" fmla="*/ 0 w 266318"/>
                <a:gd name="connsiteY4" fmla="*/ 0 h 289083"/>
                <a:gd name="connsiteX5" fmla="*/ 380 w 266318"/>
                <a:gd name="connsiteY5" fmla="*/ 289084 h 289083"/>
                <a:gd name="connsiteX6" fmla="*/ 73644 w 266318"/>
                <a:gd name="connsiteY6" fmla="*/ 289084 h 289083"/>
                <a:gd name="connsiteX7" fmla="*/ 73644 w 266318"/>
                <a:gd name="connsiteY7" fmla="*/ 179261 h 289083"/>
                <a:gd name="connsiteX8" fmla="*/ 173264 w 266318"/>
                <a:gd name="connsiteY8" fmla="*/ 289084 h 289083"/>
                <a:gd name="connsiteX9" fmla="*/ 266319 w 266318"/>
                <a:gd name="connsiteY9" fmla="*/ 289084 h 289083"/>
                <a:gd name="connsiteX10" fmla="*/ 132065 w 266318"/>
                <a:gd name="connsiteY10" fmla="*/ 146399 h 289083"/>
                <a:gd name="connsiteX11" fmla="*/ 266319 w 266318"/>
                <a:gd name="connsiteY11" fmla="*/ 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6318" h="289083">
                  <a:moveTo>
                    <a:pt x="266319" y="0"/>
                  </a:moveTo>
                  <a:lnTo>
                    <a:pt x="178688" y="0"/>
                  </a:lnTo>
                  <a:lnTo>
                    <a:pt x="73644" y="117443"/>
                  </a:lnTo>
                  <a:lnTo>
                    <a:pt x="73644" y="0"/>
                  </a:lnTo>
                  <a:lnTo>
                    <a:pt x="0" y="0"/>
                  </a:lnTo>
                  <a:lnTo>
                    <a:pt x="380" y="289084"/>
                  </a:lnTo>
                  <a:lnTo>
                    <a:pt x="73644" y="289084"/>
                  </a:lnTo>
                  <a:lnTo>
                    <a:pt x="73644" y="179261"/>
                  </a:lnTo>
                  <a:lnTo>
                    <a:pt x="173264" y="289084"/>
                  </a:lnTo>
                  <a:lnTo>
                    <a:pt x="266319" y="289084"/>
                  </a:lnTo>
                  <a:lnTo>
                    <a:pt x="132065" y="146399"/>
                  </a:lnTo>
                  <a:lnTo>
                    <a:pt x="266319" y="0"/>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26" name="Freeform 4">
              <a:extLst>
                <a:ext uri="{FF2B5EF4-FFF2-40B4-BE49-F238E27FC236}">
                  <a16:creationId xmlns:a16="http://schemas.microsoft.com/office/drawing/2014/main" id="{9C611312-9DFE-C993-39EE-00AA78E51C03}"/>
                </a:ext>
              </a:extLst>
            </p:cNvPr>
            <p:cNvSpPr/>
            <p:nvPr/>
          </p:nvSpPr>
          <p:spPr>
            <a:xfrm>
              <a:off x="7003330" y="3276600"/>
              <a:ext cx="271361" cy="304323"/>
            </a:xfrm>
            <a:custGeom>
              <a:avLst/>
              <a:gdLst>
                <a:gd name="connsiteX0" fmla="*/ 190105 w 271361"/>
                <a:gd name="connsiteY0" fmla="*/ 126778 h 304323"/>
                <a:gd name="connsiteX1" fmla="*/ 122931 w 271361"/>
                <a:gd name="connsiteY1" fmla="*/ 119158 h 304323"/>
                <a:gd name="connsiteX2" fmla="*/ 73835 w 271361"/>
                <a:gd name="connsiteY2" fmla="*/ 91726 h 304323"/>
                <a:gd name="connsiteX3" fmla="*/ 133397 w 271361"/>
                <a:gd name="connsiteY3" fmla="*/ 63532 h 304323"/>
                <a:gd name="connsiteX4" fmla="*/ 194768 w 271361"/>
                <a:gd name="connsiteY4" fmla="*/ 98965 h 304323"/>
                <a:gd name="connsiteX5" fmla="*/ 266985 w 271361"/>
                <a:gd name="connsiteY5" fmla="*/ 98965 h 304323"/>
                <a:gd name="connsiteX6" fmla="*/ 137393 w 271361"/>
                <a:gd name="connsiteY6" fmla="*/ 0 h 304323"/>
                <a:gd name="connsiteX7" fmla="*/ 3901 w 271361"/>
                <a:gd name="connsiteY7" fmla="*/ 97917 h 304323"/>
                <a:gd name="connsiteX8" fmla="*/ 94862 w 271361"/>
                <a:gd name="connsiteY8" fmla="*/ 179261 h 304323"/>
                <a:gd name="connsiteX9" fmla="*/ 163084 w 271361"/>
                <a:gd name="connsiteY9" fmla="*/ 186500 h 304323"/>
                <a:gd name="connsiteX10" fmla="*/ 200952 w 271361"/>
                <a:gd name="connsiteY10" fmla="*/ 212503 h 304323"/>
                <a:gd name="connsiteX11" fmla="*/ 141770 w 271361"/>
                <a:gd name="connsiteY11" fmla="*/ 240697 h 304323"/>
                <a:gd name="connsiteX12" fmla="*/ 70695 w 271361"/>
                <a:gd name="connsiteY12" fmla="*/ 203835 h 304323"/>
                <a:gd name="connsiteX13" fmla="*/ 0 w 271361"/>
                <a:gd name="connsiteY13" fmla="*/ 203835 h 304323"/>
                <a:gd name="connsiteX14" fmla="*/ 139297 w 271361"/>
                <a:gd name="connsiteY14" fmla="*/ 304324 h 304323"/>
                <a:gd name="connsiteX15" fmla="*/ 271362 w 271361"/>
                <a:gd name="connsiteY15" fmla="*/ 211074 h 304323"/>
                <a:gd name="connsiteX16" fmla="*/ 190201 w 271361"/>
                <a:gd name="connsiteY16" fmla="*/ 126873 h 304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1361" h="304323">
                  <a:moveTo>
                    <a:pt x="190105" y="126778"/>
                  </a:moveTo>
                  <a:lnTo>
                    <a:pt x="122931" y="119158"/>
                  </a:lnTo>
                  <a:cubicBezTo>
                    <a:pt x="83540" y="114776"/>
                    <a:pt x="73835" y="105061"/>
                    <a:pt x="73835" y="91726"/>
                  </a:cubicBezTo>
                  <a:cubicBezTo>
                    <a:pt x="73835" y="76867"/>
                    <a:pt x="94006" y="63532"/>
                    <a:pt x="133397" y="63532"/>
                  </a:cubicBezTo>
                  <a:cubicBezTo>
                    <a:pt x="172789" y="63532"/>
                    <a:pt x="191152" y="77629"/>
                    <a:pt x="194768" y="98965"/>
                  </a:cubicBezTo>
                  <a:lnTo>
                    <a:pt x="266985" y="98965"/>
                  </a:lnTo>
                  <a:cubicBezTo>
                    <a:pt x="263370" y="37910"/>
                    <a:pt x="212085" y="0"/>
                    <a:pt x="137393" y="0"/>
                  </a:cubicBezTo>
                  <a:cubicBezTo>
                    <a:pt x="48621" y="0"/>
                    <a:pt x="3901" y="35433"/>
                    <a:pt x="3901" y="97917"/>
                  </a:cubicBezTo>
                  <a:cubicBezTo>
                    <a:pt x="3901" y="148876"/>
                    <a:pt x="33492" y="172688"/>
                    <a:pt x="94862" y="179261"/>
                  </a:cubicBezTo>
                  <a:lnTo>
                    <a:pt x="163084" y="186500"/>
                  </a:lnTo>
                  <a:cubicBezTo>
                    <a:pt x="189059" y="189357"/>
                    <a:pt x="200952" y="199549"/>
                    <a:pt x="200952" y="212503"/>
                  </a:cubicBezTo>
                  <a:cubicBezTo>
                    <a:pt x="200952" y="227362"/>
                    <a:pt x="183636" y="240697"/>
                    <a:pt x="141770" y="240697"/>
                  </a:cubicBezTo>
                  <a:cubicBezTo>
                    <a:pt x="93435" y="240697"/>
                    <a:pt x="73930" y="228410"/>
                    <a:pt x="70695" y="203835"/>
                  </a:cubicBezTo>
                  <a:lnTo>
                    <a:pt x="0" y="203835"/>
                  </a:lnTo>
                  <a:cubicBezTo>
                    <a:pt x="3235" y="270320"/>
                    <a:pt x="46527" y="304324"/>
                    <a:pt x="139297" y="304324"/>
                  </a:cubicBezTo>
                  <a:cubicBezTo>
                    <a:pt x="224073" y="304324"/>
                    <a:pt x="271362" y="267081"/>
                    <a:pt x="271362" y="211074"/>
                  </a:cubicBezTo>
                  <a:cubicBezTo>
                    <a:pt x="271362" y="162306"/>
                    <a:pt x="243198" y="133064"/>
                    <a:pt x="190201" y="126873"/>
                  </a:cubicBez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27" name="Freeform 5">
              <a:extLst>
                <a:ext uri="{FF2B5EF4-FFF2-40B4-BE49-F238E27FC236}">
                  <a16:creationId xmlns:a16="http://schemas.microsoft.com/office/drawing/2014/main" id="{06E54AFF-0930-68CA-081A-3D5CF93B188F}"/>
                </a:ext>
              </a:extLst>
            </p:cNvPr>
            <p:cNvSpPr/>
            <p:nvPr/>
          </p:nvSpPr>
          <p:spPr>
            <a:xfrm>
              <a:off x="6738343" y="3284505"/>
              <a:ext cx="232446" cy="289083"/>
            </a:xfrm>
            <a:custGeom>
              <a:avLst/>
              <a:gdLst>
                <a:gd name="connsiteX0" fmla="*/ 0 w 232446"/>
                <a:gd name="connsiteY0" fmla="*/ 289084 h 289083"/>
                <a:gd name="connsiteX1" fmla="*/ 232446 w 232446"/>
                <a:gd name="connsiteY1" fmla="*/ 289084 h 289083"/>
                <a:gd name="connsiteX2" fmla="*/ 232446 w 232446"/>
                <a:gd name="connsiteY2" fmla="*/ 226600 h 289083"/>
                <a:gd name="connsiteX3" fmla="*/ 73645 w 232446"/>
                <a:gd name="connsiteY3" fmla="*/ 226600 h 289083"/>
                <a:gd name="connsiteX4" fmla="*/ 73645 w 232446"/>
                <a:gd name="connsiteY4" fmla="*/ 174212 h 289083"/>
                <a:gd name="connsiteX5" fmla="*/ 201333 w 232446"/>
                <a:gd name="connsiteY5" fmla="*/ 174212 h 289083"/>
                <a:gd name="connsiteX6" fmla="*/ 201333 w 232446"/>
                <a:gd name="connsiteY6" fmla="*/ 111347 h 289083"/>
                <a:gd name="connsiteX7" fmla="*/ 73645 w 232446"/>
                <a:gd name="connsiteY7" fmla="*/ 111347 h 289083"/>
                <a:gd name="connsiteX8" fmla="*/ 73645 w 232446"/>
                <a:gd name="connsiteY8" fmla="*/ 62579 h 289083"/>
                <a:gd name="connsiteX9" fmla="*/ 232446 w 232446"/>
                <a:gd name="connsiteY9" fmla="*/ 62579 h 289083"/>
                <a:gd name="connsiteX10" fmla="*/ 232446 w 232446"/>
                <a:gd name="connsiteY10" fmla="*/ 0 h 289083"/>
                <a:gd name="connsiteX11" fmla="*/ 0 w 232446"/>
                <a:gd name="connsiteY11" fmla="*/ 0 h 289083"/>
                <a:gd name="connsiteX12" fmla="*/ 0 w 232446"/>
                <a:gd name="connsiteY12"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2446" h="289083">
                  <a:moveTo>
                    <a:pt x="0" y="289084"/>
                  </a:moveTo>
                  <a:lnTo>
                    <a:pt x="232446" y="289084"/>
                  </a:lnTo>
                  <a:lnTo>
                    <a:pt x="232446" y="226600"/>
                  </a:lnTo>
                  <a:lnTo>
                    <a:pt x="73645" y="226600"/>
                  </a:lnTo>
                  <a:lnTo>
                    <a:pt x="73645" y="174212"/>
                  </a:lnTo>
                  <a:lnTo>
                    <a:pt x="201333" y="174212"/>
                  </a:lnTo>
                  <a:lnTo>
                    <a:pt x="201333" y="111347"/>
                  </a:lnTo>
                  <a:lnTo>
                    <a:pt x="73645" y="111347"/>
                  </a:lnTo>
                  <a:lnTo>
                    <a:pt x="73645" y="62579"/>
                  </a:lnTo>
                  <a:lnTo>
                    <a:pt x="232446" y="62579"/>
                  </a:lnTo>
                  <a:lnTo>
                    <a:pt x="232446" y="0"/>
                  </a:lnTo>
                  <a:lnTo>
                    <a:pt x="0" y="0"/>
                  </a:lnTo>
                  <a:lnTo>
                    <a:pt x="0" y="289084"/>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28" name="Freeform 6">
              <a:extLst>
                <a:ext uri="{FF2B5EF4-FFF2-40B4-BE49-F238E27FC236}">
                  <a16:creationId xmlns:a16="http://schemas.microsoft.com/office/drawing/2014/main" id="{1EB689B2-A067-F764-A001-781E0A7C0F8D}"/>
                </a:ext>
              </a:extLst>
            </p:cNvPr>
            <p:cNvSpPr/>
            <p:nvPr/>
          </p:nvSpPr>
          <p:spPr>
            <a:xfrm>
              <a:off x="6430064" y="3284505"/>
              <a:ext cx="267080" cy="289083"/>
            </a:xfrm>
            <a:custGeom>
              <a:avLst/>
              <a:gdLst>
                <a:gd name="connsiteX0" fmla="*/ 135015 w 267080"/>
                <a:gd name="connsiteY0" fmla="*/ 0 h 289083"/>
                <a:gd name="connsiteX1" fmla="*/ 0 w 267080"/>
                <a:gd name="connsiteY1" fmla="*/ 0 h 289083"/>
                <a:gd name="connsiteX2" fmla="*/ 0 w 267080"/>
                <a:gd name="connsiteY2" fmla="*/ 289084 h 289083"/>
                <a:gd name="connsiteX3" fmla="*/ 135015 w 267080"/>
                <a:gd name="connsiteY3" fmla="*/ 289084 h 289083"/>
                <a:gd name="connsiteX4" fmla="*/ 267080 w 267080"/>
                <a:gd name="connsiteY4" fmla="*/ 142399 h 289083"/>
                <a:gd name="connsiteX5" fmla="*/ 135015 w 267080"/>
                <a:gd name="connsiteY5" fmla="*/ 95 h 289083"/>
                <a:gd name="connsiteX6" fmla="*/ 132065 w 267080"/>
                <a:gd name="connsiteY6" fmla="*/ 226600 h 289083"/>
                <a:gd name="connsiteX7" fmla="*/ 73549 w 267080"/>
                <a:gd name="connsiteY7" fmla="*/ 226600 h 289083"/>
                <a:gd name="connsiteX8" fmla="*/ 73549 w 267080"/>
                <a:gd name="connsiteY8" fmla="*/ 62579 h 289083"/>
                <a:gd name="connsiteX9" fmla="*/ 132065 w 267080"/>
                <a:gd name="connsiteY9" fmla="*/ 62579 h 289083"/>
                <a:gd name="connsiteX10" fmla="*/ 192008 w 267080"/>
                <a:gd name="connsiteY10" fmla="*/ 142399 h 289083"/>
                <a:gd name="connsiteX11" fmla="*/ 132065 w 267080"/>
                <a:gd name="connsiteY11" fmla="*/ 22660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7080" h="289083">
                  <a:moveTo>
                    <a:pt x="135015" y="0"/>
                  </a:moveTo>
                  <a:lnTo>
                    <a:pt x="0" y="0"/>
                  </a:lnTo>
                  <a:lnTo>
                    <a:pt x="0" y="289084"/>
                  </a:lnTo>
                  <a:lnTo>
                    <a:pt x="135015" y="289084"/>
                  </a:lnTo>
                  <a:cubicBezTo>
                    <a:pt x="238631" y="289084"/>
                    <a:pt x="267080" y="250412"/>
                    <a:pt x="267080" y="142399"/>
                  </a:cubicBezTo>
                  <a:cubicBezTo>
                    <a:pt x="267080" y="40862"/>
                    <a:pt x="239678" y="95"/>
                    <a:pt x="135015" y="95"/>
                  </a:cubicBezTo>
                  <a:close/>
                  <a:moveTo>
                    <a:pt x="132065" y="226600"/>
                  </a:moveTo>
                  <a:lnTo>
                    <a:pt x="73549" y="226600"/>
                  </a:lnTo>
                  <a:lnTo>
                    <a:pt x="73549" y="62579"/>
                  </a:lnTo>
                  <a:lnTo>
                    <a:pt x="132065" y="62579"/>
                  </a:lnTo>
                  <a:cubicBezTo>
                    <a:pt x="178307" y="62579"/>
                    <a:pt x="192008" y="75247"/>
                    <a:pt x="192008" y="142399"/>
                  </a:cubicBezTo>
                  <a:cubicBezTo>
                    <a:pt x="192008" y="203835"/>
                    <a:pt x="176595" y="226600"/>
                    <a:pt x="132065" y="226600"/>
                  </a:cubicBez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29" name="Freeform 7">
              <a:extLst>
                <a:ext uri="{FF2B5EF4-FFF2-40B4-BE49-F238E27FC236}">
                  <a16:creationId xmlns:a16="http://schemas.microsoft.com/office/drawing/2014/main" id="{CCA6FEF7-71CD-4AFB-70EC-D574C4CE9506}"/>
                </a:ext>
              </a:extLst>
            </p:cNvPr>
            <p:cNvSpPr/>
            <p:nvPr/>
          </p:nvSpPr>
          <p:spPr>
            <a:xfrm>
              <a:off x="6070595" y="3276600"/>
              <a:ext cx="319411" cy="304228"/>
            </a:xfrm>
            <a:custGeom>
              <a:avLst/>
              <a:gdLst>
                <a:gd name="connsiteX0" fmla="*/ 159563 w 319411"/>
                <a:gd name="connsiteY0" fmla="*/ 0 h 304228"/>
                <a:gd name="connsiteX1" fmla="*/ 0 w 319411"/>
                <a:gd name="connsiteY1" fmla="*/ 151733 h 304228"/>
                <a:gd name="connsiteX2" fmla="*/ 159563 w 319411"/>
                <a:gd name="connsiteY2" fmla="*/ 304229 h 304228"/>
                <a:gd name="connsiteX3" fmla="*/ 319411 w 319411"/>
                <a:gd name="connsiteY3" fmla="*/ 151733 h 304228"/>
                <a:gd name="connsiteX4" fmla="*/ 159563 w 319411"/>
                <a:gd name="connsiteY4" fmla="*/ 0 h 304228"/>
                <a:gd name="connsiteX5" fmla="*/ 159563 w 319411"/>
                <a:gd name="connsiteY5" fmla="*/ 239173 h 304228"/>
                <a:gd name="connsiteX6" fmla="*/ 75072 w 319411"/>
                <a:gd name="connsiteY6" fmla="*/ 151733 h 304228"/>
                <a:gd name="connsiteX7" fmla="*/ 159563 w 319411"/>
                <a:gd name="connsiteY7" fmla="*/ 65056 h 304228"/>
                <a:gd name="connsiteX8" fmla="*/ 244054 w 319411"/>
                <a:gd name="connsiteY8" fmla="*/ 151733 h 304228"/>
                <a:gd name="connsiteX9" fmla="*/ 159563 w 319411"/>
                <a:gd name="connsiteY9" fmla="*/ 239173 h 304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9411" h="304228">
                  <a:moveTo>
                    <a:pt x="159563" y="0"/>
                  </a:moveTo>
                  <a:cubicBezTo>
                    <a:pt x="54520" y="0"/>
                    <a:pt x="0" y="64675"/>
                    <a:pt x="0" y="151733"/>
                  </a:cubicBezTo>
                  <a:cubicBezTo>
                    <a:pt x="0" y="238792"/>
                    <a:pt x="54520" y="304229"/>
                    <a:pt x="159563" y="304229"/>
                  </a:cubicBezTo>
                  <a:cubicBezTo>
                    <a:pt x="264606" y="304229"/>
                    <a:pt x="319411" y="239173"/>
                    <a:pt x="319411" y="151733"/>
                  </a:cubicBezTo>
                  <a:cubicBezTo>
                    <a:pt x="319411" y="64294"/>
                    <a:pt x="264892" y="0"/>
                    <a:pt x="159563" y="0"/>
                  </a:cubicBezTo>
                  <a:close/>
                  <a:moveTo>
                    <a:pt x="159563" y="239173"/>
                  </a:moveTo>
                  <a:cubicBezTo>
                    <a:pt x="105043" y="239173"/>
                    <a:pt x="75072" y="205931"/>
                    <a:pt x="75072" y="151733"/>
                  </a:cubicBezTo>
                  <a:cubicBezTo>
                    <a:pt x="75072" y="97536"/>
                    <a:pt x="105043" y="65056"/>
                    <a:pt x="159563" y="65056"/>
                  </a:cubicBezTo>
                  <a:cubicBezTo>
                    <a:pt x="214083" y="65056"/>
                    <a:pt x="244054" y="98679"/>
                    <a:pt x="244054" y="151733"/>
                  </a:cubicBezTo>
                  <a:cubicBezTo>
                    <a:pt x="244054" y="204788"/>
                    <a:pt x="214463" y="239173"/>
                    <a:pt x="159563" y="239173"/>
                  </a:cubicBez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30" name="Freeform 8">
              <a:extLst>
                <a:ext uri="{FF2B5EF4-FFF2-40B4-BE49-F238E27FC236}">
                  <a16:creationId xmlns:a16="http://schemas.microsoft.com/office/drawing/2014/main" id="{723D1348-03B4-0963-915C-1B1926BB6C8F}"/>
                </a:ext>
              </a:extLst>
            </p:cNvPr>
            <p:cNvSpPr/>
            <p:nvPr/>
          </p:nvSpPr>
          <p:spPr>
            <a:xfrm>
              <a:off x="5799233" y="3284505"/>
              <a:ext cx="259468" cy="289083"/>
            </a:xfrm>
            <a:custGeom>
              <a:avLst/>
              <a:gdLst>
                <a:gd name="connsiteX0" fmla="*/ 0 w 259468"/>
                <a:gd name="connsiteY0" fmla="*/ 62579 h 289083"/>
                <a:gd name="connsiteX1" fmla="*/ 93150 w 259468"/>
                <a:gd name="connsiteY1" fmla="*/ 62579 h 289083"/>
                <a:gd name="connsiteX2" fmla="*/ 93150 w 259468"/>
                <a:gd name="connsiteY2" fmla="*/ 289084 h 289083"/>
                <a:gd name="connsiteX3" fmla="*/ 166699 w 259468"/>
                <a:gd name="connsiteY3" fmla="*/ 289084 h 289083"/>
                <a:gd name="connsiteX4" fmla="*/ 166699 w 259468"/>
                <a:gd name="connsiteY4" fmla="*/ 62579 h 289083"/>
                <a:gd name="connsiteX5" fmla="*/ 259468 w 259468"/>
                <a:gd name="connsiteY5" fmla="*/ 62579 h 289083"/>
                <a:gd name="connsiteX6" fmla="*/ 259468 w 259468"/>
                <a:gd name="connsiteY6" fmla="*/ 0 h 289083"/>
                <a:gd name="connsiteX7" fmla="*/ 0 w 259468"/>
                <a:gd name="connsiteY7" fmla="*/ 0 h 289083"/>
                <a:gd name="connsiteX8" fmla="*/ 0 w 259468"/>
                <a:gd name="connsiteY8" fmla="*/ 62579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9468" h="289083">
                  <a:moveTo>
                    <a:pt x="0" y="62579"/>
                  </a:moveTo>
                  <a:lnTo>
                    <a:pt x="93150" y="62579"/>
                  </a:lnTo>
                  <a:lnTo>
                    <a:pt x="93150" y="289084"/>
                  </a:lnTo>
                  <a:lnTo>
                    <a:pt x="166699" y="289084"/>
                  </a:lnTo>
                  <a:lnTo>
                    <a:pt x="166699" y="62579"/>
                  </a:lnTo>
                  <a:lnTo>
                    <a:pt x="259468" y="62579"/>
                  </a:lnTo>
                  <a:lnTo>
                    <a:pt x="259468" y="0"/>
                  </a:lnTo>
                  <a:lnTo>
                    <a:pt x="0" y="0"/>
                  </a:lnTo>
                  <a:lnTo>
                    <a:pt x="0" y="62579"/>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31" name="Freeform 9">
              <a:extLst>
                <a:ext uri="{FF2B5EF4-FFF2-40B4-BE49-F238E27FC236}">
                  <a16:creationId xmlns:a16="http://schemas.microsoft.com/office/drawing/2014/main" id="{F44FA22C-8B08-EF8A-14A6-74DFF89FDC19}"/>
                </a:ext>
              </a:extLst>
            </p:cNvPr>
            <p:cNvSpPr/>
            <p:nvPr/>
          </p:nvSpPr>
          <p:spPr>
            <a:xfrm>
              <a:off x="5492857" y="3284505"/>
              <a:ext cx="272789" cy="296227"/>
            </a:xfrm>
            <a:custGeom>
              <a:avLst/>
              <a:gdLst>
                <a:gd name="connsiteX0" fmla="*/ 199240 w 272789"/>
                <a:gd name="connsiteY0" fmla="*/ 178499 h 296227"/>
                <a:gd name="connsiteX1" fmla="*/ 136823 w 272789"/>
                <a:gd name="connsiteY1" fmla="*/ 231267 h 296227"/>
                <a:gd name="connsiteX2" fmla="*/ 73644 w 272789"/>
                <a:gd name="connsiteY2" fmla="*/ 178499 h 296227"/>
                <a:gd name="connsiteX3" fmla="*/ 73644 w 272789"/>
                <a:gd name="connsiteY3" fmla="*/ 0 h 296227"/>
                <a:gd name="connsiteX4" fmla="*/ 0 w 272789"/>
                <a:gd name="connsiteY4" fmla="*/ 0 h 296227"/>
                <a:gd name="connsiteX5" fmla="*/ 0 w 272789"/>
                <a:gd name="connsiteY5" fmla="*/ 186785 h 296227"/>
                <a:gd name="connsiteX6" fmla="*/ 136728 w 272789"/>
                <a:gd name="connsiteY6" fmla="*/ 296228 h 296227"/>
                <a:gd name="connsiteX7" fmla="*/ 272789 w 272789"/>
                <a:gd name="connsiteY7" fmla="*/ 186785 h 296227"/>
                <a:gd name="connsiteX8" fmla="*/ 272789 w 272789"/>
                <a:gd name="connsiteY8" fmla="*/ 0 h 296227"/>
                <a:gd name="connsiteX9" fmla="*/ 199145 w 272789"/>
                <a:gd name="connsiteY9" fmla="*/ 0 h 296227"/>
                <a:gd name="connsiteX10" fmla="*/ 199145 w 272789"/>
                <a:gd name="connsiteY10" fmla="*/ 178499 h 296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2789" h="296227">
                  <a:moveTo>
                    <a:pt x="199240" y="178499"/>
                  </a:moveTo>
                  <a:cubicBezTo>
                    <a:pt x="199240" y="216122"/>
                    <a:pt x="176119" y="231267"/>
                    <a:pt x="136823" y="231267"/>
                  </a:cubicBezTo>
                  <a:cubicBezTo>
                    <a:pt x="97527" y="231267"/>
                    <a:pt x="73644" y="215360"/>
                    <a:pt x="73644" y="178499"/>
                  </a:cubicBezTo>
                  <a:lnTo>
                    <a:pt x="73644" y="0"/>
                  </a:lnTo>
                  <a:lnTo>
                    <a:pt x="0" y="0"/>
                  </a:lnTo>
                  <a:lnTo>
                    <a:pt x="0" y="186785"/>
                  </a:lnTo>
                  <a:cubicBezTo>
                    <a:pt x="0" y="270224"/>
                    <a:pt x="74310" y="296228"/>
                    <a:pt x="136728" y="296228"/>
                  </a:cubicBezTo>
                  <a:cubicBezTo>
                    <a:pt x="199145" y="296228"/>
                    <a:pt x="272789" y="270224"/>
                    <a:pt x="272789" y="186785"/>
                  </a:cubicBezTo>
                  <a:lnTo>
                    <a:pt x="272789" y="0"/>
                  </a:lnTo>
                  <a:lnTo>
                    <a:pt x="199145" y="0"/>
                  </a:lnTo>
                  <a:lnTo>
                    <a:pt x="199145" y="178499"/>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32" name="Freeform 10">
              <a:extLst>
                <a:ext uri="{FF2B5EF4-FFF2-40B4-BE49-F238E27FC236}">
                  <a16:creationId xmlns:a16="http://schemas.microsoft.com/office/drawing/2014/main" id="{2A86CC0E-E24B-6F35-FB0B-4893BA103BB3}"/>
                </a:ext>
              </a:extLst>
            </p:cNvPr>
            <p:cNvSpPr/>
            <p:nvPr/>
          </p:nvSpPr>
          <p:spPr>
            <a:xfrm>
              <a:off x="5166595" y="3284505"/>
              <a:ext cx="316842" cy="289083"/>
            </a:xfrm>
            <a:custGeom>
              <a:avLst/>
              <a:gdLst>
                <a:gd name="connsiteX0" fmla="*/ 110752 w 316842"/>
                <a:gd name="connsiteY0" fmla="*/ 0 h 289083"/>
                <a:gd name="connsiteX1" fmla="*/ 0 w 316842"/>
                <a:gd name="connsiteY1" fmla="*/ 289084 h 289083"/>
                <a:gd name="connsiteX2" fmla="*/ 76118 w 316842"/>
                <a:gd name="connsiteY2" fmla="*/ 289084 h 289083"/>
                <a:gd name="connsiteX3" fmla="*/ 95433 w 316842"/>
                <a:gd name="connsiteY3" fmla="*/ 234887 h 289083"/>
                <a:gd name="connsiteX4" fmla="*/ 219126 w 316842"/>
                <a:gd name="connsiteY4" fmla="*/ 234887 h 289083"/>
                <a:gd name="connsiteX5" fmla="*/ 238155 w 316842"/>
                <a:gd name="connsiteY5" fmla="*/ 289084 h 289083"/>
                <a:gd name="connsiteX6" fmla="*/ 316843 w 316842"/>
                <a:gd name="connsiteY6" fmla="*/ 289084 h 289083"/>
                <a:gd name="connsiteX7" fmla="*/ 204663 w 316842"/>
                <a:gd name="connsiteY7" fmla="*/ 0 h 289083"/>
                <a:gd name="connsiteX8" fmla="*/ 110752 w 316842"/>
                <a:gd name="connsiteY8" fmla="*/ 0 h 289083"/>
                <a:gd name="connsiteX9" fmla="*/ 117413 w 316842"/>
                <a:gd name="connsiteY9" fmla="*/ 173450 h 289083"/>
                <a:gd name="connsiteX10" fmla="*/ 157850 w 316842"/>
                <a:gd name="connsiteY10" fmla="*/ 60198 h 289083"/>
                <a:gd name="connsiteX11" fmla="*/ 197622 w 316842"/>
                <a:gd name="connsiteY11" fmla="*/ 173546 h 289083"/>
                <a:gd name="connsiteX12" fmla="*/ 117413 w 316842"/>
                <a:gd name="connsiteY12" fmla="*/ 173546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6842" h="289083">
                  <a:moveTo>
                    <a:pt x="110752" y="0"/>
                  </a:moveTo>
                  <a:lnTo>
                    <a:pt x="0" y="289084"/>
                  </a:lnTo>
                  <a:lnTo>
                    <a:pt x="76118" y="289084"/>
                  </a:lnTo>
                  <a:lnTo>
                    <a:pt x="95433" y="234887"/>
                  </a:lnTo>
                  <a:lnTo>
                    <a:pt x="219126" y="234887"/>
                  </a:lnTo>
                  <a:lnTo>
                    <a:pt x="238155" y="289084"/>
                  </a:lnTo>
                  <a:lnTo>
                    <a:pt x="316843" y="289084"/>
                  </a:lnTo>
                  <a:lnTo>
                    <a:pt x="204663" y="0"/>
                  </a:lnTo>
                  <a:lnTo>
                    <a:pt x="110752" y="0"/>
                  </a:lnTo>
                  <a:close/>
                  <a:moveTo>
                    <a:pt x="117413" y="173450"/>
                  </a:moveTo>
                  <a:lnTo>
                    <a:pt x="157850" y="60198"/>
                  </a:lnTo>
                  <a:lnTo>
                    <a:pt x="197622" y="173546"/>
                  </a:lnTo>
                  <a:lnTo>
                    <a:pt x="117413" y="173546"/>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33" name="Freeform 11">
              <a:extLst>
                <a:ext uri="{FF2B5EF4-FFF2-40B4-BE49-F238E27FC236}">
                  <a16:creationId xmlns:a16="http://schemas.microsoft.com/office/drawing/2014/main" id="{46075BB6-B88D-CE68-AC3C-DBD7479DB681}"/>
                </a:ext>
              </a:extLst>
            </p:cNvPr>
            <p:cNvSpPr/>
            <p:nvPr/>
          </p:nvSpPr>
          <p:spPr>
            <a:xfrm>
              <a:off x="4616450" y="3284505"/>
              <a:ext cx="422266" cy="289083"/>
            </a:xfrm>
            <a:custGeom>
              <a:avLst/>
              <a:gdLst>
                <a:gd name="connsiteX0" fmla="*/ 2284 w 422266"/>
                <a:gd name="connsiteY0" fmla="*/ 289084 h 289083"/>
                <a:gd name="connsiteX1" fmla="*/ 260800 w 422266"/>
                <a:gd name="connsiteY1" fmla="*/ 128111 h 289083"/>
                <a:gd name="connsiteX2" fmla="*/ 394959 w 422266"/>
                <a:gd name="connsiteY2" fmla="*/ 128111 h 289083"/>
                <a:gd name="connsiteX3" fmla="*/ 402761 w 422266"/>
                <a:gd name="connsiteY3" fmla="*/ 135922 h 289083"/>
                <a:gd name="connsiteX4" fmla="*/ 402761 w 422266"/>
                <a:gd name="connsiteY4" fmla="*/ 135922 h 289083"/>
                <a:gd name="connsiteX5" fmla="*/ 399146 w 422266"/>
                <a:gd name="connsiteY5" fmla="*/ 142494 h 289083"/>
                <a:gd name="connsiteX6" fmla="*/ 272123 w 422266"/>
                <a:gd name="connsiteY6" fmla="*/ 218694 h 289083"/>
                <a:gd name="connsiteX7" fmla="*/ 260991 w 422266"/>
                <a:gd name="connsiteY7" fmla="*/ 240982 h 289083"/>
                <a:gd name="connsiteX8" fmla="*/ 260991 w 422266"/>
                <a:gd name="connsiteY8" fmla="*/ 288989 h 289083"/>
                <a:gd name="connsiteX9" fmla="*/ 422266 w 422266"/>
                <a:gd name="connsiteY9" fmla="*/ 288989 h 289083"/>
                <a:gd name="connsiteX10" fmla="*/ 422266 w 422266"/>
                <a:gd name="connsiteY10" fmla="*/ 9906 h 289083"/>
                <a:gd name="connsiteX11" fmla="*/ 412371 w 422266"/>
                <a:gd name="connsiteY11" fmla="*/ 0 h 289083"/>
                <a:gd name="connsiteX12" fmla="*/ 411895 w 422266"/>
                <a:gd name="connsiteY12" fmla="*/ 0 h 289083"/>
                <a:gd name="connsiteX13" fmla="*/ 257946 w 422266"/>
                <a:gd name="connsiteY13" fmla="*/ 0 h 289083"/>
                <a:gd name="connsiteX14" fmla="*/ 0 w 422266"/>
                <a:gd name="connsiteY14" fmla="*/ 160306 h 289083"/>
                <a:gd name="connsiteX15" fmla="*/ 0 w 422266"/>
                <a:gd name="connsiteY15" fmla="*/ 289084 h 289083"/>
                <a:gd name="connsiteX16" fmla="*/ 2284 w 422266"/>
                <a:gd name="connsiteY16"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2266" h="289083">
                  <a:moveTo>
                    <a:pt x="2284" y="289084"/>
                  </a:moveTo>
                  <a:lnTo>
                    <a:pt x="260800" y="128111"/>
                  </a:lnTo>
                  <a:lnTo>
                    <a:pt x="394959" y="128111"/>
                  </a:lnTo>
                  <a:cubicBezTo>
                    <a:pt x="399241" y="128111"/>
                    <a:pt x="402761" y="131636"/>
                    <a:pt x="402761" y="135922"/>
                  </a:cubicBezTo>
                  <a:lnTo>
                    <a:pt x="402761" y="135922"/>
                  </a:lnTo>
                  <a:cubicBezTo>
                    <a:pt x="402951" y="138684"/>
                    <a:pt x="401524" y="141256"/>
                    <a:pt x="399146" y="142494"/>
                  </a:cubicBezTo>
                  <a:lnTo>
                    <a:pt x="272123" y="218694"/>
                  </a:lnTo>
                  <a:cubicBezTo>
                    <a:pt x="263845" y="223647"/>
                    <a:pt x="260991" y="233553"/>
                    <a:pt x="260991" y="240982"/>
                  </a:cubicBezTo>
                  <a:lnTo>
                    <a:pt x="260991" y="288989"/>
                  </a:lnTo>
                  <a:cubicBezTo>
                    <a:pt x="260991" y="288989"/>
                    <a:pt x="422266" y="288989"/>
                    <a:pt x="422266" y="288989"/>
                  </a:cubicBezTo>
                  <a:lnTo>
                    <a:pt x="422266" y="9906"/>
                  </a:lnTo>
                  <a:cubicBezTo>
                    <a:pt x="422266" y="4477"/>
                    <a:pt x="417890" y="0"/>
                    <a:pt x="412371" y="0"/>
                  </a:cubicBezTo>
                  <a:cubicBezTo>
                    <a:pt x="412181" y="0"/>
                    <a:pt x="412086" y="0"/>
                    <a:pt x="411895" y="0"/>
                  </a:cubicBezTo>
                  <a:lnTo>
                    <a:pt x="257946" y="0"/>
                  </a:lnTo>
                  <a:lnTo>
                    <a:pt x="0" y="160306"/>
                  </a:lnTo>
                  <a:lnTo>
                    <a:pt x="0" y="289084"/>
                  </a:lnTo>
                  <a:lnTo>
                    <a:pt x="2284" y="289084"/>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grpSp>
      <p:sp>
        <p:nvSpPr>
          <p:cNvPr id="34" name="Picture Placeholder 3">
            <a:extLst>
              <a:ext uri="{FF2B5EF4-FFF2-40B4-BE49-F238E27FC236}">
                <a16:creationId xmlns:a16="http://schemas.microsoft.com/office/drawing/2014/main" id="{DC83CDD7-A399-0CE0-2498-A58018C85043}"/>
              </a:ext>
            </a:extLst>
          </p:cNvPr>
          <p:cNvSpPr>
            <a:spLocks noGrp="1"/>
          </p:cNvSpPr>
          <p:nvPr>
            <p:ph type="pic" sz="quarter" idx="11"/>
          </p:nvPr>
        </p:nvSpPr>
        <p:spPr>
          <a:xfrm>
            <a:off x="0" y="0"/>
            <a:ext cx="6303185" cy="6858000"/>
          </a:xfrm>
          <a:custGeom>
            <a:avLst/>
            <a:gdLst>
              <a:gd name="connsiteX0" fmla="*/ 0 w 6303185"/>
              <a:gd name="connsiteY0" fmla="*/ 0 h 6858000"/>
              <a:gd name="connsiteX1" fmla="*/ 6084888 w 6303185"/>
              <a:gd name="connsiteY1" fmla="*/ 0 h 6858000"/>
              <a:gd name="connsiteX2" fmla="*/ 6084888 w 6303185"/>
              <a:gd name="connsiteY2" fmla="*/ 6639703 h 6858000"/>
              <a:gd name="connsiteX3" fmla="*/ 6303185 w 6303185"/>
              <a:gd name="connsiteY3" fmla="*/ 6858000 h 6858000"/>
              <a:gd name="connsiteX4" fmla="*/ 0 w 6303185"/>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03185" h="6858000">
                <a:moveTo>
                  <a:pt x="0" y="0"/>
                </a:moveTo>
                <a:lnTo>
                  <a:pt x="6084888" y="0"/>
                </a:lnTo>
                <a:lnTo>
                  <a:pt x="6084888" y="6639703"/>
                </a:lnTo>
                <a:cubicBezTo>
                  <a:pt x="6084888" y="6760265"/>
                  <a:pt x="6182623" y="6858000"/>
                  <a:pt x="6303185" y="6858000"/>
                </a:cubicBezTo>
                <a:lnTo>
                  <a:pt x="0" y="6858000"/>
                </a:lnTo>
                <a:close/>
              </a:path>
            </a:pathLst>
          </a:custGeom>
          <a:noFill/>
          <a:ln>
            <a:noFill/>
          </a:ln>
        </p:spPr>
        <p:txBody>
          <a:bodyPr vert="horz" wrap="square" lIns="0" tIns="0" rIns="0" bIns="0" rtlCol="0" anchor="t">
            <a:noAutofit/>
          </a:bodyPr>
          <a:lstStyle>
            <a:lvl1pPr marL="0" marR="0" indent="0" algn="l" defTabSz="914354" rtl="0" eaLnBrk="1" fontAlgn="auto" latinLnBrk="0" hangingPunct="1">
              <a:lnSpc>
                <a:spcPct val="100000"/>
              </a:lnSpc>
              <a:spcBef>
                <a:spcPts val="600"/>
              </a:spcBef>
              <a:spcAft>
                <a:spcPts val="600"/>
              </a:spcAft>
              <a:buClr>
                <a:schemeClr val="tx1"/>
              </a:buClr>
              <a:buSzPct val="100000"/>
              <a:buFont typeface="Wingdings 2" panose="05020102010507070707" pitchFamily="18" charset="2"/>
              <a:buNone/>
              <a:tabLst/>
              <a:defRPr lang="en-US" b="0" i="0">
                <a:latin typeface="Artifakt Element" panose="020B0503050000020004" pitchFamily="34" charset="77"/>
              </a:defRPr>
            </a:lvl1pPr>
          </a:lstStyle>
          <a:p>
            <a:pPr marL="0" marR="0" lvl="0" indent="0" algn="l" defTabSz="914354" rtl="0" eaLnBrk="1" fontAlgn="auto" latinLnBrk="0" hangingPunct="1">
              <a:lnSpc>
                <a:spcPct val="100000"/>
              </a:lnSpc>
              <a:spcBef>
                <a:spcPts val="600"/>
              </a:spcBef>
              <a:spcAft>
                <a:spcPts val="600"/>
              </a:spcAft>
              <a:buClr>
                <a:schemeClr val="tx1"/>
              </a:buClr>
              <a:buSzPct val="100000"/>
              <a:buFont typeface="Wingdings 2" panose="05020102010507070707" pitchFamily="18" charset="2"/>
              <a:buNone/>
              <a:tabLst/>
              <a:defRPr/>
            </a:pPr>
            <a:r>
              <a:rPr lang="en-US"/>
              <a:t>Click icon to add picture</a:t>
            </a:r>
          </a:p>
        </p:txBody>
      </p:sp>
      <p:sp>
        <p:nvSpPr>
          <p:cNvPr id="2" name="Text Placeholder 26">
            <a:extLst>
              <a:ext uri="{FF2B5EF4-FFF2-40B4-BE49-F238E27FC236}">
                <a16:creationId xmlns:a16="http://schemas.microsoft.com/office/drawing/2014/main" id="{00FB5685-D5B2-0CE6-8470-864B3684DA4E}"/>
              </a:ext>
            </a:extLst>
          </p:cNvPr>
          <p:cNvSpPr>
            <a:spLocks noGrp="1" noChangeAspect="1"/>
          </p:cNvSpPr>
          <p:nvPr>
            <p:ph type="body" sz="quarter" idx="12" hasCustomPrompt="1"/>
          </p:nvPr>
        </p:nvSpPr>
        <p:spPr>
          <a:xfrm>
            <a:off x="10465414" y="460342"/>
            <a:ext cx="1317465" cy="200123"/>
          </a:xfrm>
          <a:prstGeom prst="rect">
            <a:avLst/>
          </a:prstGeom>
          <a:noFill/>
          <a:ln>
            <a:noFill/>
          </a:ln>
        </p:spPr>
        <p:txBody>
          <a:bodyPr lIns="0" tIns="0" rIns="0" bIns="0">
            <a:noAutofit/>
          </a:bodyPr>
          <a:lstStyle>
            <a:lvl1pPr marL="0" indent="0" algn="r">
              <a:spcBef>
                <a:spcPts val="0"/>
              </a:spcBef>
              <a:spcAft>
                <a:spcPts val="0"/>
              </a:spcAft>
              <a:buNone/>
              <a:defRPr sz="1400" b="0" i="0">
                <a:solidFill>
                  <a:schemeClr val="tx1"/>
                </a:solidFill>
                <a:latin typeface="Artifakt Element" panose="020B0503050000020004" pitchFamily="34" charset="77"/>
              </a:defRPr>
            </a:lvl1pPr>
            <a:lvl2pPr>
              <a:defRPr sz="800">
                <a:solidFill>
                  <a:schemeClr val="bg1"/>
                </a:solidFill>
              </a:defRPr>
            </a:lvl2pPr>
            <a:lvl3pPr>
              <a:defRPr sz="800">
                <a:solidFill>
                  <a:schemeClr val="bg1"/>
                </a:solidFill>
              </a:defRPr>
            </a:lvl3pPr>
            <a:lvl4pPr>
              <a:defRPr sz="800">
                <a:solidFill>
                  <a:schemeClr val="bg1"/>
                </a:solidFill>
              </a:defRPr>
            </a:lvl4pPr>
            <a:lvl5pPr>
              <a:defRPr sz="800">
                <a:solidFill>
                  <a:schemeClr val="bg1"/>
                </a:solidFill>
              </a:defRPr>
            </a:lvl5pPr>
          </a:lstStyle>
          <a:p>
            <a:r>
              <a:rPr lang="en-US"/>
              <a:t>Add date here</a:t>
            </a:r>
          </a:p>
        </p:txBody>
      </p:sp>
      <p:sp>
        <p:nvSpPr>
          <p:cNvPr id="3" name="Copyright Line 5">
            <a:extLst>
              <a:ext uri="{FF2B5EF4-FFF2-40B4-BE49-F238E27FC236}">
                <a16:creationId xmlns:a16="http://schemas.microsoft.com/office/drawing/2014/main" id="{BD25C990-2719-1441-BF0A-874F8D5B4447}"/>
              </a:ext>
              <a:ext uri="{C183D7F6-B498-43B3-948B-1728B52AA6E4}">
                <adec:decorative xmlns:adec="http://schemas.microsoft.com/office/drawing/2017/decorative" val="0"/>
              </a:ext>
            </a:extLst>
          </p:cNvPr>
          <p:cNvSpPr txBox="1"/>
          <p:nvPr userDrawn="1"/>
        </p:nvSpPr>
        <p:spPr>
          <a:xfrm>
            <a:off x="9793871" y="6248400"/>
            <a:ext cx="1979029" cy="152400"/>
          </a:xfrm>
          <a:prstGeom prst="rect">
            <a:avLst/>
          </a:prstGeom>
          <a:noFill/>
        </p:spPr>
        <p:txBody>
          <a:bodyPr wrap="square" lIns="0" tIns="0" rIns="0" bIns="0" rtlCol="0" anchor="b">
            <a:noAutofit/>
          </a:bodyPr>
          <a:lstStyle/>
          <a:p>
            <a:pPr algn="r">
              <a:lnSpc>
                <a:spcPct val="90000"/>
              </a:lnSpc>
              <a:spcBef>
                <a:spcPts val="300"/>
              </a:spcBef>
            </a:pPr>
            <a:r>
              <a:rPr lang="en-US" sz="800" b="0" i="0">
                <a:solidFill>
                  <a:schemeClr val="tx2"/>
                </a:solidFill>
                <a:latin typeface="Artifakt Element" panose="020B0503050000020004" pitchFamily="34" charset="77"/>
              </a:rPr>
              <a:t>© 2025 Autodesk. All rights reserved.</a:t>
            </a:r>
          </a:p>
        </p:txBody>
      </p:sp>
      <p:sp>
        <p:nvSpPr>
          <p:cNvPr id="4" name="Text Placeholder 35">
            <a:extLst>
              <a:ext uri="{FF2B5EF4-FFF2-40B4-BE49-F238E27FC236}">
                <a16:creationId xmlns:a16="http://schemas.microsoft.com/office/drawing/2014/main" id="{4B5A07EB-6384-C8CD-CC4F-D98559A69829}"/>
              </a:ext>
            </a:extLst>
          </p:cNvPr>
          <p:cNvSpPr>
            <a:spLocks noGrp="1"/>
          </p:cNvSpPr>
          <p:nvPr>
            <p:ph type="body" sz="quarter" idx="30" hasCustomPrompt="1"/>
          </p:nvPr>
        </p:nvSpPr>
        <p:spPr>
          <a:xfrm>
            <a:off x="448926" y="6502400"/>
            <a:ext cx="5198150" cy="136208"/>
          </a:xfrm>
          <a:prstGeom prst="rect">
            <a:avLst/>
          </a:prstGeom>
        </p:spPr>
        <p:txBody>
          <a:bodyPr lIns="0" tIns="0" rIns="0" bIns="0" anchor="b">
            <a:noAutofit/>
          </a:bodyPr>
          <a:lstStyle>
            <a:lvl1pPr marL="0" indent="0">
              <a:lnSpc>
                <a:spcPct val="90000"/>
              </a:lnSpc>
              <a:spcBef>
                <a:spcPts val="0"/>
              </a:spcBef>
              <a:spcAft>
                <a:spcPts val="0"/>
              </a:spcAft>
              <a:buNone/>
              <a:defRPr sz="600" b="0" i="0">
                <a:solidFill>
                  <a:schemeClr val="bg1"/>
                </a:solidFill>
                <a:latin typeface="Artifakt Element" panose="020B0503050000020004" pitchFamily="34" charset="77"/>
              </a:defRPr>
            </a:lvl1pPr>
          </a:lstStyle>
          <a:p>
            <a:r>
              <a:rPr lang="en-US"/>
              <a:t>Image courtesy of [Name]</a:t>
            </a:r>
          </a:p>
        </p:txBody>
      </p:sp>
      <p:sp>
        <p:nvSpPr>
          <p:cNvPr id="5" name="Text Placeholder 26">
            <a:extLst>
              <a:ext uri="{FF2B5EF4-FFF2-40B4-BE49-F238E27FC236}">
                <a16:creationId xmlns:a16="http://schemas.microsoft.com/office/drawing/2014/main" id="{CB1C45C7-3B70-166B-3110-EEA29E4A3690}"/>
              </a:ext>
            </a:extLst>
          </p:cNvPr>
          <p:cNvSpPr>
            <a:spLocks noGrp="1" noChangeAspect="1"/>
          </p:cNvSpPr>
          <p:nvPr>
            <p:ph type="body" sz="quarter" idx="31" hasCustomPrompt="1"/>
          </p:nvPr>
        </p:nvSpPr>
        <p:spPr>
          <a:xfrm>
            <a:off x="6574860" y="5553074"/>
            <a:ext cx="2592244" cy="847725"/>
          </a:xfrm>
          <a:prstGeom prst="rect">
            <a:avLst/>
          </a:prstGeom>
          <a:noFill/>
          <a:ln>
            <a:noFill/>
          </a:ln>
        </p:spPr>
        <p:txBody>
          <a:bodyPr lIns="0" tIns="0" rIns="0" bIns="0" anchor="b">
            <a:noAutofit/>
          </a:bodyPr>
          <a:lstStyle>
            <a:lvl1pPr marL="0" marR="0" indent="0" algn="l" defTabSz="914354" rtl="0" eaLnBrk="1" fontAlgn="auto" latinLnBrk="0" hangingPunct="1">
              <a:lnSpc>
                <a:spcPct val="100000"/>
              </a:lnSpc>
              <a:spcBef>
                <a:spcPts val="0"/>
              </a:spcBef>
              <a:spcAft>
                <a:spcPts val="0"/>
              </a:spcAft>
              <a:buClr>
                <a:schemeClr val="tx1"/>
              </a:buClr>
              <a:buSzPct val="100000"/>
              <a:buFont typeface="Wingdings 2" panose="05020102010507070707" pitchFamily="18" charset="2"/>
              <a:buNone/>
              <a:tabLst/>
              <a:defRPr sz="1400" b="0" i="0">
                <a:solidFill>
                  <a:schemeClr val="tx1"/>
                </a:solidFill>
                <a:latin typeface="Artifakt Element" panose="020B0503050000020004" pitchFamily="34" charset="77"/>
              </a:defRPr>
            </a:lvl1pPr>
            <a:lvl2pPr>
              <a:defRPr sz="800">
                <a:solidFill>
                  <a:schemeClr val="bg1"/>
                </a:solidFill>
              </a:defRPr>
            </a:lvl2pPr>
            <a:lvl3pPr>
              <a:defRPr sz="800">
                <a:solidFill>
                  <a:schemeClr val="bg1"/>
                </a:solidFill>
              </a:defRPr>
            </a:lvl3pPr>
            <a:lvl4pPr>
              <a:defRPr sz="800">
                <a:solidFill>
                  <a:schemeClr val="bg1"/>
                </a:solidFill>
              </a:defRPr>
            </a:lvl4pPr>
            <a:lvl5pPr>
              <a:defRPr sz="800">
                <a:solidFill>
                  <a:schemeClr val="bg1"/>
                </a:solidFill>
              </a:defRPr>
            </a:lvl5pPr>
          </a:lstStyle>
          <a:p>
            <a:r>
              <a:rPr lang="en-US" dirty="0"/>
              <a:t>Add name here, title here​</a:t>
            </a:r>
          </a:p>
          <a:p>
            <a:r>
              <a:rPr lang="en-US" dirty="0"/>
              <a:t>Add name here, title here​</a:t>
            </a:r>
          </a:p>
          <a:p>
            <a:r>
              <a:rPr lang="en-US" dirty="0"/>
              <a:t>Add name here, title here​</a:t>
            </a:r>
          </a:p>
        </p:txBody>
      </p:sp>
    </p:spTree>
    <p:extLst>
      <p:ext uri="{BB962C8B-B14F-4D97-AF65-F5344CB8AC3E}">
        <p14:creationId xmlns:p14="http://schemas.microsoft.com/office/powerpoint/2010/main" val="3531496170"/>
      </p:ext>
    </p:extLst>
  </p:cSld>
  <p:clrMapOvr>
    <a:masterClrMapping/>
  </p:clrMapOvr>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Quote + Image">
    <p:bg>
      <p:bgPr>
        <a:solidFill>
          <a:schemeClr val="bg1"/>
        </a:solidFill>
        <a:effectLst/>
      </p:bgPr>
    </p:bg>
    <p:spTree>
      <p:nvGrpSpPr>
        <p:cNvPr id="1" name=""/>
        <p:cNvGrpSpPr/>
        <p:nvPr/>
      </p:nvGrpSpPr>
      <p:grpSpPr>
        <a:xfrm>
          <a:off x="0" y="0"/>
          <a:ext cx="0" cy="0"/>
          <a:chOff x="0" y="0"/>
          <a:chExt cx="0" cy="0"/>
        </a:xfrm>
      </p:grpSpPr>
      <p:sp>
        <p:nvSpPr>
          <p:cNvPr id="11" name="Rounded Rectangle 4">
            <a:extLst>
              <a:ext uri="{FF2B5EF4-FFF2-40B4-BE49-F238E27FC236}">
                <a16:creationId xmlns:a16="http://schemas.microsoft.com/office/drawing/2014/main" id="{5545E514-2705-16FE-10F9-506036580D79}"/>
              </a:ext>
            </a:extLst>
          </p:cNvPr>
          <p:cNvSpPr/>
          <p:nvPr userDrawn="1"/>
        </p:nvSpPr>
        <p:spPr>
          <a:xfrm>
            <a:off x="419101" y="1638301"/>
            <a:ext cx="11364912" cy="3519488"/>
          </a:xfrm>
          <a:prstGeom prst="roundRect">
            <a:avLst>
              <a:gd name="adj" fmla="val 2205"/>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a:latin typeface="Artifakt Element" panose="020B0503050000020004" pitchFamily="34" charset="77"/>
            </a:endParaRPr>
          </a:p>
        </p:txBody>
      </p:sp>
      <p:sp>
        <p:nvSpPr>
          <p:cNvPr id="8" name="Picture Placeholder 16">
            <a:extLst>
              <a:ext uri="{FF2B5EF4-FFF2-40B4-BE49-F238E27FC236}">
                <a16:creationId xmlns:a16="http://schemas.microsoft.com/office/drawing/2014/main" id="{BA6312C0-86CD-FFF1-A03D-8F4C6E60F39A}"/>
              </a:ext>
            </a:extLst>
          </p:cNvPr>
          <p:cNvSpPr>
            <a:spLocks noGrp="1"/>
          </p:cNvSpPr>
          <p:nvPr>
            <p:ph type="pic" sz="quarter" idx="31"/>
          </p:nvPr>
        </p:nvSpPr>
        <p:spPr>
          <a:xfrm>
            <a:off x="419101" y="1638301"/>
            <a:ext cx="2640013" cy="3519488"/>
          </a:xfrm>
          <a:prstGeom prst="rect">
            <a:avLst/>
          </a:prstGeom>
        </p:spPr>
        <p:txBody>
          <a:bodyPr/>
          <a:lstStyle>
            <a:lvl1pPr marL="0" indent="0">
              <a:spcBef>
                <a:spcPts val="0"/>
              </a:spcBef>
              <a:spcAft>
                <a:spcPts val="0"/>
              </a:spcAft>
              <a:buNone/>
              <a:defRPr b="0" i="0">
                <a:latin typeface="Artifakt Element" panose="020B0503050000020004" pitchFamily="34" charset="77"/>
              </a:defRPr>
            </a:lvl1pPr>
          </a:lstStyle>
          <a:p>
            <a:r>
              <a:rPr lang="en-US"/>
              <a:t>Click icon to add picture</a:t>
            </a:r>
          </a:p>
        </p:txBody>
      </p:sp>
      <p:sp>
        <p:nvSpPr>
          <p:cNvPr id="9" name="Text Placeholder 11">
            <a:extLst>
              <a:ext uri="{FF2B5EF4-FFF2-40B4-BE49-F238E27FC236}">
                <a16:creationId xmlns:a16="http://schemas.microsoft.com/office/drawing/2014/main" id="{2394DA70-BD65-84B3-0217-ED81B38DA514}"/>
              </a:ext>
            </a:extLst>
          </p:cNvPr>
          <p:cNvSpPr>
            <a:spLocks noGrp="1"/>
          </p:cNvSpPr>
          <p:nvPr>
            <p:ph type="body" sz="quarter" idx="33" hasCustomPrompt="1"/>
          </p:nvPr>
        </p:nvSpPr>
        <p:spPr>
          <a:xfrm>
            <a:off x="4394873" y="4491400"/>
            <a:ext cx="3902568" cy="323850"/>
          </a:xfrm>
          <a:prstGeom prst="rect">
            <a:avLst/>
          </a:prstGeom>
        </p:spPr>
        <p:txBody>
          <a:bodyPr lIns="0" tIns="0" rIns="0" bIns="0">
            <a:noAutofit/>
          </a:bodyPr>
          <a:lstStyle>
            <a:lvl1pPr marL="0" indent="0">
              <a:spcBef>
                <a:spcPts val="0"/>
              </a:spcBef>
              <a:spcAft>
                <a:spcPts val="0"/>
              </a:spcAft>
              <a:buNone/>
              <a:defRPr sz="1400" b="0" i="0">
                <a:latin typeface="Artifakt Element" panose="020B0503050000020004" pitchFamily="34" charset="77"/>
              </a:defRPr>
            </a:lvl1pPr>
            <a:lvl2pPr>
              <a:defRPr sz="1200"/>
            </a:lvl2pPr>
            <a:lvl3pPr>
              <a:defRPr sz="1200"/>
            </a:lvl3pPr>
            <a:lvl4pPr>
              <a:defRPr sz="1200"/>
            </a:lvl4pPr>
            <a:lvl5pPr>
              <a:defRPr sz="1200"/>
            </a:lvl5pPr>
          </a:lstStyle>
          <a:p>
            <a:r>
              <a:rPr lang="en-US"/>
              <a:t>Add name here, title here​, company here</a:t>
            </a:r>
          </a:p>
        </p:txBody>
      </p:sp>
      <p:sp>
        <p:nvSpPr>
          <p:cNvPr id="4" name="Title 3">
            <a:extLst>
              <a:ext uri="{FF2B5EF4-FFF2-40B4-BE49-F238E27FC236}">
                <a16:creationId xmlns:a16="http://schemas.microsoft.com/office/drawing/2014/main" id="{8D3E23A0-6B28-02FD-232E-0C3FE0E1FE54}"/>
              </a:ext>
            </a:extLst>
          </p:cNvPr>
          <p:cNvSpPr>
            <a:spLocks noGrp="1"/>
          </p:cNvSpPr>
          <p:nvPr>
            <p:ph type="title" hasCustomPrompt="1"/>
          </p:nvPr>
        </p:nvSpPr>
        <p:spPr>
          <a:xfrm>
            <a:off x="4394873" y="2431137"/>
            <a:ext cx="6526899" cy="1835150"/>
          </a:xfrm>
        </p:spPr>
        <p:txBody>
          <a:bodyPr/>
          <a:lstStyle>
            <a:lvl1pPr>
              <a:defRPr/>
            </a:lvl1pPr>
          </a:lstStyle>
          <a:p>
            <a:r>
              <a:rPr lang="en-US"/>
              <a:t>Click to add quote</a:t>
            </a:r>
          </a:p>
        </p:txBody>
      </p:sp>
      <p:sp>
        <p:nvSpPr>
          <p:cNvPr id="6" name="Text Placeholder 18">
            <a:extLst>
              <a:ext uri="{FF2B5EF4-FFF2-40B4-BE49-F238E27FC236}">
                <a16:creationId xmlns:a16="http://schemas.microsoft.com/office/drawing/2014/main" id="{19A99092-F117-BFA4-8134-4527F907A86E}"/>
              </a:ext>
            </a:extLst>
          </p:cNvPr>
          <p:cNvSpPr>
            <a:spLocks noGrp="1"/>
          </p:cNvSpPr>
          <p:nvPr>
            <p:ph type="body" sz="quarter" idx="28" hasCustomPrompt="1"/>
          </p:nvPr>
        </p:nvSpPr>
        <p:spPr>
          <a:xfrm>
            <a:off x="419100" y="6421359"/>
            <a:ext cx="5271725"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tx2"/>
                </a:solidFill>
                <a:latin typeface="Artifakt Element" panose="020B0503050000020004" pitchFamily="34" charset="77"/>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a:t>Click to add footer</a:t>
            </a:r>
          </a:p>
        </p:txBody>
      </p:sp>
      <p:sp>
        <p:nvSpPr>
          <p:cNvPr id="7" name="Slide Number Placeholder 14">
            <a:extLst>
              <a:ext uri="{FF2B5EF4-FFF2-40B4-BE49-F238E27FC236}">
                <a16:creationId xmlns:a16="http://schemas.microsoft.com/office/drawing/2014/main" id="{85F50EFF-5AB0-C758-111F-1D6A4BC9A4C3}"/>
              </a:ext>
            </a:extLst>
          </p:cNvPr>
          <p:cNvSpPr>
            <a:spLocks noGrp="1"/>
          </p:cNvSpPr>
          <p:nvPr>
            <p:ph type="sldNum" sz="quarter" idx="4"/>
          </p:nvPr>
        </p:nvSpPr>
        <p:spPr>
          <a:xfrm>
            <a:off x="9043733" y="6421359"/>
            <a:ext cx="2740279" cy="254983"/>
          </a:xfrm>
          <a:prstGeom prst="rect">
            <a:avLst/>
          </a:prstGeom>
        </p:spPr>
        <p:txBody>
          <a:bodyPr vert="horz" lIns="0" tIns="0" rIns="0" bIns="0" rtlCol="0" anchor="b"/>
          <a:lstStyle>
            <a:lvl1pPr algn="r">
              <a:defRPr sz="800" b="0" i="0">
                <a:solidFill>
                  <a:schemeClr val="tx2"/>
                </a:solidFill>
                <a:latin typeface="Artifakt Element" panose="020B0503050000020004" pitchFamily="34" charset="77"/>
              </a:defRPr>
            </a:lvl1pPr>
          </a:lstStyle>
          <a:p>
            <a:fld id="{D425CD52-4183-C145-916A-AE90310D9D4E}" type="slidenum">
              <a:rPr lang="en-US" smtClean="0"/>
              <a:pPr/>
              <a:t>‹#›</a:t>
            </a:fld>
            <a:endParaRPr lang="en-US"/>
          </a:p>
        </p:txBody>
      </p:sp>
      <p:sp>
        <p:nvSpPr>
          <p:cNvPr id="2" name="Text Placeholder 35">
            <a:extLst>
              <a:ext uri="{FF2B5EF4-FFF2-40B4-BE49-F238E27FC236}">
                <a16:creationId xmlns:a16="http://schemas.microsoft.com/office/drawing/2014/main" id="{4ACBAB72-7349-A042-FABC-5A153EAFFDDE}"/>
              </a:ext>
            </a:extLst>
          </p:cNvPr>
          <p:cNvSpPr>
            <a:spLocks noGrp="1"/>
          </p:cNvSpPr>
          <p:nvPr>
            <p:ph type="body" sz="quarter" idx="59" hasCustomPrompt="1"/>
          </p:nvPr>
        </p:nvSpPr>
        <p:spPr>
          <a:xfrm>
            <a:off x="629444" y="4929550"/>
            <a:ext cx="2219325" cy="85408"/>
          </a:xfrm>
          <a:prstGeom prst="rect">
            <a:avLst/>
          </a:prstGeom>
        </p:spPr>
        <p:txBody>
          <a:bodyPr lIns="0" tIns="0" rIns="0" bIns="0">
            <a:noAutofit/>
          </a:bodyPr>
          <a:lstStyle>
            <a:lvl1pPr marL="0" indent="0">
              <a:lnSpc>
                <a:spcPct val="90000"/>
              </a:lnSpc>
              <a:spcBef>
                <a:spcPts val="0"/>
              </a:spcBef>
              <a:spcAft>
                <a:spcPts val="0"/>
              </a:spcAft>
              <a:buNone/>
              <a:defRPr sz="600" b="0" i="0">
                <a:solidFill>
                  <a:schemeClr val="bg1"/>
                </a:solidFill>
                <a:latin typeface="Artifakt Element" panose="020B0503050000020004" pitchFamily="34" charset="77"/>
              </a:defRPr>
            </a:lvl1pPr>
          </a:lstStyle>
          <a:p>
            <a:r>
              <a:rPr lang="en-US"/>
              <a:t>Image courtesy of [Name]</a:t>
            </a:r>
          </a:p>
        </p:txBody>
      </p:sp>
    </p:spTree>
    <p:extLst>
      <p:ext uri="{BB962C8B-B14F-4D97-AF65-F5344CB8AC3E}">
        <p14:creationId xmlns:p14="http://schemas.microsoft.com/office/powerpoint/2010/main" val="100459257"/>
      </p:ext>
    </p:extLst>
  </p:cSld>
  <p:clrMapOvr>
    <a:masterClrMapping/>
  </p:clrMapOvr>
  <p:extLst>
    <p:ext uri="{DCECCB84-F9BA-43D5-87BE-67443E8EF086}">
      <p15:sldGuideLst xmlns:p15="http://schemas.microsoft.com/office/powerpoint/2012/main"/>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End Slide">
    <p:bg>
      <p:bgPr>
        <a:solidFill>
          <a:schemeClr val="bg1"/>
        </a:solidFill>
        <a:effectLst/>
      </p:bgPr>
    </p:bg>
    <p:spTree>
      <p:nvGrpSpPr>
        <p:cNvPr id="1" name=""/>
        <p:cNvGrpSpPr/>
        <p:nvPr/>
      </p:nvGrpSpPr>
      <p:grpSpPr>
        <a:xfrm>
          <a:off x="0" y="0"/>
          <a:ext cx="0" cy="0"/>
          <a:chOff x="0" y="0"/>
          <a:chExt cx="0" cy="0"/>
        </a:xfrm>
      </p:grpSpPr>
      <p:pic>
        <p:nvPicPr>
          <p:cNvPr id="2" name="Graphic 1">
            <a:extLst>
              <a:ext uri="{FF2B5EF4-FFF2-40B4-BE49-F238E27FC236}">
                <a16:creationId xmlns:a16="http://schemas.microsoft.com/office/drawing/2014/main" id="{48296B83-F8F7-5AC4-2318-918DE78658F1}"/>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3603657" y="2813422"/>
            <a:ext cx="4984686" cy="1231157"/>
          </a:xfrm>
          <a:prstGeom prst="rect">
            <a:avLst/>
          </a:prstGeom>
        </p:spPr>
      </p:pic>
      <p:sp>
        <p:nvSpPr>
          <p:cNvPr id="4" name="TextBox 3">
            <a:extLst>
              <a:ext uri="{FF2B5EF4-FFF2-40B4-BE49-F238E27FC236}">
                <a16:creationId xmlns:a16="http://schemas.microsoft.com/office/drawing/2014/main" id="{BD7E3108-C5D5-ABAC-CCB5-6A1502ECF649}"/>
              </a:ext>
            </a:extLst>
          </p:cNvPr>
          <p:cNvSpPr txBox="1"/>
          <p:nvPr userDrawn="1"/>
        </p:nvSpPr>
        <p:spPr>
          <a:xfrm>
            <a:off x="419100" y="6023676"/>
            <a:ext cx="11353800" cy="373949"/>
          </a:xfrm>
          <a:prstGeom prst="rect">
            <a:avLst/>
          </a:prstGeom>
          <a:noFill/>
        </p:spPr>
        <p:txBody>
          <a:bodyPr wrap="square" lIns="0" tIns="0" rIns="0" bIns="0" rtlCol="0">
            <a:spAutoFit/>
          </a:bodyPr>
          <a:lstStyle/>
          <a:p>
            <a:pPr marL="0" indent="0" algn="l" defTabSz="914354" rtl="0" eaLnBrk="1" latinLnBrk="0" hangingPunct="1">
              <a:lnSpc>
                <a:spcPct val="90000"/>
              </a:lnSpc>
              <a:spcBef>
                <a:spcPts val="300"/>
              </a:spcBef>
              <a:spcAft>
                <a:spcPts val="600"/>
              </a:spcAft>
              <a:buClr>
                <a:schemeClr val="tx1"/>
              </a:buClr>
              <a:buSzPct val="100000"/>
              <a:buFont typeface="Wingdings 2" panose="05020102010507070707" pitchFamily="18" charset="2"/>
              <a:buNone/>
            </a:pPr>
            <a:r>
              <a:rPr lang="en-US" sz="900" b="0" i="0" kern="1200">
                <a:solidFill>
                  <a:schemeClr val="bg1">
                    <a:lumMod val="65000"/>
                  </a:schemeClr>
                </a:solidFill>
                <a:latin typeface="Artifakt Element Ofc" panose="020B0504010101010104" pitchFamily="34" charset="0"/>
                <a:ea typeface="Artifakt Element" panose="020B0503050000020004" pitchFamily="34" charset="77"/>
                <a:cs typeface="+mn-cs"/>
              </a:rPr>
              <a:t>Autodesk and the Autodesk logo are registered trademarks or trademarks of Autodesk, Inc., and/or its subsidiaries and/or affiliates in the USA and/or other countries. All other brand names, product names,</a:t>
            </a:r>
            <a:br>
              <a:rPr lang="en-US" sz="900" b="0" i="0" kern="1200">
                <a:solidFill>
                  <a:schemeClr val="bg1">
                    <a:lumMod val="65000"/>
                  </a:schemeClr>
                </a:solidFill>
                <a:latin typeface="Artifakt Element Ofc" panose="020B0504010101010104" pitchFamily="34" charset="0"/>
                <a:ea typeface="Artifakt Element" panose="020B0503050000020004" pitchFamily="34" charset="77"/>
                <a:cs typeface="+mn-cs"/>
              </a:rPr>
            </a:br>
            <a:r>
              <a:rPr lang="en-US" sz="900" b="0" i="0" kern="1200">
                <a:solidFill>
                  <a:schemeClr val="bg1">
                    <a:lumMod val="65000"/>
                  </a:schemeClr>
                </a:solidFill>
                <a:latin typeface="Artifakt Element Ofc" panose="020B0504010101010104" pitchFamily="34" charset="0"/>
                <a:ea typeface="Artifakt Element" panose="020B0503050000020004" pitchFamily="34" charset="77"/>
                <a:cs typeface="+mn-cs"/>
              </a:rPr>
              <a:t>or trademarks belong to their respective holders. Autodesk reserves the right to alter product and services offerings, and specifications and pricing at any time without notice, and is not responsible for typographical or graphical errors that may appear in this document. © </a:t>
            </a:r>
            <a:fld id="{36D875A6-73D7-4939-93F6-CB1CA25CE6EE}" type="datetimeyyyy">
              <a:rPr lang="en-US" sz="900" b="0" i="0" kern="1200" smtClean="0">
                <a:solidFill>
                  <a:schemeClr val="bg1">
                    <a:lumMod val="65000"/>
                  </a:schemeClr>
                </a:solidFill>
                <a:latin typeface="Artifakt Element Ofc" panose="020B0504010101010104" pitchFamily="34" charset="0"/>
                <a:ea typeface="Artifakt Element" panose="020B0503050000020004" pitchFamily="34" charset="77"/>
                <a:cs typeface="+mn-cs"/>
              </a:rPr>
              <a:t>2026</a:t>
            </a:fld>
            <a:r>
              <a:rPr lang="en-US" sz="900" b="0" i="0" kern="1200">
                <a:solidFill>
                  <a:schemeClr val="bg1">
                    <a:lumMod val="65000"/>
                  </a:schemeClr>
                </a:solidFill>
                <a:latin typeface="Artifakt Element Ofc" panose="020B0504010101010104" pitchFamily="34" charset="0"/>
                <a:ea typeface="Artifakt Element" panose="020B0503050000020004" pitchFamily="34" charset="77"/>
                <a:cs typeface="+mn-cs"/>
              </a:rPr>
              <a:t> Autodesk. All rights reserved.</a:t>
            </a:r>
          </a:p>
        </p:txBody>
      </p:sp>
    </p:spTree>
    <p:extLst>
      <p:ext uri="{BB962C8B-B14F-4D97-AF65-F5344CB8AC3E}">
        <p14:creationId xmlns:p14="http://schemas.microsoft.com/office/powerpoint/2010/main" val="2469533580"/>
      </p:ext>
    </p:extLst>
  </p:cSld>
  <p:clrMapOvr>
    <a:masterClrMapping/>
  </p:clrMapOvr>
  <p:extLst>
    <p:ext uri="{DCECCB84-F9BA-43D5-87BE-67443E8EF086}">
      <p15:sldGuideLst xmlns:p15="http://schemas.microsoft.com/office/powerpoint/2012/main">
        <p15:guide id="1" orient="horz" pos="2160">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Agenda Slide 1">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1122134B-46BE-5FCC-861E-A595BC8CF69B}"/>
              </a:ext>
            </a:extLst>
          </p:cNvPr>
          <p:cNvSpPr>
            <a:spLocks noGrp="1"/>
          </p:cNvSpPr>
          <p:nvPr>
            <p:ph type="pic" sz="quarter" idx="29"/>
          </p:nvPr>
        </p:nvSpPr>
        <p:spPr>
          <a:xfrm>
            <a:off x="5892800" y="0"/>
            <a:ext cx="6299200" cy="6858000"/>
          </a:xfrm>
          <a:custGeom>
            <a:avLst/>
            <a:gdLst>
              <a:gd name="connsiteX0" fmla="*/ 203200 w 6299200"/>
              <a:gd name="connsiteY0" fmla="*/ 0 h 6858000"/>
              <a:gd name="connsiteX1" fmla="*/ 6299200 w 6299200"/>
              <a:gd name="connsiteY1" fmla="*/ 0 h 6858000"/>
              <a:gd name="connsiteX2" fmla="*/ 6299200 w 6299200"/>
              <a:gd name="connsiteY2" fmla="*/ 6858000 h 6858000"/>
              <a:gd name="connsiteX3" fmla="*/ 0 w 6299200"/>
              <a:gd name="connsiteY3" fmla="*/ 6858000 h 6858000"/>
              <a:gd name="connsiteX4" fmla="*/ 0 w 6299200"/>
              <a:gd name="connsiteY4" fmla="*/ 6855987 h 6858000"/>
              <a:gd name="connsiteX5" fmla="*/ 25003 w 6299200"/>
              <a:gd name="connsiteY5" fmla="*/ 6853466 h 6858000"/>
              <a:gd name="connsiteX6" fmla="*/ 203200 w 6299200"/>
              <a:gd name="connsiteY6" fmla="*/ 6634825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99200" h="6858000">
                <a:moveTo>
                  <a:pt x="203200" y="0"/>
                </a:moveTo>
                <a:lnTo>
                  <a:pt x="6299200" y="0"/>
                </a:lnTo>
                <a:lnTo>
                  <a:pt x="6299200" y="6858000"/>
                </a:lnTo>
                <a:lnTo>
                  <a:pt x="0" y="6858000"/>
                </a:lnTo>
                <a:lnTo>
                  <a:pt x="0" y="6855987"/>
                </a:lnTo>
                <a:lnTo>
                  <a:pt x="25003" y="6853466"/>
                </a:lnTo>
                <a:cubicBezTo>
                  <a:pt x="126700" y="6832656"/>
                  <a:pt x="203200" y="6742674"/>
                  <a:pt x="203200" y="6634825"/>
                </a:cubicBezTo>
                <a:close/>
              </a:path>
            </a:pathLst>
          </a:custGeom>
          <a:solidFill>
            <a:schemeClr val="tx1"/>
          </a:solidFill>
        </p:spPr>
        <p:txBody>
          <a:bodyPr wrap="square">
            <a:noAutofit/>
          </a:bodyPr>
          <a:lstStyle>
            <a:lvl1pPr marL="0" indent="0">
              <a:buNone/>
              <a:defRPr b="0" i="0">
                <a:latin typeface="Artifakt Element" panose="020B0503050000020004" pitchFamily="34" charset="77"/>
              </a:defRPr>
            </a:lvl1pPr>
          </a:lstStyle>
          <a:p>
            <a:r>
              <a:rPr lang="en-US"/>
              <a:t>Click icon to add picture</a:t>
            </a:r>
          </a:p>
        </p:txBody>
      </p:sp>
      <p:sp>
        <p:nvSpPr>
          <p:cNvPr id="4" name="Text Placeholder 18">
            <a:extLst>
              <a:ext uri="{FF2B5EF4-FFF2-40B4-BE49-F238E27FC236}">
                <a16:creationId xmlns:a16="http://schemas.microsoft.com/office/drawing/2014/main" id="{46B73E3B-4C00-7DC6-0C3F-EFD12A825CC1}"/>
              </a:ext>
            </a:extLst>
          </p:cNvPr>
          <p:cNvSpPr>
            <a:spLocks noGrp="1"/>
          </p:cNvSpPr>
          <p:nvPr>
            <p:ph type="body" sz="quarter" idx="28" hasCustomPrompt="1"/>
          </p:nvPr>
        </p:nvSpPr>
        <p:spPr>
          <a:xfrm>
            <a:off x="419100" y="6421359"/>
            <a:ext cx="5318951"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accent6"/>
                </a:solidFill>
                <a:latin typeface="Artifakt Element" panose="020B0503050000020004" pitchFamily="34" charset="77"/>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a:t>Click to add footer</a:t>
            </a:r>
          </a:p>
        </p:txBody>
      </p:sp>
      <p:sp>
        <p:nvSpPr>
          <p:cNvPr id="6" name="Title 5">
            <a:extLst>
              <a:ext uri="{FF2B5EF4-FFF2-40B4-BE49-F238E27FC236}">
                <a16:creationId xmlns:a16="http://schemas.microsoft.com/office/drawing/2014/main" id="{677EA106-7537-A203-89DB-3E989894BF6E}"/>
              </a:ext>
            </a:extLst>
          </p:cNvPr>
          <p:cNvSpPr>
            <a:spLocks noGrp="1"/>
          </p:cNvSpPr>
          <p:nvPr>
            <p:ph type="title" hasCustomPrompt="1"/>
          </p:nvPr>
        </p:nvSpPr>
        <p:spPr>
          <a:xfrm>
            <a:off x="419100" y="423668"/>
            <a:ext cx="4884211" cy="963247"/>
          </a:xfrm>
        </p:spPr>
        <p:txBody>
          <a:bodyPr/>
          <a:lstStyle/>
          <a:p>
            <a:pPr lvl="0"/>
            <a:r>
              <a:rPr lang="en-US"/>
              <a:t>Click to add title</a:t>
            </a:r>
          </a:p>
        </p:txBody>
      </p:sp>
      <p:sp>
        <p:nvSpPr>
          <p:cNvPr id="2" name="Text Placeholder 35">
            <a:extLst>
              <a:ext uri="{FF2B5EF4-FFF2-40B4-BE49-F238E27FC236}">
                <a16:creationId xmlns:a16="http://schemas.microsoft.com/office/drawing/2014/main" id="{EF68BE50-E3EC-BE53-AE31-27617838F1D5}"/>
              </a:ext>
            </a:extLst>
          </p:cNvPr>
          <p:cNvSpPr>
            <a:spLocks noGrp="1"/>
          </p:cNvSpPr>
          <p:nvPr>
            <p:ph type="body" sz="quarter" idx="30" hasCustomPrompt="1"/>
          </p:nvPr>
        </p:nvSpPr>
        <p:spPr>
          <a:xfrm>
            <a:off x="6515100" y="6553200"/>
            <a:ext cx="5257800" cy="85408"/>
          </a:xfrm>
          <a:prstGeom prst="rect">
            <a:avLst/>
          </a:prstGeom>
        </p:spPr>
        <p:txBody>
          <a:bodyPr lIns="0" tIns="0" rIns="0" bIns="0">
            <a:noAutofit/>
          </a:bodyPr>
          <a:lstStyle>
            <a:lvl1pPr marL="0" indent="0">
              <a:lnSpc>
                <a:spcPct val="90000"/>
              </a:lnSpc>
              <a:spcBef>
                <a:spcPts val="0"/>
              </a:spcBef>
              <a:spcAft>
                <a:spcPts val="0"/>
              </a:spcAft>
              <a:buNone/>
              <a:defRPr sz="600" b="0" i="0">
                <a:solidFill>
                  <a:schemeClr val="bg1"/>
                </a:solidFill>
                <a:latin typeface="Artifakt Element" panose="020B0503050000020004" pitchFamily="34" charset="77"/>
              </a:defRPr>
            </a:lvl1pPr>
          </a:lstStyle>
          <a:p>
            <a:r>
              <a:rPr lang="en-US"/>
              <a:t>Image courtesy of [Name]</a:t>
            </a:r>
          </a:p>
        </p:txBody>
      </p:sp>
    </p:spTree>
    <p:extLst>
      <p:ext uri="{BB962C8B-B14F-4D97-AF65-F5344CB8AC3E}">
        <p14:creationId xmlns:p14="http://schemas.microsoft.com/office/powerpoint/2010/main" val="635108411"/>
      </p:ext>
    </p:extLst>
  </p:cSld>
  <p:clrMapOvr>
    <a:masterClrMapping/>
  </p:clrMapOvr>
  <p:extLst>
    <p:ext uri="{DCECCB84-F9BA-43D5-87BE-67443E8EF086}">
      <p15:sldGuideLst xmlns:p15="http://schemas.microsoft.com/office/powerpoint/2012/main">
        <p15:guide id="1" orient="horz" pos="2160" userDrawn="1">
          <p15:clr>
            <a:srgbClr val="FBAE40"/>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Agenda Slide 2">
    <p:spTree>
      <p:nvGrpSpPr>
        <p:cNvPr id="1" name=""/>
        <p:cNvGrpSpPr/>
        <p:nvPr/>
      </p:nvGrpSpPr>
      <p:grpSpPr>
        <a:xfrm>
          <a:off x="0" y="0"/>
          <a:ext cx="0" cy="0"/>
          <a:chOff x="0" y="0"/>
          <a:chExt cx="0" cy="0"/>
        </a:xfrm>
      </p:grpSpPr>
      <p:sp>
        <p:nvSpPr>
          <p:cNvPr id="3" name="Freeform: Shape 2">
            <a:extLst>
              <a:ext uri="{FF2B5EF4-FFF2-40B4-BE49-F238E27FC236}">
                <a16:creationId xmlns:a16="http://schemas.microsoft.com/office/drawing/2014/main" id="{7312DA04-E0C1-2381-C68C-1ECA079CAB32}"/>
              </a:ext>
            </a:extLst>
          </p:cNvPr>
          <p:cNvSpPr/>
          <p:nvPr userDrawn="1"/>
        </p:nvSpPr>
        <p:spPr>
          <a:xfrm>
            <a:off x="0" y="5002182"/>
            <a:ext cx="12192000" cy="1855818"/>
          </a:xfrm>
          <a:custGeom>
            <a:avLst/>
            <a:gdLst>
              <a:gd name="connsiteX0" fmla="*/ 12192000 w 12192000"/>
              <a:gd name="connsiteY0" fmla="*/ 0 h 1855818"/>
              <a:gd name="connsiteX1" fmla="*/ 12192000 w 12192000"/>
              <a:gd name="connsiteY1" fmla="*/ 1855818 h 1855818"/>
              <a:gd name="connsiteX2" fmla="*/ 0 w 12192000"/>
              <a:gd name="connsiteY2" fmla="*/ 1855818 h 1855818"/>
              <a:gd name="connsiteX3" fmla="*/ 0 w 12192000"/>
              <a:gd name="connsiteY3" fmla="*/ 154547 h 1855818"/>
              <a:gd name="connsiteX4" fmla="*/ 12037452 w 12192000"/>
              <a:gd name="connsiteY4" fmla="*/ 154547 h 1855818"/>
              <a:gd name="connsiteX5" fmla="*/ 12192000 w 12192000"/>
              <a:gd name="connsiteY5" fmla="*/ 0 h 18558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2000" h="1855818">
                <a:moveTo>
                  <a:pt x="12192000" y="0"/>
                </a:moveTo>
                <a:lnTo>
                  <a:pt x="12192000" y="1855818"/>
                </a:lnTo>
                <a:lnTo>
                  <a:pt x="0" y="1855818"/>
                </a:lnTo>
                <a:lnTo>
                  <a:pt x="0" y="154547"/>
                </a:lnTo>
                <a:lnTo>
                  <a:pt x="12037452" y="154547"/>
                </a:lnTo>
                <a:cubicBezTo>
                  <a:pt x="12122806" y="154547"/>
                  <a:pt x="12192000" y="85354"/>
                  <a:pt x="12192000" y="0"/>
                </a:cubicBezTo>
                <a:close/>
              </a:path>
            </a:pathLst>
          </a:cu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ctr"/>
            <a:endParaRPr lang="en-US" b="0" i="0">
              <a:latin typeface="Artifakt Element" panose="020B0503050000020004" pitchFamily="34" charset="77"/>
            </a:endParaRPr>
          </a:p>
        </p:txBody>
      </p:sp>
      <p:grpSp>
        <p:nvGrpSpPr>
          <p:cNvPr id="8" name="Graphic 2">
            <a:extLst>
              <a:ext uri="{FF2B5EF4-FFF2-40B4-BE49-F238E27FC236}">
                <a16:creationId xmlns:a16="http://schemas.microsoft.com/office/drawing/2014/main" id="{D0709E80-AAE5-317C-3D96-A386750D6FE9}"/>
              </a:ext>
            </a:extLst>
          </p:cNvPr>
          <p:cNvGrpSpPr/>
          <p:nvPr userDrawn="1"/>
        </p:nvGrpSpPr>
        <p:grpSpPr>
          <a:xfrm>
            <a:off x="9711232" y="6203201"/>
            <a:ext cx="2025431" cy="208094"/>
            <a:chOff x="4616450" y="3276600"/>
            <a:chExt cx="2962049" cy="304323"/>
          </a:xfrm>
          <a:solidFill>
            <a:schemeClr val="tx1"/>
          </a:solidFill>
        </p:grpSpPr>
        <p:sp>
          <p:nvSpPr>
            <p:cNvPr id="9" name="Freeform 8">
              <a:extLst>
                <a:ext uri="{FF2B5EF4-FFF2-40B4-BE49-F238E27FC236}">
                  <a16:creationId xmlns:a16="http://schemas.microsoft.com/office/drawing/2014/main" id="{DF9801A6-8503-C7BD-3A83-F9C2D136E54B}"/>
                </a:ext>
              </a:extLst>
            </p:cNvPr>
            <p:cNvSpPr/>
            <p:nvPr/>
          </p:nvSpPr>
          <p:spPr>
            <a:xfrm>
              <a:off x="7312180" y="3284505"/>
              <a:ext cx="266318" cy="289083"/>
            </a:xfrm>
            <a:custGeom>
              <a:avLst/>
              <a:gdLst>
                <a:gd name="connsiteX0" fmla="*/ 266319 w 266318"/>
                <a:gd name="connsiteY0" fmla="*/ 0 h 289083"/>
                <a:gd name="connsiteX1" fmla="*/ 178688 w 266318"/>
                <a:gd name="connsiteY1" fmla="*/ 0 h 289083"/>
                <a:gd name="connsiteX2" fmla="*/ 73644 w 266318"/>
                <a:gd name="connsiteY2" fmla="*/ 117443 h 289083"/>
                <a:gd name="connsiteX3" fmla="*/ 73644 w 266318"/>
                <a:gd name="connsiteY3" fmla="*/ 0 h 289083"/>
                <a:gd name="connsiteX4" fmla="*/ 0 w 266318"/>
                <a:gd name="connsiteY4" fmla="*/ 0 h 289083"/>
                <a:gd name="connsiteX5" fmla="*/ 380 w 266318"/>
                <a:gd name="connsiteY5" fmla="*/ 289084 h 289083"/>
                <a:gd name="connsiteX6" fmla="*/ 73644 w 266318"/>
                <a:gd name="connsiteY6" fmla="*/ 289084 h 289083"/>
                <a:gd name="connsiteX7" fmla="*/ 73644 w 266318"/>
                <a:gd name="connsiteY7" fmla="*/ 179261 h 289083"/>
                <a:gd name="connsiteX8" fmla="*/ 173264 w 266318"/>
                <a:gd name="connsiteY8" fmla="*/ 289084 h 289083"/>
                <a:gd name="connsiteX9" fmla="*/ 266319 w 266318"/>
                <a:gd name="connsiteY9" fmla="*/ 289084 h 289083"/>
                <a:gd name="connsiteX10" fmla="*/ 132065 w 266318"/>
                <a:gd name="connsiteY10" fmla="*/ 146399 h 289083"/>
                <a:gd name="connsiteX11" fmla="*/ 266319 w 266318"/>
                <a:gd name="connsiteY11" fmla="*/ 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6318" h="289083">
                  <a:moveTo>
                    <a:pt x="266319" y="0"/>
                  </a:moveTo>
                  <a:lnTo>
                    <a:pt x="178688" y="0"/>
                  </a:lnTo>
                  <a:lnTo>
                    <a:pt x="73644" y="117443"/>
                  </a:lnTo>
                  <a:lnTo>
                    <a:pt x="73644" y="0"/>
                  </a:lnTo>
                  <a:lnTo>
                    <a:pt x="0" y="0"/>
                  </a:lnTo>
                  <a:lnTo>
                    <a:pt x="380" y="289084"/>
                  </a:lnTo>
                  <a:lnTo>
                    <a:pt x="73644" y="289084"/>
                  </a:lnTo>
                  <a:lnTo>
                    <a:pt x="73644" y="179261"/>
                  </a:lnTo>
                  <a:lnTo>
                    <a:pt x="173264" y="289084"/>
                  </a:lnTo>
                  <a:lnTo>
                    <a:pt x="266319" y="289084"/>
                  </a:lnTo>
                  <a:lnTo>
                    <a:pt x="132065" y="146399"/>
                  </a:lnTo>
                  <a:lnTo>
                    <a:pt x="266319" y="0"/>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10" name="Freeform 9">
              <a:extLst>
                <a:ext uri="{FF2B5EF4-FFF2-40B4-BE49-F238E27FC236}">
                  <a16:creationId xmlns:a16="http://schemas.microsoft.com/office/drawing/2014/main" id="{932CDE72-AA6A-CCD5-2BB9-99428EB7695D}"/>
                </a:ext>
              </a:extLst>
            </p:cNvPr>
            <p:cNvSpPr/>
            <p:nvPr/>
          </p:nvSpPr>
          <p:spPr>
            <a:xfrm>
              <a:off x="7003330" y="3276600"/>
              <a:ext cx="271361" cy="304323"/>
            </a:xfrm>
            <a:custGeom>
              <a:avLst/>
              <a:gdLst>
                <a:gd name="connsiteX0" fmla="*/ 190105 w 271361"/>
                <a:gd name="connsiteY0" fmla="*/ 126778 h 304323"/>
                <a:gd name="connsiteX1" fmla="*/ 122931 w 271361"/>
                <a:gd name="connsiteY1" fmla="*/ 119158 h 304323"/>
                <a:gd name="connsiteX2" fmla="*/ 73835 w 271361"/>
                <a:gd name="connsiteY2" fmla="*/ 91726 h 304323"/>
                <a:gd name="connsiteX3" fmla="*/ 133397 w 271361"/>
                <a:gd name="connsiteY3" fmla="*/ 63532 h 304323"/>
                <a:gd name="connsiteX4" fmla="*/ 194768 w 271361"/>
                <a:gd name="connsiteY4" fmla="*/ 98965 h 304323"/>
                <a:gd name="connsiteX5" fmla="*/ 266985 w 271361"/>
                <a:gd name="connsiteY5" fmla="*/ 98965 h 304323"/>
                <a:gd name="connsiteX6" fmla="*/ 137393 w 271361"/>
                <a:gd name="connsiteY6" fmla="*/ 0 h 304323"/>
                <a:gd name="connsiteX7" fmla="*/ 3901 w 271361"/>
                <a:gd name="connsiteY7" fmla="*/ 97917 h 304323"/>
                <a:gd name="connsiteX8" fmla="*/ 94862 w 271361"/>
                <a:gd name="connsiteY8" fmla="*/ 179261 h 304323"/>
                <a:gd name="connsiteX9" fmla="*/ 163084 w 271361"/>
                <a:gd name="connsiteY9" fmla="*/ 186500 h 304323"/>
                <a:gd name="connsiteX10" fmla="*/ 200952 w 271361"/>
                <a:gd name="connsiteY10" fmla="*/ 212503 h 304323"/>
                <a:gd name="connsiteX11" fmla="*/ 141770 w 271361"/>
                <a:gd name="connsiteY11" fmla="*/ 240697 h 304323"/>
                <a:gd name="connsiteX12" fmla="*/ 70695 w 271361"/>
                <a:gd name="connsiteY12" fmla="*/ 203835 h 304323"/>
                <a:gd name="connsiteX13" fmla="*/ 0 w 271361"/>
                <a:gd name="connsiteY13" fmla="*/ 203835 h 304323"/>
                <a:gd name="connsiteX14" fmla="*/ 139297 w 271361"/>
                <a:gd name="connsiteY14" fmla="*/ 304324 h 304323"/>
                <a:gd name="connsiteX15" fmla="*/ 271362 w 271361"/>
                <a:gd name="connsiteY15" fmla="*/ 211074 h 304323"/>
                <a:gd name="connsiteX16" fmla="*/ 190201 w 271361"/>
                <a:gd name="connsiteY16" fmla="*/ 126873 h 304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1361" h="304323">
                  <a:moveTo>
                    <a:pt x="190105" y="126778"/>
                  </a:moveTo>
                  <a:lnTo>
                    <a:pt x="122931" y="119158"/>
                  </a:lnTo>
                  <a:cubicBezTo>
                    <a:pt x="83540" y="114776"/>
                    <a:pt x="73835" y="105061"/>
                    <a:pt x="73835" y="91726"/>
                  </a:cubicBezTo>
                  <a:cubicBezTo>
                    <a:pt x="73835" y="76867"/>
                    <a:pt x="94006" y="63532"/>
                    <a:pt x="133397" y="63532"/>
                  </a:cubicBezTo>
                  <a:cubicBezTo>
                    <a:pt x="172789" y="63532"/>
                    <a:pt x="191152" y="77629"/>
                    <a:pt x="194768" y="98965"/>
                  </a:cubicBezTo>
                  <a:lnTo>
                    <a:pt x="266985" y="98965"/>
                  </a:lnTo>
                  <a:cubicBezTo>
                    <a:pt x="263370" y="37910"/>
                    <a:pt x="212085" y="0"/>
                    <a:pt x="137393" y="0"/>
                  </a:cubicBezTo>
                  <a:cubicBezTo>
                    <a:pt x="48621" y="0"/>
                    <a:pt x="3901" y="35433"/>
                    <a:pt x="3901" y="97917"/>
                  </a:cubicBezTo>
                  <a:cubicBezTo>
                    <a:pt x="3901" y="148876"/>
                    <a:pt x="33492" y="172688"/>
                    <a:pt x="94862" y="179261"/>
                  </a:cubicBezTo>
                  <a:lnTo>
                    <a:pt x="163084" y="186500"/>
                  </a:lnTo>
                  <a:cubicBezTo>
                    <a:pt x="189059" y="189357"/>
                    <a:pt x="200952" y="199549"/>
                    <a:pt x="200952" y="212503"/>
                  </a:cubicBezTo>
                  <a:cubicBezTo>
                    <a:pt x="200952" y="227362"/>
                    <a:pt x="183636" y="240697"/>
                    <a:pt x="141770" y="240697"/>
                  </a:cubicBezTo>
                  <a:cubicBezTo>
                    <a:pt x="93435" y="240697"/>
                    <a:pt x="73930" y="228410"/>
                    <a:pt x="70695" y="203835"/>
                  </a:cubicBezTo>
                  <a:lnTo>
                    <a:pt x="0" y="203835"/>
                  </a:lnTo>
                  <a:cubicBezTo>
                    <a:pt x="3235" y="270320"/>
                    <a:pt x="46527" y="304324"/>
                    <a:pt x="139297" y="304324"/>
                  </a:cubicBezTo>
                  <a:cubicBezTo>
                    <a:pt x="224073" y="304324"/>
                    <a:pt x="271362" y="267081"/>
                    <a:pt x="271362" y="211074"/>
                  </a:cubicBezTo>
                  <a:cubicBezTo>
                    <a:pt x="271362" y="162306"/>
                    <a:pt x="243198" y="133064"/>
                    <a:pt x="190201" y="126873"/>
                  </a:cubicBez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11" name="Freeform 10">
              <a:extLst>
                <a:ext uri="{FF2B5EF4-FFF2-40B4-BE49-F238E27FC236}">
                  <a16:creationId xmlns:a16="http://schemas.microsoft.com/office/drawing/2014/main" id="{D54C3C04-DEEE-D29D-ABF0-5B124798FBC4}"/>
                </a:ext>
              </a:extLst>
            </p:cNvPr>
            <p:cNvSpPr/>
            <p:nvPr/>
          </p:nvSpPr>
          <p:spPr>
            <a:xfrm>
              <a:off x="6738343" y="3284505"/>
              <a:ext cx="232446" cy="289083"/>
            </a:xfrm>
            <a:custGeom>
              <a:avLst/>
              <a:gdLst>
                <a:gd name="connsiteX0" fmla="*/ 0 w 232446"/>
                <a:gd name="connsiteY0" fmla="*/ 289084 h 289083"/>
                <a:gd name="connsiteX1" fmla="*/ 232446 w 232446"/>
                <a:gd name="connsiteY1" fmla="*/ 289084 h 289083"/>
                <a:gd name="connsiteX2" fmla="*/ 232446 w 232446"/>
                <a:gd name="connsiteY2" fmla="*/ 226600 h 289083"/>
                <a:gd name="connsiteX3" fmla="*/ 73645 w 232446"/>
                <a:gd name="connsiteY3" fmla="*/ 226600 h 289083"/>
                <a:gd name="connsiteX4" fmla="*/ 73645 w 232446"/>
                <a:gd name="connsiteY4" fmla="*/ 174212 h 289083"/>
                <a:gd name="connsiteX5" fmla="*/ 201333 w 232446"/>
                <a:gd name="connsiteY5" fmla="*/ 174212 h 289083"/>
                <a:gd name="connsiteX6" fmla="*/ 201333 w 232446"/>
                <a:gd name="connsiteY6" fmla="*/ 111347 h 289083"/>
                <a:gd name="connsiteX7" fmla="*/ 73645 w 232446"/>
                <a:gd name="connsiteY7" fmla="*/ 111347 h 289083"/>
                <a:gd name="connsiteX8" fmla="*/ 73645 w 232446"/>
                <a:gd name="connsiteY8" fmla="*/ 62579 h 289083"/>
                <a:gd name="connsiteX9" fmla="*/ 232446 w 232446"/>
                <a:gd name="connsiteY9" fmla="*/ 62579 h 289083"/>
                <a:gd name="connsiteX10" fmla="*/ 232446 w 232446"/>
                <a:gd name="connsiteY10" fmla="*/ 0 h 289083"/>
                <a:gd name="connsiteX11" fmla="*/ 0 w 232446"/>
                <a:gd name="connsiteY11" fmla="*/ 0 h 289083"/>
                <a:gd name="connsiteX12" fmla="*/ 0 w 232446"/>
                <a:gd name="connsiteY12"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2446" h="289083">
                  <a:moveTo>
                    <a:pt x="0" y="289084"/>
                  </a:moveTo>
                  <a:lnTo>
                    <a:pt x="232446" y="289084"/>
                  </a:lnTo>
                  <a:lnTo>
                    <a:pt x="232446" y="226600"/>
                  </a:lnTo>
                  <a:lnTo>
                    <a:pt x="73645" y="226600"/>
                  </a:lnTo>
                  <a:lnTo>
                    <a:pt x="73645" y="174212"/>
                  </a:lnTo>
                  <a:lnTo>
                    <a:pt x="201333" y="174212"/>
                  </a:lnTo>
                  <a:lnTo>
                    <a:pt x="201333" y="111347"/>
                  </a:lnTo>
                  <a:lnTo>
                    <a:pt x="73645" y="111347"/>
                  </a:lnTo>
                  <a:lnTo>
                    <a:pt x="73645" y="62579"/>
                  </a:lnTo>
                  <a:lnTo>
                    <a:pt x="232446" y="62579"/>
                  </a:lnTo>
                  <a:lnTo>
                    <a:pt x="232446" y="0"/>
                  </a:lnTo>
                  <a:lnTo>
                    <a:pt x="0" y="0"/>
                  </a:lnTo>
                  <a:lnTo>
                    <a:pt x="0" y="289084"/>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12" name="Freeform 11">
              <a:extLst>
                <a:ext uri="{FF2B5EF4-FFF2-40B4-BE49-F238E27FC236}">
                  <a16:creationId xmlns:a16="http://schemas.microsoft.com/office/drawing/2014/main" id="{3AFE1EBA-EC30-7CAC-6513-0224937269EA}"/>
                </a:ext>
              </a:extLst>
            </p:cNvPr>
            <p:cNvSpPr/>
            <p:nvPr/>
          </p:nvSpPr>
          <p:spPr>
            <a:xfrm>
              <a:off x="6430064" y="3284505"/>
              <a:ext cx="267080" cy="289083"/>
            </a:xfrm>
            <a:custGeom>
              <a:avLst/>
              <a:gdLst>
                <a:gd name="connsiteX0" fmla="*/ 135015 w 267080"/>
                <a:gd name="connsiteY0" fmla="*/ 0 h 289083"/>
                <a:gd name="connsiteX1" fmla="*/ 0 w 267080"/>
                <a:gd name="connsiteY1" fmla="*/ 0 h 289083"/>
                <a:gd name="connsiteX2" fmla="*/ 0 w 267080"/>
                <a:gd name="connsiteY2" fmla="*/ 289084 h 289083"/>
                <a:gd name="connsiteX3" fmla="*/ 135015 w 267080"/>
                <a:gd name="connsiteY3" fmla="*/ 289084 h 289083"/>
                <a:gd name="connsiteX4" fmla="*/ 267080 w 267080"/>
                <a:gd name="connsiteY4" fmla="*/ 142399 h 289083"/>
                <a:gd name="connsiteX5" fmla="*/ 135015 w 267080"/>
                <a:gd name="connsiteY5" fmla="*/ 95 h 289083"/>
                <a:gd name="connsiteX6" fmla="*/ 132065 w 267080"/>
                <a:gd name="connsiteY6" fmla="*/ 226600 h 289083"/>
                <a:gd name="connsiteX7" fmla="*/ 73549 w 267080"/>
                <a:gd name="connsiteY7" fmla="*/ 226600 h 289083"/>
                <a:gd name="connsiteX8" fmla="*/ 73549 w 267080"/>
                <a:gd name="connsiteY8" fmla="*/ 62579 h 289083"/>
                <a:gd name="connsiteX9" fmla="*/ 132065 w 267080"/>
                <a:gd name="connsiteY9" fmla="*/ 62579 h 289083"/>
                <a:gd name="connsiteX10" fmla="*/ 192008 w 267080"/>
                <a:gd name="connsiteY10" fmla="*/ 142399 h 289083"/>
                <a:gd name="connsiteX11" fmla="*/ 132065 w 267080"/>
                <a:gd name="connsiteY11" fmla="*/ 22660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7080" h="289083">
                  <a:moveTo>
                    <a:pt x="135015" y="0"/>
                  </a:moveTo>
                  <a:lnTo>
                    <a:pt x="0" y="0"/>
                  </a:lnTo>
                  <a:lnTo>
                    <a:pt x="0" y="289084"/>
                  </a:lnTo>
                  <a:lnTo>
                    <a:pt x="135015" y="289084"/>
                  </a:lnTo>
                  <a:cubicBezTo>
                    <a:pt x="238631" y="289084"/>
                    <a:pt x="267080" y="250412"/>
                    <a:pt x="267080" y="142399"/>
                  </a:cubicBezTo>
                  <a:cubicBezTo>
                    <a:pt x="267080" y="40862"/>
                    <a:pt x="239678" y="95"/>
                    <a:pt x="135015" y="95"/>
                  </a:cubicBezTo>
                  <a:close/>
                  <a:moveTo>
                    <a:pt x="132065" y="226600"/>
                  </a:moveTo>
                  <a:lnTo>
                    <a:pt x="73549" y="226600"/>
                  </a:lnTo>
                  <a:lnTo>
                    <a:pt x="73549" y="62579"/>
                  </a:lnTo>
                  <a:lnTo>
                    <a:pt x="132065" y="62579"/>
                  </a:lnTo>
                  <a:cubicBezTo>
                    <a:pt x="178307" y="62579"/>
                    <a:pt x="192008" y="75247"/>
                    <a:pt x="192008" y="142399"/>
                  </a:cubicBezTo>
                  <a:cubicBezTo>
                    <a:pt x="192008" y="203835"/>
                    <a:pt x="176595" y="226600"/>
                    <a:pt x="132065" y="226600"/>
                  </a:cubicBez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13" name="Freeform 12">
              <a:extLst>
                <a:ext uri="{FF2B5EF4-FFF2-40B4-BE49-F238E27FC236}">
                  <a16:creationId xmlns:a16="http://schemas.microsoft.com/office/drawing/2014/main" id="{7AFED292-D773-B049-2BB6-91F37C498C44}"/>
                </a:ext>
              </a:extLst>
            </p:cNvPr>
            <p:cNvSpPr/>
            <p:nvPr/>
          </p:nvSpPr>
          <p:spPr>
            <a:xfrm>
              <a:off x="6070595" y="3276600"/>
              <a:ext cx="319411" cy="304228"/>
            </a:xfrm>
            <a:custGeom>
              <a:avLst/>
              <a:gdLst>
                <a:gd name="connsiteX0" fmla="*/ 159563 w 319411"/>
                <a:gd name="connsiteY0" fmla="*/ 0 h 304228"/>
                <a:gd name="connsiteX1" fmla="*/ 0 w 319411"/>
                <a:gd name="connsiteY1" fmla="*/ 151733 h 304228"/>
                <a:gd name="connsiteX2" fmla="*/ 159563 w 319411"/>
                <a:gd name="connsiteY2" fmla="*/ 304229 h 304228"/>
                <a:gd name="connsiteX3" fmla="*/ 319411 w 319411"/>
                <a:gd name="connsiteY3" fmla="*/ 151733 h 304228"/>
                <a:gd name="connsiteX4" fmla="*/ 159563 w 319411"/>
                <a:gd name="connsiteY4" fmla="*/ 0 h 304228"/>
                <a:gd name="connsiteX5" fmla="*/ 159563 w 319411"/>
                <a:gd name="connsiteY5" fmla="*/ 239173 h 304228"/>
                <a:gd name="connsiteX6" fmla="*/ 75072 w 319411"/>
                <a:gd name="connsiteY6" fmla="*/ 151733 h 304228"/>
                <a:gd name="connsiteX7" fmla="*/ 159563 w 319411"/>
                <a:gd name="connsiteY7" fmla="*/ 65056 h 304228"/>
                <a:gd name="connsiteX8" fmla="*/ 244054 w 319411"/>
                <a:gd name="connsiteY8" fmla="*/ 151733 h 304228"/>
                <a:gd name="connsiteX9" fmla="*/ 159563 w 319411"/>
                <a:gd name="connsiteY9" fmla="*/ 239173 h 304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9411" h="304228">
                  <a:moveTo>
                    <a:pt x="159563" y="0"/>
                  </a:moveTo>
                  <a:cubicBezTo>
                    <a:pt x="54520" y="0"/>
                    <a:pt x="0" y="64675"/>
                    <a:pt x="0" y="151733"/>
                  </a:cubicBezTo>
                  <a:cubicBezTo>
                    <a:pt x="0" y="238792"/>
                    <a:pt x="54520" y="304229"/>
                    <a:pt x="159563" y="304229"/>
                  </a:cubicBezTo>
                  <a:cubicBezTo>
                    <a:pt x="264606" y="304229"/>
                    <a:pt x="319411" y="239173"/>
                    <a:pt x="319411" y="151733"/>
                  </a:cubicBezTo>
                  <a:cubicBezTo>
                    <a:pt x="319411" y="64294"/>
                    <a:pt x="264892" y="0"/>
                    <a:pt x="159563" y="0"/>
                  </a:cubicBezTo>
                  <a:close/>
                  <a:moveTo>
                    <a:pt x="159563" y="239173"/>
                  </a:moveTo>
                  <a:cubicBezTo>
                    <a:pt x="105043" y="239173"/>
                    <a:pt x="75072" y="205931"/>
                    <a:pt x="75072" y="151733"/>
                  </a:cubicBezTo>
                  <a:cubicBezTo>
                    <a:pt x="75072" y="97536"/>
                    <a:pt x="105043" y="65056"/>
                    <a:pt x="159563" y="65056"/>
                  </a:cubicBezTo>
                  <a:cubicBezTo>
                    <a:pt x="214083" y="65056"/>
                    <a:pt x="244054" y="98679"/>
                    <a:pt x="244054" y="151733"/>
                  </a:cubicBezTo>
                  <a:cubicBezTo>
                    <a:pt x="244054" y="204788"/>
                    <a:pt x="214463" y="239173"/>
                    <a:pt x="159563" y="239173"/>
                  </a:cubicBez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14" name="Freeform 13">
              <a:extLst>
                <a:ext uri="{FF2B5EF4-FFF2-40B4-BE49-F238E27FC236}">
                  <a16:creationId xmlns:a16="http://schemas.microsoft.com/office/drawing/2014/main" id="{13937ACC-4CCA-4223-E8EC-90C1528F86DD}"/>
                </a:ext>
              </a:extLst>
            </p:cNvPr>
            <p:cNvSpPr/>
            <p:nvPr/>
          </p:nvSpPr>
          <p:spPr>
            <a:xfrm>
              <a:off x="5799233" y="3284505"/>
              <a:ext cx="259468" cy="289083"/>
            </a:xfrm>
            <a:custGeom>
              <a:avLst/>
              <a:gdLst>
                <a:gd name="connsiteX0" fmla="*/ 0 w 259468"/>
                <a:gd name="connsiteY0" fmla="*/ 62579 h 289083"/>
                <a:gd name="connsiteX1" fmla="*/ 93150 w 259468"/>
                <a:gd name="connsiteY1" fmla="*/ 62579 h 289083"/>
                <a:gd name="connsiteX2" fmla="*/ 93150 w 259468"/>
                <a:gd name="connsiteY2" fmla="*/ 289084 h 289083"/>
                <a:gd name="connsiteX3" fmla="*/ 166699 w 259468"/>
                <a:gd name="connsiteY3" fmla="*/ 289084 h 289083"/>
                <a:gd name="connsiteX4" fmla="*/ 166699 w 259468"/>
                <a:gd name="connsiteY4" fmla="*/ 62579 h 289083"/>
                <a:gd name="connsiteX5" fmla="*/ 259468 w 259468"/>
                <a:gd name="connsiteY5" fmla="*/ 62579 h 289083"/>
                <a:gd name="connsiteX6" fmla="*/ 259468 w 259468"/>
                <a:gd name="connsiteY6" fmla="*/ 0 h 289083"/>
                <a:gd name="connsiteX7" fmla="*/ 0 w 259468"/>
                <a:gd name="connsiteY7" fmla="*/ 0 h 289083"/>
                <a:gd name="connsiteX8" fmla="*/ 0 w 259468"/>
                <a:gd name="connsiteY8" fmla="*/ 62579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9468" h="289083">
                  <a:moveTo>
                    <a:pt x="0" y="62579"/>
                  </a:moveTo>
                  <a:lnTo>
                    <a:pt x="93150" y="62579"/>
                  </a:lnTo>
                  <a:lnTo>
                    <a:pt x="93150" y="289084"/>
                  </a:lnTo>
                  <a:lnTo>
                    <a:pt x="166699" y="289084"/>
                  </a:lnTo>
                  <a:lnTo>
                    <a:pt x="166699" y="62579"/>
                  </a:lnTo>
                  <a:lnTo>
                    <a:pt x="259468" y="62579"/>
                  </a:lnTo>
                  <a:lnTo>
                    <a:pt x="259468" y="0"/>
                  </a:lnTo>
                  <a:lnTo>
                    <a:pt x="0" y="0"/>
                  </a:lnTo>
                  <a:lnTo>
                    <a:pt x="0" y="62579"/>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15" name="Freeform 14">
              <a:extLst>
                <a:ext uri="{FF2B5EF4-FFF2-40B4-BE49-F238E27FC236}">
                  <a16:creationId xmlns:a16="http://schemas.microsoft.com/office/drawing/2014/main" id="{70ED016E-E9E4-183F-B065-2CCFEECCB0A9}"/>
                </a:ext>
              </a:extLst>
            </p:cNvPr>
            <p:cNvSpPr/>
            <p:nvPr/>
          </p:nvSpPr>
          <p:spPr>
            <a:xfrm>
              <a:off x="5492857" y="3284505"/>
              <a:ext cx="272789" cy="296227"/>
            </a:xfrm>
            <a:custGeom>
              <a:avLst/>
              <a:gdLst>
                <a:gd name="connsiteX0" fmla="*/ 199240 w 272789"/>
                <a:gd name="connsiteY0" fmla="*/ 178499 h 296227"/>
                <a:gd name="connsiteX1" fmla="*/ 136823 w 272789"/>
                <a:gd name="connsiteY1" fmla="*/ 231267 h 296227"/>
                <a:gd name="connsiteX2" fmla="*/ 73644 w 272789"/>
                <a:gd name="connsiteY2" fmla="*/ 178499 h 296227"/>
                <a:gd name="connsiteX3" fmla="*/ 73644 w 272789"/>
                <a:gd name="connsiteY3" fmla="*/ 0 h 296227"/>
                <a:gd name="connsiteX4" fmla="*/ 0 w 272789"/>
                <a:gd name="connsiteY4" fmla="*/ 0 h 296227"/>
                <a:gd name="connsiteX5" fmla="*/ 0 w 272789"/>
                <a:gd name="connsiteY5" fmla="*/ 186785 h 296227"/>
                <a:gd name="connsiteX6" fmla="*/ 136728 w 272789"/>
                <a:gd name="connsiteY6" fmla="*/ 296228 h 296227"/>
                <a:gd name="connsiteX7" fmla="*/ 272789 w 272789"/>
                <a:gd name="connsiteY7" fmla="*/ 186785 h 296227"/>
                <a:gd name="connsiteX8" fmla="*/ 272789 w 272789"/>
                <a:gd name="connsiteY8" fmla="*/ 0 h 296227"/>
                <a:gd name="connsiteX9" fmla="*/ 199145 w 272789"/>
                <a:gd name="connsiteY9" fmla="*/ 0 h 296227"/>
                <a:gd name="connsiteX10" fmla="*/ 199145 w 272789"/>
                <a:gd name="connsiteY10" fmla="*/ 178499 h 296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2789" h="296227">
                  <a:moveTo>
                    <a:pt x="199240" y="178499"/>
                  </a:moveTo>
                  <a:cubicBezTo>
                    <a:pt x="199240" y="216122"/>
                    <a:pt x="176119" y="231267"/>
                    <a:pt x="136823" y="231267"/>
                  </a:cubicBezTo>
                  <a:cubicBezTo>
                    <a:pt x="97527" y="231267"/>
                    <a:pt x="73644" y="215360"/>
                    <a:pt x="73644" y="178499"/>
                  </a:cubicBezTo>
                  <a:lnTo>
                    <a:pt x="73644" y="0"/>
                  </a:lnTo>
                  <a:lnTo>
                    <a:pt x="0" y="0"/>
                  </a:lnTo>
                  <a:lnTo>
                    <a:pt x="0" y="186785"/>
                  </a:lnTo>
                  <a:cubicBezTo>
                    <a:pt x="0" y="270224"/>
                    <a:pt x="74310" y="296228"/>
                    <a:pt x="136728" y="296228"/>
                  </a:cubicBezTo>
                  <a:cubicBezTo>
                    <a:pt x="199145" y="296228"/>
                    <a:pt x="272789" y="270224"/>
                    <a:pt x="272789" y="186785"/>
                  </a:cubicBezTo>
                  <a:lnTo>
                    <a:pt x="272789" y="0"/>
                  </a:lnTo>
                  <a:lnTo>
                    <a:pt x="199145" y="0"/>
                  </a:lnTo>
                  <a:lnTo>
                    <a:pt x="199145" y="178499"/>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16" name="Freeform 15">
              <a:extLst>
                <a:ext uri="{FF2B5EF4-FFF2-40B4-BE49-F238E27FC236}">
                  <a16:creationId xmlns:a16="http://schemas.microsoft.com/office/drawing/2014/main" id="{0F75BCA2-F9D4-5CE0-1DC2-AC2117281F65}"/>
                </a:ext>
              </a:extLst>
            </p:cNvPr>
            <p:cNvSpPr/>
            <p:nvPr/>
          </p:nvSpPr>
          <p:spPr>
            <a:xfrm>
              <a:off x="5166595" y="3284505"/>
              <a:ext cx="316842" cy="289083"/>
            </a:xfrm>
            <a:custGeom>
              <a:avLst/>
              <a:gdLst>
                <a:gd name="connsiteX0" fmla="*/ 110752 w 316842"/>
                <a:gd name="connsiteY0" fmla="*/ 0 h 289083"/>
                <a:gd name="connsiteX1" fmla="*/ 0 w 316842"/>
                <a:gd name="connsiteY1" fmla="*/ 289084 h 289083"/>
                <a:gd name="connsiteX2" fmla="*/ 76118 w 316842"/>
                <a:gd name="connsiteY2" fmla="*/ 289084 h 289083"/>
                <a:gd name="connsiteX3" fmla="*/ 95433 w 316842"/>
                <a:gd name="connsiteY3" fmla="*/ 234887 h 289083"/>
                <a:gd name="connsiteX4" fmla="*/ 219126 w 316842"/>
                <a:gd name="connsiteY4" fmla="*/ 234887 h 289083"/>
                <a:gd name="connsiteX5" fmla="*/ 238155 w 316842"/>
                <a:gd name="connsiteY5" fmla="*/ 289084 h 289083"/>
                <a:gd name="connsiteX6" fmla="*/ 316843 w 316842"/>
                <a:gd name="connsiteY6" fmla="*/ 289084 h 289083"/>
                <a:gd name="connsiteX7" fmla="*/ 204663 w 316842"/>
                <a:gd name="connsiteY7" fmla="*/ 0 h 289083"/>
                <a:gd name="connsiteX8" fmla="*/ 110752 w 316842"/>
                <a:gd name="connsiteY8" fmla="*/ 0 h 289083"/>
                <a:gd name="connsiteX9" fmla="*/ 117413 w 316842"/>
                <a:gd name="connsiteY9" fmla="*/ 173450 h 289083"/>
                <a:gd name="connsiteX10" fmla="*/ 157850 w 316842"/>
                <a:gd name="connsiteY10" fmla="*/ 60198 h 289083"/>
                <a:gd name="connsiteX11" fmla="*/ 197622 w 316842"/>
                <a:gd name="connsiteY11" fmla="*/ 173546 h 289083"/>
                <a:gd name="connsiteX12" fmla="*/ 117413 w 316842"/>
                <a:gd name="connsiteY12" fmla="*/ 173546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6842" h="289083">
                  <a:moveTo>
                    <a:pt x="110752" y="0"/>
                  </a:moveTo>
                  <a:lnTo>
                    <a:pt x="0" y="289084"/>
                  </a:lnTo>
                  <a:lnTo>
                    <a:pt x="76118" y="289084"/>
                  </a:lnTo>
                  <a:lnTo>
                    <a:pt x="95433" y="234887"/>
                  </a:lnTo>
                  <a:lnTo>
                    <a:pt x="219126" y="234887"/>
                  </a:lnTo>
                  <a:lnTo>
                    <a:pt x="238155" y="289084"/>
                  </a:lnTo>
                  <a:lnTo>
                    <a:pt x="316843" y="289084"/>
                  </a:lnTo>
                  <a:lnTo>
                    <a:pt x="204663" y="0"/>
                  </a:lnTo>
                  <a:lnTo>
                    <a:pt x="110752" y="0"/>
                  </a:lnTo>
                  <a:close/>
                  <a:moveTo>
                    <a:pt x="117413" y="173450"/>
                  </a:moveTo>
                  <a:lnTo>
                    <a:pt x="157850" y="60198"/>
                  </a:lnTo>
                  <a:lnTo>
                    <a:pt x="197622" y="173546"/>
                  </a:lnTo>
                  <a:lnTo>
                    <a:pt x="117413" y="173546"/>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17" name="Freeform 16">
              <a:extLst>
                <a:ext uri="{FF2B5EF4-FFF2-40B4-BE49-F238E27FC236}">
                  <a16:creationId xmlns:a16="http://schemas.microsoft.com/office/drawing/2014/main" id="{C0A6EB6B-88E5-0815-8D40-BDA9B2DCFAFD}"/>
                </a:ext>
              </a:extLst>
            </p:cNvPr>
            <p:cNvSpPr/>
            <p:nvPr/>
          </p:nvSpPr>
          <p:spPr>
            <a:xfrm>
              <a:off x="4616450" y="3284505"/>
              <a:ext cx="422266" cy="289083"/>
            </a:xfrm>
            <a:custGeom>
              <a:avLst/>
              <a:gdLst>
                <a:gd name="connsiteX0" fmla="*/ 2284 w 422266"/>
                <a:gd name="connsiteY0" fmla="*/ 289084 h 289083"/>
                <a:gd name="connsiteX1" fmla="*/ 260800 w 422266"/>
                <a:gd name="connsiteY1" fmla="*/ 128111 h 289083"/>
                <a:gd name="connsiteX2" fmla="*/ 394959 w 422266"/>
                <a:gd name="connsiteY2" fmla="*/ 128111 h 289083"/>
                <a:gd name="connsiteX3" fmla="*/ 402761 w 422266"/>
                <a:gd name="connsiteY3" fmla="*/ 135922 h 289083"/>
                <a:gd name="connsiteX4" fmla="*/ 402761 w 422266"/>
                <a:gd name="connsiteY4" fmla="*/ 135922 h 289083"/>
                <a:gd name="connsiteX5" fmla="*/ 399146 w 422266"/>
                <a:gd name="connsiteY5" fmla="*/ 142494 h 289083"/>
                <a:gd name="connsiteX6" fmla="*/ 272123 w 422266"/>
                <a:gd name="connsiteY6" fmla="*/ 218694 h 289083"/>
                <a:gd name="connsiteX7" fmla="*/ 260991 w 422266"/>
                <a:gd name="connsiteY7" fmla="*/ 240982 h 289083"/>
                <a:gd name="connsiteX8" fmla="*/ 260991 w 422266"/>
                <a:gd name="connsiteY8" fmla="*/ 288989 h 289083"/>
                <a:gd name="connsiteX9" fmla="*/ 422266 w 422266"/>
                <a:gd name="connsiteY9" fmla="*/ 288989 h 289083"/>
                <a:gd name="connsiteX10" fmla="*/ 422266 w 422266"/>
                <a:gd name="connsiteY10" fmla="*/ 9906 h 289083"/>
                <a:gd name="connsiteX11" fmla="*/ 412371 w 422266"/>
                <a:gd name="connsiteY11" fmla="*/ 0 h 289083"/>
                <a:gd name="connsiteX12" fmla="*/ 411895 w 422266"/>
                <a:gd name="connsiteY12" fmla="*/ 0 h 289083"/>
                <a:gd name="connsiteX13" fmla="*/ 257946 w 422266"/>
                <a:gd name="connsiteY13" fmla="*/ 0 h 289083"/>
                <a:gd name="connsiteX14" fmla="*/ 0 w 422266"/>
                <a:gd name="connsiteY14" fmla="*/ 160306 h 289083"/>
                <a:gd name="connsiteX15" fmla="*/ 0 w 422266"/>
                <a:gd name="connsiteY15" fmla="*/ 289084 h 289083"/>
                <a:gd name="connsiteX16" fmla="*/ 2284 w 422266"/>
                <a:gd name="connsiteY16"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2266" h="289083">
                  <a:moveTo>
                    <a:pt x="2284" y="289084"/>
                  </a:moveTo>
                  <a:lnTo>
                    <a:pt x="260800" y="128111"/>
                  </a:lnTo>
                  <a:lnTo>
                    <a:pt x="394959" y="128111"/>
                  </a:lnTo>
                  <a:cubicBezTo>
                    <a:pt x="399241" y="128111"/>
                    <a:pt x="402761" y="131636"/>
                    <a:pt x="402761" y="135922"/>
                  </a:cubicBezTo>
                  <a:lnTo>
                    <a:pt x="402761" y="135922"/>
                  </a:lnTo>
                  <a:cubicBezTo>
                    <a:pt x="402951" y="138684"/>
                    <a:pt x="401524" y="141256"/>
                    <a:pt x="399146" y="142494"/>
                  </a:cubicBezTo>
                  <a:lnTo>
                    <a:pt x="272123" y="218694"/>
                  </a:lnTo>
                  <a:cubicBezTo>
                    <a:pt x="263845" y="223647"/>
                    <a:pt x="260991" y="233553"/>
                    <a:pt x="260991" y="240982"/>
                  </a:cubicBezTo>
                  <a:lnTo>
                    <a:pt x="260991" y="288989"/>
                  </a:lnTo>
                  <a:cubicBezTo>
                    <a:pt x="260991" y="288989"/>
                    <a:pt x="422266" y="288989"/>
                    <a:pt x="422266" y="288989"/>
                  </a:cubicBezTo>
                  <a:lnTo>
                    <a:pt x="422266" y="9906"/>
                  </a:lnTo>
                  <a:cubicBezTo>
                    <a:pt x="422266" y="4477"/>
                    <a:pt x="417890" y="0"/>
                    <a:pt x="412371" y="0"/>
                  </a:cubicBezTo>
                  <a:cubicBezTo>
                    <a:pt x="412181" y="0"/>
                    <a:pt x="412086" y="0"/>
                    <a:pt x="411895" y="0"/>
                  </a:cubicBezTo>
                  <a:lnTo>
                    <a:pt x="257946" y="0"/>
                  </a:lnTo>
                  <a:lnTo>
                    <a:pt x="0" y="160306"/>
                  </a:lnTo>
                  <a:lnTo>
                    <a:pt x="0" y="289084"/>
                  </a:lnTo>
                  <a:lnTo>
                    <a:pt x="2284" y="289084"/>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grpSp>
      <p:sp>
        <p:nvSpPr>
          <p:cNvPr id="4" name="Text Placeholder 18">
            <a:extLst>
              <a:ext uri="{FF2B5EF4-FFF2-40B4-BE49-F238E27FC236}">
                <a16:creationId xmlns:a16="http://schemas.microsoft.com/office/drawing/2014/main" id="{73F2B294-6717-735B-E510-99CAE24EB4C5}"/>
              </a:ext>
            </a:extLst>
          </p:cNvPr>
          <p:cNvSpPr>
            <a:spLocks noGrp="1"/>
          </p:cNvSpPr>
          <p:nvPr>
            <p:ph type="body" sz="quarter" idx="28" hasCustomPrompt="1"/>
          </p:nvPr>
        </p:nvSpPr>
        <p:spPr>
          <a:xfrm>
            <a:off x="419100" y="6421359"/>
            <a:ext cx="5318951"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tx2"/>
                </a:solidFill>
                <a:latin typeface="Artifakt Element" panose="020B0503050000020004" pitchFamily="34" charset="77"/>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a:t>Click to add footer</a:t>
            </a:r>
          </a:p>
        </p:txBody>
      </p:sp>
      <p:sp>
        <p:nvSpPr>
          <p:cNvPr id="6" name="Title 5">
            <a:extLst>
              <a:ext uri="{FF2B5EF4-FFF2-40B4-BE49-F238E27FC236}">
                <a16:creationId xmlns:a16="http://schemas.microsoft.com/office/drawing/2014/main" id="{119AF9AA-113E-6011-BEAD-527B79BE80CE}"/>
              </a:ext>
            </a:extLst>
          </p:cNvPr>
          <p:cNvSpPr>
            <a:spLocks noGrp="1"/>
          </p:cNvSpPr>
          <p:nvPr>
            <p:ph type="title" hasCustomPrompt="1"/>
          </p:nvPr>
        </p:nvSpPr>
        <p:spPr>
          <a:xfrm>
            <a:off x="419100" y="423668"/>
            <a:ext cx="4884211" cy="963247"/>
          </a:xfrm>
        </p:spPr>
        <p:txBody>
          <a:bodyPr/>
          <a:lstStyle/>
          <a:p>
            <a:pPr lvl="0"/>
            <a:r>
              <a:rPr lang="en-US"/>
              <a:t>Click to add title</a:t>
            </a:r>
          </a:p>
        </p:txBody>
      </p:sp>
    </p:spTree>
    <p:extLst>
      <p:ext uri="{BB962C8B-B14F-4D97-AF65-F5344CB8AC3E}">
        <p14:creationId xmlns:p14="http://schemas.microsoft.com/office/powerpoint/2010/main" val="3308619180"/>
      </p:ext>
    </p:extLst>
  </p:cSld>
  <p:clrMapOvr>
    <a:masterClrMapping/>
  </p:clrMapOvr>
  <p:extLst>
    <p:ext uri="{DCECCB84-F9BA-43D5-87BE-67443E8EF086}">
      <p15:sldGuideLst xmlns:p15="http://schemas.microsoft.com/office/powerpoint/2012/main">
        <p15:guide id="1" orient="horz" pos="2160" userDrawn="1">
          <p15:clr>
            <a:srgbClr val="FBAE4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Agenda Slide 2 (with Image)">
    <p:spTree>
      <p:nvGrpSpPr>
        <p:cNvPr id="1" name=""/>
        <p:cNvGrpSpPr/>
        <p:nvPr/>
      </p:nvGrpSpPr>
      <p:grpSpPr>
        <a:xfrm>
          <a:off x="0" y="0"/>
          <a:ext cx="0" cy="0"/>
          <a:chOff x="0" y="0"/>
          <a:chExt cx="0" cy="0"/>
        </a:xfrm>
      </p:grpSpPr>
      <p:sp>
        <p:nvSpPr>
          <p:cNvPr id="20" name="Picture Placeholder 1">
            <a:extLst>
              <a:ext uri="{FF2B5EF4-FFF2-40B4-BE49-F238E27FC236}">
                <a16:creationId xmlns:a16="http://schemas.microsoft.com/office/drawing/2014/main" id="{0A9F502A-839C-9F82-5D46-5CFC0D38A6C7}"/>
              </a:ext>
            </a:extLst>
          </p:cNvPr>
          <p:cNvSpPr>
            <a:spLocks noGrp="1"/>
          </p:cNvSpPr>
          <p:nvPr>
            <p:ph type="pic" sz="quarter" idx="10"/>
          </p:nvPr>
        </p:nvSpPr>
        <p:spPr>
          <a:xfrm>
            <a:off x="0" y="4718050"/>
            <a:ext cx="12192000" cy="2139950"/>
          </a:xfrm>
          <a:custGeom>
            <a:avLst/>
            <a:gdLst>
              <a:gd name="connsiteX0" fmla="*/ 12191999 w 12192000"/>
              <a:gd name="connsiteY0" fmla="*/ 0 h 2139950"/>
              <a:gd name="connsiteX1" fmla="*/ 12192000 w 12192000"/>
              <a:gd name="connsiteY1" fmla="*/ 0 h 2139950"/>
              <a:gd name="connsiteX2" fmla="*/ 12192000 w 12192000"/>
              <a:gd name="connsiteY2" fmla="*/ 2139950 h 2139950"/>
              <a:gd name="connsiteX3" fmla="*/ 0 w 12192000"/>
              <a:gd name="connsiteY3" fmla="*/ 2139950 h 2139950"/>
              <a:gd name="connsiteX4" fmla="*/ 0 w 12192000"/>
              <a:gd name="connsiteY4" fmla="*/ 438679 h 2139950"/>
              <a:gd name="connsiteX5" fmla="*/ 12037452 w 12192000"/>
              <a:gd name="connsiteY5" fmla="*/ 438679 h 2139950"/>
              <a:gd name="connsiteX6" fmla="*/ 12191999 w 12192000"/>
              <a:gd name="connsiteY6" fmla="*/ 284132 h 2139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2139950">
                <a:moveTo>
                  <a:pt x="12191999" y="0"/>
                </a:moveTo>
                <a:lnTo>
                  <a:pt x="12192000" y="0"/>
                </a:lnTo>
                <a:lnTo>
                  <a:pt x="12192000" y="2139950"/>
                </a:lnTo>
                <a:lnTo>
                  <a:pt x="0" y="2139950"/>
                </a:lnTo>
                <a:lnTo>
                  <a:pt x="0" y="438679"/>
                </a:lnTo>
                <a:lnTo>
                  <a:pt x="12037452" y="438679"/>
                </a:lnTo>
                <a:cubicBezTo>
                  <a:pt x="12122806" y="438679"/>
                  <a:pt x="12191999" y="369486"/>
                  <a:pt x="12191999" y="284132"/>
                </a:cubicBezTo>
                <a:close/>
              </a:path>
            </a:pathLst>
          </a:custGeom>
          <a:solidFill>
            <a:schemeClr val="tx1"/>
          </a:solidFill>
          <a:ln>
            <a:noFill/>
          </a:ln>
        </p:spPr>
        <p:txBody>
          <a:bodyPr wrap="square" anchor="ctr">
            <a:noAutofit/>
          </a:bodyPr>
          <a:lstStyle>
            <a:lvl1pPr marL="0" indent="0" algn="l">
              <a:spcBef>
                <a:spcPts val="0"/>
              </a:spcBef>
              <a:spcAft>
                <a:spcPts val="0"/>
              </a:spcAft>
              <a:buNone/>
              <a:defRPr b="0" i="0">
                <a:latin typeface="Artifakt Element" panose="020B0503050000020004" pitchFamily="34" charset="77"/>
              </a:defRPr>
            </a:lvl1pPr>
          </a:lstStyle>
          <a:p>
            <a:r>
              <a:rPr lang="en-US"/>
              <a:t>Click icon to add picture</a:t>
            </a:r>
          </a:p>
        </p:txBody>
      </p:sp>
      <p:sp>
        <p:nvSpPr>
          <p:cNvPr id="2" name="Title 5">
            <a:extLst>
              <a:ext uri="{FF2B5EF4-FFF2-40B4-BE49-F238E27FC236}">
                <a16:creationId xmlns:a16="http://schemas.microsoft.com/office/drawing/2014/main" id="{D3984E12-53BA-4634-E7BC-0A694D8F4ACB}"/>
              </a:ext>
            </a:extLst>
          </p:cNvPr>
          <p:cNvSpPr>
            <a:spLocks noGrp="1"/>
          </p:cNvSpPr>
          <p:nvPr>
            <p:ph type="title" hasCustomPrompt="1"/>
          </p:nvPr>
        </p:nvSpPr>
        <p:spPr>
          <a:xfrm>
            <a:off x="419100" y="423668"/>
            <a:ext cx="4884211" cy="963247"/>
          </a:xfrm>
        </p:spPr>
        <p:txBody>
          <a:bodyPr/>
          <a:lstStyle/>
          <a:p>
            <a:pPr lvl="0"/>
            <a:r>
              <a:rPr lang="en-US"/>
              <a:t>Click to add title</a:t>
            </a:r>
          </a:p>
        </p:txBody>
      </p:sp>
      <p:sp>
        <p:nvSpPr>
          <p:cNvPr id="3" name="Text Placeholder 35">
            <a:extLst>
              <a:ext uri="{FF2B5EF4-FFF2-40B4-BE49-F238E27FC236}">
                <a16:creationId xmlns:a16="http://schemas.microsoft.com/office/drawing/2014/main" id="{E250963B-DE41-BD9D-C2EF-D98C7B038BA7}"/>
              </a:ext>
            </a:extLst>
          </p:cNvPr>
          <p:cNvSpPr>
            <a:spLocks noGrp="1"/>
          </p:cNvSpPr>
          <p:nvPr>
            <p:ph type="body" sz="quarter" idx="30" hasCustomPrompt="1"/>
          </p:nvPr>
        </p:nvSpPr>
        <p:spPr>
          <a:xfrm>
            <a:off x="419100" y="6540134"/>
            <a:ext cx="5198150" cy="136208"/>
          </a:xfrm>
          <a:prstGeom prst="rect">
            <a:avLst/>
          </a:prstGeom>
        </p:spPr>
        <p:txBody>
          <a:bodyPr lIns="0" tIns="0" rIns="0" bIns="0" anchor="b">
            <a:noAutofit/>
          </a:bodyPr>
          <a:lstStyle>
            <a:lvl1pPr marL="0" indent="0">
              <a:lnSpc>
                <a:spcPct val="90000"/>
              </a:lnSpc>
              <a:spcBef>
                <a:spcPts val="0"/>
              </a:spcBef>
              <a:spcAft>
                <a:spcPts val="0"/>
              </a:spcAft>
              <a:buNone/>
              <a:defRPr sz="600" b="0" i="0">
                <a:solidFill>
                  <a:schemeClr val="bg1"/>
                </a:solidFill>
                <a:latin typeface="Artifakt Element" panose="020B0503050000020004" pitchFamily="34" charset="77"/>
              </a:defRPr>
            </a:lvl1pPr>
          </a:lstStyle>
          <a:p>
            <a:r>
              <a:rPr lang="en-US"/>
              <a:t>Image courtesy of [Name]</a:t>
            </a:r>
          </a:p>
        </p:txBody>
      </p:sp>
    </p:spTree>
    <p:extLst>
      <p:ext uri="{BB962C8B-B14F-4D97-AF65-F5344CB8AC3E}">
        <p14:creationId xmlns:p14="http://schemas.microsoft.com/office/powerpoint/2010/main" val="695300156"/>
      </p:ext>
    </p:extLst>
  </p:cSld>
  <p:clrMapOvr>
    <a:masterClrMapping/>
  </p:clrMapOvr>
  <p:extLst>
    <p:ext uri="{DCECCB84-F9BA-43D5-87BE-67443E8EF086}">
      <p15:sldGuideLst xmlns:p15="http://schemas.microsoft.com/office/powerpoint/2012/main">
        <p15:guide id="1" orient="horz" pos="2160" userDrawn="1">
          <p15:clr>
            <a:srgbClr val="FBAE40"/>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BA93362D-11E0-4A96-63E8-37BEF8A19BC6}"/>
              </a:ext>
            </a:extLst>
          </p:cNvPr>
          <p:cNvSpPr>
            <a:spLocks noGrp="1"/>
          </p:cNvSpPr>
          <p:nvPr>
            <p:ph type="title" hasCustomPrompt="1"/>
          </p:nvPr>
        </p:nvSpPr>
        <p:spPr>
          <a:xfrm>
            <a:off x="419100" y="423668"/>
            <a:ext cx="11353800" cy="1214632"/>
          </a:xfrm>
        </p:spPr>
        <p:txBody>
          <a:bodyPr/>
          <a:lstStyle/>
          <a:p>
            <a:pPr lvl="0"/>
            <a:r>
              <a:rPr lang="en-US"/>
              <a:t>Click to add title</a:t>
            </a:r>
          </a:p>
        </p:txBody>
      </p:sp>
      <p:sp>
        <p:nvSpPr>
          <p:cNvPr id="2" name="Slide Number Placeholder 14">
            <a:extLst>
              <a:ext uri="{FF2B5EF4-FFF2-40B4-BE49-F238E27FC236}">
                <a16:creationId xmlns:a16="http://schemas.microsoft.com/office/drawing/2014/main" id="{63F16A77-9433-CF42-8BEA-EECEE4040C20}"/>
              </a:ext>
            </a:extLst>
          </p:cNvPr>
          <p:cNvSpPr>
            <a:spLocks noGrp="1"/>
          </p:cNvSpPr>
          <p:nvPr>
            <p:ph type="sldNum" sz="quarter" idx="4"/>
          </p:nvPr>
        </p:nvSpPr>
        <p:spPr>
          <a:xfrm>
            <a:off x="9043733" y="6421359"/>
            <a:ext cx="2740279" cy="254983"/>
          </a:xfrm>
          <a:prstGeom prst="rect">
            <a:avLst/>
          </a:prstGeom>
        </p:spPr>
        <p:txBody>
          <a:bodyPr vert="horz" lIns="0" tIns="0" rIns="0" bIns="0" rtlCol="0" anchor="b"/>
          <a:lstStyle>
            <a:lvl1pPr algn="r">
              <a:defRPr sz="800" b="0" i="0">
                <a:solidFill>
                  <a:schemeClr val="accent6"/>
                </a:solidFill>
                <a:latin typeface="Artifakt Element" panose="020B0503050000020004" pitchFamily="34" charset="77"/>
              </a:defRPr>
            </a:lvl1pPr>
          </a:lstStyle>
          <a:p>
            <a:fld id="{D425CD52-4183-C145-916A-AE90310D9D4E}" type="slidenum">
              <a:rPr lang="en-US" smtClean="0"/>
              <a:pPr/>
              <a:t>‹#›</a:t>
            </a:fld>
            <a:endParaRPr lang="en-US"/>
          </a:p>
        </p:txBody>
      </p:sp>
      <p:sp>
        <p:nvSpPr>
          <p:cNvPr id="4" name="Text Placeholder 18">
            <a:extLst>
              <a:ext uri="{FF2B5EF4-FFF2-40B4-BE49-F238E27FC236}">
                <a16:creationId xmlns:a16="http://schemas.microsoft.com/office/drawing/2014/main" id="{9CB95906-098C-04BD-84AC-30DE8BC15F00}"/>
              </a:ext>
            </a:extLst>
          </p:cNvPr>
          <p:cNvSpPr>
            <a:spLocks noGrp="1"/>
          </p:cNvSpPr>
          <p:nvPr>
            <p:ph type="body" sz="quarter" idx="28" hasCustomPrompt="1"/>
          </p:nvPr>
        </p:nvSpPr>
        <p:spPr>
          <a:xfrm>
            <a:off x="419100" y="6421359"/>
            <a:ext cx="8367712"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accent6"/>
                </a:solidFill>
                <a:latin typeface="Artifakt Element" panose="020B0503050000020004" pitchFamily="34" charset="77"/>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a:t>Click to add footer</a:t>
            </a:r>
          </a:p>
        </p:txBody>
      </p:sp>
    </p:spTree>
    <p:extLst>
      <p:ext uri="{BB962C8B-B14F-4D97-AF65-F5344CB8AC3E}">
        <p14:creationId xmlns:p14="http://schemas.microsoft.com/office/powerpoint/2010/main" val="1134095372"/>
      </p:ext>
    </p:extLst>
  </p:cSld>
  <p:clrMapOvr>
    <a:masterClrMapping/>
  </p:clrMapOvr>
  <p:extLst>
    <p:ext uri="{DCECCB84-F9BA-43D5-87BE-67443E8EF086}">
      <p15:sldGuideLst xmlns:p15="http://schemas.microsoft.com/office/powerpoint/2012/main">
        <p15:guide id="1" orient="horz" pos="2160" userDrawn="1">
          <p15:clr>
            <a:srgbClr val="FBAE40"/>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itle with Subtitle">
    <p:spTree>
      <p:nvGrpSpPr>
        <p:cNvPr id="1" name=""/>
        <p:cNvGrpSpPr/>
        <p:nvPr/>
      </p:nvGrpSpPr>
      <p:grpSpPr>
        <a:xfrm>
          <a:off x="0" y="0"/>
          <a:ext cx="0" cy="0"/>
          <a:chOff x="0" y="0"/>
          <a:chExt cx="0" cy="0"/>
        </a:xfrm>
      </p:grpSpPr>
      <p:sp>
        <p:nvSpPr>
          <p:cNvPr id="7" name="Text Placeholder 41">
            <a:extLst>
              <a:ext uri="{FF2B5EF4-FFF2-40B4-BE49-F238E27FC236}">
                <a16:creationId xmlns:a16="http://schemas.microsoft.com/office/drawing/2014/main" id="{EF854A2A-9B0D-F8A0-5B13-41FDD41155C0}"/>
              </a:ext>
            </a:extLst>
          </p:cNvPr>
          <p:cNvSpPr>
            <a:spLocks noGrp="1"/>
          </p:cNvSpPr>
          <p:nvPr>
            <p:ph type="body" sz="quarter" idx="38" hasCustomPrompt="1"/>
          </p:nvPr>
        </p:nvSpPr>
        <p:spPr>
          <a:xfrm>
            <a:off x="419100" y="1057982"/>
            <a:ext cx="11353800" cy="352782"/>
          </a:xfrm>
          <a:prstGeom prst="rect">
            <a:avLst/>
          </a:prstGeom>
        </p:spPr>
        <p:txBody>
          <a:bodyPr lIns="0" tIns="0" rIns="0" bIns="0">
            <a:noAutofit/>
          </a:bodyPr>
          <a:lstStyle>
            <a:lvl1pPr marL="0" indent="0">
              <a:spcBef>
                <a:spcPts val="0"/>
              </a:spcBef>
              <a:spcAft>
                <a:spcPts val="0"/>
              </a:spcAft>
              <a:buNone/>
              <a:defRPr sz="1600" b="0" i="0">
                <a:latin typeface="Artifakt Element" panose="020B0503050000020004" pitchFamily="34" charset="77"/>
              </a:defRPr>
            </a:lvl1pPr>
            <a:lvl2pPr>
              <a:defRPr>
                <a:latin typeface="+mn-lt"/>
              </a:defRPr>
            </a:lvl2pPr>
            <a:lvl3pPr>
              <a:defRPr>
                <a:latin typeface="+mn-lt"/>
              </a:defRPr>
            </a:lvl3pPr>
            <a:lvl4pPr>
              <a:defRPr>
                <a:latin typeface="+mn-lt"/>
              </a:defRPr>
            </a:lvl4pPr>
            <a:lvl5pPr>
              <a:defRPr>
                <a:latin typeface="+mn-lt"/>
              </a:defRPr>
            </a:lvl5pPr>
          </a:lstStyle>
          <a:p>
            <a:pPr lvl="0"/>
            <a:r>
              <a:rPr lang="en-US"/>
              <a:t>Click to add subtitle</a:t>
            </a:r>
          </a:p>
        </p:txBody>
      </p:sp>
      <p:sp>
        <p:nvSpPr>
          <p:cNvPr id="11" name="Title 10">
            <a:extLst>
              <a:ext uri="{FF2B5EF4-FFF2-40B4-BE49-F238E27FC236}">
                <a16:creationId xmlns:a16="http://schemas.microsoft.com/office/drawing/2014/main" id="{82B8DC42-C93D-3A56-2017-316EF6F73D2B}"/>
              </a:ext>
            </a:extLst>
          </p:cNvPr>
          <p:cNvSpPr>
            <a:spLocks noGrp="1"/>
          </p:cNvSpPr>
          <p:nvPr>
            <p:ph type="title" hasCustomPrompt="1"/>
          </p:nvPr>
        </p:nvSpPr>
        <p:spPr>
          <a:xfrm>
            <a:off x="419100" y="423668"/>
            <a:ext cx="11353800" cy="498598"/>
          </a:xfrm>
        </p:spPr>
        <p:txBody>
          <a:bodyPr>
            <a:noAutofit/>
          </a:bodyPr>
          <a:lstStyle/>
          <a:p>
            <a:pPr lvl="0"/>
            <a:r>
              <a:rPr lang="en-US"/>
              <a:t>Click to add title</a:t>
            </a:r>
          </a:p>
        </p:txBody>
      </p:sp>
      <p:sp>
        <p:nvSpPr>
          <p:cNvPr id="2" name="Slide Number Placeholder 14">
            <a:extLst>
              <a:ext uri="{FF2B5EF4-FFF2-40B4-BE49-F238E27FC236}">
                <a16:creationId xmlns:a16="http://schemas.microsoft.com/office/drawing/2014/main" id="{41A940D8-8188-82BC-2D79-4EC9AC67C258}"/>
              </a:ext>
            </a:extLst>
          </p:cNvPr>
          <p:cNvSpPr>
            <a:spLocks noGrp="1"/>
          </p:cNvSpPr>
          <p:nvPr>
            <p:ph type="sldNum" sz="quarter" idx="4"/>
          </p:nvPr>
        </p:nvSpPr>
        <p:spPr>
          <a:xfrm>
            <a:off x="9043733" y="6421359"/>
            <a:ext cx="2740279" cy="254983"/>
          </a:xfrm>
          <a:prstGeom prst="rect">
            <a:avLst/>
          </a:prstGeom>
        </p:spPr>
        <p:txBody>
          <a:bodyPr vert="horz" lIns="0" tIns="0" rIns="0" bIns="0" rtlCol="0" anchor="b"/>
          <a:lstStyle>
            <a:lvl1pPr algn="r">
              <a:defRPr sz="800" b="0" i="0">
                <a:solidFill>
                  <a:schemeClr val="accent6"/>
                </a:solidFill>
                <a:latin typeface="Artifakt Element" panose="020B0503050000020004" pitchFamily="34" charset="77"/>
              </a:defRPr>
            </a:lvl1pPr>
          </a:lstStyle>
          <a:p>
            <a:fld id="{D425CD52-4183-C145-916A-AE90310D9D4E}" type="slidenum">
              <a:rPr lang="en-US" smtClean="0"/>
              <a:pPr/>
              <a:t>‹#›</a:t>
            </a:fld>
            <a:endParaRPr lang="en-US"/>
          </a:p>
        </p:txBody>
      </p:sp>
      <p:sp>
        <p:nvSpPr>
          <p:cNvPr id="4" name="Text Placeholder 18">
            <a:extLst>
              <a:ext uri="{FF2B5EF4-FFF2-40B4-BE49-F238E27FC236}">
                <a16:creationId xmlns:a16="http://schemas.microsoft.com/office/drawing/2014/main" id="{C5696391-D214-5B96-D7FF-B19546727CAE}"/>
              </a:ext>
            </a:extLst>
          </p:cNvPr>
          <p:cNvSpPr>
            <a:spLocks noGrp="1"/>
          </p:cNvSpPr>
          <p:nvPr>
            <p:ph type="body" sz="quarter" idx="28" hasCustomPrompt="1"/>
          </p:nvPr>
        </p:nvSpPr>
        <p:spPr>
          <a:xfrm>
            <a:off x="419100" y="6421359"/>
            <a:ext cx="8367712"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accent6"/>
                </a:solidFill>
                <a:latin typeface="Artifakt Element" panose="020B0503050000020004" pitchFamily="34" charset="77"/>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a:t>Click to add footer</a:t>
            </a:r>
          </a:p>
        </p:txBody>
      </p:sp>
    </p:spTree>
    <p:extLst>
      <p:ext uri="{BB962C8B-B14F-4D97-AF65-F5344CB8AC3E}">
        <p14:creationId xmlns:p14="http://schemas.microsoft.com/office/powerpoint/2010/main" val="4069943418"/>
      </p:ext>
    </p:extLst>
  </p:cSld>
  <p:clrMapOvr>
    <a:masterClrMapping/>
  </p:clrMapOvr>
  <p:extLst>
    <p:ext uri="{DCECCB84-F9BA-43D5-87BE-67443E8EF086}">
      <p15:sldGuideLst xmlns:p15="http://schemas.microsoft.com/office/powerpoint/2012/main">
        <p15:guide id="1" orient="horz" pos="2160" userDrawn="1">
          <p15:clr>
            <a:srgbClr val="FBAE4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2-Line Title with Subtitle">
    <p:spTree>
      <p:nvGrpSpPr>
        <p:cNvPr id="1" name=""/>
        <p:cNvGrpSpPr/>
        <p:nvPr/>
      </p:nvGrpSpPr>
      <p:grpSpPr>
        <a:xfrm>
          <a:off x="0" y="0"/>
          <a:ext cx="0" cy="0"/>
          <a:chOff x="0" y="0"/>
          <a:chExt cx="0" cy="0"/>
        </a:xfrm>
      </p:grpSpPr>
      <p:sp>
        <p:nvSpPr>
          <p:cNvPr id="2" name="Text Placeholder 41">
            <a:extLst>
              <a:ext uri="{FF2B5EF4-FFF2-40B4-BE49-F238E27FC236}">
                <a16:creationId xmlns:a16="http://schemas.microsoft.com/office/drawing/2014/main" id="{8E5E4937-0031-FCD3-B312-DA132FFC788E}"/>
              </a:ext>
            </a:extLst>
          </p:cNvPr>
          <p:cNvSpPr>
            <a:spLocks noGrp="1"/>
          </p:cNvSpPr>
          <p:nvPr>
            <p:ph type="body" sz="quarter" idx="38" hasCustomPrompt="1"/>
          </p:nvPr>
        </p:nvSpPr>
        <p:spPr>
          <a:xfrm>
            <a:off x="419100" y="1556580"/>
            <a:ext cx="11353800" cy="352782"/>
          </a:xfrm>
          <a:prstGeom prst="rect">
            <a:avLst/>
          </a:prstGeom>
        </p:spPr>
        <p:txBody>
          <a:bodyPr lIns="0" tIns="0" rIns="0" bIns="0">
            <a:noAutofit/>
          </a:bodyPr>
          <a:lstStyle>
            <a:lvl1pPr marL="0" indent="0">
              <a:spcBef>
                <a:spcPts val="0"/>
              </a:spcBef>
              <a:spcAft>
                <a:spcPts val="0"/>
              </a:spcAft>
              <a:buNone/>
              <a:defRPr sz="1600" b="0" i="0">
                <a:latin typeface="Artifakt Element" panose="020B0503050000020004" pitchFamily="34" charset="77"/>
              </a:defRPr>
            </a:lvl1pPr>
            <a:lvl2pPr>
              <a:defRPr>
                <a:latin typeface="+mn-lt"/>
              </a:defRPr>
            </a:lvl2pPr>
            <a:lvl3pPr>
              <a:defRPr>
                <a:latin typeface="+mn-lt"/>
              </a:defRPr>
            </a:lvl3pPr>
            <a:lvl4pPr>
              <a:defRPr>
                <a:latin typeface="+mn-lt"/>
              </a:defRPr>
            </a:lvl4pPr>
            <a:lvl5pPr>
              <a:defRPr>
                <a:latin typeface="+mn-lt"/>
              </a:defRPr>
            </a:lvl5pPr>
          </a:lstStyle>
          <a:p>
            <a:pPr lvl="0"/>
            <a:r>
              <a:rPr lang="en-US"/>
              <a:t>Click to add subtitle</a:t>
            </a:r>
          </a:p>
        </p:txBody>
      </p:sp>
      <p:sp>
        <p:nvSpPr>
          <p:cNvPr id="4" name="Title 10">
            <a:extLst>
              <a:ext uri="{FF2B5EF4-FFF2-40B4-BE49-F238E27FC236}">
                <a16:creationId xmlns:a16="http://schemas.microsoft.com/office/drawing/2014/main" id="{367B2CEA-7DBB-F6F4-3C6B-8903C4E36D1A}"/>
              </a:ext>
            </a:extLst>
          </p:cNvPr>
          <p:cNvSpPr>
            <a:spLocks noGrp="1"/>
          </p:cNvSpPr>
          <p:nvPr>
            <p:ph type="title" hasCustomPrompt="1"/>
          </p:nvPr>
        </p:nvSpPr>
        <p:spPr>
          <a:xfrm>
            <a:off x="419100" y="423668"/>
            <a:ext cx="11353800" cy="997196"/>
          </a:xfrm>
        </p:spPr>
        <p:txBody>
          <a:bodyPr>
            <a:noAutofit/>
          </a:bodyPr>
          <a:lstStyle/>
          <a:p>
            <a:pPr lvl="0"/>
            <a:r>
              <a:rPr lang="en-US"/>
              <a:t>Click to add title</a:t>
            </a:r>
          </a:p>
        </p:txBody>
      </p:sp>
      <p:sp>
        <p:nvSpPr>
          <p:cNvPr id="5" name="Slide Number Placeholder 14">
            <a:extLst>
              <a:ext uri="{FF2B5EF4-FFF2-40B4-BE49-F238E27FC236}">
                <a16:creationId xmlns:a16="http://schemas.microsoft.com/office/drawing/2014/main" id="{8D529E58-C5E3-62F8-6D70-1E9F9F513D2E}"/>
              </a:ext>
            </a:extLst>
          </p:cNvPr>
          <p:cNvSpPr>
            <a:spLocks noGrp="1"/>
          </p:cNvSpPr>
          <p:nvPr>
            <p:ph type="sldNum" sz="quarter" idx="4"/>
          </p:nvPr>
        </p:nvSpPr>
        <p:spPr>
          <a:xfrm>
            <a:off x="9043733" y="6421359"/>
            <a:ext cx="2740279" cy="254983"/>
          </a:xfrm>
          <a:prstGeom prst="rect">
            <a:avLst/>
          </a:prstGeom>
        </p:spPr>
        <p:txBody>
          <a:bodyPr vert="horz" lIns="0" tIns="0" rIns="0" bIns="0" rtlCol="0" anchor="b"/>
          <a:lstStyle>
            <a:lvl1pPr algn="r">
              <a:defRPr sz="800" b="0" i="0">
                <a:solidFill>
                  <a:schemeClr val="accent6"/>
                </a:solidFill>
                <a:latin typeface="Artifakt Element" panose="020B0503050000020004" pitchFamily="34" charset="77"/>
              </a:defRPr>
            </a:lvl1pPr>
          </a:lstStyle>
          <a:p>
            <a:fld id="{D425CD52-4183-C145-916A-AE90310D9D4E}" type="slidenum">
              <a:rPr lang="en-US" smtClean="0"/>
              <a:pPr/>
              <a:t>‹#›</a:t>
            </a:fld>
            <a:endParaRPr lang="en-US"/>
          </a:p>
        </p:txBody>
      </p:sp>
      <p:sp>
        <p:nvSpPr>
          <p:cNvPr id="6" name="Text Placeholder 18">
            <a:extLst>
              <a:ext uri="{FF2B5EF4-FFF2-40B4-BE49-F238E27FC236}">
                <a16:creationId xmlns:a16="http://schemas.microsoft.com/office/drawing/2014/main" id="{5E42C527-D2E7-EB83-8592-6DA9BFE5639B}"/>
              </a:ext>
            </a:extLst>
          </p:cNvPr>
          <p:cNvSpPr>
            <a:spLocks noGrp="1"/>
          </p:cNvSpPr>
          <p:nvPr>
            <p:ph type="body" sz="quarter" idx="28" hasCustomPrompt="1"/>
          </p:nvPr>
        </p:nvSpPr>
        <p:spPr>
          <a:xfrm>
            <a:off x="419100" y="6421359"/>
            <a:ext cx="8367712"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accent6"/>
                </a:solidFill>
                <a:latin typeface="Artifakt Element" panose="020B0503050000020004" pitchFamily="34" charset="77"/>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a:t>Click to add footer</a:t>
            </a:r>
          </a:p>
        </p:txBody>
      </p:sp>
    </p:spTree>
    <p:extLst>
      <p:ext uri="{BB962C8B-B14F-4D97-AF65-F5344CB8AC3E}">
        <p14:creationId xmlns:p14="http://schemas.microsoft.com/office/powerpoint/2010/main" val="3323552562"/>
      </p:ext>
    </p:extLst>
  </p:cSld>
  <p:clrMapOvr>
    <a:masterClrMapping/>
  </p:clrMapOvr>
  <p:extLst>
    <p:ext uri="{DCECCB84-F9BA-43D5-87BE-67443E8EF086}">
      <p15:sldGuideLst xmlns:p15="http://schemas.microsoft.com/office/powerpoint/2012/main">
        <p15:guide id="1" orient="horz" pos="2160" userDrawn="1">
          <p15:clr>
            <a:srgbClr val="A4A3A4"/>
          </p15:clr>
        </p15:guide>
        <p15:guide id="2" orient="horz" pos="1208" userDrawn="1">
          <p15:clr>
            <a:srgbClr val="A4A3A4"/>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Content Placeholder 21">
            <a:extLst>
              <a:ext uri="{FF2B5EF4-FFF2-40B4-BE49-F238E27FC236}">
                <a16:creationId xmlns:a16="http://schemas.microsoft.com/office/drawing/2014/main" id="{A8416976-506A-7D6B-B871-C68E55338CB4}"/>
              </a:ext>
            </a:extLst>
          </p:cNvPr>
          <p:cNvSpPr>
            <a:spLocks noGrp="1"/>
          </p:cNvSpPr>
          <p:nvPr>
            <p:ph sz="quarter" idx="51" hasCustomPrompt="1"/>
          </p:nvPr>
        </p:nvSpPr>
        <p:spPr>
          <a:xfrm>
            <a:off x="419100" y="1638300"/>
            <a:ext cx="11353800" cy="4267200"/>
          </a:xfrm>
          <a:prstGeom prst="rect">
            <a:avLst/>
          </a:prstGeom>
        </p:spPr>
        <p:txBody>
          <a:bodyPr/>
          <a:lstStyle>
            <a:lvl1pPr>
              <a:defRPr b="0" i="0">
                <a:latin typeface="Artifakt Element" panose="020B0503050000020004" pitchFamily="34" charset="77"/>
              </a:defRPr>
            </a:lvl1pPr>
            <a:lvl2pPr>
              <a:defRPr b="0" i="0">
                <a:latin typeface="Artifakt Element" panose="020B0503050000020004" pitchFamily="34" charset="77"/>
              </a:defRPr>
            </a:lvl2pPr>
            <a:lvl3pPr>
              <a:defRPr b="0" i="0">
                <a:latin typeface="Artifakt Element" panose="020B0503050000020004" pitchFamily="34" charset="77"/>
              </a:defRPr>
            </a:lvl3pPr>
            <a:lvl4pPr>
              <a:defRPr b="0" i="0">
                <a:latin typeface="Artifakt Element" panose="020B0503050000020004" pitchFamily="34" charset="77"/>
              </a:defRPr>
            </a:lvl4pPr>
            <a:lvl5pPr>
              <a:defRPr b="0" i="0">
                <a:latin typeface="Artifakt Element" panose="020B0503050000020004" pitchFamily="34" charset="77"/>
              </a:defRPr>
            </a:lvl5pPr>
          </a:lstStyle>
          <a:p>
            <a:pPr lvl="0"/>
            <a:r>
              <a:rPr lang="en-US"/>
              <a:t>Click to add body copy</a:t>
            </a:r>
          </a:p>
          <a:p>
            <a:pPr lvl="1"/>
            <a:r>
              <a:rPr lang="en-US"/>
              <a:t>Second level</a:t>
            </a:r>
          </a:p>
          <a:p>
            <a:pPr lvl="2"/>
            <a:r>
              <a:rPr lang="en-US"/>
              <a:t>Third level</a:t>
            </a:r>
          </a:p>
          <a:p>
            <a:pPr lvl="3"/>
            <a:r>
              <a:rPr lang="en-US"/>
              <a:t>Fourth level</a:t>
            </a:r>
          </a:p>
          <a:p>
            <a:pPr lvl="4"/>
            <a:r>
              <a:rPr lang="en-US"/>
              <a:t>Fifth level</a:t>
            </a:r>
          </a:p>
        </p:txBody>
      </p:sp>
      <p:sp>
        <p:nvSpPr>
          <p:cNvPr id="5" name="Title 4">
            <a:extLst>
              <a:ext uri="{FF2B5EF4-FFF2-40B4-BE49-F238E27FC236}">
                <a16:creationId xmlns:a16="http://schemas.microsoft.com/office/drawing/2014/main" id="{1989491C-0A20-4E1A-0E35-BE305E728334}"/>
              </a:ext>
            </a:extLst>
          </p:cNvPr>
          <p:cNvSpPr>
            <a:spLocks noGrp="1"/>
          </p:cNvSpPr>
          <p:nvPr>
            <p:ph type="title" hasCustomPrompt="1"/>
          </p:nvPr>
        </p:nvSpPr>
        <p:spPr>
          <a:xfrm>
            <a:off x="419100" y="423668"/>
            <a:ext cx="11353800" cy="963247"/>
          </a:xfrm>
        </p:spPr>
        <p:txBody>
          <a:bodyPr/>
          <a:lstStyle/>
          <a:p>
            <a:pPr lvl="0"/>
            <a:r>
              <a:rPr lang="en-US"/>
              <a:t>Click to add title</a:t>
            </a:r>
          </a:p>
        </p:txBody>
      </p:sp>
      <p:sp>
        <p:nvSpPr>
          <p:cNvPr id="4" name="Slide Number Placeholder 14">
            <a:extLst>
              <a:ext uri="{FF2B5EF4-FFF2-40B4-BE49-F238E27FC236}">
                <a16:creationId xmlns:a16="http://schemas.microsoft.com/office/drawing/2014/main" id="{EEC8D8BA-19B5-FCFE-0831-267A9598FD48}"/>
              </a:ext>
            </a:extLst>
          </p:cNvPr>
          <p:cNvSpPr>
            <a:spLocks noGrp="1"/>
          </p:cNvSpPr>
          <p:nvPr>
            <p:ph type="sldNum" sz="quarter" idx="4"/>
          </p:nvPr>
        </p:nvSpPr>
        <p:spPr>
          <a:xfrm>
            <a:off x="9043733" y="6421359"/>
            <a:ext cx="2740279" cy="254983"/>
          </a:xfrm>
          <a:prstGeom prst="rect">
            <a:avLst/>
          </a:prstGeom>
        </p:spPr>
        <p:txBody>
          <a:bodyPr vert="horz" lIns="0" tIns="0" rIns="0" bIns="0" rtlCol="0" anchor="b"/>
          <a:lstStyle>
            <a:lvl1pPr algn="r">
              <a:defRPr sz="800" b="0" i="0">
                <a:solidFill>
                  <a:schemeClr val="accent6"/>
                </a:solidFill>
                <a:latin typeface="Artifakt Element" panose="020B0503050000020004" pitchFamily="34" charset="77"/>
              </a:defRPr>
            </a:lvl1pPr>
          </a:lstStyle>
          <a:p>
            <a:fld id="{D425CD52-4183-C145-916A-AE90310D9D4E}" type="slidenum">
              <a:rPr lang="en-US" smtClean="0"/>
              <a:pPr/>
              <a:t>‹#›</a:t>
            </a:fld>
            <a:endParaRPr lang="en-US"/>
          </a:p>
        </p:txBody>
      </p:sp>
      <p:sp>
        <p:nvSpPr>
          <p:cNvPr id="6" name="Text Placeholder 18">
            <a:extLst>
              <a:ext uri="{FF2B5EF4-FFF2-40B4-BE49-F238E27FC236}">
                <a16:creationId xmlns:a16="http://schemas.microsoft.com/office/drawing/2014/main" id="{BA908F2F-AA7D-5FBC-A538-AE6B11B7A847}"/>
              </a:ext>
            </a:extLst>
          </p:cNvPr>
          <p:cNvSpPr>
            <a:spLocks noGrp="1"/>
          </p:cNvSpPr>
          <p:nvPr>
            <p:ph type="body" sz="quarter" idx="28" hasCustomPrompt="1"/>
          </p:nvPr>
        </p:nvSpPr>
        <p:spPr>
          <a:xfrm>
            <a:off x="419100" y="6421359"/>
            <a:ext cx="8367712"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accent6"/>
                </a:solidFill>
                <a:latin typeface="Artifakt Element" panose="020B0503050000020004" pitchFamily="34" charset="77"/>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a:t>Click to add footer</a:t>
            </a:r>
          </a:p>
        </p:txBody>
      </p:sp>
    </p:spTree>
    <p:extLst>
      <p:ext uri="{BB962C8B-B14F-4D97-AF65-F5344CB8AC3E}">
        <p14:creationId xmlns:p14="http://schemas.microsoft.com/office/powerpoint/2010/main" val="1783128734"/>
      </p:ext>
    </p:extLst>
  </p:cSld>
  <p:clrMapOvr>
    <a:masterClrMapping/>
  </p:clrMapOvr>
  <p:extLst>
    <p:ext uri="{DCECCB84-F9BA-43D5-87BE-67443E8EF086}">
      <p15:sldGuideLst xmlns:p15="http://schemas.microsoft.com/office/powerpoint/2012/main">
        <p15:guide id="1" orient="horz" pos="2160" userDrawn="1">
          <p15:clr>
            <a:srgbClr val="FBAE40"/>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itle, Subtitle, and Content">
    <p:spTree>
      <p:nvGrpSpPr>
        <p:cNvPr id="1" name=""/>
        <p:cNvGrpSpPr/>
        <p:nvPr/>
      </p:nvGrpSpPr>
      <p:grpSpPr>
        <a:xfrm>
          <a:off x="0" y="0"/>
          <a:ext cx="0" cy="0"/>
          <a:chOff x="0" y="0"/>
          <a:chExt cx="0" cy="0"/>
        </a:xfrm>
      </p:grpSpPr>
      <p:sp>
        <p:nvSpPr>
          <p:cNvPr id="13" name="Text Placeholder 41">
            <a:extLst>
              <a:ext uri="{FF2B5EF4-FFF2-40B4-BE49-F238E27FC236}">
                <a16:creationId xmlns:a16="http://schemas.microsoft.com/office/drawing/2014/main" id="{63F5566E-6859-B588-7D8B-C53611F650ED}"/>
              </a:ext>
            </a:extLst>
          </p:cNvPr>
          <p:cNvSpPr>
            <a:spLocks noGrp="1"/>
          </p:cNvSpPr>
          <p:nvPr>
            <p:ph type="body" sz="quarter" idx="38" hasCustomPrompt="1"/>
          </p:nvPr>
        </p:nvSpPr>
        <p:spPr>
          <a:xfrm>
            <a:off x="419100" y="1057982"/>
            <a:ext cx="11353800" cy="352782"/>
          </a:xfrm>
          <a:prstGeom prst="rect">
            <a:avLst/>
          </a:prstGeom>
        </p:spPr>
        <p:txBody>
          <a:bodyPr lIns="0" tIns="0" rIns="0" bIns="0">
            <a:noAutofit/>
          </a:bodyPr>
          <a:lstStyle>
            <a:lvl1pPr marL="0" indent="0">
              <a:spcBef>
                <a:spcPts val="0"/>
              </a:spcBef>
              <a:spcAft>
                <a:spcPts val="0"/>
              </a:spcAft>
              <a:buNone/>
              <a:defRPr sz="1600" b="0" i="0">
                <a:solidFill>
                  <a:schemeClr val="bg1"/>
                </a:solidFill>
                <a:latin typeface="Artifakt Element" panose="020B0503050000020004" pitchFamily="34" charset="77"/>
              </a:defRPr>
            </a:lvl1pPr>
            <a:lvl2pPr>
              <a:defRPr>
                <a:latin typeface="+mn-lt"/>
              </a:defRPr>
            </a:lvl2pPr>
            <a:lvl3pPr>
              <a:defRPr>
                <a:latin typeface="+mn-lt"/>
              </a:defRPr>
            </a:lvl3pPr>
            <a:lvl4pPr>
              <a:defRPr>
                <a:latin typeface="+mn-lt"/>
              </a:defRPr>
            </a:lvl4pPr>
            <a:lvl5pPr>
              <a:defRPr>
                <a:latin typeface="+mn-lt"/>
              </a:defRPr>
            </a:lvl5pPr>
          </a:lstStyle>
          <a:p>
            <a:pPr lvl="0"/>
            <a:r>
              <a:rPr lang="en-US"/>
              <a:t>Click to add subtitle</a:t>
            </a:r>
          </a:p>
        </p:txBody>
      </p:sp>
      <p:sp>
        <p:nvSpPr>
          <p:cNvPr id="2" name="Content Placeholder 21">
            <a:extLst>
              <a:ext uri="{FF2B5EF4-FFF2-40B4-BE49-F238E27FC236}">
                <a16:creationId xmlns:a16="http://schemas.microsoft.com/office/drawing/2014/main" id="{A8416976-506A-7D6B-B871-C68E55338CB4}"/>
              </a:ext>
            </a:extLst>
          </p:cNvPr>
          <p:cNvSpPr>
            <a:spLocks noGrp="1"/>
          </p:cNvSpPr>
          <p:nvPr>
            <p:ph sz="quarter" idx="51" hasCustomPrompt="1"/>
          </p:nvPr>
        </p:nvSpPr>
        <p:spPr>
          <a:xfrm>
            <a:off x="419100" y="1638300"/>
            <a:ext cx="11353800" cy="4267200"/>
          </a:xfrm>
          <a:prstGeom prst="rect">
            <a:avLst/>
          </a:prstGeom>
        </p:spPr>
        <p:txBody>
          <a:bodyPr/>
          <a:lstStyle>
            <a:lvl1pPr>
              <a:defRPr b="0" i="0">
                <a:latin typeface="Artifakt Element" panose="020B0503050000020004" pitchFamily="34" charset="77"/>
              </a:defRPr>
            </a:lvl1pPr>
            <a:lvl2pPr>
              <a:defRPr b="0" i="0">
                <a:latin typeface="Artifakt Element" panose="020B0503050000020004" pitchFamily="34" charset="77"/>
              </a:defRPr>
            </a:lvl2pPr>
            <a:lvl3pPr>
              <a:defRPr b="0" i="0">
                <a:latin typeface="Artifakt Element" panose="020B0503050000020004" pitchFamily="34" charset="77"/>
              </a:defRPr>
            </a:lvl3pPr>
            <a:lvl4pPr>
              <a:defRPr b="0" i="0">
                <a:latin typeface="Artifakt Element" panose="020B0503050000020004" pitchFamily="34" charset="77"/>
              </a:defRPr>
            </a:lvl4pPr>
            <a:lvl5pPr>
              <a:defRPr b="0" i="0">
                <a:latin typeface="Artifakt Element" panose="020B0503050000020004" pitchFamily="34" charset="77"/>
              </a:defRPr>
            </a:lvl5pPr>
          </a:lstStyle>
          <a:p>
            <a:pPr lvl="0"/>
            <a:r>
              <a:rPr lang="en-US"/>
              <a:t>Click to add body copy</a:t>
            </a:r>
          </a:p>
          <a:p>
            <a:pPr lvl="1"/>
            <a:r>
              <a:rPr lang="en-US"/>
              <a:t>Second level</a:t>
            </a:r>
          </a:p>
          <a:p>
            <a:pPr lvl="2"/>
            <a:r>
              <a:rPr lang="en-US"/>
              <a:t>Third level</a:t>
            </a:r>
          </a:p>
          <a:p>
            <a:pPr lvl="3"/>
            <a:r>
              <a:rPr lang="en-US"/>
              <a:t>Fourth level</a:t>
            </a:r>
          </a:p>
          <a:p>
            <a:pPr lvl="4"/>
            <a:r>
              <a:rPr lang="en-US"/>
              <a:t>Fifth level</a:t>
            </a:r>
          </a:p>
        </p:txBody>
      </p:sp>
      <p:sp>
        <p:nvSpPr>
          <p:cNvPr id="4" name="Title 3">
            <a:extLst>
              <a:ext uri="{FF2B5EF4-FFF2-40B4-BE49-F238E27FC236}">
                <a16:creationId xmlns:a16="http://schemas.microsoft.com/office/drawing/2014/main" id="{C6DACECE-AF8D-0A32-3BE3-8C3D089B47B1}"/>
              </a:ext>
            </a:extLst>
          </p:cNvPr>
          <p:cNvSpPr>
            <a:spLocks noGrp="1"/>
          </p:cNvSpPr>
          <p:nvPr>
            <p:ph type="title" hasCustomPrompt="1"/>
          </p:nvPr>
        </p:nvSpPr>
        <p:spPr>
          <a:xfrm>
            <a:off x="419100" y="423668"/>
            <a:ext cx="11353800" cy="498598"/>
          </a:xfrm>
        </p:spPr>
        <p:txBody>
          <a:bodyPr>
            <a:noAutofit/>
          </a:bodyPr>
          <a:lstStyle/>
          <a:p>
            <a:pPr lvl="0"/>
            <a:r>
              <a:rPr lang="en-US"/>
              <a:t>Click to add title</a:t>
            </a:r>
          </a:p>
        </p:txBody>
      </p:sp>
      <p:sp>
        <p:nvSpPr>
          <p:cNvPr id="5" name="Slide Number Placeholder 14">
            <a:extLst>
              <a:ext uri="{FF2B5EF4-FFF2-40B4-BE49-F238E27FC236}">
                <a16:creationId xmlns:a16="http://schemas.microsoft.com/office/drawing/2014/main" id="{5B6D1760-259D-444F-8CCE-61EDB265E022}"/>
              </a:ext>
            </a:extLst>
          </p:cNvPr>
          <p:cNvSpPr>
            <a:spLocks noGrp="1"/>
          </p:cNvSpPr>
          <p:nvPr>
            <p:ph type="sldNum" sz="quarter" idx="4"/>
          </p:nvPr>
        </p:nvSpPr>
        <p:spPr>
          <a:xfrm>
            <a:off x="9043733" y="6421359"/>
            <a:ext cx="2740279" cy="254983"/>
          </a:xfrm>
          <a:prstGeom prst="rect">
            <a:avLst/>
          </a:prstGeom>
        </p:spPr>
        <p:txBody>
          <a:bodyPr vert="horz" lIns="0" tIns="0" rIns="0" bIns="0" rtlCol="0" anchor="b"/>
          <a:lstStyle>
            <a:lvl1pPr algn="r">
              <a:defRPr sz="800" b="0" i="0">
                <a:solidFill>
                  <a:schemeClr val="accent6"/>
                </a:solidFill>
                <a:latin typeface="Artifakt Element" panose="020B0503050000020004" pitchFamily="34" charset="77"/>
              </a:defRPr>
            </a:lvl1pPr>
          </a:lstStyle>
          <a:p>
            <a:fld id="{D425CD52-4183-C145-916A-AE90310D9D4E}" type="slidenum">
              <a:rPr lang="en-US" smtClean="0"/>
              <a:pPr/>
              <a:t>‹#›</a:t>
            </a:fld>
            <a:endParaRPr lang="en-US"/>
          </a:p>
        </p:txBody>
      </p:sp>
      <p:sp>
        <p:nvSpPr>
          <p:cNvPr id="6" name="Text Placeholder 18">
            <a:extLst>
              <a:ext uri="{FF2B5EF4-FFF2-40B4-BE49-F238E27FC236}">
                <a16:creationId xmlns:a16="http://schemas.microsoft.com/office/drawing/2014/main" id="{0491F73E-11BB-457C-698D-650316B8B894}"/>
              </a:ext>
            </a:extLst>
          </p:cNvPr>
          <p:cNvSpPr>
            <a:spLocks noGrp="1"/>
          </p:cNvSpPr>
          <p:nvPr>
            <p:ph type="body" sz="quarter" idx="28" hasCustomPrompt="1"/>
          </p:nvPr>
        </p:nvSpPr>
        <p:spPr>
          <a:xfrm>
            <a:off x="419100" y="6421359"/>
            <a:ext cx="8367712"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accent6"/>
                </a:solidFill>
                <a:latin typeface="Artifakt Element" panose="020B0503050000020004" pitchFamily="34" charset="77"/>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a:t>Click to add footer</a:t>
            </a:r>
          </a:p>
        </p:txBody>
      </p:sp>
    </p:spTree>
    <p:extLst>
      <p:ext uri="{BB962C8B-B14F-4D97-AF65-F5344CB8AC3E}">
        <p14:creationId xmlns:p14="http://schemas.microsoft.com/office/powerpoint/2010/main" val="2161625778"/>
      </p:ext>
    </p:extLst>
  </p:cSld>
  <p:clrMapOvr>
    <a:masterClrMapping/>
  </p:clrMapOvr>
  <p:extLst>
    <p:ext uri="{DCECCB84-F9BA-43D5-87BE-67443E8EF086}">
      <p15:sldGuideLst xmlns:p15="http://schemas.microsoft.com/office/powerpoint/2012/main">
        <p15:guide id="1" orient="horz" pos="2160"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Slide 2 (Dark)">
    <p:bg>
      <p:bgPr>
        <a:solidFill>
          <a:schemeClr val="tx1"/>
        </a:solidFill>
        <a:effectLst/>
      </p:bgPr>
    </p:bg>
    <p:spTree>
      <p:nvGrpSpPr>
        <p:cNvPr id="1" name=""/>
        <p:cNvGrpSpPr/>
        <p:nvPr/>
      </p:nvGrpSpPr>
      <p:grpSpPr>
        <a:xfrm>
          <a:off x="0" y="0"/>
          <a:ext cx="0" cy="0"/>
          <a:chOff x="0" y="0"/>
          <a:chExt cx="0" cy="0"/>
        </a:xfrm>
      </p:grpSpPr>
      <p:sp>
        <p:nvSpPr>
          <p:cNvPr id="22" name="Title 1">
            <a:extLst>
              <a:ext uri="{FF2B5EF4-FFF2-40B4-BE49-F238E27FC236}">
                <a16:creationId xmlns:a16="http://schemas.microsoft.com/office/drawing/2014/main" id="{3DA4FE46-441B-3072-F84D-6F30456E83B9}"/>
              </a:ext>
            </a:extLst>
          </p:cNvPr>
          <p:cNvSpPr>
            <a:spLocks noGrp="1"/>
          </p:cNvSpPr>
          <p:nvPr>
            <p:ph type="title" hasCustomPrompt="1"/>
          </p:nvPr>
        </p:nvSpPr>
        <p:spPr>
          <a:xfrm>
            <a:off x="6574860" y="1517581"/>
            <a:ext cx="5198040" cy="3044898"/>
          </a:xfrm>
          <a:prstGeom prst="rect">
            <a:avLst/>
          </a:prstGeom>
        </p:spPr>
        <p:txBody>
          <a:bodyPr lIns="0" tIns="46800" rIns="0" anchor="b">
            <a:noAutofit/>
          </a:bodyPr>
          <a:lstStyle>
            <a:lvl1pPr>
              <a:lnSpc>
                <a:spcPts val="5600"/>
              </a:lnSpc>
              <a:defRPr sz="5400">
                <a:solidFill>
                  <a:schemeClr val="bg1"/>
                </a:solidFill>
              </a:defRPr>
            </a:lvl1pPr>
          </a:lstStyle>
          <a:p>
            <a:pPr lvl="0"/>
            <a:r>
              <a:rPr lang="en-US"/>
              <a:t>Click to add</a:t>
            </a:r>
            <a:br>
              <a:rPr lang="en-US"/>
            </a:br>
            <a:r>
              <a:rPr lang="en-US"/>
              <a:t>main title that can extend</a:t>
            </a:r>
            <a:br>
              <a:rPr lang="en-US"/>
            </a:br>
            <a:r>
              <a:rPr lang="en-US"/>
              <a:t>to 4 lines</a:t>
            </a:r>
          </a:p>
        </p:txBody>
      </p:sp>
      <p:sp>
        <p:nvSpPr>
          <p:cNvPr id="23" name="Text Placeholder 2">
            <a:extLst>
              <a:ext uri="{FF2B5EF4-FFF2-40B4-BE49-F238E27FC236}">
                <a16:creationId xmlns:a16="http://schemas.microsoft.com/office/drawing/2014/main" id="{96DFBD05-FF33-3B93-1478-1FD456F8BBF4}"/>
              </a:ext>
            </a:extLst>
          </p:cNvPr>
          <p:cNvSpPr>
            <a:spLocks noGrp="1"/>
          </p:cNvSpPr>
          <p:nvPr>
            <p:ph type="body" idx="1" hasCustomPrompt="1"/>
          </p:nvPr>
        </p:nvSpPr>
        <p:spPr>
          <a:xfrm>
            <a:off x="6574860" y="4696246"/>
            <a:ext cx="5198040" cy="711200"/>
          </a:xfrm>
          <a:prstGeom prst="rect">
            <a:avLst/>
          </a:prstGeom>
        </p:spPr>
        <p:txBody>
          <a:bodyPr lIns="0" tIns="0" rIns="0">
            <a:noAutofit/>
          </a:bodyPr>
          <a:lstStyle>
            <a:lvl1pPr marL="0" indent="0">
              <a:lnSpc>
                <a:spcPct val="100000"/>
              </a:lnSpc>
              <a:spcBef>
                <a:spcPts val="0"/>
              </a:spcBef>
              <a:spcAft>
                <a:spcPts val="0"/>
              </a:spcAft>
              <a:buNone/>
              <a:defRPr sz="1800" b="0" i="0">
                <a:solidFill>
                  <a:schemeClr val="bg1"/>
                </a:solidFill>
                <a:latin typeface="Artifakt Element" panose="020B0503050000020004" pitchFamily="34" charset="77"/>
              </a:defRPr>
            </a:lvl1pPr>
            <a:lvl2pPr marL="457178" indent="0">
              <a:buNone/>
              <a:defRPr sz="2000">
                <a:solidFill>
                  <a:schemeClr val="tx1">
                    <a:tint val="82000"/>
                  </a:schemeClr>
                </a:solidFill>
              </a:defRPr>
            </a:lvl2pPr>
            <a:lvl3pPr marL="914354" indent="0">
              <a:buNone/>
              <a:defRPr sz="1800">
                <a:solidFill>
                  <a:schemeClr val="tx1">
                    <a:tint val="82000"/>
                  </a:schemeClr>
                </a:solidFill>
              </a:defRPr>
            </a:lvl3pPr>
            <a:lvl4pPr marL="1371532" indent="0">
              <a:buNone/>
              <a:defRPr sz="1600">
                <a:solidFill>
                  <a:schemeClr val="tx1">
                    <a:tint val="82000"/>
                  </a:schemeClr>
                </a:solidFill>
              </a:defRPr>
            </a:lvl4pPr>
            <a:lvl5pPr marL="1828709" indent="0">
              <a:buNone/>
              <a:defRPr sz="1600">
                <a:solidFill>
                  <a:schemeClr val="tx1">
                    <a:tint val="82000"/>
                  </a:schemeClr>
                </a:solidFill>
              </a:defRPr>
            </a:lvl5pPr>
            <a:lvl6pPr marL="2285886" indent="0">
              <a:buNone/>
              <a:defRPr sz="1600">
                <a:solidFill>
                  <a:schemeClr val="tx1">
                    <a:tint val="82000"/>
                  </a:schemeClr>
                </a:solidFill>
              </a:defRPr>
            </a:lvl6pPr>
            <a:lvl7pPr marL="2743062" indent="0">
              <a:buNone/>
              <a:defRPr sz="1600">
                <a:solidFill>
                  <a:schemeClr val="tx1">
                    <a:tint val="82000"/>
                  </a:schemeClr>
                </a:solidFill>
              </a:defRPr>
            </a:lvl7pPr>
            <a:lvl8pPr marL="3200240" indent="0">
              <a:buNone/>
              <a:defRPr sz="1600">
                <a:solidFill>
                  <a:schemeClr val="tx1">
                    <a:tint val="82000"/>
                  </a:schemeClr>
                </a:solidFill>
              </a:defRPr>
            </a:lvl8pPr>
            <a:lvl9pPr marL="3657418" indent="0">
              <a:buNone/>
              <a:defRPr sz="1600">
                <a:solidFill>
                  <a:schemeClr val="tx1">
                    <a:tint val="82000"/>
                  </a:schemeClr>
                </a:solidFill>
              </a:defRPr>
            </a:lvl9pPr>
          </a:lstStyle>
          <a:p>
            <a:r>
              <a:rPr lang="en-US"/>
              <a:t>Click to add subtitle</a:t>
            </a:r>
          </a:p>
        </p:txBody>
      </p:sp>
      <p:grpSp>
        <p:nvGrpSpPr>
          <p:cNvPr id="24" name="Graphic 2">
            <a:extLst>
              <a:ext uri="{FF2B5EF4-FFF2-40B4-BE49-F238E27FC236}">
                <a16:creationId xmlns:a16="http://schemas.microsoft.com/office/drawing/2014/main" id="{03FE55D7-4F44-A36C-08D3-968B383C847C}"/>
              </a:ext>
            </a:extLst>
          </p:cNvPr>
          <p:cNvGrpSpPr/>
          <p:nvPr userDrawn="1"/>
        </p:nvGrpSpPr>
        <p:grpSpPr>
          <a:xfrm>
            <a:off x="6574860" y="419100"/>
            <a:ext cx="1774595" cy="182323"/>
            <a:chOff x="4616450" y="3276600"/>
            <a:chExt cx="2962049" cy="304323"/>
          </a:xfrm>
          <a:solidFill>
            <a:schemeClr val="bg1"/>
          </a:solidFill>
        </p:grpSpPr>
        <p:sp>
          <p:nvSpPr>
            <p:cNvPr id="25" name="Freeform 3">
              <a:extLst>
                <a:ext uri="{FF2B5EF4-FFF2-40B4-BE49-F238E27FC236}">
                  <a16:creationId xmlns:a16="http://schemas.microsoft.com/office/drawing/2014/main" id="{F19AAFA0-0D78-A75E-6A8F-2722BB70BACA}"/>
                </a:ext>
              </a:extLst>
            </p:cNvPr>
            <p:cNvSpPr/>
            <p:nvPr/>
          </p:nvSpPr>
          <p:spPr>
            <a:xfrm>
              <a:off x="7312180" y="3284505"/>
              <a:ext cx="266318" cy="289083"/>
            </a:xfrm>
            <a:custGeom>
              <a:avLst/>
              <a:gdLst>
                <a:gd name="connsiteX0" fmla="*/ 266319 w 266318"/>
                <a:gd name="connsiteY0" fmla="*/ 0 h 289083"/>
                <a:gd name="connsiteX1" fmla="*/ 178688 w 266318"/>
                <a:gd name="connsiteY1" fmla="*/ 0 h 289083"/>
                <a:gd name="connsiteX2" fmla="*/ 73644 w 266318"/>
                <a:gd name="connsiteY2" fmla="*/ 117443 h 289083"/>
                <a:gd name="connsiteX3" fmla="*/ 73644 w 266318"/>
                <a:gd name="connsiteY3" fmla="*/ 0 h 289083"/>
                <a:gd name="connsiteX4" fmla="*/ 0 w 266318"/>
                <a:gd name="connsiteY4" fmla="*/ 0 h 289083"/>
                <a:gd name="connsiteX5" fmla="*/ 380 w 266318"/>
                <a:gd name="connsiteY5" fmla="*/ 289084 h 289083"/>
                <a:gd name="connsiteX6" fmla="*/ 73644 w 266318"/>
                <a:gd name="connsiteY6" fmla="*/ 289084 h 289083"/>
                <a:gd name="connsiteX7" fmla="*/ 73644 w 266318"/>
                <a:gd name="connsiteY7" fmla="*/ 179261 h 289083"/>
                <a:gd name="connsiteX8" fmla="*/ 173264 w 266318"/>
                <a:gd name="connsiteY8" fmla="*/ 289084 h 289083"/>
                <a:gd name="connsiteX9" fmla="*/ 266319 w 266318"/>
                <a:gd name="connsiteY9" fmla="*/ 289084 h 289083"/>
                <a:gd name="connsiteX10" fmla="*/ 132065 w 266318"/>
                <a:gd name="connsiteY10" fmla="*/ 146399 h 289083"/>
                <a:gd name="connsiteX11" fmla="*/ 266319 w 266318"/>
                <a:gd name="connsiteY11" fmla="*/ 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6318" h="289083">
                  <a:moveTo>
                    <a:pt x="266319" y="0"/>
                  </a:moveTo>
                  <a:lnTo>
                    <a:pt x="178688" y="0"/>
                  </a:lnTo>
                  <a:lnTo>
                    <a:pt x="73644" y="117443"/>
                  </a:lnTo>
                  <a:lnTo>
                    <a:pt x="73644" y="0"/>
                  </a:lnTo>
                  <a:lnTo>
                    <a:pt x="0" y="0"/>
                  </a:lnTo>
                  <a:lnTo>
                    <a:pt x="380" y="289084"/>
                  </a:lnTo>
                  <a:lnTo>
                    <a:pt x="73644" y="289084"/>
                  </a:lnTo>
                  <a:lnTo>
                    <a:pt x="73644" y="179261"/>
                  </a:lnTo>
                  <a:lnTo>
                    <a:pt x="173264" y="289084"/>
                  </a:lnTo>
                  <a:lnTo>
                    <a:pt x="266319" y="289084"/>
                  </a:lnTo>
                  <a:lnTo>
                    <a:pt x="132065" y="146399"/>
                  </a:lnTo>
                  <a:lnTo>
                    <a:pt x="266319" y="0"/>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26" name="Freeform 4">
              <a:extLst>
                <a:ext uri="{FF2B5EF4-FFF2-40B4-BE49-F238E27FC236}">
                  <a16:creationId xmlns:a16="http://schemas.microsoft.com/office/drawing/2014/main" id="{9C611312-9DFE-C993-39EE-00AA78E51C03}"/>
                </a:ext>
              </a:extLst>
            </p:cNvPr>
            <p:cNvSpPr/>
            <p:nvPr/>
          </p:nvSpPr>
          <p:spPr>
            <a:xfrm>
              <a:off x="7003330" y="3276600"/>
              <a:ext cx="271361" cy="304323"/>
            </a:xfrm>
            <a:custGeom>
              <a:avLst/>
              <a:gdLst>
                <a:gd name="connsiteX0" fmla="*/ 190105 w 271361"/>
                <a:gd name="connsiteY0" fmla="*/ 126778 h 304323"/>
                <a:gd name="connsiteX1" fmla="*/ 122931 w 271361"/>
                <a:gd name="connsiteY1" fmla="*/ 119158 h 304323"/>
                <a:gd name="connsiteX2" fmla="*/ 73835 w 271361"/>
                <a:gd name="connsiteY2" fmla="*/ 91726 h 304323"/>
                <a:gd name="connsiteX3" fmla="*/ 133397 w 271361"/>
                <a:gd name="connsiteY3" fmla="*/ 63532 h 304323"/>
                <a:gd name="connsiteX4" fmla="*/ 194768 w 271361"/>
                <a:gd name="connsiteY4" fmla="*/ 98965 h 304323"/>
                <a:gd name="connsiteX5" fmla="*/ 266985 w 271361"/>
                <a:gd name="connsiteY5" fmla="*/ 98965 h 304323"/>
                <a:gd name="connsiteX6" fmla="*/ 137393 w 271361"/>
                <a:gd name="connsiteY6" fmla="*/ 0 h 304323"/>
                <a:gd name="connsiteX7" fmla="*/ 3901 w 271361"/>
                <a:gd name="connsiteY7" fmla="*/ 97917 h 304323"/>
                <a:gd name="connsiteX8" fmla="*/ 94862 w 271361"/>
                <a:gd name="connsiteY8" fmla="*/ 179261 h 304323"/>
                <a:gd name="connsiteX9" fmla="*/ 163084 w 271361"/>
                <a:gd name="connsiteY9" fmla="*/ 186500 h 304323"/>
                <a:gd name="connsiteX10" fmla="*/ 200952 w 271361"/>
                <a:gd name="connsiteY10" fmla="*/ 212503 h 304323"/>
                <a:gd name="connsiteX11" fmla="*/ 141770 w 271361"/>
                <a:gd name="connsiteY11" fmla="*/ 240697 h 304323"/>
                <a:gd name="connsiteX12" fmla="*/ 70695 w 271361"/>
                <a:gd name="connsiteY12" fmla="*/ 203835 h 304323"/>
                <a:gd name="connsiteX13" fmla="*/ 0 w 271361"/>
                <a:gd name="connsiteY13" fmla="*/ 203835 h 304323"/>
                <a:gd name="connsiteX14" fmla="*/ 139297 w 271361"/>
                <a:gd name="connsiteY14" fmla="*/ 304324 h 304323"/>
                <a:gd name="connsiteX15" fmla="*/ 271362 w 271361"/>
                <a:gd name="connsiteY15" fmla="*/ 211074 h 304323"/>
                <a:gd name="connsiteX16" fmla="*/ 190201 w 271361"/>
                <a:gd name="connsiteY16" fmla="*/ 126873 h 304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1361" h="304323">
                  <a:moveTo>
                    <a:pt x="190105" y="126778"/>
                  </a:moveTo>
                  <a:lnTo>
                    <a:pt x="122931" y="119158"/>
                  </a:lnTo>
                  <a:cubicBezTo>
                    <a:pt x="83540" y="114776"/>
                    <a:pt x="73835" y="105061"/>
                    <a:pt x="73835" y="91726"/>
                  </a:cubicBezTo>
                  <a:cubicBezTo>
                    <a:pt x="73835" y="76867"/>
                    <a:pt x="94006" y="63532"/>
                    <a:pt x="133397" y="63532"/>
                  </a:cubicBezTo>
                  <a:cubicBezTo>
                    <a:pt x="172789" y="63532"/>
                    <a:pt x="191152" y="77629"/>
                    <a:pt x="194768" y="98965"/>
                  </a:cubicBezTo>
                  <a:lnTo>
                    <a:pt x="266985" y="98965"/>
                  </a:lnTo>
                  <a:cubicBezTo>
                    <a:pt x="263370" y="37910"/>
                    <a:pt x="212085" y="0"/>
                    <a:pt x="137393" y="0"/>
                  </a:cubicBezTo>
                  <a:cubicBezTo>
                    <a:pt x="48621" y="0"/>
                    <a:pt x="3901" y="35433"/>
                    <a:pt x="3901" y="97917"/>
                  </a:cubicBezTo>
                  <a:cubicBezTo>
                    <a:pt x="3901" y="148876"/>
                    <a:pt x="33492" y="172688"/>
                    <a:pt x="94862" y="179261"/>
                  </a:cubicBezTo>
                  <a:lnTo>
                    <a:pt x="163084" y="186500"/>
                  </a:lnTo>
                  <a:cubicBezTo>
                    <a:pt x="189059" y="189357"/>
                    <a:pt x="200952" y="199549"/>
                    <a:pt x="200952" y="212503"/>
                  </a:cubicBezTo>
                  <a:cubicBezTo>
                    <a:pt x="200952" y="227362"/>
                    <a:pt x="183636" y="240697"/>
                    <a:pt x="141770" y="240697"/>
                  </a:cubicBezTo>
                  <a:cubicBezTo>
                    <a:pt x="93435" y="240697"/>
                    <a:pt x="73930" y="228410"/>
                    <a:pt x="70695" y="203835"/>
                  </a:cubicBezTo>
                  <a:lnTo>
                    <a:pt x="0" y="203835"/>
                  </a:lnTo>
                  <a:cubicBezTo>
                    <a:pt x="3235" y="270320"/>
                    <a:pt x="46527" y="304324"/>
                    <a:pt x="139297" y="304324"/>
                  </a:cubicBezTo>
                  <a:cubicBezTo>
                    <a:pt x="224073" y="304324"/>
                    <a:pt x="271362" y="267081"/>
                    <a:pt x="271362" y="211074"/>
                  </a:cubicBezTo>
                  <a:cubicBezTo>
                    <a:pt x="271362" y="162306"/>
                    <a:pt x="243198" y="133064"/>
                    <a:pt x="190201" y="126873"/>
                  </a:cubicBez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27" name="Freeform 5">
              <a:extLst>
                <a:ext uri="{FF2B5EF4-FFF2-40B4-BE49-F238E27FC236}">
                  <a16:creationId xmlns:a16="http://schemas.microsoft.com/office/drawing/2014/main" id="{06E54AFF-0930-68CA-081A-3D5CF93B188F}"/>
                </a:ext>
              </a:extLst>
            </p:cNvPr>
            <p:cNvSpPr/>
            <p:nvPr/>
          </p:nvSpPr>
          <p:spPr>
            <a:xfrm>
              <a:off x="6738343" y="3284505"/>
              <a:ext cx="232446" cy="289083"/>
            </a:xfrm>
            <a:custGeom>
              <a:avLst/>
              <a:gdLst>
                <a:gd name="connsiteX0" fmla="*/ 0 w 232446"/>
                <a:gd name="connsiteY0" fmla="*/ 289084 h 289083"/>
                <a:gd name="connsiteX1" fmla="*/ 232446 w 232446"/>
                <a:gd name="connsiteY1" fmla="*/ 289084 h 289083"/>
                <a:gd name="connsiteX2" fmla="*/ 232446 w 232446"/>
                <a:gd name="connsiteY2" fmla="*/ 226600 h 289083"/>
                <a:gd name="connsiteX3" fmla="*/ 73645 w 232446"/>
                <a:gd name="connsiteY3" fmla="*/ 226600 h 289083"/>
                <a:gd name="connsiteX4" fmla="*/ 73645 w 232446"/>
                <a:gd name="connsiteY4" fmla="*/ 174212 h 289083"/>
                <a:gd name="connsiteX5" fmla="*/ 201333 w 232446"/>
                <a:gd name="connsiteY5" fmla="*/ 174212 h 289083"/>
                <a:gd name="connsiteX6" fmla="*/ 201333 w 232446"/>
                <a:gd name="connsiteY6" fmla="*/ 111347 h 289083"/>
                <a:gd name="connsiteX7" fmla="*/ 73645 w 232446"/>
                <a:gd name="connsiteY7" fmla="*/ 111347 h 289083"/>
                <a:gd name="connsiteX8" fmla="*/ 73645 w 232446"/>
                <a:gd name="connsiteY8" fmla="*/ 62579 h 289083"/>
                <a:gd name="connsiteX9" fmla="*/ 232446 w 232446"/>
                <a:gd name="connsiteY9" fmla="*/ 62579 h 289083"/>
                <a:gd name="connsiteX10" fmla="*/ 232446 w 232446"/>
                <a:gd name="connsiteY10" fmla="*/ 0 h 289083"/>
                <a:gd name="connsiteX11" fmla="*/ 0 w 232446"/>
                <a:gd name="connsiteY11" fmla="*/ 0 h 289083"/>
                <a:gd name="connsiteX12" fmla="*/ 0 w 232446"/>
                <a:gd name="connsiteY12"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2446" h="289083">
                  <a:moveTo>
                    <a:pt x="0" y="289084"/>
                  </a:moveTo>
                  <a:lnTo>
                    <a:pt x="232446" y="289084"/>
                  </a:lnTo>
                  <a:lnTo>
                    <a:pt x="232446" y="226600"/>
                  </a:lnTo>
                  <a:lnTo>
                    <a:pt x="73645" y="226600"/>
                  </a:lnTo>
                  <a:lnTo>
                    <a:pt x="73645" y="174212"/>
                  </a:lnTo>
                  <a:lnTo>
                    <a:pt x="201333" y="174212"/>
                  </a:lnTo>
                  <a:lnTo>
                    <a:pt x="201333" y="111347"/>
                  </a:lnTo>
                  <a:lnTo>
                    <a:pt x="73645" y="111347"/>
                  </a:lnTo>
                  <a:lnTo>
                    <a:pt x="73645" y="62579"/>
                  </a:lnTo>
                  <a:lnTo>
                    <a:pt x="232446" y="62579"/>
                  </a:lnTo>
                  <a:lnTo>
                    <a:pt x="232446" y="0"/>
                  </a:lnTo>
                  <a:lnTo>
                    <a:pt x="0" y="0"/>
                  </a:lnTo>
                  <a:lnTo>
                    <a:pt x="0" y="289084"/>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28" name="Freeform 6">
              <a:extLst>
                <a:ext uri="{FF2B5EF4-FFF2-40B4-BE49-F238E27FC236}">
                  <a16:creationId xmlns:a16="http://schemas.microsoft.com/office/drawing/2014/main" id="{1EB689B2-A067-F764-A001-781E0A7C0F8D}"/>
                </a:ext>
              </a:extLst>
            </p:cNvPr>
            <p:cNvSpPr/>
            <p:nvPr/>
          </p:nvSpPr>
          <p:spPr>
            <a:xfrm>
              <a:off x="6430064" y="3284505"/>
              <a:ext cx="267080" cy="289083"/>
            </a:xfrm>
            <a:custGeom>
              <a:avLst/>
              <a:gdLst>
                <a:gd name="connsiteX0" fmla="*/ 135015 w 267080"/>
                <a:gd name="connsiteY0" fmla="*/ 0 h 289083"/>
                <a:gd name="connsiteX1" fmla="*/ 0 w 267080"/>
                <a:gd name="connsiteY1" fmla="*/ 0 h 289083"/>
                <a:gd name="connsiteX2" fmla="*/ 0 w 267080"/>
                <a:gd name="connsiteY2" fmla="*/ 289084 h 289083"/>
                <a:gd name="connsiteX3" fmla="*/ 135015 w 267080"/>
                <a:gd name="connsiteY3" fmla="*/ 289084 h 289083"/>
                <a:gd name="connsiteX4" fmla="*/ 267080 w 267080"/>
                <a:gd name="connsiteY4" fmla="*/ 142399 h 289083"/>
                <a:gd name="connsiteX5" fmla="*/ 135015 w 267080"/>
                <a:gd name="connsiteY5" fmla="*/ 95 h 289083"/>
                <a:gd name="connsiteX6" fmla="*/ 132065 w 267080"/>
                <a:gd name="connsiteY6" fmla="*/ 226600 h 289083"/>
                <a:gd name="connsiteX7" fmla="*/ 73549 w 267080"/>
                <a:gd name="connsiteY7" fmla="*/ 226600 h 289083"/>
                <a:gd name="connsiteX8" fmla="*/ 73549 w 267080"/>
                <a:gd name="connsiteY8" fmla="*/ 62579 h 289083"/>
                <a:gd name="connsiteX9" fmla="*/ 132065 w 267080"/>
                <a:gd name="connsiteY9" fmla="*/ 62579 h 289083"/>
                <a:gd name="connsiteX10" fmla="*/ 192008 w 267080"/>
                <a:gd name="connsiteY10" fmla="*/ 142399 h 289083"/>
                <a:gd name="connsiteX11" fmla="*/ 132065 w 267080"/>
                <a:gd name="connsiteY11" fmla="*/ 22660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7080" h="289083">
                  <a:moveTo>
                    <a:pt x="135015" y="0"/>
                  </a:moveTo>
                  <a:lnTo>
                    <a:pt x="0" y="0"/>
                  </a:lnTo>
                  <a:lnTo>
                    <a:pt x="0" y="289084"/>
                  </a:lnTo>
                  <a:lnTo>
                    <a:pt x="135015" y="289084"/>
                  </a:lnTo>
                  <a:cubicBezTo>
                    <a:pt x="238631" y="289084"/>
                    <a:pt x="267080" y="250412"/>
                    <a:pt x="267080" y="142399"/>
                  </a:cubicBezTo>
                  <a:cubicBezTo>
                    <a:pt x="267080" y="40862"/>
                    <a:pt x="239678" y="95"/>
                    <a:pt x="135015" y="95"/>
                  </a:cubicBezTo>
                  <a:close/>
                  <a:moveTo>
                    <a:pt x="132065" y="226600"/>
                  </a:moveTo>
                  <a:lnTo>
                    <a:pt x="73549" y="226600"/>
                  </a:lnTo>
                  <a:lnTo>
                    <a:pt x="73549" y="62579"/>
                  </a:lnTo>
                  <a:lnTo>
                    <a:pt x="132065" y="62579"/>
                  </a:lnTo>
                  <a:cubicBezTo>
                    <a:pt x="178307" y="62579"/>
                    <a:pt x="192008" y="75247"/>
                    <a:pt x="192008" y="142399"/>
                  </a:cubicBezTo>
                  <a:cubicBezTo>
                    <a:pt x="192008" y="203835"/>
                    <a:pt x="176595" y="226600"/>
                    <a:pt x="132065" y="226600"/>
                  </a:cubicBez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29" name="Freeform 7">
              <a:extLst>
                <a:ext uri="{FF2B5EF4-FFF2-40B4-BE49-F238E27FC236}">
                  <a16:creationId xmlns:a16="http://schemas.microsoft.com/office/drawing/2014/main" id="{CCA6FEF7-71CD-4AFB-70EC-D574C4CE9506}"/>
                </a:ext>
              </a:extLst>
            </p:cNvPr>
            <p:cNvSpPr/>
            <p:nvPr/>
          </p:nvSpPr>
          <p:spPr>
            <a:xfrm>
              <a:off x="6070595" y="3276600"/>
              <a:ext cx="319411" cy="304228"/>
            </a:xfrm>
            <a:custGeom>
              <a:avLst/>
              <a:gdLst>
                <a:gd name="connsiteX0" fmla="*/ 159563 w 319411"/>
                <a:gd name="connsiteY0" fmla="*/ 0 h 304228"/>
                <a:gd name="connsiteX1" fmla="*/ 0 w 319411"/>
                <a:gd name="connsiteY1" fmla="*/ 151733 h 304228"/>
                <a:gd name="connsiteX2" fmla="*/ 159563 w 319411"/>
                <a:gd name="connsiteY2" fmla="*/ 304229 h 304228"/>
                <a:gd name="connsiteX3" fmla="*/ 319411 w 319411"/>
                <a:gd name="connsiteY3" fmla="*/ 151733 h 304228"/>
                <a:gd name="connsiteX4" fmla="*/ 159563 w 319411"/>
                <a:gd name="connsiteY4" fmla="*/ 0 h 304228"/>
                <a:gd name="connsiteX5" fmla="*/ 159563 w 319411"/>
                <a:gd name="connsiteY5" fmla="*/ 239173 h 304228"/>
                <a:gd name="connsiteX6" fmla="*/ 75072 w 319411"/>
                <a:gd name="connsiteY6" fmla="*/ 151733 h 304228"/>
                <a:gd name="connsiteX7" fmla="*/ 159563 w 319411"/>
                <a:gd name="connsiteY7" fmla="*/ 65056 h 304228"/>
                <a:gd name="connsiteX8" fmla="*/ 244054 w 319411"/>
                <a:gd name="connsiteY8" fmla="*/ 151733 h 304228"/>
                <a:gd name="connsiteX9" fmla="*/ 159563 w 319411"/>
                <a:gd name="connsiteY9" fmla="*/ 239173 h 304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9411" h="304228">
                  <a:moveTo>
                    <a:pt x="159563" y="0"/>
                  </a:moveTo>
                  <a:cubicBezTo>
                    <a:pt x="54520" y="0"/>
                    <a:pt x="0" y="64675"/>
                    <a:pt x="0" y="151733"/>
                  </a:cubicBezTo>
                  <a:cubicBezTo>
                    <a:pt x="0" y="238792"/>
                    <a:pt x="54520" y="304229"/>
                    <a:pt x="159563" y="304229"/>
                  </a:cubicBezTo>
                  <a:cubicBezTo>
                    <a:pt x="264606" y="304229"/>
                    <a:pt x="319411" y="239173"/>
                    <a:pt x="319411" y="151733"/>
                  </a:cubicBezTo>
                  <a:cubicBezTo>
                    <a:pt x="319411" y="64294"/>
                    <a:pt x="264892" y="0"/>
                    <a:pt x="159563" y="0"/>
                  </a:cubicBezTo>
                  <a:close/>
                  <a:moveTo>
                    <a:pt x="159563" y="239173"/>
                  </a:moveTo>
                  <a:cubicBezTo>
                    <a:pt x="105043" y="239173"/>
                    <a:pt x="75072" y="205931"/>
                    <a:pt x="75072" y="151733"/>
                  </a:cubicBezTo>
                  <a:cubicBezTo>
                    <a:pt x="75072" y="97536"/>
                    <a:pt x="105043" y="65056"/>
                    <a:pt x="159563" y="65056"/>
                  </a:cubicBezTo>
                  <a:cubicBezTo>
                    <a:pt x="214083" y="65056"/>
                    <a:pt x="244054" y="98679"/>
                    <a:pt x="244054" y="151733"/>
                  </a:cubicBezTo>
                  <a:cubicBezTo>
                    <a:pt x="244054" y="204788"/>
                    <a:pt x="214463" y="239173"/>
                    <a:pt x="159563" y="239173"/>
                  </a:cubicBez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30" name="Freeform 8">
              <a:extLst>
                <a:ext uri="{FF2B5EF4-FFF2-40B4-BE49-F238E27FC236}">
                  <a16:creationId xmlns:a16="http://schemas.microsoft.com/office/drawing/2014/main" id="{723D1348-03B4-0963-915C-1B1926BB6C8F}"/>
                </a:ext>
              </a:extLst>
            </p:cNvPr>
            <p:cNvSpPr/>
            <p:nvPr/>
          </p:nvSpPr>
          <p:spPr>
            <a:xfrm>
              <a:off x="5799233" y="3284505"/>
              <a:ext cx="259468" cy="289083"/>
            </a:xfrm>
            <a:custGeom>
              <a:avLst/>
              <a:gdLst>
                <a:gd name="connsiteX0" fmla="*/ 0 w 259468"/>
                <a:gd name="connsiteY0" fmla="*/ 62579 h 289083"/>
                <a:gd name="connsiteX1" fmla="*/ 93150 w 259468"/>
                <a:gd name="connsiteY1" fmla="*/ 62579 h 289083"/>
                <a:gd name="connsiteX2" fmla="*/ 93150 w 259468"/>
                <a:gd name="connsiteY2" fmla="*/ 289084 h 289083"/>
                <a:gd name="connsiteX3" fmla="*/ 166699 w 259468"/>
                <a:gd name="connsiteY3" fmla="*/ 289084 h 289083"/>
                <a:gd name="connsiteX4" fmla="*/ 166699 w 259468"/>
                <a:gd name="connsiteY4" fmla="*/ 62579 h 289083"/>
                <a:gd name="connsiteX5" fmla="*/ 259468 w 259468"/>
                <a:gd name="connsiteY5" fmla="*/ 62579 h 289083"/>
                <a:gd name="connsiteX6" fmla="*/ 259468 w 259468"/>
                <a:gd name="connsiteY6" fmla="*/ 0 h 289083"/>
                <a:gd name="connsiteX7" fmla="*/ 0 w 259468"/>
                <a:gd name="connsiteY7" fmla="*/ 0 h 289083"/>
                <a:gd name="connsiteX8" fmla="*/ 0 w 259468"/>
                <a:gd name="connsiteY8" fmla="*/ 62579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9468" h="289083">
                  <a:moveTo>
                    <a:pt x="0" y="62579"/>
                  </a:moveTo>
                  <a:lnTo>
                    <a:pt x="93150" y="62579"/>
                  </a:lnTo>
                  <a:lnTo>
                    <a:pt x="93150" y="289084"/>
                  </a:lnTo>
                  <a:lnTo>
                    <a:pt x="166699" y="289084"/>
                  </a:lnTo>
                  <a:lnTo>
                    <a:pt x="166699" y="62579"/>
                  </a:lnTo>
                  <a:lnTo>
                    <a:pt x="259468" y="62579"/>
                  </a:lnTo>
                  <a:lnTo>
                    <a:pt x="259468" y="0"/>
                  </a:lnTo>
                  <a:lnTo>
                    <a:pt x="0" y="0"/>
                  </a:lnTo>
                  <a:lnTo>
                    <a:pt x="0" y="62579"/>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31" name="Freeform 9">
              <a:extLst>
                <a:ext uri="{FF2B5EF4-FFF2-40B4-BE49-F238E27FC236}">
                  <a16:creationId xmlns:a16="http://schemas.microsoft.com/office/drawing/2014/main" id="{F44FA22C-8B08-EF8A-14A6-74DFF89FDC19}"/>
                </a:ext>
              </a:extLst>
            </p:cNvPr>
            <p:cNvSpPr/>
            <p:nvPr/>
          </p:nvSpPr>
          <p:spPr>
            <a:xfrm>
              <a:off x="5492857" y="3284505"/>
              <a:ext cx="272789" cy="296227"/>
            </a:xfrm>
            <a:custGeom>
              <a:avLst/>
              <a:gdLst>
                <a:gd name="connsiteX0" fmla="*/ 199240 w 272789"/>
                <a:gd name="connsiteY0" fmla="*/ 178499 h 296227"/>
                <a:gd name="connsiteX1" fmla="*/ 136823 w 272789"/>
                <a:gd name="connsiteY1" fmla="*/ 231267 h 296227"/>
                <a:gd name="connsiteX2" fmla="*/ 73644 w 272789"/>
                <a:gd name="connsiteY2" fmla="*/ 178499 h 296227"/>
                <a:gd name="connsiteX3" fmla="*/ 73644 w 272789"/>
                <a:gd name="connsiteY3" fmla="*/ 0 h 296227"/>
                <a:gd name="connsiteX4" fmla="*/ 0 w 272789"/>
                <a:gd name="connsiteY4" fmla="*/ 0 h 296227"/>
                <a:gd name="connsiteX5" fmla="*/ 0 w 272789"/>
                <a:gd name="connsiteY5" fmla="*/ 186785 h 296227"/>
                <a:gd name="connsiteX6" fmla="*/ 136728 w 272789"/>
                <a:gd name="connsiteY6" fmla="*/ 296228 h 296227"/>
                <a:gd name="connsiteX7" fmla="*/ 272789 w 272789"/>
                <a:gd name="connsiteY7" fmla="*/ 186785 h 296227"/>
                <a:gd name="connsiteX8" fmla="*/ 272789 w 272789"/>
                <a:gd name="connsiteY8" fmla="*/ 0 h 296227"/>
                <a:gd name="connsiteX9" fmla="*/ 199145 w 272789"/>
                <a:gd name="connsiteY9" fmla="*/ 0 h 296227"/>
                <a:gd name="connsiteX10" fmla="*/ 199145 w 272789"/>
                <a:gd name="connsiteY10" fmla="*/ 178499 h 296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2789" h="296227">
                  <a:moveTo>
                    <a:pt x="199240" y="178499"/>
                  </a:moveTo>
                  <a:cubicBezTo>
                    <a:pt x="199240" y="216122"/>
                    <a:pt x="176119" y="231267"/>
                    <a:pt x="136823" y="231267"/>
                  </a:cubicBezTo>
                  <a:cubicBezTo>
                    <a:pt x="97527" y="231267"/>
                    <a:pt x="73644" y="215360"/>
                    <a:pt x="73644" y="178499"/>
                  </a:cubicBezTo>
                  <a:lnTo>
                    <a:pt x="73644" y="0"/>
                  </a:lnTo>
                  <a:lnTo>
                    <a:pt x="0" y="0"/>
                  </a:lnTo>
                  <a:lnTo>
                    <a:pt x="0" y="186785"/>
                  </a:lnTo>
                  <a:cubicBezTo>
                    <a:pt x="0" y="270224"/>
                    <a:pt x="74310" y="296228"/>
                    <a:pt x="136728" y="296228"/>
                  </a:cubicBezTo>
                  <a:cubicBezTo>
                    <a:pt x="199145" y="296228"/>
                    <a:pt x="272789" y="270224"/>
                    <a:pt x="272789" y="186785"/>
                  </a:cubicBezTo>
                  <a:lnTo>
                    <a:pt x="272789" y="0"/>
                  </a:lnTo>
                  <a:lnTo>
                    <a:pt x="199145" y="0"/>
                  </a:lnTo>
                  <a:lnTo>
                    <a:pt x="199145" y="178499"/>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32" name="Freeform 10">
              <a:extLst>
                <a:ext uri="{FF2B5EF4-FFF2-40B4-BE49-F238E27FC236}">
                  <a16:creationId xmlns:a16="http://schemas.microsoft.com/office/drawing/2014/main" id="{2A86CC0E-E24B-6F35-FB0B-4893BA103BB3}"/>
                </a:ext>
              </a:extLst>
            </p:cNvPr>
            <p:cNvSpPr/>
            <p:nvPr/>
          </p:nvSpPr>
          <p:spPr>
            <a:xfrm>
              <a:off x="5166595" y="3284505"/>
              <a:ext cx="316842" cy="289083"/>
            </a:xfrm>
            <a:custGeom>
              <a:avLst/>
              <a:gdLst>
                <a:gd name="connsiteX0" fmla="*/ 110752 w 316842"/>
                <a:gd name="connsiteY0" fmla="*/ 0 h 289083"/>
                <a:gd name="connsiteX1" fmla="*/ 0 w 316842"/>
                <a:gd name="connsiteY1" fmla="*/ 289084 h 289083"/>
                <a:gd name="connsiteX2" fmla="*/ 76118 w 316842"/>
                <a:gd name="connsiteY2" fmla="*/ 289084 h 289083"/>
                <a:gd name="connsiteX3" fmla="*/ 95433 w 316842"/>
                <a:gd name="connsiteY3" fmla="*/ 234887 h 289083"/>
                <a:gd name="connsiteX4" fmla="*/ 219126 w 316842"/>
                <a:gd name="connsiteY4" fmla="*/ 234887 h 289083"/>
                <a:gd name="connsiteX5" fmla="*/ 238155 w 316842"/>
                <a:gd name="connsiteY5" fmla="*/ 289084 h 289083"/>
                <a:gd name="connsiteX6" fmla="*/ 316843 w 316842"/>
                <a:gd name="connsiteY6" fmla="*/ 289084 h 289083"/>
                <a:gd name="connsiteX7" fmla="*/ 204663 w 316842"/>
                <a:gd name="connsiteY7" fmla="*/ 0 h 289083"/>
                <a:gd name="connsiteX8" fmla="*/ 110752 w 316842"/>
                <a:gd name="connsiteY8" fmla="*/ 0 h 289083"/>
                <a:gd name="connsiteX9" fmla="*/ 117413 w 316842"/>
                <a:gd name="connsiteY9" fmla="*/ 173450 h 289083"/>
                <a:gd name="connsiteX10" fmla="*/ 157850 w 316842"/>
                <a:gd name="connsiteY10" fmla="*/ 60198 h 289083"/>
                <a:gd name="connsiteX11" fmla="*/ 197622 w 316842"/>
                <a:gd name="connsiteY11" fmla="*/ 173546 h 289083"/>
                <a:gd name="connsiteX12" fmla="*/ 117413 w 316842"/>
                <a:gd name="connsiteY12" fmla="*/ 173546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6842" h="289083">
                  <a:moveTo>
                    <a:pt x="110752" y="0"/>
                  </a:moveTo>
                  <a:lnTo>
                    <a:pt x="0" y="289084"/>
                  </a:lnTo>
                  <a:lnTo>
                    <a:pt x="76118" y="289084"/>
                  </a:lnTo>
                  <a:lnTo>
                    <a:pt x="95433" y="234887"/>
                  </a:lnTo>
                  <a:lnTo>
                    <a:pt x="219126" y="234887"/>
                  </a:lnTo>
                  <a:lnTo>
                    <a:pt x="238155" y="289084"/>
                  </a:lnTo>
                  <a:lnTo>
                    <a:pt x="316843" y="289084"/>
                  </a:lnTo>
                  <a:lnTo>
                    <a:pt x="204663" y="0"/>
                  </a:lnTo>
                  <a:lnTo>
                    <a:pt x="110752" y="0"/>
                  </a:lnTo>
                  <a:close/>
                  <a:moveTo>
                    <a:pt x="117413" y="173450"/>
                  </a:moveTo>
                  <a:lnTo>
                    <a:pt x="157850" y="60198"/>
                  </a:lnTo>
                  <a:lnTo>
                    <a:pt x="197622" y="173546"/>
                  </a:lnTo>
                  <a:lnTo>
                    <a:pt x="117413" y="173546"/>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33" name="Freeform 11">
              <a:extLst>
                <a:ext uri="{FF2B5EF4-FFF2-40B4-BE49-F238E27FC236}">
                  <a16:creationId xmlns:a16="http://schemas.microsoft.com/office/drawing/2014/main" id="{46075BB6-B88D-CE68-AC3C-DBD7479DB681}"/>
                </a:ext>
              </a:extLst>
            </p:cNvPr>
            <p:cNvSpPr/>
            <p:nvPr/>
          </p:nvSpPr>
          <p:spPr>
            <a:xfrm>
              <a:off x="4616450" y="3284505"/>
              <a:ext cx="422266" cy="289083"/>
            </a:xfrm>
            <a:custGeom>
              <a:avLst/>
              <a:gdLst>
                <a:gd name="connsiteX0" fmla="*/ 2284 w 422266"/>
                <a:gd name="connsiteY0" fmla="*/ 289084 h 289083"/>
                <a:gd name="connsiteX1" fmla="*/ 260800 w 422266"/>
                <a:gd name="connsiteY1" fmla="*/ 128111 h 289083"/>
                <a:gd name="connsiteX2" fmla="*/ 394959 w 422266"/>
                <a:gd name="connsiteY2" fmla="*/ 128111 h 289083"/>
                <a:gd name="connsiteX3" fmla="*/ 402761 w 422266"/>
                <a:gd name="connsiteY3" fmla="*/ 135922 h 289083"/>
                <a:gd name="connsiteX4" fmla="*/ 402761 w 422266"/>
                <a:gd name="connsiteY4" fmla="*/ 135922 h 289083"/>
                <a:gd name="connsiteX5" fmla="*/ 399146 w 422266"/>
                <a:gd name="connsiteY5" fmla="*/ 142494 h 289083"/>
                <a:gd name="connsiteX6" fmla="*/ 272123 w 422266"/>
                <a:gd name="connsiteY6" fmla="*/ 218694 h 289083"/>
                <a:gd name="connsiteX7" fmla="*/ 260991 w 422266"/>
                <a:gd name="connsiteY7" fmla="*/ 240982 h 289083"/>
                <a:gd name="connsiteX8" fmla="*/ 260991 w 422266"/>
                <a:gd name="connsiteY8" fmla="*/ 288989 h 289083"/>
                <a:gd name="connsiteX9" fmla="*/ 422266 w 422266"/>
                <a:gd name="connsiteY9" fmla="*/ 288989 h 289083"/>
                <a:gd name="connsiteX10" fmla="*/ 422266 w 422266"/>
                <a:gd name="connsiteY10" fmla="*/ 9906 h 289083"/>
                <a:gd name="connsiteX11" fmla="*/ 412371 w 422266"/>
                <a:gd name="connsiteY11" fmla="*/ 0 h 289083"/>
                <a:gd name="connsiteX12" fmla="*/ 411895 w 422266"/>
                <a:gd name="connsiteY12" fmla="*/ 0 h 289083"/>
                <a:gd name="connsiteX13" fmla="*/ 257946 w 422266"/>
                <a:gd name="connsiteY13" fmla="*/ 0 h 289083"/>
                <a:gd name="connsiteX14" fmla="*/ 0 w 422266"/>
                <a:gd name="connsiteY14" fmla="*/ 160306 h 289083"/>
                <a:gd name="connsiteX15" fmla="*/ 0 w 422266"/>
                <a:gd name="connsiteY15" fmla="*/ 289084 h 289083"/>
                <a:gd name="connsiteX16" fmla="*/ 2284 w 422266"/>
                <a:gd name="connsiteY16"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2266" h="289083">
                  <a:moveTo>
                    <a:pt x="2284" y="289084"/>
                  </a:moveTo>
                  <a:lnTo>
                    <a:pt x="260800" y="128111"/>
                  </a:lnTo>
                  <a:lnTo>
                    <a:pt x="394959" y="128111"/>
                  </a:lnTo>
                  <a:cubicBezTo>
                    <a:pt x="399241" y="128111"/>
                    <a:pt x="402761" y="131636"/>
                    <a:pt x="402761" y="135922"/>
                  </a:cubicBezTo>
                  <a:lnTo>
                    <a:pt x="402761" y="135922"/>
                  </a:lnTo>
                  <a:cubicBezTo>
                    <a:pt x="402951" y="138684"/>
                    <a:pt x="401524" y="141256"/>
                    <a:pt x="399146" y="142494"/>
                  </a:cubicBezTo>
                  <a:lnTo>
                    <a:pt x="272123" y="218694"/>
                  </a:lnTo>
                  <a:cubicBezTo>
                    <a:pt x="263845" y="223647"/>
                    <a:pt x="260991" y="233553"/>
                    <a:pt x="260991" y="240982"/>
                  </a:cubicBezTo>
                  <a:lnTo>
                    <a:pt x="260991" y="288989"/>
                  </a:lnTo>
                  <a:cubicBezTo>
                    <a:pt x="260991" y="288989"/>
                    <a:pt x="422266" y="288989"/>
                    <a:pt x="422266" y="288989"/>
                  </a:cubicBezTo>
                  <a:lnTo>
                    <a:pt x="422266" y="9906"/>
                  </a:lnTo>
                  <a:cubicBezTo>
                    <a:pt x="422266" y="4477"/>
                    <a:pt x="417890" y="0"/>
                    <a:pt x="412371" y="0"/>
                  </a:cubicBezTo>
                  <a:cubicBezTo>
                    <a:pt x="412181" y="0"/>
                    <a:pt x="412086" y="0"/>
                    <a:pt x="411895" y="0"/>
                  </a:cubicBezTo>
                  <a:lnTo>
                    <a:pt x="257946" y="0"/>
                  </a:lnTo>
                  <a:lnTo>
                    <a:pt x="0" y="160306"/>
                  </a:lnTo>
                  <a:lnTo>
                    <a:pt x="0" y="289084"/>
                  </a:lnTo>
                  <a:lnTo>
                    <a:pt x="2284" y="289084"/>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grpSp>
      <p:sp>
        <p:nvSpPr>
          <p:cNvPr id="34" name="Picture Placeholder 3">
            <a:extLst>
              <a:ext uri="{FF2B5EF4-FFF2-40B4-BE49-F238E27FC236}">
                <a16:creationId xmlns:a16="http://schemas.microsoft.com/office/drawing/2014/main" id="{DC83CDD7-A399-0CE0-2498-A58018C85043}"/>
              </a:ext>
            </a:extLst>
          </p:cNvPr>
          <p:cNvSpPr>
            <a:spLocks noGrp="1"/>
          </p:cNvSpPr>
          <p:nvPr>
            <p:ph type="pic" sz="quarter" idx="11"/>
          </p:nvPr>
        </p:nvSpPr>
        <p:spPr>
          <a:xfrm>
            <a:off x="0" y="0"/>
            <a:ext cx="6303185" cy="6858000"/>
          </a:xfrm>
          <a:custGeom>
            <a:avLst/>
            <a:gdLst>
              <a:gd name="connsiteX0" fmla="*/ 0 w 6303185"/>
              <a:gd name="connsiteY0" fmla="*/ 0 h 6858000"/>
              <a:gd name="connsiteX1" fmla="*/ 6084888 w 6303185"/>
              <a:gd name="connsiteY1" fmla="*/ 0 h 6858000"/>
              <a:gd name="connsiteX2" fmla="*/ 6084888 w 6303185"/>
              <a:gd name="connsiteY2" fmla="*/ 6639703 h 6858000"/>
              <a:gd name="connsiteX3" fmla="*/ 6303185 w 6303185"/>
              <a:gd name="connsiteY3" fmla="*/ 6858000 h 6858000"/>
              <a:gd name="connsiteX4" fmla="*/ 0 w 6303185"/>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03185" h="6858000">
                <a:moveTo>
                  <a:pt x="0" y="0"/>
                </a:moveTo>
                <a:lnTo>
                  <a:pt x="6084888" y="0"/>
                </a:lnTo>
                <a:lnTo>
                  <a:pt x="6084888" y="6639703"/>
                </a:lnTo>
                <a:cubicBezTo>
                  <a:pt x="6084888" y="6760265"/>
                  <a:pt x="6182623" y="6858000"/>
                  <a:pt x="6303185" y="6858000"/>
                </a:cubicBezTo>
                <a:lnTo>
                  <a:pt x="0" y="6858000"/>
                </a:lnTo>
                <a:close/>
              </a:path>
            </a:pathLst>
          </a:custGeom>
          <a:noFill/>
          <a:ln>
            <a:noFill/>
          </a:ln>
        </p:spPr>
        <p:txBody>
          <a:bodyPr vert="horz" wrap="square" lIns="0" tIns="0" rIns="0" bIns="0" rtlCol="0" anchor="t">
            <a:noAutofit/>
          </a:bodyPr>
          <a:lstStyle>
            <a:lvl1pPr marL="0" marR="0" indent="0" algn="l" defTabSz="914354" rtl="0" eaLnBrk="1" fontAlgn="auto" latinLnBrk="0" hangingPunct="1">
              <a:lnSpc>
                <a:spcPct val="100000"/>
              </a:lnSpc>
              <a:spcBef>
                <a:spcPts val="600"/>
              </a:spcBef>
              <a:spcAft>
                <a:spcPts val="600"/>
              </a:spcAft>
              <a:buClr>
                <a:schemeClr val="tx1"/>
              </a:buClr>
              <a:buSzPct val="100000"/>
              <a:buFont typeface="Wingdings 2" panose="05020102010507070707" pitchFamily="18" charset="2"/>
              <a:buNone/>
              <a:tabLst/>
              <a:defRPr lang="en-US" b="0" i="0">
                <a:solidFill>
                  <a:schemeClr val="bg1"/>
                </a:solidFill>
                <a:latin typeface="Artifakt Element" panose="020B0503050000020004" pitchFamily="34" charset="77"/>
              </a:defRPr>
            </a:lvl1pPr>
          </a:lstStyle>
          <a:p>
            <a:pPr marL="0" marR="0" lvl="0" indent="0" algn="l" defTabSz="914354" rtl="0" eaLnBrk="1" fontAlgn="auto" latinLnBrk="0" hangingPunct="1">
              <a:lnSpc>
                <a:spcPct val="100000"/>
              </a:lnSpc>
              <a:spcBef>
                <a:spcPts val="600"/>
              </a:spcBef>
              <a:spcAft>
                <a:spcPts val="600"/>
              </a:spcAft>
              <a:buClr>
                <a:schemeClr val="tx1"/>
              </a:buClr>
              <a:buSzPct val="100000"/>
              <a:buFont typeface="Wingdings 2" panose="05020102010507070707" pitchFamily="18" charset="2"/>
              <a:buNone/>
              <a:tabLst/>
              <a:defRPr/>
            </a:pPr>
            <a:r>
              <a:rPr lang="en-US"/>
              <a:t>Click icon to add picture</a:t>
            </a:r>
          </a:p>
        </p:txBody>
      </p:sp>
      <p:sp>
        <p:nvSpPr>
          <p:cNvPr id="2" name="Text Placeholder 26">
            <a:extLst>
              <a:ext uri="{FF2B5EF4-FFF2-40B4-BE49-F238E27FC236}">
                <a16:creationId xmlns:a16="http://schemas.microsoft.com/office/drawing/2014/main" id="{1D554323-053A-41EA-551D-D7AC41CC1385}"/>
              </a:ext>
            </a:extLst>
          </p:cNvPr>
          <p:cNvSpPr>
            <a:spLocks noGrp="1" noChangeAspect="1"/>
          </p:cNvSpPr>
          <p:nvPr>
            <p:ph type="body" sz="quarter" idx="12" hasCustomPrompt="1"/>
          </p:nvPr>
        </p:nvSpPr>
        <p:spPr>
          <a:xfrm>
            <a:off x="10465414" y="460342"/>
            <a:ext cx="1317465" cy="200123"/>
          </a:xfrm>
          <a:prstGeom prst="rect">
            <a:avLst/>
          </a:prstGeom>
          <a:noFill/>
          <a:ln>
            <a:noFill/>
          </a:ln>
        </p:spPr>
        <p:txBody>
          <a:bodyPr lIns="0" tIns="0" rIns="0" bIns="0">
            <a:noAutofit/>
          </a:bodyPr>
          <a:lstStyle>
            <a:lvl1pPr marL="0" indent="0" algn="r">
              <a:spcBef>
                <a:spcPts val="0"/>
              </a:spcBef>
              <a:spcAft>
                <a:spcPts val="0"/>
              </a:spcAft>
              <a:buNone/>
              <a:defRPr sz="1400" b="0" i="0">
                <a:solidFill>
                  <a:schemeClr val="bg1"/>
                </a:solidFill>
                <a:latin typeface="Artifakt Element" panose="020B0503050000020004" pitchFamily="34" charset="77"/>
              </a:defRPr>
            </a:lvl1pPr>
            <a:lvl2pPr>
              <a:defRPr sz="800">
                <a:solidFill>
                  <a:schemeClr val="bg1"/>
                </a:solidFill>
              </a:defRPr>
            </a:lvl2pPr>
            <a:lvl3pPr>
              <a:defRPr sz="800">
                <a:solidFill>
                  <a:schemeClr val="bg1"/>
                </a:solidFill>
              </a:defRPr>
            </a:lvl3pPr>
            <a:lvl4pPr>
              <a:defRPr sz="800">
                <a:solidFill>
                  <a:schemeClr val="bg1"/>
                </a:solidFill>
              </a:defRPr>
            </a:lvl4pPr>
            <a:lvl5pPr>
              <a:defRPr sz="800">
                <a:solidFill>
                  <a:schemeClr val="bg1"/>
                </a:solidFill>
              </a:defRPr>
            </a:lvl5pPr>
          </a:lstStyle>
          <a:p>
            <a:r>
              <a:rPr lang="en-US"/>
              <a:t>Add date here</a:t>
            </a:r>
          </a:p>
        </p:txBody>
      </p:sp>
      <p:sp>
        <p:nvSpPr>
          <p:cNvPr id="3" name="Copyright Line 5">
            <a:extLst>
              <a:ext uri="{FF2B5EF4-FFF2-40B4-BE49-F238E27FC236}">
                <a16:creationId xmlns:a16="http://schemas.microsoft.com/office/drawing/2014/main" id="{811131C8-79C3-F494-64BE-683B175C9589}"/>
              </a:ext>
              <a:ext uri="{C183D7F6-B498-43B3-948B-1728B52AA6E4}">
                <adec:decorative xmlns:adec="http://schemas.microsoft.com/office/drawing/2017/decorative" val="0"/>
              </a:ext>
            </a:extLst>
          </p:cNvPr>
          <p:cNvSpPr txBox="1"/>
          <p:nvPr userDrawn="1"/>
        </p:nvSpPr>
        <p:spPr>
          <a:xfrm>
            <a:off x="9793871" y="6248400"/>
            <a:ext cx="1979029" cy="152400"/>
          </a:xfrm>
          <a:prstGeom prst="rect">
            <a:avLst/>
          </a:prstGeom>
          <a:noFill/>
        </p:spPr>
        <p:txBody>
          <a:bodyPr wrap="square" lIns="0" tIns="0" rIns="0" bIns="0" rtlCol="0" anchor="b">
            <a:noAutofit/>
          </a:bodyPr>
          <a:lstStyle/>
          <a:p>
            <a:pPr algn="r">
              <a:lnSpc>
                <a:spcPct val="90000"/>
              </a:lnSpc>
              <a:spcBef>
                <a:spcPts val="300"/>
              </a:spcBef>
            </a:pPr>
            <a:r>
              <a:rPr lang="en-US" sz="800" b="0" i="0">
                <a:solidFill>
                  <a:schemeClr val="accent6"/>
                </a:solidFill>
                <a:latin typeface="Artifakt Element" panose="020B0503050000020004" pitchFamily="34" charset="77"/>
              </a:rPr>
              <a:t>© </a:t>
            </a:r>
            <a:fld id="{0DBEA3F7-58FD-4F83-8E60-9B5066D26E86}" type="datetimeyyyy">
              <a:rPr lang="en-US" sz="800" b="0" i="0" smtClean="0">
                <a:solidFill>
                  <a:schemeClr val="accent6"/>
                </a:solidFill>
                <a:latin typeface="Artifakt Element" panose="020B0503050000020004" pitchFamily="34" charset="77"/>
              </a:rPr>
              <a:t>2026</a:t>
            </a:fld>
            <a:r>
              <a:rPr lang="en-US" sz="800" b="0" i="0">
                <a:solidFill>
                  <a:schemeClr val="accent6"/>
                </a:solidFill>
                <a:latin typeface="Artifakt Element" panose="020B0503050000020004" pitchFamily="34" charset="77"/>
              </a:rPr>
              <a:t> Autodesk. All rights reserved.</a:t>
            </a:r>
          </a:p>
        </p:txBody>
      </p:sp>
      <p:sp>
        <p:nvSpPr>
          <p:cNvPr id="5" name="Text Placeholder 35">
            <a:extLst>
              <a:ext uri="{FF2B5EF4-FFF2-40B4-BE49-F238E27FC236}">
                <a16:creationId xmlns:a16="http://schemas.microsoft.com/office/drawing/2014/main" id="{C3C3A517-7868-A106-B77F-C25AC9685678}"/>
              </a:ext>
            </a:extLst>
          </p:cNvPr>
          <p:cNvSpPr>
            <a:spLocks noGrp="1"/>
          </p:cNvSpPr>
          <p:nvPr>
            <p:ph type="body" sz="quarter" idx="30" hasCustomPrompt="1"/>
          </p:nvPr>
        </p:nvSpPr>
        <p:spPr>
          <a:xfrm>
            <a:off x="448926" y="6502400"/>
            <a:ext cx="5198150" cy="136208"/>
          </a:xfrm>
          <a:prstGeom prst="rect">
            <a:avLst/>
          </a:prstGeom>
        </p:spPr>
        <p:txBody>
          <a:bodyPr lIns="0" tIns="0" rIns="0" bIns="0" anchor="b">
            <a:noAutofit/>
          </a:bodyPr>
          <a:lstStyle>
            <a:lvl1pPr marL="0" indent="0">
              <a:lnSpc>
                <a:spcPct val="90000"/>
              </a:lnSpc>
              <a:spcBef>
                <a:spcPts val="0"/>
              </a:spcBef>
              <a:spcAft>
                <a:spcPts val="0"/>
              </a:spcAft>
              <a:buNone/>
              <a:defRPr sz="600" b="0" i="0">
                <a:solidFill>
                  <a:schemeClr val="bg1"/>
                </a:solidFill>
                <a:latin typeface="Artifakt Element" panose="020B0503050000020004" pitchFamily="34" charset="77"/>
              </a:defRPr>
            </a:lvl1pPr>
          </a:lstStyle>
          <a:p>
            <a:r>
              <a:rPr lang="en-US"/>
              <a:t>Image courtesy of [Name]</a:t>
            </a:r>
          </a:p>
        </p:txBody>
      </p:sp>
      <p:sp>
        <p:nvSpPr>
          <p:cNvPr id="4" name="Text Placeholder 26">
            <a:extLst>
              <a:ext uri="{FF2B5EF4-FFF2-40B4-BE49-F238E27FC236}">
                <a16:creationId xmlns:a16="http://schemas.microsoft.com/office/drawing/2014/main" id="{C38CCE6E-F780-0C8D-DB78-57122349A51F}"/>
              </a:ext>
            </a:extLst>
          </p:cNvPr>
          <p:cNvSpPr>
            <a:spLocks noGrp="1" noChangeAspect="1"/>
          </p:cNvSpPr>
          <p:nvPr>
            <p:ph type="body" sz="quarter" idx="31" hasCustomPrompt="1"/>
          </p:nvPr>
        </p:nvSpPr>
        <p:spPr>
          <a:xfrm>
            <a:off x="6574860" y="5553074"/>
            <a:ext cx="2592244" cy="847725"/>
          </a:xfrm>
          <a:prstGeom prst="rect">
            <a:avLst/>
          </a:prstGeom>
          <a:noFill/>
          <a:ln>
            <a:noFill/>
          </a:ln>
        </p:spPr>
        <p:txBody>
          <a:bodyPr lIns="0" tIns="0" rIns="0" bIns="0" anchor="b">
            <a:noAutofit/>
          </a:bodyPr>
          <a:lstStyle>
            <a:lvl1pPr marL="0" marR="0" indent="0" algn="l" defTabSz="914354" rtl="0" eaLnBrk="1" fontAlgn="auto" latinLnBrk="0" hangingPunct="1">
              <a:lnSpc>
                <a:spcPct val="100000"/>
              </a:lnSpc>
              <a:spcBef>
                <a:spcPts val="0"/>
              </a:spcBef>
              <a:spcAft>
                <a:spcPts val="0"/>
              </a:spcAft>
              <a:buClr>
                <a:schemeClr val="tx1"/>
              </a:buClr>
              <a:buSzPct val="100000"/>
              <a:buFont typeface="Wingdings 2" panose="05020102010507070707" pitchFamily="18" charset="2"/>
              <a:buNone/>
              <a:tabLst/>
              <a:defRPr sz="1400" b="0" i="0">
                <a:solidFill>
                  <a:schemeClr val="bg1"/>
                </a:solidFill>
                <a:latin typeface="Artifakt Element" panose="020B0503050000020004" pitchFamily="34" charset="77"/>
              </a:defRPr>
            </a:lvl1pPr>
            <a:lvl2pPr>
              <a:defRPr sz="800">
                <a:solidFill>
                  <a:schemeClr val="bg1"/>
                </a:solidFill>
              </a:defRPr>
            </a:lvl2pPr>
            <a:lvl3pPr>
              <a:defRPr sz="800">
                <a:solidFill>
                  <a:schemeClr val="bg1"/>
                </a:solidFill>
              </a:defRPr>
            </a:lvl3pPr>
            <a:lvl4pPr>
              <a:defRPr sz="800">
                <a:solidFill>
                  <a:schemeClr val="bg1"/>
                </a:solidFill>
              </a:defRPr>
            </a:lvl4pPr>
            <a:lvl5pPr>
              <a:defRPr sz="800">
                <a:solidFill>
                  <a:schemeClr val="bg1"/>
                </a:solidFill>
              </a:defRPr>
            </a:lvl5pPr>
          </a:lstStyle>
          <a:p>
            <a:r>
              <a:rPr lang="en-US" dirty="0"/>
              <a:t>Add name here, title here​</a:t>
            </a:r>
          </a:p>
          <a:p>
            <a:r>
              <a:rPr lang="en-US" dirty="0"/>
              <a:t>Add name here, title here​</a:t>
            </a:r>
          </a:p>
          <a:p>
            <a:r>
              <a:rPr lang="en-US" dirty="0"/>
              <a:t>Add name here, title here​</a:t>
            </a:r>
          </a:p>
        </p:txBody>
      </p:sp>
    </p:spTree>
    <p:extLst>
      <p:ext uri="{BB962C8B-B14F-4D97-AF65-F5344CB8AC3E}">
        <p14:creationId xmlns:p14="http://schemas.microsoft.com/office/powerpoint/2010/main" val="1709506688"/>
      </p:ext>
    </p:extLst>
  </p:cSld>
  <p:clrMapOvr>
    <a:masterClrMapping/>
  </p:clrMapOvr>
  <p:extLst>
    <p:ext uri="{DCECCB84-F9BA-43D5-87BE-67443E8EF086}">
      <p15:sldGuideLst xmlns:p15="http://schemas.microsoft.com/office/powerpoint/2012/main"/>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itle, Subtitle, 2-Colulmn Content">
    <p:spTree>
      <p:nvGrpSpPr>
        <p:cNvPr id="1" name=""/>
        <p:cNvGrpSpPr/>
        <p:nvPr/>
      </p:nvGrpSpPr>
      <p:grpSpPr>
        <a:xfrm>
          <a:off x="0" y="0"/>
          <a:ext cx="0" cy="0"/>
          <a:chOff x="0" y="0"/>
          <a:chExt cx="0" cy="0"/>
        </a:xfrm>
      </p:grpSpPr>
      <p:sp>
        <p:nvSpPr>
          <p:cNvPr id="13" name="Text Placeholder 41">
            <a:extLst>
              <a:ext uri="{FF2B5EF4-FFF2-40B4-BE49-F238E27FC236}">
                <a16:creationId xmlns:a16="http://schemas.microsoft.com/office/drawing/2014/main" id="{63F5566E-6859-B588-7D8B-C53611F650ED}"/>
              </a:ext>
            </a:extLst>
          </p:cNvPr>
          <p:cNvSpPr>
            <a:spLocks noGrp="1"/>
          </p:cNvSpPr>
          <p:nvPr>
            <p:ph type="body" sz="quarter" idx="38" hasCustomPrompt="1"/>
          </p:nvPr>
        </p:nvSpPr>
        <p:spPr>
          <a:xfrm>
            <a:off x="419100" y="1057982"/>
            <a:ext cx="11353800" cy="352782"/>
          </a:xfrm>
          <a:prstGeom prst="rect">
            <a:avLst/>
          </a:prstGeom>
        </p:spPr>
        <p:txBody>
          <a:bodyPr lIns="0" tIns="0" rIns="0" bIns="0">
            <a:noAutofit/>
          </a:bodyPr>
          <a:lstStyle>
            <a:lvl1pPr marL="0" indent="0">
              <a:spcBef>
                <a:spcPts val="0"/>
              </a:spcBef>
              <a:spcAft>
                <a:spcPts val="0"/>
              </a:spcAft>
              <a:buNone/>
              <a:defRPr sz="1600" b="0" i="0">
                <a:latin typeface="Artifakt Element" panose="020B0503050000020004" pitchFamily="34" charset="77"/>
              </a:defRPr>
            </a:lvl1pPr>
            <a:lvl2pPr>
              <a:defRPr>
                <a:latin typeface="+mn-lt"/>
              </a:defRPr>
            </a:lvl2pPr>
            <a:lvl3pPr>
              <a:defRPr>
                <a:latin typeface="+mn-lt"/>
              </a:defRPr>
            </a:lvl3pPr>
            <a:lvl4pPr>
              <a:defRPr>
                <a:latin typeface="+mn-lt"/>
              </a:defRPr>
            </a:lvl4pPr>
            <a:lvl5pPr>
              <a:defRPr>
                <a:latin typeface="+mn-lt"/>
              </a:defRPr>
            </a:lvl5pPr>
          </a:lstStyle>
          <a:p>
            <a:pPr lvl="0"/>
            <a:r>
              <a:rPr lang="en-US"/>
              <a:t>Click to add subtitle</a:t>
            </a:r>
          </a:p>
        </p:txBody>
      </p:sp>
      <p:sp>
        <p:nvSpPr>
          <p:cNvPr id="22" name="Content Placeholder 21">
            <a:extLst>
              <a:ext uri="{FF2B5EF4-FFF2-40B4-BE49-F238E27FC236}">
                <a16:creationId xmlns:a16="http://schemas.microsoft.com/office/drawing/2014/main" id="{00491938-8658-5A91-7EF7-5B2A259BF4B7}"/>
              </a:ext>
            </a:extLst>
          </p:cNvPr>
          <p:cNvSpPr>
            <a:spLocks noGrp="1"/>
          </p:cNvSpPr>
          <p:nvPr>
            <p:ph sz="quarter" idx="51" hasCustomPrompt="1"/>
          </p:nvPr>
        </p:nvSpPr>
        <p:spPr>
          <a:xfrm>
            <a:off x="419100" y="1638300"/>
            <a:ext cx="5488214" cy="4267200"/>
          </a:xfrm>
          <a:prstGeom prst="rect">
            <a:avLst/>
          </a:prstGeom>
        </p:spPr>
        <p:txBody>
          <a:bodyPr/>
          <a:lstStyle>
            <a:lvl1pPr>
              <a:defRPr b="0" i="0">
                <a:latin typeface="Artifakt Element" panose="020B0503050000020004" pitchFamily="34" charset="77"/>
              </a:defRPr>
            </a:lvl1pPr>
            <a:lvl2pPr>
              <a:defRPr b="0" i="0">
                <a:latin typeface="Artifakt Element" panose="020B0503050000020004" pitchFamily="34" charset="77"/>
              </a:defRPr>
            </a:lvl2pPr>
            <a:lvl3pPr>
              <a:defRPr b="0" i="0">
                <a:latin typeface="Artifakt Element" panose="020B0503050000020004" pitchFamily="34" charset="77"/>
              </a:defRPr>
            </a:lvl3pPr>
            <a:lvl4pPr>
              <a:defRPr b="0" i="0">
                <a:latin typeface="Artifakt Element" panose="020B0503050000020004" pitchFamily="34" charset="77"/>
              </a:defRPr>
            </a:lvl4pPr>
            <a:lvl5pPr>
              <a:defRPr b="0" i="0">
                <a:latin typeface="Artifakt Element" panose="020B0503050000020004" pitchFamily="34" charset="77"/>
              </a:defRPr>
            </a:lvl5pPr>
          </a:lstStyle>
          <a:p>
            <a:pPr lvl="0"/>
            <a:r>
              <a:rPr lang="en-US"/>
              <a:t>Click to add body copy</a:t>
            </a:r>
          </a:p>
          <a:p>
            <a:pPr lvl="1"/>
            <a:r>
              <a:rPr lang="en-US"/>
              <a:t>Second level</a:t>
            </a:r>
          </a:p>
          <a:p>
            <a:pPr lvl="2"/>
            <a:r>
              <a:rPr lang="en-US"/>
              <a:t>Third level</a:t>
            </a:r>
          </a:p>
          <a:p>
            <a:pPr lvl="3"/>
            <a:r>
              <a:rPr lang="en-US"/>
              <a:t>Fourth level</a:t>
            </a:r>
          </a:p>
          <a:p>
            <a:pPr lvl="4"/>
            <a:r>
              <a:rPr lang="en-US"/>
              <a:t>Fifth level</a:t>
            </a:r>
          </a:p>
        </p:txBody>
      </p:sp>
      <p:sp>
        <p:nvSpPr>
          <p:cNvPr id="2" name="Content Placeholder 21">
            <a:extLst>
              <a:ext uri="{FF2B5EF4-FFF2-40B4-BE49-F238E27FC236}">
                <a16:creationId xmlns:a16="http://schemas.microsoft.com/office/drawing/2014/main" id="{91E3321A-E57A-DBAD-0012-16F1193165E7}"/>
              </a:ext>
            </a:extLst>
          </p:cNvPr>
          <p:cNvSpPr>
            <a:spLocks noGrp="1"/>
          </p:cNvSpPr>
          <p:nvPr>
            <p:ph sz="quarter" idx="52" hasCustomPrompt="1"/>
          </p:nvPr>
        </p:nvSpPr>
        <p:spPr>
          <a:xfrm>
            <a:off x="6284686" y="1638300"/>
            <a:ext cx="5488214" cy="4267200"/>
          </a:xfrm>
          <a:prstGeom prst="rect">
            <a:avLst/>
          </a:prstGeom>
        </p:spPr>
        <p:txBody>
          <a:bodyPr/>
          <a:lstStyle>
            <a:lvl1pPr>
              <a:defRPr b="0" i="0">
                <a:latin typeface="Artifakt Element" panose="020B0503050000020004" pitchFamily="34" charset="77"/>
              </a:defRPr>
            </a:lvl1pPr>
            <a:lvl2pPr>
              <a:defRPr b="0" i="0">
                <a:latin typeface="Artifakt Element" panose="020B0503050000020004" pitchFamily="34" charset="77"/>
              </a:defRPr>
            </a:lvl2pPr>
            <a:lvl3pPr>
              <a:defRPr b="0" i="0">
                <a:latin typeface="Artifakt Element" panose="020B0503050000020004" pitchFamily="34" charset="77"/>
              </a:defRPr>
            </a:lvl3pPr>
            <a:lvl4pPr>
              <a:defRPr b="0" i="0">
                <a:latin typeface="Artifakt Element" panose="020B0503050000020004" pitchFamily="34" charset="77"/>
              </a:defRPr>
            </a:lvl4pPr>
            <a:lvl5pPr>
              <a:defRPr b="0" i="0">
                <a:latin typeface="Artifakt Element" panose="020B0503050000020004" pitchFamily="34" charset="77"/>
              </a:defRPr>
            </a:lvl5pPr>
          </a:lstStyle>
          <a:p>
            <a:pPr lvl="0"/>
            <a:r>
              <a:rPr lang="en-US"/>
              <a:t>Click to add body copy</a:t>
            </a:r>
          </a:p>
          <a:p>
            <a:pPr lvl="1"/>
            <a:r>
              <a:rPr lang="en-US"/>
              <a:t>Second level</a:t>
            </a:r>
          </a:p>
          <a:p>
            <a:pPr lvl="2"/>
            <a:r>
              <a:rPr lang="en-US"/>
              <a:t>Third level</a:t>
            </a:r>
          </a:p>
          <a:p>
            <a:pPr lvl="3"/>
            <a:r>
              <a:rPr lang="en-US"/>
              <a:t>Fourth level</a:t>
            </a:r>
          </a:p>
          <a:p>
            <a:pPr lvl="4"/>
            <a:r>
              <a:rPr lang="en-US"/>
              <a:t>Fifth level</a:t>
            </a:r>
          </a:p>
        </p:txBody>
      </p:sp>
      <p:sp>
        <p:nvSpPr>
          <p:cNvPr id="12" name="Title 11">
            <a:extLst>
              <a:ext uri="{FF2B5EF4-FFF2-40B4-BE49-F238E27FC236}">
                <a16:creationId xmlns:a16="http://schemas.microsoft.com/office/drawing/2014/main" id="{8758852A-7980-3258-8AFC-068D4A55C2AD}"/>
              </a:ext>
            </a:extLst>
          </p:cNvPr>
          <p:cNvSpPr>
            <a:spLocks noGrp="1"/>
          </p:cNvSpPr>
          <p:nvPr>
            <p:ph type="title" hasCustomPrompt="1"/>
          </p:nvPr>
        </p:nvSpPr>
        <p:spPr>
          <a:xfrm>
            <a:off x="419100" y="423668"/>
            <a:ext cx="11353800" cy="498598"/>
          </a:xfrm>
        </p:spPr>
        <p:txBody>
          <a:bodyPr>
            <a:noAutofit/>
          </a:bodyPr>
          <a:lstStyle>
            <a:lvl1pPr marL="0" indent="0">
              <a:buFont typeface="Arial" panose="020B0604020202020204" pitchFamily="34" charset="0"/>
              <a:buNone/>
              <a:defRPr/>
            </a:lvl1pPr>
          </a:lstStyle>
          <a:p>
            <a:pPr lvl="0"/>
            <a:r>
              <a:rPr lang="en-US"/>
              <a:t>Click to add title</a:t>
            </a:r>
          </a:p>
        </p:txBody>
      </p:sp>
      <p:sp>
        <p:nvSpPr>
          <p:cNvPr id="3" name="Slide Number Placeholder 14">
            <a:extLst>
              <a:ext uri="{FF2B5EF4-FFF2-40B4-BE49-F238E27FC236}">
                <a16:creationId xmlns:a16="http://schemas.microsoft.com/office/drawing/2014/main" id="{A7E99A46-F2B2-823D-79A9-44691F7F3090}"/>
              </a:ext>
            </a:extLst>
          </p:cNvPr>
          <p:cNvSpPr>
            <a:spLocks noGrp="1"/>
          </p:cNvSpPr>
          <p:nvPr>
            <p:ph type="sldNum" sz="quarter" idx="4"/>
          </p:nvPr>
        </p:nvSpPr>
        <p:spPr>
          <a:xfrm>
            <a:off x="9043733" y="6421359"/>
            <a:ext cx="2740279" cy="254983"/>
          </a:xfrm>
          <a:prstGeom prst="rect">
            <a:avLst/>
          </a:prstGeom>
        </p:spPr>
        <p:txBody>
          <a:bodyPr vert="horz" lIns="0" tIns="0" rIns="0" bIns="0" rtlCol="0" anchor="b"/>
          <a:lstStyle>
            <a:lvl1pPr algn="r">
              <a:defRPr sz="800" b="0" i="0">
                <a:solidFill>
                  <a:schemeClr val="accent6"/>
                </a:solidFill>
                <a:latin typeface="Artifakt Element" panose="020B0503050000020004" pitchFamily="34" charset="77"/>
              </a:defRPr>
            </a:lvl1pPr>
          </a:lstStyle>
          <a:p>
            <a:fld id="{D425CD52-4183-C145-916A-AE90310D9D4E}" type="slidenum">
              <a:rPr lang="en-US" smtClean="0"/>
              <a:pPr/>
              <a:t>‹#›</a:t>
            </a:fld>
            <a:endParaRPr lang="en-US"/>
          </a:p>
        </p:txBody>
      </p:sp>
      <p:sp>
        <p:nvSpPr>
          <p:cNvPr id="4" name="Text Placeholder 18">
            <a:extLst>
              <a:ext uri="{FF2B5EF4-FFF2-40B4-BE49-F238E27FC236}">
                <a16:creationId xmlns:a16="http://schemas.microsoft.com/office/drawing/2014/main" id="{A55DEC3A-045D-B670-B531-2E9A245EC2DA}"/>
              </a:ext>
            </a:extLst>
          </p:cNvPr>
          <p:cNvSpPr>
            <a:spLocks noGrp="1"/>
          </p:cNvSpPr>
          <p:nvPr>
            <p:ph type="body" sz="quarter" idx="28" hasCustomPrompt="1"/>
          </p:nvPr>
        </p:nvSpPr>
        <p:spPr>
          <a:xfrm>
            <a:off x="419100" y="6421359"/>
            <a:ext cx="8367712"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accent6"/>
                </a:solidFill>
                <a:latin typeface="Artifakt Element" panose="020B0503050000020004" pitchFamily="34" charset="77"/>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a:t>Click to add footer</a:t>
            </a:r>
          </a:p>
        </p:txBody>
      </p:sp>
    </p:spTree>
    <p:extLst>
      <p:ext uri="{BB962C8B-B14F-4D97-AF65-F5344CB8AC3E}">
        <p14:creationId xmlns:p14="http://schemas.microsoft.com/office/powerpoint/2010/main" val="3864076257"/>
      </p:ext>
    </p:extLst>
  </p:cSld>
  <p:clrMapOvr>
    <a:masterClrMapping/>
  </p:clrMapOvr>
  <p:extLst>
    <p:ext uri="{DCECCB84-F9BA-43D5-87BE-67443E8EF086}">
      <p15:sldGuideLst xmlns:p15="http://schemas.microsoft.com/office/powerpoint/2012/main">
        <p15:guide id="1" orient="horz" pos="2160" userDrawn="1">
          <p15:clr>
            <a:srgbClr val="FBAE40"/>
          </p15:clr>
        </p15:guide>
      </p15:sldGuideLst>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Full Image Slid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825DE6C8-662E-2697-193D-7E15EBF1AEB3}"/>
              </a:ext>
            </a:extLst>
          </p:cNvPr>
          <p:cNvSpPr>
            <a:spLocks noGrp="1"/>
          </p:cNvSpPr>
          <p:nvPr>
            <p:ph type="pic" sz="quarter" idx="14"/>
          </p:nvPr>
        </p:nvSpPr>
        <p:spPr>
          <a:xfrm>
            <a:off x="0" y="0"/>
            <a:ext cx="12192000" cy="5622104"/>
          </a:xfrm>
          <a:custGeom>
            <a:avLst/>
            <a:gdLst>
              <a:gd name="connsiteX0" fmla="*/ 0 w 12192000"/>
              <a:gd name="connsiteY0" fmla="*/ 0 h 5622104"/>
              <a:gd name="connsiteX1" fmla="*/ 12192000 w 12192000"/>
              <a:gd name="connsiteY1" fmla="*/ 0 h 5622104"/>
              <a:gd name="connsiteX2" fmla="*/ 12192000 w 12192000"/>
              <a:gd name="connsiteY2" fmla="*/ 5622104 h 5622104"/>
              <a:gd name="connsiteX3" fmla="*/ 11914338 w 12192000"/>
              <a:gd name="connsiteY3" fmla="*/ 5344442 h 5622104"/>
              <a:gd name="connsiteX4" fmla="*/ 0 w 12192000"/>
              <a:gd name="connsiteY4" fmla="*/ 5344442 h 56221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00" h="5622104">
                <a:moveTo>
                  <a:pt x="0" y="0"/>
                </a:moveTo>
                <a:lnTo>
                  <a:pt x="12192000" y="0"/>
                </a:lnTo>
                <a:lnTo>
                  <a:pt x="12192000" y="5622104"/>
                </a:lnTo>
                <a:cubicBezTo>
                  <a:pt x="12192000" y="5468756"/>
                  <a:pt x="12067686" y="5344442"/>
                  <a:pt x="11914338" y="5344442"/>
                </a:cubicBezTo>
                <a:lnTo>
                  <a:pt x="0" y="5344442"/>
                </a:lnTo>
                <a:close/>
              </a:path>
            </a:pathLst>
          </a:custGeom>
          <a:solidFill>
            <a:schemeClr val="tx1"/>
          </a:solidFill>
        </p:spPr>
        <p:txBody>
          <a:bodyPr wrap="square">
            <a:noAutofit/>
          </a:bodyPr>
          <a:lstStyle>
            <a:lvl1pPr>
              <a:defRPr b="0" i="0">
                <a:latin typeface="Artifakt Element" panose="020B0503050000020004" pitchFamily="34" charset="77"/>
              </a:defRPr>
            </a:lvl1pPr>
          </a:lstStyle>
          <a:p>
            <a:endParaRPr lang="en-US"/>
          </a:p>
        </p:txBody>
      </p:sp>
      <p:sp>
        <p:nvSpPr>
          <p:cNvPr id="7" name="Text Placeholder 8">
            <a:extLst>
              <a:ext uri="{FF2B5EF4-FFF2-40B4-BE49-F238E27FC236}">
                <a16:creationId xmlns:a16="http://schemas.microsoft.com/office/drawing/2014/main" id="{B38DA7F9-8244-348D-EE70-4818DE803A21}"/>
              </a:ext>
            </a:extLst>
          </p:cNvPr>
          <p:cNvSpPr>
            <a:spLocks noGrp="1"/>
          </p:cNvSpPr>
          <p:nvPr>
            <p:ph type="body" sz="quarter" idx="18" hasCustomPrompt="1"/>
          </p:nvPr>
        </p:nvSpPr>
        <p:spPr>
          <a:xfrm>
            <a:off x="442913" y="4664075"/>
            <a:ext cx="6096000" cy="479425"/>
          </a:xfrm>
          <a:prstGeom prst="rect">
            <a:avLst/>
          </a:prstGeom>
        </p:spPr>
        <p:txBody>
          <a:bodyPr lIns="0" tIns="0" rIns="0" bIns="0" anchor="b">
            <a:noAutofit/>
          </a:bodyPr>
          <a:lstStyle>
            <a:lvl1pPr marL="0" indent="0">
              <a:spcBef>
                <a:spcPts val="0"/>
              </a:spcBef>
              <a:spcAft>
                <a:spcPts val="0"/>
              </a:spcAft>
              <a:buNone/>
              <a:defRPr sz="600" b="0" i="0">
                <a:solidFill>
                  <a:schemeClr val="bg1"/>
                </a:solidFill>
                <a:latin typeface="Artifakt Element" panose="020B0503050000020004" pitchFamily="34" charset="77"/>
              </a:defRPr>
            </a:lvl1pPr>
            <a:lvl2pPr>
              <a:defRPr sz="1000">
                <a:solidFill>
                  <a:schemeClr val="bg2"/>
                </a:solidFill>
              </a:defRPr>
            </a:lvl2pPr>
            <a:lvl3pPr>
              <a:defRPr sz="1000">
                <a:solidFill>
                  <a:schemeClr val="bg2"/>
                </a:solidFill>
              </a:defRPr>
            </a:lvl3pPr>
            <a:lvl4pPr>
              <a:defRPr sz="1000">
                <a:solidFill>
                  <a:schemeClr val="bg2"/>
                </a:solidFill>
              </a:defRPr>
            </a:lvl4pPr>
            <a:lvl5pPr>
              <a:defRPr sz="1000">
                <a:solidFill>
                  <a:schemeClr val="bg2"/>
                </a:solidFill>
              </a:defRPr>
            </a:lvl5pPr>
          </a:lstStyle>
          <a:p>
            <a:r>
              <a:rPr lang="en-US"/>
              <a:t>Image courtesy of [Name]</a:t>
            </a:r>
          </a:p>
        </p:txBody>
      </p:sp>
      <p:sp>
        <p:nvSpPr>
          <p:cNvPr id="11" name="Text Placeholder 9">
            <a:extLst>
              <a:ext uri="{FF2B5EF4-FFF2-40B4-BE49-F238E27FC236}">
                <a16:creationId xmlns:a16="http://schemas.microsoft.com/office/drawing/2014/main" id="{CCF22175-A583-EE0E-D0F4-51D5C8045CE0}"/>
              </a:ext>
            </a:extLst>
          </p:cNvPr>
          <p:cNvSpPr>
            <a:spLocks noGrp="1"/>
          </p:cNvSpPr>
          <p:nvPr>
            <p:ph type="body" sz="quarter" idx="11" hasCustomPrompt="1"/>
          </p:nvPr>
        </p:nvSpPr>
        <p:spPr>
          <a:xfrm>
            <a:off x="442913" y="5344441"/>
            <a:ext cx="11329987" cy="1056360"/>
          </a:xfrm>
          <a:prstGeom prst="rect">
            <a:avLst/>
          </a:prstGeom>
        </p:spPr>
        <p:txBody>
          <a:bodyPr lIns="0" tIns="0" rIns="0" bIns="0" numCol="1" anchor="b">
            <a:noAutofit/>
          </a:bodyPr>
          <a:lstStyle>
            <a:lvl1pPr marL="0" indent="0">
              <a:spcBef>
                <a:spcPts val="0"/>
              </a:spcBef>
              <a:spcAft>
                <a:spcPts val="0"/>
              </a:spcAft>
              <a:buSzPct val="80000"/>
              <a:buNone/>
              <a:tabLst/>
              <a:defRPr sz="3600" b="1">
                <a:latin typeface="+mj-lt"/>
              </a:defRPr>
            </a:lvl1pPr>
          </a:lstStyle>
          <a:p>
            <a:pPr lvl="0"/>
            <a:r>
              <a:rPr lang="en-US"/>
              <a:t>Click to add title</a:t>
            </a:r>
          </a:p>
        </p:txBody>
      </p:sp>
    </p:spTree>
    <p:extLst>
      <p:ext uri="{BB962C8B-B14F-4D97-AF65-F5344CB8AC3E}">
        <p14:creationId xmlns:p14="http://schemas.microsoft.com/office/powerpoint/2010/main" val="4198465513"/>
      </p:ext>
    </p:extLst>
  </p:cSld>
  <p:clrMapOvr>
    <a:masterClrMapping/>
  </p:clrMapOvr>
  <p:extLst>
    <p:ext uri="{DCECCB84-F9BA-43D5-87BE-67443E8EF086}">
      <p15:sldGuideLst xmlns:p15="http://schemas.microsoft.com/office/powerpoint/2012/main">
        <p15:guide id="1" orient="horz" pos="2160" userDrawn="1">
          <p15:clr>
            <a:srgbClr val="FBAE40"/>
          </p15:clr>
        </p15:guide>
      </p15:sldGuideLst>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itle, Content, Image">
    <p:spTree>
      <p:nvGrpSpPr>
        <p:cNvPr id="1" name=""/>
        <p:cNvGrpSpPr/>
        <p:nvPr/>
      </p:nvGrpSpPr>
      <p:grpSpPr>
        <a:xfrm>
          <a:off x="0" y="0"/>
          <a:ext cx="0" cy="0"/>
          <a:chOff x="0" y="0"/>
          <a:chExt cx="0" cy="0"/>
        </a:xfrm>
      </p:grpSpPr>
      <p:sp>
        <p:nvSpPr>
          <p:cNvPr id="21" name="Title 20">
            <a:extLst>
              <a:ext uri="{FF2B5EF4-FFF2-40B4-BE49-F238E27FC236}">
                <a16:creationId xmlns:a16="http://schemas.microsoft.com/office/drawing/2014/main" id="{312BA560-7597-B0B7-18F0-31F89EC0D281}"/>
              </a:ext>
            </a:extLst>
          </p:cNvPr>
          <p:cNvSpPr>
            <a:spLocks noGrp="1"/>
          </p:cNvSpPr>
          <p:nvPr>
            <p:ph type="title" hasCustomPrompt="1"/>
          </p:nvPr>
        </p:nvSpPr>
        <p:spPr>
          <a:xfrm>
            <a:off x="419100" y="423668"/>
            <a:ext cx="8128000" cy="1196782"/>
          </a:xfrm>
        </p:spPr>
        <p:txBody>
          <a:bodyPr/>
          <a:lstStyle/>
          <a:p>
            <a:pPr lvl="0"/>
            <a:r>
              <a:rPr lang="en-US"/>
              <a:t>Click to add title</a:t>
            </a:r>
          </a:p>
        </p:txBody>
      </p:sp>
      <p:sp>
        <p:nvSpPr>
          <p:cNvPr id="11" name="Content Placeholder 21">
            <a:extLst>
              <a:ext uri="{FF2B5EF4-FFF2-40B4-BE49-F238E27FC236}">
                <a16:creationId xmlns:a16="http://schemas.microsoft.com/office/drawing/2014/main" id="{E84F3627-E057-C567-6607-7FB84815A2A3}"/>
              </a:ext>
            </a:extLst>
          </p:cNvPr>
          <p:cNvSpPr>
            <a:spLocks noGrp="1"/>
          </p:cNvSpPr>
          <p:nvPr>
            <p:ph sz="quarter" idx="51" hasCustomPrompt="1"/>
          </p:nvPr>
        </p:nvSpPr>
        <p:spPr>
          <a:xfrm>
            <a:off x="419100" y="1638300"/>
            <a:ext cx="8128000" cy="4267200"/>
          </a:xfrm>
        </p:spPr>
        <p:txBody>
          <a:bodyPr/>
          <a:lstStyle>
            <a:lvl1pPr>
              <a:defRPr b="0" i="0">
                <a:latin typeface="Artifakt Element" panose="020B0503050000020004" pitchFamily="34" charset="77"/>
              </a:defRPr>
            </a:lvl1pPr>
            <a:lvl2pPr>
              <a:defRPr b="0" i="0">
                <a:latin typeface="Artifakt Element" panose="020B0503050000020004" pitchFamily="34" charset="77"/>
              </a:defRPr>
            </a:lvl2pPr>
            <a:lvl3pPr>
              <a:defRPr b="0" i="0">
                <a:latin typeface="Artifakt Element" panose="020B0503050000020004" pitchFamily="34" charset="77"/>
              </a:defRPr>
            </a:lvl3pPr>
            <a:lvl4pPr>
              <a:defRPr b="0" i="0">
                <a:latin typeface="Artifakt Element" panose="020B0503050000020004" pitchFamily="34" charset="77"/>
              </a:defRPr>
            </a:lvl4pPr>
            <a:lvl5pPr>
              <a:defRPr b="0" i="0">
                <a:latin typeface="Artifakt Element" panose="020B0503050000020004" pitchFamily="34" charset="77"/>
              </a:defRPr>
            </a:lvl5pPr>
          </a:lstStyle>
          <a:p>
            <a:pPr lvl="0"/>
            <a:r>
              <a:rPr lang="en-US"/>
              <a:t>Click to add body copy</a:t>
            </a:r>
          </a:p>
          <a:p>
            <a:pPr lvl="1"/>
            <a:r>
              <a:rPr lang="en-US"/>
              <a:t>Second level</a:t>
            </a:r>
          </a:p>
          <a:p>
            <a:pPr lvl="2"/>
            <a:r>
              <a:rPr lang="en-US"/>
              <a:t>Third level</a:t>
            </a:r>
          </a:p>
          <a:p>
            <a:pPr lvl="3"/>
            <a:r>
              <a:rPr lang="en-US"/>
              <a:t>Fourth level</a:t>
            </a:r>
          </a:p>
          <a:p>
            <a:pPr lvl="4"/>
            <a:r>
              <a:rPr lang="en-US"/>
              <a:t>Fifth level</a:t>
            </a:r>
          </a:p>
        </p:txBody>
      </p:sp>
      <p:sp>
        <p:nvSpPr>
          <p:cNvPr id="6" name="Picture Placeholder 5">
            <a:extLst>
              <a:ext uri="{FF2B5EF4-FFF2-40B4-BE49-F238E27FC236}">
                <a16:creationId xmlns:a16="http://schemas.microsoft.com/office/drawing/2014/main" id="{2BC3E8DA-CB71-D506-70A6-DB08DE32B2EF}"/>
              </a:ext>
            </a:extLst>
          </p:cNvPr>
          <p:cNvSpPr>
            <a:spLocks noGrp="1"/>
          </p:cNvSpPr>
          <p:nvPr>
            <p:ph type="pic" sz="quarter" idx="53"/>
          </p:nvPr>
        </p:nvSpPr>
        <p:spPr>
          <a:xfrm>
            <a:off x="8953500" y="0"/>
            <a:ext cx="3238500" cy="6858000"/>
          </a:xfrm>
          <a:custGeom>
            <a:avLst/>
            <a:gdLst>
              <a:gd name="connsiteX0" fmla="*/ 177800 w 3048000"/>
              <a:gd name="connsiteY0" fmla="*/ 0 h 6858000"/>
              <a:gd name="connsiteX1" fmla="*/ 3048000 w 3048000"/>
              <a:gd name="connsiteY1" fmla="*/ 0 h 6858000"/>
              <a:gd name="connsiteX2" fmla="*/ 3048000 w 3048000"/>
              <a:gd name="connsiteY2" fmla="*/ 6858000 h 6858000"/>
              <a:gd name="connsiteX3" fmla="*/ 0 w 3048000"/>
              <a:gd name="connsiteY3" fmla="*/ 6858000 h 6858000"/>
              <a:gd name="connsiteX4" fmla="*/ 0 w 3048000"/>
              <a:gd name="connsiteY4" fmla="*/ 6856718 h 6858000"/>
              <a:gd name="connsiteX5" fmla="*/ 25680 w 3048000"/>
              <a:gd name="connsiteY5" fmla="*/ 6854130 h 6858000"/>
              <a:gd name="connsiteX6" fmla="*/ 177800 w 3048000"/>
              <a:gd name="connsiteY6" fmla="*/ 6667485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48000" h="6858000">
                <a:moveTo>
                  <a:pt x="177800" y="0"/>
                </a:moveTo>
                <a:lnTo>
                  <a:pt x="3048000" y="0"/>
                </a:lnTo>
                <a:lnTo>
                  <a:pt x="3048000" y="6858000"/>
                </a:lnTo>
                <a:lnTo>
                  <a:pt x="0" y="6858000"/>
                </a:lnTo>
                <a:lnTo>
                  <a:pt x="0" y="6856718"/>
                </a:lnTo>
                <a:lnTo>
                  <a:pt x="25680" y="6854130"/>
                </a:lnTo>
                <a:cubicBezTo>
                  <a:pt x="112495" y="6836365"/>
                  <a:pt x="177800" y="6759552"/>
                  <a:pt x="177800" y="6667485"/>
                </a:cubicBezTo>
                <a:close/>
              </a:path>
            </a:pathLst>
          </a:custGeom>
        </p:spPr>
        <p:txBody>
          <a:bodyPr wrap="square">
            <a:noAutofit/>
          </a:bodyPr>
          <a:lstStyle>
            <a:lvl1pPr>
              <a:defRPr b="0" i="0">
                <a:latin typeface="Artifakt Element" panose="020B0503050000020004" pitchFamily="34" charset="77"/>
              </a:defRPr>
            </a:lvl1pPr>
          </a:lstStyle>
          <a:p>
            <a:endParaRPr lang="en-US"/>
          </a:p>
        </p:txBody>
      </p:sp>
      <p:sp>
        <p:nvSpPr>
          <p:cNvPr id="5" name="Text Placeholder 18">
            <a:extLst>
              <a:ext uri="{FF2B5EF4-FFF2-40B4-BE49-F238E27FC236}">
                <a16:creationId xmlns:a16="http://schemas.microsoft.com/office/drawing/2014/main" id="{3843468E-8607-D09E-62A0-86200D4CA96C}"/>
              </a:ext>
            </a:extLst>
          </p:cNvPr>
          <p:cNvSpPr>
            <a:spLocks noGrp="1"/>
          </p:cNvSpPr>
          <p:nvPr>
            <p:ph type="body" sz="quarter" idx="28" hasCustomPrompt="1"/>
          </p:nvPr>
        </p:nvSpPr>
        <p:spPr>
          <a:xfrm>
            <a:off x="442913" y="6421359"/>
            <a:ext cx="8104187"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accent6"/>
                </a:solidFill>
                <a:latin typeface="Artifakt Element" panose="020B0503050000020004" pitchFamily="34" charset="77"/>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a:t>Click to add footer</a:t>
            </a:r>
          </a:p>
        </p:txBody>
      </p:sp>
      <p:sp>
        <p:nvSpPr>
          <p:cNvPr id="2" name="Text Placeholder 35">
            <a:extLst>
              <a:ext uri="{FF2B5EF4-FFF2-40B4-BE49-F238E27FC236}">
                <a16:creationId xmlns:a16="http://schemas.microsoft.com/office/drawing/2014/main" id="{66CDC550-BBB7-D9B6-EBF1-91681EEFCFCF}"/>
              </a:ext>
            </a:extLst>
          </p:cNvPr>
          <p:cNvSpPr>
            <a:spLocks noGrp="1"/>
          </p:cNvSpPr>
          <p:nvPr>
            <p:ph type="body" sz="quarter" idx="30" hasCustomPrompt="1"/>
          </p:nvPr>
        </p:nvSpPr>
        <p:spPr>
          <a:xfrm>
            <a:off x="9372600" y="6553200"/>
            <a:ext cx="2400300" cy="85408"/>
          </a:xfrm>
          <a:prstGeom prst="rect">
            <a:avLst/>
          </a:prstGeom>
        </p:spPr>
        <p:txBody>
          <a:bodyPr lIns="0" tIns="0" rIns="0" bIns="0">
            <a:noAutofit/>
          </a:bodyPr>
          <a:lstStyle>
            <a:lvl1pPr marL="0" indent="0">
              <a:lnSpc>
                <a:spcPct val="90000"/>
              </a:lnSpc>
              <a:spcBef>
                <a:spcPts val="0"/>
              </a:spcBef>
              <a:spcAft>
                <a:spcPts val="0"/>
              </a:spcAft>
              <a:buNone/>
              <a:defRPr sz="600" b="0" i="0">
                <a:solidFill>
                  <a:schemeClr val="bg1"/>
                </a:solidFill>
                <a:latin typeface="Artifakt Element" panose="020B0503050000020004" pitchFamily="34" charset="77"/>
              </a:defRPr>
            </a:lvl1pPr>
          </a:lstStyle>
          <a:p>
            <a:r>
              <a:rPr lang="en-US"/>
              <a:t>Image courtesy of [Name]</a:t>
            </a:r>
          </a:p>
        </p:txBody>
      </p:sp>
    </p:spTree>
    <p:extLst>
      <p:ext uri="{BB962C8B-B14F-4D97-AF65-F5344CB8AC3E}">
        <p14:creationId xmlns:p14="http://schemas.microsoft.com/office/powerpoint/2010/main" val="3661844177"/>
      </p:ext>
    </p:extLst>
  </p:cSld>
  <p:clrMapOvr>
    <a:masterClrMapping/>
  </p:clrMapOvr>
  <p:extLst>
    <p:ext uri="{DCECCB84-F9BA-43D5-87BE-67443E8EF086}">
      <p15:sldGuideLst xmlns:p15="http://schemas.microsoft.com/office/powerpoint/2012/main">
        <p15:guide id="1" orient="horz" pos="2160">
          <p15:clr>
            <a:srgbClr val="FBAE40"/>
          </p15:clr>
        </p15:guide>
      </p15:sldGuideLst>
    </p:ext>
  </p:extLs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itle, 2-Column Content, Image">
    <p:spTree>
      <p:nvGrpSpPr>
        <p:cNvPr id="1" name=""/>
        <p:cNvGrpSpPr/>
        <p:nvPr/>
      </p:nvGrpSpPr>
      <p:grpSpPr>
        <a:xfrm>
          <a:off x="0" y="0"/>
          <a:ext cx="0" cy="0"/>
          <a:chOff x="0" y="0"/>
          <a:chExt cx="0" cy="0"/>
        </a:xfrm>
      </p:grpSpPr>
      <p:sp>
        <p:nvSpPr>
          <p:cNvPr id="21" name="Title 20">
            <a:extLst>
              <a:ext uri="{FF2B5EF4-FFF2-40B4-BE49-F238E27FC236}">
                <a16:creationId xmlns:a16="http://schemas.microsoft.com/office/drawing/2014/main" id="{312BA560-7597-B0B7-18F0-31F89EC0D281}"/>
              </a:ext>
            </a:extLst>
          </p:cNvPr>
          <p:cNvSpPr>
            <a:spLocks noGrp="1"/>
          </p:cNvSpPr>
          <p:nvPr>
            <p:ph type="title" hasCustomPrompt="1"/>
          </p:nvPr>
        </p:nvSpPr>
        <p:spPr>
          <a:xfrm>
            <a:off x="419100" y="423668"/>
            <a:ext cx="8128000" cy="1196782"/>
          </a:xfrm>
        </p:spPr>
        <p:txBody>
          <a:bodyPr/>
          <a:lstStyle/>
          <a:p>
            <a:pPr lvl="0"/>
            <a:r>
              <a:rPr lang="en-US"/>
              <a:t>Click to add title</a:t>
            </a:r>
          </a:p>
        </p:txBody>
      </p:sp>
      <p:sp>
        <p:nvSpPr>
          <p:cNvPr id="11" name="Content Placeholder 21">
            <a:extLst>
              <a:ext uri="{FF2B5EF4-FFF2-40B4-BE49-F238E27FC236}">
                <a16:creationId xmlns:a16="http://schemas.microsoft.com/office/drawing/2014/main" id="{E84F3627-E057-C567-6607-7FB84815A2A3}"/>
              </a:ext>
            </a:extLst>
          </p:cNvPr>
          <p:cNvSpPr>
            <a:spLocks noGrp="1"/>
          </p:cNvSpPr>
          <p:nvPr>
            <p:ph sz="quarter" idx="51" hasCustomPrompt="1"/>
          </p:nvPr>
        </p:nvSpPr>
        <p:spPr>
          <a:xfrm>
            <a:off x="419100" y="1638300"/>
            <a:ext cx="3862614" cy="4267200"/>
          </a:xfrm>
        </p:spPr>
        <p:txBody>
          <a:bodyPr/>
          <a:lstStyle>
            <a:lvl1pPr>
              <a:defRPr b="0" i="0">
                <a:latin typeface="Artifakt Element" panose="020B0503050000020004" pitchFamily="34" charset="77"/>
              </a:defRPr>
            </a:lvl1pPr>
            <a:lvl2pPr>
              <a:defRPr b="0" i="0">
                <a:latin typeface="Artifakt Element" panose="020B0503050000020004" pitchFamily="34" charset="77"/>
              </a:defRPr>
            </a:lvl2pPr>
            <a:lvl3pPr>
              <a:defRPr b="0" i="0">
                <a:latin typeface="Artifakt Element" panose="020B0503050000020004" pitchFamily="34" charset="77"/>
              </a:defRPr>
            </a:lvl3pPr>
            <a:lvl4pPr>
              <a:defRPr b="0" i="0">
                <a:latin typeface="Artifakt Element" panose="020B0503050000020004" pitchFamily="34" charset="77"/>
              </a:defRPr>
            </a:lvl4pPr>
            <a:lvl5pPr>
              <a:defRPr b="0" i="0">
                <a:latin typeface="Artifakt Element" panose="020B0503050000020004" pitchFamily="34" charset="77"/>
              </a:defRPr>
            </a:lvl5pPr>
          </a:lstStyle>
          <a:p>
            <a:pPr lvl="0"/>
            <a:r>
              <a:rPr lang="en-US"/>
              <a:t>Click to add body copy</a:t>
            </a:r>
          </a:p>
          <a:p>
            <a:pPr lvl="1"/>
            <a:r>
              <a:rPr lang="en-US"/>
              <a:t>Second level</a:t>
            </a:r>
          </a:p>
          <a:p>
            <a:pPr lvl="2"/>
            <a:r>
              <a:rPr lang="en-US"/>
              <a:t>Third level</a:t>
            </a:r>
          </a:p>
          <a:p>
            <a:pPr lvl="3"/>
            <a:r>
              <a:rPr lang="en-US"/>
              <a:t>Fourth level</a:t>
            </a:r>
          </a:p>
          <a:p>
            <a:pPr lvl="4"/>
            <a:r>
              <a:rPr lang="en-US"/>
              <a:t>Fifth level</a:t>
            </a:r>
          </a:p>
        </p:txBody>
      </p:sp>
      <p:sp>
        <p:nvSpPr>
          <p:cNvPr id="2" name="Content Placeholder 21">
            <a:extLst>
              <a:ext uri="{FF2B5EF4-FFF2-40B4-BE49-F238E27FC236}">
                <a16:creationId xmlns:a16="http://schemas.microsoft.com/office/drawing/2014/main" id="{AD4553C4-E1FC-6E18-9471-DB8AA0E6066F}"/>
              </a:ext>
            </a:extLst>
          </p:cNvPr>
          <p:cNvSpPr>
            <a:spLocks noGrp="1"/>
          </p:cNvSpPr>
          <p:nvPr>
            <p:ph sz="quarter" idx="52" hasCustomPrompt="1"/>
          </p:nvPr>
        </p:nvSpPr>
        <p:spPr>
          <a:xfrm>
            <a:off x="4684486" y="1638300"/>
            <a:ext cx="3862614" cy="4267200"/>
          </a:xfrm>
        </p:spPr>
        <p:txBody>
          <a:bodyPr/>
          <a:lstStyle>
            <a:lvl1pPr>
              <a:defRPr b="0" i="0">
                <a:latin typeface="Artifakt Element" panose="020B0503050000020004" pitchFamily="34" charset="77"/>
              </a:defRPr>
            </a:lvl1pPr>
            <a:lvl2pPr>
              <a:defRPr b="0" i="0">
                <a:latin typeface="Artifakt Element" panose="020B0503050000020004" pitchFamily="34" charset="77"/>
              </a:defRPr>
            </a:lvl2pPr>
            <a:lvl3pPr>
              <a:defRPr b="0" i="0">
                <a:latin typeface="Artifakt Element" panose="020B0503050000020004" pitchFamily="34" charset="77"/>
              </a:defRPr>
            </a:lvl3pPr>
            <a:lvl4pPr>
              <a:defRPr b="0" i="0">
                <a:latin typeface="Artifakt Element" panose="020B0503050000020004" pitchFamily="34" charset="77"/>
              </a:defRPr>
            </a:lvl4pPr>
            <a:lvl5pPr>
              <a:defRPr b="0" i="0">
                <a:latin typeface="Artifakt Element" panose="020B0503050000020004" pitchFamily="34" charset="77"/>
              </a:defRPr>
            </a:lvl5pPr>
          </a:lstStyle>
          <a:p>
            <a:pPr lvl="0"/>
            <a:r>
              <a:rPr lang="en-US"/>
              <a:t>Click to add body copy</a:t>
            </a:r>
          </a:p>
          <a:p>
            <a:pPr lvl="1"/>
            <a:r>
              <a:rPr lang="en-US"/>
              <a:t>Second level</a:t>
            </a:r>
          </a:p>
          <a:p>
            <a:pPr lvl="2"/>
            <a:r>
              <a:rPr lang="en-US"/>
              <a:t>Third level</a:t>
            </a:r>
          </a:p>
          <a:p>
            <a:pPr lvl="3"/>
            <a:r>
              <a:rPr lang="en-US"/>
              <a:t>Fourth level</a:t>
            </a:r>
          </a:p>
          <a:p>
            <a:pPr lvl="4"/>
            <a:r>
              <a:rPr lang="en-US"/>
              <a:t>Fifth level</a:t>
            </a:r>
          </a:p>
        </p:txBody>
      </p:sp>
      <p:sp>
        <p:nvSpPr>
          <p:cNvPr id="5" name="Picture Placeholder 4">
            <a:extLst>
              <a:ext uri="{FF2B5EF4-FFF2-40B4-BE49-F238E27FC236}">
                <a16:creationId xmlns:a16="http://schemas.microsoft.com/office/drawing/2014/main" id="{5E285262-9274-B392-41E1-8FBE02CD8945}"/>
              </a:ext>
            </a:extLst>
          </p:cNvPr>
          <p:cNvSpPr>
            <a:spLocks noGrp="1"/>
          </p:cNvSpPr>
          <p:nvPr>
            <p:ph type="pic" sz="quarter" idx="53"/>
          </p:nvPr>
        </p:nvSpPr>
        <p:spPr>
          <a:xfrm>
            <a:off x="8953500" y="0"/>
            <a:ext cx="3238500" cy="6858000"/>
          </a:xfrm>
          <a:custGeom>
            <a:avLst/>
            <a:gdLst>
              <a:gd name="connsiteX0" fmla="*/ 177800 w 3048000"/>
              <a:gd name="connsiteY0" fmla="*/ 0 h 6858000"/>
              <a:gd name="connsiteX1" fmla="*/ 3048000 w 3048000"/>
              <a:gd name="connsiteY1" fmla="*/ 0 h 6858000"/>
              <a:gd name="connsiteX2" fmla="*/ 3048000 w 3048000"/>
              <a:gd name="connsiteY2" fmla="*/ 6858000 h 6858000"/>
              <a:gd name="connsiteX3" fmla="*/ 0 w 3048000"/>
              <a:gd name="connsiteY3" fmla="*/ 6858000 h 6858000"/>
              <a:gd name="connsiteX4" fmla="*/ 0 w 3048000"/>
              <a:gd name="connsiteY4" fmla="*/ 6856718 h 6858000"/>
              <a:gd name="connsiteX5" fmla="*/ 25680 w 3048000"/>
              <a:gd name="connsiteY5" fmla="*/ 6854130 h 6858000"/>
              <a:gd name="connsiteX6" fmla="*/ 177800 w 3048000"/>
              <a:gd name="connsiteY6" fmla="*/ 6667485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48000" h="6858000">
                <a:moveTo>
                  <a:pt x="177800" y="0"/>
                </a:moveTo>
                <a:lnTo>
                  <a:pt x="3048000" y="0"/>
                </a:lnTo>
                <a:lnTo>
                  <a:pt x="3048000" y="6858000"/>
                </a:lnTo>
                <a:lnTo>
                  <a:pt x="0" y="6858000"/>
                </a:lnTo>
                <a:lnTo>
                  <a:pt x="0" y="6856718"/>
                </a:lnTo>
                <a:lnTo>
                  <a:pt x="25680" y="6854130"/>
                </a:lnTo>
                <a:cubicBezTo>
                  <a:pt x="112495" y="6836365"/>
                  <a:pt x="177800" y="6759552"/>
                  <a:pt x="177800" y="6667485"/>
                </a:cubicBezTo>
                <a:close/>
              </a:path>
            </a:pathLst>
          </a:custGeom>
        </p:spPr>
        <p:txBody>
          <a:bodyPr wrap="square">
            <a:noAutofit/>
          </a:bodyPr>
          <a:lstStyle>
            <a:lvl1pPr>
              <a:defRPr b="0" i="0">
                <a:latin typeface="Artifakt Element" panose="020B0503050000020004" pitchFamily="34" charset="77"/>
              </a:defRPr>
            </a:lvl1pPr>
          </a:lstStyle>
          <a:p>
            <a:endParaRPr lang="en-US"/>
          </a:p>
        </p:txBody>
      </p:sp>
      <p:sp>
        <p:nvSpPr>
          <p:cNvPr id="4" name="Text Placeholder 18">
            <a:extLst>
              <a:ext uri="{FF2B5EF4-FFF2-40B4-BE49-F238E27FC236}">
                <a16:creationId xmlns:a16="http://schemas.microsoft.com/office/drawing/2014/main" id="{3EEDCEA1-38D3-EFAB-6280-7D5312386286}"/>
              </a:ext>
            </a:extLst>
          </p:cNvPr>
          <p:cNvSpPr>
            <a:spLocks noGrp="1"/>
          </p:cNvSpPr>
          <p:nvPr>
            <p:ph type="body" sz="quarter" idx="28" hasCustomPrompt="1"/>
          </p:nvPr>
        </p:nvSpPr>
        <p:spPr>
          <a:xfrm>
            <a:off x="442913" y="6421359"/>
            <a:ext cx="8104187"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accent6"/>
                </a:solidFill>
                <a:latin typeface="Artifakt Element" panose="020B0503050000020004" pitchFamily="34" charset="77"/>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a:t>Click to add footer</a:t>
            </a:r>
          </a:p>
        </p:txBody>
      </p:sp>
      <p:sp>
        <p:nvSpPr>
          <p:cNvPr id="3" name="Text Placeholder 35">
            <a:extLst>
              <a:ext uri="{FF2B5EF4-FFF2-40B4-BE49-F238E27FC236}">
                <a16:creationId xmlns:a16="http://schemas.microsoft.com/office/drawing/2014/main" id="{BB301CF8-A9D2-0A89-A7AC-9E81A6BB0EB8}"/>
              </a:ext>
            </a:extLst>
          </p:cNvPr>
          <p:cNvSpPr>
            <a:spLocks noGrp="1"/>
          </p:cNvSpPr>
          <p:nvPr>
            <p:ph type="body" sz="quarter" idx="30" hasCustomPrompt="1"/>
          </p:nvPr>
        </p:nvSpPr>
        <p:spPr>
          <a:xfrm>
            <a:off x="9372600" y="6553200"/>
            <a:ext cx="2400300" cy="85408"/>
          </a:xfrm>
          <a:prstGeom prst="rect">
            <a:avLst/>
          </a:prstGeom>
        </p:spPr>
        <p:txBody>
          <a:bodyPr lIns="0" tIns="0" rIns="0" bIns="0">
            <a:noAutofit/>
          </a:bodyPr>
          <a:lstStyle>
            <a:lvl1pPr marL="0" indent="0">
              <a:lnSpc>
                <a:spcPct val="90000"/>
              </a:lnSpc>
              <a:spcBef>
                <a:spcPts val="0"/>
              </a:spcBef>
              <a:spcAft>
                <a:spcPts val="0"/>
              </a:spcAft>
              <a:buNone/>
              <a:defRPr sz="600" b="0" i="0">
                <a:solidFill>
                  <a:schemeClr val="bg1"/>
                </a:solidFill>
                <a:latin typeface="Artifakt Element" panose="020B0503050000020004" pitchFamily="34" charset="77"/>
              </a:defRPr>
            </a:lvl1pPr>
          </a:lstStyle>
          <a:p>
            <a:r>
              <a:rPr lang="en-US"/>
              <a:t>Image courtesy of [Name]</a:t>
            </a:r>
          </a:p>
        </p:txBody>
      </p:sp>
    </p:spTree>
    <p:extLst>
      <p:ext uri="{BB962C8B-B14F-4D97-AF65-F5344CB8AC3E}">
        <p14:creationId xmlns:p14="http://schemas.microsoft.com/office/powerpoint/2010/main" val="3619724020"/>
      </p:ext>
    </p:extLst>
  </p:cSld>
  <p:clrMapOvr>
    <a:masterClrMapping/>
  </p:clrMapOvr>
  <p:hf hdr="0" ftr="0" dt="0"/>
  <p:extLst>
    <p:ext uri="{DCECCB84-F9BA-43D5-87BE-67443E8EF086}">
      <p15:sldGuideLst xmlns:p15="http://schemas.microsoft.com/office/powerpoint/2012/main">
        <p15:guide id="1" orient="horz" pos="2160">
          <p15:clr>
            <a:srgbClr val="FBAE40"/>
          </p15:clr>
        </p15:guide>
      </p15:sldGuideLst>
    </p:ext>
  </p:extLs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2-Sided Content + Images">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6CA0E3BC-8762-E2CB-CDE6-AAF5EFCECFF7}"/>
              </a:ext>
            </a:extLst>
          </p:cNvPr>
          <p:cNvSpPr/>
          <p:nvPr userDrawn="1"/>
        </p:nvSpPr>
        <p:spPr>
          <a:xfrm>
            <a:off x="9109723" y="1059"/>
            <a:ext cx="3082278" cy="3427942"/>
          </a:xfrm>
          <a:prstGeom prst="rect">
            <a:avLst/>
          </a:prstGeom>
          <a:solidFill>
            <a:schemeClr val="accent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500" b="0" i="0">
              <a:latin typeface="Artifakt Element" panose="020B0503050000020004" pitchFamily="34" charset="77"/>
            </a:endParaRPr>
          </a:p>
        </p:txBody>
      </p:sp>
      <p:sp>
        <p:nvSpPr>
          <p:cNvPr id="26" name="Text Placeholder 41">
            <a:extLst>
              <a:ext uri="{FF2B5EF4-FFF2-40B4-BE49-F238E27FC236}">
                <a16:creationId xmlns:a16="http://schemas.microsoft.com/office/drawing/2014/main" id="{76A92A9C-B4C1-95DD-CB48-15E57AA277F8}"/>
              </a:ext>
            </a:extLst>
          </p:cNvPr>
          <p:cNvSpPr>
            <a:spLocks noGrp="1"/>
          </p:cNvSpPr>
          <p:nvPr>
            <p:ph type="body" sz="quarter" idx="38" hasCustomPrompt="1"/>
          </p:nvPr>
        </p:nvSpPr>
        <p:spPr>
          <a:xfrm>
            <a:off x="419100" y="1556580"/>
            <a:ext cx="5271725" cy="352782"/>
          </a:xfrm>
          <a:prstGeom prst="rect">
            <a:avLst/>
          </a:prstGeom>
        </p:spPr>
        <p:txBody>
          <a:bodyPr lIns="0" tIns="0" rIns="0" bIns="0">
            <a:noAutofit/>
          </a:bodyPr>
          <a:lstStyle>
            <a:lvl1pPr marL="0" indent="0">
              <a:spcBef>
                <a:spcPts val="0"/>
              </a:spcBef>
              <a:spcAft>
                <a:spcPts val="0"/>
              </a:spcAft>
              <a:buNone/>
              <a:defRPr sz="1600" b="0" i="0">
                <a:latin typeface="Artifakt Element" panose="020B0503050000020004" pitchFamily="34" charset="77"/>
              </a:defRPr>
            </a:lvl1pPr>
            <a:lvl2pPr>
              <a:defRPr>
                <a:latin typeface="+mn-lt"/>
              </a:defRPr>
            </a:lvl2pPr>
            <a:lvl3pPr>
              <a:defRPr>
                <a:latin typeface="+mn-lt"/>
              </a:defRPr>
            </a:lvl3pPr>
            <a:lvl4pPr>
              <a:defRPr>
                <a:latin typeface="+mn-lt"/>
              </a:defRPr>
            </a:lvl4pPr>
            <a:lvl5pPr>
              <a:defRPr>
                <a:latin typeface="+mn-lt"/>
              </a:defRPr>
            </a:lvl5pPr>
          </a:lstStyle>
          <a:p>
            <a:pPr lvl="0"/>
            <a:r>
              <a:rPr lang="en-US"/>
              <a:t>Click to add subtitle</a:t>
            </a:r>
          </a:p>
        </p:txBody>
      </p:sp>
      <p:sp>
        <p:nvSpPr>
          <p:cNvPr id="42" name="Picture Placeholder 41">
            <a:extLst>
              <a:ext uri="{FF2B5EF4-FFF2-40B4-BE49-F238E27FC236}">
                <a16:creationId xmlns:a16="http://schemas.microsoft.com/office/drawing/2014/main" id="{0DFB5D10-2785-8DE1-8D7E-FBB8BB5DBD81}"/>
              </a:ext>
            </a:extLst>
          </p:cNvPr>
          <p:cNvSpPr>
            <a:spLocks noGrp="1"/>
          </p:cNvSpPr>
          <p:nvPr>
            <p:ph type="pic" sz="quarter" idx="51"/>
          </p:nvPr>
        </p:nvSpPr>
        <p:spPr>
          <a:xfrm>
            <a:off x="6096000" y="0"/>
            <a:ext cx="3068637" cy="3429000"/>
          </a:xfrm>
          <a:prstGeom prst="rect">
            <a:avLst/>
          </a:prstGeom>
          <a:solidFill>
            <a:schemeClr val="tx1"/>
          </a:solidFill>
        </p:spPr>
        <p:txBody>
          <a:bodyPr/>
          <a:lstStyle>
            <a:lvl1pPr>
              <a:defRPr b="0" i="0">
                <a:latin typeface="Artifakt Element" panose="020B0503050000020004" pitchFamily="34" charset="77"/>
              </a:defRPr>
            </a:lvl1pPr>
          </a:lstStyle>
          <a:p>
            <a:endParaRPr lang="en-US"/>
          </a:p>
        </p:txBody>
      </p:sp>
      <p:sp>
        <p:nvSpPr>
          <p:cNvPr id="6" name="Title 5">
            <a:extLst>
              <a:ext uri="{FF2B5EF4-FFF2-40B4-BE49-F238E27FC236}">
                <a16:creationId xmlns:a16="http://schemas.microsoft.com/office/drawing/2014/main" id="{E7D69307-1AD1-AA51-DFBB-DEDFFACBF17B}"/>
              </a:ext>
            </a:extLst>
          </p:cNvPr>
          <p:cNvSpPr>
            <a:spLocks noGrp="1"/>
          </p:cNvSpPr>
          <p:nvPr>
            <p:ph type="title" hasCustomPrompt="1"/>
          </p:nvPr>
        </p:nvSpPr>
        <p:spPr>
          <a:xfrm>
            <a:off x="419100" y="423668"/>
            <a:ext cx="5271725" cy="963247"/>
          </a:xfrm>
        </p:spPr>
        <p:txBody>
          <a:bodyPr/>
          <a:lstStyle>
            <a:lvl1pPr>
              <a:defRPr/>
            </a:lvl1pPr>
          </a:lstStyle>
          <a:p>
            <a:pPr lvl="0"/>
            <a:r>
              <a:rPr lang="en-US"/>
              <a:t>Click to add title</a:t>
            </a:r>
          </a:p>
        </p:txBody>
      </p:sp>
      <p:sp>
        <p:nvSpPr>
          <p:cNvPr id="8" name="Text Placeholder 7">
            <a:extLst>
              <a:ext uri="{FF2B5EF4-FFF2-40B4-BE49-F238E27FC236}">
                <a16:creationId xmlns:a16="http://schemas.microsoft.com/office/drawing/2014/main" id="{E34DA2C6-52E8-C130-AA3E-7DFF8788F60A}"/>
              </a:ext>
            </a:extLst>
          </p:cNvPr>
          <p:cNvSpPr>
            <a:spLocks noGrp="1"/>
          </p:cNvSpPr>
          <p:nvPr>
            <p:ph type="body" sz="quarter" idx="53" hasCustomPrompt="1"/>
          </p:nvPr>
        </p:nvSpPr>
        <p:spPr>
          <a:xfrm>
            <a:off x="9690025" y="1637397"/>
            <a:ext cx="2032075" cy="866515"/>
          </a:xfrm>
          <a:prstGeom prst="rect">
            <a:avLst/>
          </a:prstGeom>
        </p:spPr>
        <p:txBody>
          <a:bodyPr anchor="ctr"/>
          <a:lstStyle>
            <a:lvl1pPr marL="0" indent="0">
              <a:buNone/>
              <a:defRPr sz="7200" b="1">
                <a:solidFill>
                  <a:schemeClr val="tx1"/>
                </a:solidFill>
                <a:latin typeface="+mj-lt"/>
              </a:defRPr>
            </a:lvl1pPr>
          </a:lstStyle>
          <a:p>
            <a:pPr lvl="0"/>
            <a:r>
              <a:rPr lang="en-US"/>
              <a:t>00%</a:t>
            </a:r>
          </a:p>
        </p:txBody>
      </p:sp>
      <p:sp>
        <p:nvSpPr>
          <p:cNvPr id="11" name="Text Placeholder 10">
            <a:extLst>
              <a:ext uri="{FF2B5EF4-FFF2-40B4-BE49-F238E27FC236}">
                <a16:creationId xmlns:a16="http://schemas.microsoft.com/office/drawing/2014/main" id="{1E81F28B-9AB7-0DCB-5F51-669EDEDA2BEF}"/>
              </a:ext>
            </a:extLst>
          </p:cNvPr>
          <p:cNvSpPr>
            <a:spLocks noGrp="1"/>
          </p:cNvSpPr>
          <p:nvPr>
            <p:ph type="body" sz="quarter" idx="54" hasCustomPrompt="1"/>
          </p:nvPr>
        </p:nvSpPr>
        <p:spPr>
          <a:xfrm>
            <a:off x="419100" y="3164114"/>
            <a:ext cx="5271725" cy="2741386"/>
          </a:xfrm>
          <a:prstGeom prst="rect">
            <a:avLst/>
          </a:prstGeom>
        </p:spPr>
        <p:txBody>
          <a:bodyPr/>
          <a:lstStyle>
            <a:lvl1pPr marL="0" indent="0">
              <a:spcBef>
                <a:spcPts val="0"/>
              </a:spcBef>
              <a:spcAft>
                <a:spcPts val="1200"/>
              </a:spcAft>
              <a:buNone/>
              <a:defRPr sz="1200" b="0" i="0">
                <a:latin typeface="Artifakt Element" panose="020B0503050000020004" pitchFamily="34" charset="77"/>
              </a:defRPr>
            </a:lvl1pPr>
          </a:lstStyle>
          <a:p>
            <a:pPr lvl="0"/>
            <a:r>
              <a:rPr lang="en-US"/>
              <a:t>Click to add body copy</a:t>
            </a:r>
          </a:p>
        </p:txBody>
      </p:sp>
      <p:sp>
        <p:nvSpPr>
          <p:cNvPr id="3" name="Text Placeholder 2">
            <a:extLst>
              <a:ext uri="{FF2B5EF4-FFF2-40B4-BE49-F238E27FC236}">
                <a16:creationId xmlns:a16="http://schemas.microsoft.com/office/drawing/2014/main" id="{FC8559AA-2694-F0EA-20AB-2397768EA2A2}"/>
              </a:ext>
            </a:extLst>
          </p:cNvPr>
          <p:cNvSpPr>
            <a:spLocks noGrp="1"/>
          </p:cNvSpPr>
          <p:nvPr>
            <p:ph type="body" sz="quarter" idx="56" hasCustomPrompt="1"/>
          </p:nvPr>
        </p:nvSpPr>
        <p:spPr>
          <a:xfrm>
            <a:off x="9690100" y="1034206"/>
            <a:ext cx="2029968" cy="477094"/>
          </a:xfrm>
        </p:spPr>
        <p:txBody>
          <a:bodyPr/>
          <a:lstStyle>
            <a:lvl1pPr marL="0" indent="0">
              <a:buClr>
                <a:schemeClr val="tx1"/>
              </a:buClr>
              <a:buNone/>
              <a:defRPr sz="1200" b="0" i="0">
                <a:solidFill>
                  <a:schemeClr val="tx1"/>
                </a:solidFill>
                <a:latin typeface="Artifakt Element" panose="020B0503050000020004" pitchFamily="34" charset="77"/>
              </a:defRPr>
            </a:lvl1pPr>
            <a:lvl2pPr marL="228600" indent="0">
              <a:buClr>
                <a:schemeClr val="tx1"/>
              </a:buClr>
              <a:buNone/>
              <a:defRPr sz="1100">
                <a:solidFill>
                  <a:schemeClr val="tx1"/>
                </a:solidFill>
              </a:defRPr>
            </a:lvl2pPr>
            <a:lvl3pPr marL="457200" indent="0">
              <a:buClr>
                <a:schemeClr val="tx1"/>
              </a:buClr>
              <a:buNone/>
              <a:defRPr sz="1050">
                <a:solidFill>
                  <a:schemeClr val="tx1"/>
                </a:solidFill>
              </a:defRPr>
            </a:lvl3pPr>
            <a:lvl4pPr marL="685800" indent="0">
              <a:buClr>
                <a:schemeClr val="tx1"/>
              </a:buClr>
              <a:buNone/>
              <a:defRPr sz="1000">
                <a:solidFill>
                  <a:schemeClr val="tx1"/>
                </a:solidFill>
              </a:defRPr>
            </a:lvl4pPr>
            <a:lvl5pPr marL="914400" indent="0">
              <a:buClr>
                <a:schemeClr val="tx1"/>
              </a:buClr>
              <a:buNone/>
              <a:defRPr sz="1000">
                <a:solidFill>
                  <a:schemeClr val="tx1"/>
                </a:solidFill>
              </a:defRPr>
            </a:lvl5pPr>
          </a:lstStyle>
          <a:p>
            <a:pPr lvl="0"/>
            <a:r>
              <a:rPr lang="en-US"/>
              <a:t>Click to add body copy</a:t>
            </a:r>
          </a:p>
        </p:txBody>
      </p:sp>
      <p:sp>
        <p:nvSpPr>
          <p:cNvPr id="9" name="Picture Placeholder 8">
            <a:extLst>
              <a:ext uri="{FF2B5EF4-FFF2-40B4-BE49-F238E27FC236}">
                <a16:creationId xmlns:a16="http://schemas.microsoft.com/office/drawing/2014/main" id="{8EC0C128-273F-6C8F-114B-258295AD6547}"/>
              </a:ext>
            </a:extLst>
          </p:cNvPr>
          <p:cNvSpPr>
            <a:spLocks noGrp="1"/>
          </p:cNvSpPr>
          <p:nvPr>
            <p:ph type="pic" sz="quarter" idx="57"/>
          </p:nvPr>
        </p:nvSpPr>
        <p:spPr>
          <a:xfrm>
            <a:off x="5918200" y="3429000"/>
            <a:ext cx="6273800" cy="3429000"/>
          </a:xfrm>
          <a:custGeom>
            <a:avLst/>
            <a:gdLst>
              <a:gd name="connsiteX0" fmla="*/ 177800 w 6273800"/>
              <a:gd name="connsiteY0" fmla="*/ 0 h 3429000"/>
              <a:gd name="connsiteX1" fmla="*/ 6273800 w 6273800"/>
              <a:gd name="connsiteY1" fmla="*/ 0 h 3429000"/>
              <a:gd name="connsiteX2" fmla="*/ 6273800 w 6273800"/>
              <a:gd name="connsiteY2" fmla="*/ 3429000 h 3429000"/>
              <a:gd name="connsiteX3" fmla="*/ 0 w 6273800"/>
              <a:gd name="connsiteY3" fmla="*/ 3429000 h 3429000"/>
              <a:gd name="connsiteX4" fmla="*/ 0 w 6273800"/>
              <a:gd name="connsiteY4" fmla="*/ 3426122 h 3429000"/>
              <a:gd name="connsiteX5" fmla="*/ 13037 w 6273800"/>
              <a:gd name="connsiteY5" fmla="*/ 3424808 h 3429000"/>
              <a:gd name="connsiteX6" fmla="*/ 177800 w 6273800"/>
              <a:gd name="connsiteY6" fmla="*/ 3222650 h 3429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73800" h="3429000">
                <a:moveTo>
                  <a:pt x="177800" y="0"/>
                </a:moveTo>
                <a:lnTo>
                  <a:pt x="6273800" y="0"/>
                </a:lnTo>
                <a:lnTo>
                  <a:pt x="6273800" y="3429000"/>
                </a:lnTo>
                <a:lnTo>
                  <a:pt x="0" y="3429000"/>
                </a:lnTo>
                <a:lnTo>
                  <a:pt x="0" y="3426122"/>
                </a:lnTo>
                <a:lnTo>
                  <a:pt x="13037" y="3424808"/>
                </a:lnTo>
                <a:cubicBezTo>
                  <a:pt x="107067" y="3405567"/>
                  <a:pt x="177800" y="3322369"/>
                  <a:pt x="177800" y="3222650"/>
                </a:cubicBezTo>
                <a:close/>
              </a:path>
            </a:pathLst>
          </a:custGeom>
          <a:solidFill>
            <a:schemeClr val="tx1"/>
          </a:solidFill>
          <a:ln>
            <a:noFill/>
          </a:ln>
        </p:spPr>
        <p:txBody>
          <a:bodyPr wrap="square">
            <a:noAutofit/>
          </a:bodyPr>
          <a:lstStyle>
            <a:lvl1pPr>
              <a:defRPr b="0" i="0">
                <a:latin typeface="Artifakt Element" panose="020B0503050000020004" pitchFamily="34" charset="77"/>
              </a:defRPr>
            </a:lvl1pPr>
          </a:lstStyle>
          <a:p>
            <a:endParaRPr lang="en-US"/>
          </a:p>
        </p:txBody>
      </p:sp>
      <p:sp>
        <p:nvSpPr>
          <p:cNvPr id="7" name="Text Placeholder 18">
            <a:extLst>
              <a:ext uri="{FF2B5EF4-FFF2-40B4-BE49-F238E27FC236}">
                <a16:creationId xmlns:a16="http://schemas.microsoft.com/office/drawing/2014/main" id="{18E76D6E-9C14-13A2-D0D4-B95B4E77825A}"/>
              </a:ext>
            </a:extLst>
          </p:cNvPr>
          <p:cNvSpPr>
            <a:spLocks noGrp="1"/>
          </p:cNvSpPr>
          <p:nvPr>
            <p:ph type="body" sz="quarter" idx="28" hasCustomPrompt="1"/>
          </p:nvPr>
        </p:nvSpPr>
        <p:spPr>
          <a:xfrm>
            <a:off x="442914" y="6421359"/>
            <a:ext cx="5247912"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accent6"/>
                </a:solidFill>
                <a:latin typeface="Artifakt Element" panose="020B0503050000020004" pitchFamily="34" charset="77"/>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a:t>Click to add footer</a:t>
            </a:r>
          </a:p>
        </p:txBody>
      </p:sp>
      <p:sp>
        <p:nvSpPr>
          <p:cNvPr id="13" name="Text Placeholder 35">
            <a:extLst>
              <a:ext uri="{FF2B5EF4-FFF2-40B4-BE49-F238E27FC236}">
                <a16:creationId xmlns:a16="http://schemas.microsoft.com/office/drawing/2014/main" id="{753DD264-B83B-B1C7-003E-BBEECDD4A0D3}"/>
              </a:ext>
            </a:extLst>
          </p:cNvPr>
          <p:cNvSpPr>
            <a:spLocks noGrp="1"/>
          </p:cNvSpPr>
          <p:nvPr>
            <p:ph type="body" sz="quarter" idx="30" hasCustomPrompt="1"/>
          </p:nvPr>
        </p:nvSpPr>
        <p:spPr>
          <a:xfrm>
            <a:off x="6349059" y="6553200"/>
            <a:ext cx="5423841" cy="85408"/>
          </a:xfrm>
          <a:prstGeom prst="rect">
            <a:avLst/>
          </a:prstGeom>
        </p:spPr>
        <p:txBody>
          <a:bodyPr lIns="0" tIns="0" rIns="0" bIns="0">
            <a:noAutofit/>
          </a:bodyPr>
          <a:lstStyle>
            <a:lvl1pPr marL="0" indent="0">
              <a:lnSpc>
                <a:spcPct val="90000"/>
              </a:lnSpc>
              <a:spcBef>
                <a:spcPts val="0"/>
              </a:spcBef>
              <a:spcAft>
                <a:spcPts val="0"/>
              </a:spcAft>
              <a:buNone/>
              <a:defRPr sz="600" b="0" i="0">
                <a:solidFill>
                  <a:schemeClr val="bg1"/>
                </a:solidFill>
                <a:latin typeface="Artifakt Element" panose="020B0503050000020004" pitchFamily="34" charset="77"/>
              </a:defRPr>
            </a:lvl1pPr>
          </a:lstStyle>
          <a:p>
            <a:r>
              <a:rPr lang="en-US"/>
              <a:t>Image courtesy of [Name]</a:t>
            </a:r>
          </a:p>
        </p:txBody>
      </p:sp>
      <p:sp>
        <p:nvSpPr>
          <p:cNvPr id="14" name="Text Placeholder 35">
            <a:extLst>
              <a:ext uri="{FF2B5EF4-FFF2-40B4-BE49-F238E27FC236}">
                <a16:creationId xmlns:a16="http://schemas.microsoft.com/office/drawing/2014/main" id="{129C76D5-E834-41DC-2673-837EE99AFB6B}"/>
              </a:ext>
            </a:extLst>
          </p:cNvPr>
          <p:cNvSpPr>
            <a:spLocks noGrp="1"/>
          </p:cNvSpPr>
          <p:nvPr>
            <p:ph type="body" sz="quarter" idx="59" hasCustomPrompt="1"/>
          </p:nvPr>
        </p:nvSpPr>
        <p:spPr>
          <a:xfrm>
            <a:off x="6349059" y="3078706"/>
            <a:ext cx="2506016" cy="85408"/>
          </a:xfrm>
          <a:prstGeom prst="rect">
            <a:avLst/>
          </a:prstGeom>
        </p:spPr>
        <p:txBody>
          <a:bodyPr lIns="0" tIns="0" rIns="0" bIns="0">
            <a:noAutofit/>
          </a:bodyPr>
          <a:lstStyle>
            <a:lvl1pPr marL="0" indent="0">
              <a:lnSpc>
                <a:spcPct val="90000"/>
              </a:lnSpc>
              <a:spcBef>
                <a:spcPts val="0"/>
              </a:spcBef>
              <a:spcAft>
                <a:spcPts val="0"/>
              </a:spcAft>
              <a:buNone/>
              <a:defRPr sz="600" b="0" i="0">
                <a:solidFill>
                  <a:schemeClr val="bg1"/>
                </a:solidFill>
                <a:latin typeface="Artifakt Element" panose="020B0503050000020004" pitchFamily="34" charset="77"/>
              </a:defRPr>
            </a:lvl1pPr>
          </a:lstStyle>
          <a:p>
            <a:r>
              <a:rPr lang="en-US"/>
              <a:t>Image courtesy of [Name]</a:t>
            </a:r>
          </a:p>
        </p:txBody>
      </p:sp>
      <p:sp>
        <p:nvSpPr>
          <p:cNvPr id="15" name="Text Placeholder 10">
            <a:extLst>
              <a:ext uri="{FF2B5EF4-FFF2-40B4-BE49-F238E27FC236}">
                <a16:creationId xmlns:a16="http://schemas.microsoft.com/office/drawing/2014/main" id="{BEFB9225-977A-2F3D-B65B-BD5DD81EF512}"/>
              </a:ext>
            </a:extLst>
          </p:cNvPr>
          <p:cNvSpPr>
            <a:spLocks noGrp="1"/>
          </p:cNvSpPr>
          <p:nvPr>
            <p:ph type="body" sz="quarter" idx="58" hasCustomPrompt="1"/>
          </p:nvPr>
        </p:nvSpPr>
        <p:spPr>
          <a:xfrm>
            <a:off x="419100" y="2368822"/>
            <a:ext cx="5271725" cy="590278"/>
          </a:xfrm>
          <a:prstGeom prst="rect">
            <a:avLst/>
          </a:prstGeom>
        </p:spPr>
        <p:txBody>
          <a:bodyPr/>
          <a:lstStyle>
            <a:lvl1pPr marL="0" marR="0" indent="0" algn="l" defTabSz="914354" rtl="0" eaLnBrk="1" fontAlgn="auto" latinLnBrk="0" hangingPunct="1">
              <a:lnSpc>
                <a:spcPct val="100000"/>
              </a:lnSpc>
              <a:spcBef>
                <a:spcPts val="0"/>
              </a:spcBef>
              <a:spcAft>
                <a:spcPts val="0"/>
              </a:spcAft>
              <a:buClr>
                <a:schemeClr val="tx1"/>
              </a:buClr>
              <a:buSzPct val="100000"/>
              <a:buFont typeface="Wingdings 2" panose="05020102010507070707" pitchFamily="18" charset="2"/>
              <a:buNone/>
              <a:tabLst/>
              <a:defRPr sz="2000" b="1">
                <a:solidFill>
                  <a:schemeClr val="bg1"/>
                </a:solidFill>
                <a:latin typeface="+mj-lt"/>
              </a:defRPr>
            </a:lvl1pPr>
          </a:lstStyle>
          <a:p>
            <a:pPr lvl="0"/>
            <a:r>
              <a:rPr lang="en-US"/>
              <a:t>Click to add header</a:t>
            </a:r>
          </a:p>
        </p:txBody>
      </p:sp>
    </p:spTree>
    <p:extLst>
      <p:ext uri="{BB962C8B-B14F-4D97-AF65-F5344CB8AC3E}">
        <p14:creationId xmlns:p14="http://schemas.microsoft.com/office/powerpoint/2010/main" val="4231278652"/>
      </p:ext>
    </p:extLst>
  </p:cSld>
  <p:clrMapOvr>
    <a:masterClrMapping/>
  </p:clrMapOvr>
  <p:extLst>
    <p:ext uri="{DCECCB84-F9BA-43D5-87BE-67443E8EF086}">
      <p15:sldGuideLst xmlns:p15="http://schemas.microsoft.com/office/powerpoint/2012/main"/>
    </p:ext>
  </p:extLs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Light/Dark Half">
    <p:spTree>
      <p:nvGrpSpPr>
        <p:cNvPr id="1" name=""/>
        <p:cNvGrpSpPr/>
        <p:nvPr/>
      </p:nvGrpSpPr>
      <p:grpSpPr>
        <a:xfrm>
          <a:off x="0" y="0"/>
          <a:ext cx="0" cy="0"/>
          <a:chOff x="0" y="0"/>
          <a:chExt cx="0" cy="0"/>
        </a:xfrm>
      </p:grpSpPr>
      <p:sp>
        <p:nvSpPr>
          <p:cNvPr id="5" name="Rounded Rectangle 6">
            <a:extLst>
              <a:ext uri="{FF2B5EF4-FFF2-40B4-BE49-F238E27FC236}">
                <a16:creationId xmlns:a16="http://schemas.microsoft.com/office/drawing/2014/main" id="{29719A6B-0A29-A200-BD59-3E498625A389}"/>
              </a:ext>
            </a:extLst>
          </p:cNvPr>
          <p:cNvSpPr/>
          <p:nvPr userDrawn="1"/>
        </p:nvSpPr>
        <p:spPr>
          <a:xfrm>
            <a:off x="6096000" y="1"/>
            <a:ext cx="6096000" cy="6858000"/>
          </a:xfrm>
          <a:prstGeom prst="roundRect">
            <a:avLst>
              <a:gd name="adj" fmla="val 0"/>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a:latin typeface="Artifakt Element" panose="020B0503050000020004" pitchFamily="34" charset="77"/>
            </a:endParaRPr>
          </a:p>
        </p:txBody>
      </p:sp>
      <p:sp>
        <p:nvSpPr>
          <p:cNvPr id="6" name="Rounded Rectangle 17">
            <a:extLst>
              <a:ext uri="{FF2B5EF4-FFF2-40B4-BE49-F238E27FC236}">
                <a16:creationId xmlns:a16="http://schemas.microsoft.com/office/drawing/2014/main" id="{F33B25BA-C8CC-A289-2B36-125B7712F0A4}"/>
              </a:ext>
            </a:extLst>
          </p:cNvPr>
          <p:cNvSpPr/>
          <p:nvPr userDrawn="1"/>
        </p:nvSpPr>
        <p:spPr>
          <a:xfrm>
            <a:off x="-3048" y="1"/>
            <a:ext cx="6096000" cy="6858000"/>
          </a:xfrm>
          <a:prstGeom prst="roundRect">
            <a:avLst>
              <a:gd name="adj" fmla="val 0"/>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a:latin typeface="Artifakt Element" panose="020B0503050000020004" pitchFamily="34" charset="77"/>
            </a:endParaRPr>
          </a:p>
        </p:txBody>
      </p:sp>
      <p:sp>
        <p:nvSpPr>
          <p:cNvPr id="2" name="Title 1">
            <a:extLst>
              <a:ext uri="{FF2B5EF4-FFF2-40B4-BE49-F238E27FC236}">
                <a16:creationId xmlns:a16="http://schemas.microsoft.com/office/drawing/2014/main" id="{C7B72C6A-A0CC-53A1-5513-68CB4538C4D5}"/>
              </a:ext>
            </a:extLst>
          </p:cNvPr>
          <p:cNvSpPr>
            <a:spLocks noGrp="1"/>
          </p:cNvSpPr>
          <p:nvPr>
            <p:ph type="title" hasCustomPrompt="1"/>
          </p:nvPr>
        </p:nvSpPr>
        <p:spPr>
          <a:xfrm>
            <a:off x="419100" y="423668"/>
            <a:ext cx="5329400" cy="1214631"/>
          </a:xfrm>
        </p:spPr>
        <p:txBody>
          <a:bodyPr/>
          <a:lstStyle>
            <a:lvl1pPr>
              <a:defRPr>
                <a:solidFill>
                  <a:schemeClr val="tx1"/>
                </a:solidFill>
              </a:defRPr>
            </a:lvl1pPr>
          </a:lstStyle>
          <a:p>
            <a:pPr lvl="0"/>
            <a:r>
              <a:rPr lang="en-US"/>
              <a:t>Click to add title</a:t>
            </a:r>
          </a:p>
        </p:txBody>
      </p:sp>
      <p:sp>
        <p:nvSpPr>
          <p:cNvPr id="7" name="Content Placeholder 21">
            <a:extLst>
              <a:ext uri="{FF2B5EF4-FFF2-40B4-BE49-F238E27FC236}">
                <a16:creationId xmlns:a16="http://schemas.microsoft.com/office/drawing/2014/main" id="{F4C7E1A1-0B67-D572-A45A-6D5EE345A41C}"/>
              </a:ext>
            </a:extLst>
          </p:cNvPr>
          <p:cNvSpPr>
            <a:spLocks noGrp="1"/>
          </p:cNvSpPr>
          <p:nvPr>
            <p:ph sz="quarter" idx="51" hasCustomPrompt="1"/>
          </p:nvPr>
        </p:nvSpPr>
        <p:spPr>
          <a:xfrm>
            <a:off x="419100" y="2031964"/>
            <a:ext cx="5340512" cy="3867186"/>
          </a:xfrm>
        </p:spPr>
        <p:txBody>
          <a:bodyPr/>
          <a:lstStyle>
            <a:lvl1pPr>
              <a:buClr>
                <a:schemeClr val="tx1"/>
              </a:buClr>
              <a:defRPr b="0" i="0">
                <a:solidFill>
                  <a:schemeClr val="tx1"/>
                </a:solidFill>
                <a:latin typeface="Artifakt Element" panose="020B0503050000020004" pitchFamily="34" charset="77"/>
              </a:defRPr>
            </a:lvl1pPr>
            <a:lvl2pPr>
              <a:buClr>
                <a:schemeClr val="tx1"/>
              </a:buClr>
              <a:defRPr b="0" i="0">
                <a:solidFill>
                  <a:schemeClr val="tx1"/>
                </a:solidFill>
                <a:latin typeface="Artifakt Element" panose="020B0503050000020004" pitchFamily="34" charset="77"/>
              </a:defRPr>
            </a:lvl2pPr>
            <a:lvl3pPr>
              <a:buClr>
                <a:schemeClr val="tx1"/>
              </a:buClr>
              <a:defRPr b="0" i="0">
                <a:solidFill>
                  <a:schemeClr val="tx1"/>
                </a:solidFill>
                <a:latin typeface="Artifakt Element" panose="020B0503050000020004" pitchFamily="34" charset="77"/>
              </a:defRPr>
            </a:lvl3pPr>
            <a:lvl4pPr>
              <a:buClr>
                <a:schemeClr val="tx1"/>
              </a:buClr>
              <a:defRPr b="0" i="0">
                <a:solidFill>
                  <a:schemeClr val="tx1"/>
                </a:solidFill>
                <a:latin typeface="Artifakt Element" panose="020B0503050000020004" pitchFamily="34" charset="77"/>
              </a:defRPr>
            </a:lvl4pPr>
            <a:lvl5pPr>
              <a:buClr>
                <a:schemeClr val="tx1"/>
              </a:buClr>
              <a:defRPr b="0" i="0">
                <a:solidFill>
                  <a:schemeClr val="tx1"/>
                </a:solidFill>
                <a:latin typeface="Artifakt Element" panose="020B0503050000020004" pitchFamily="34" charset="77"/>
              </a:defRPr>
            </a:lvl5pPr>
          </a:lstStyle>
          <a:p>
            <a:pPr lvl="0"/>
            <a:r>
              <a:rPr lang="en-US"/>
              <a:t>Click to add body copy</a:t>
            </a:r>
          </a:p>
          <a:p>
            <a:pPr lvl="1"/>
            <a:r>
              <a:rPr lang="en-US"/>
              <a:t>Second level</a:t>
            </a:r>
          </a:p>
          <a:p>
            <a:pPr lvl="2"/>
            <a:r>
              <a:rPr lang="en-US"/>
              <a:t>Third level</a:t>
            </a:r>
          </a:p>
          <a:p>
            <a:pPr lvl="3"/>
            <a:r>
              <a:rPr lang="en-US"/>
              <a:t>Fourth level</a:t>
            </a:r>
          </a:p>
          <a:p>
            <a:pPr lvl="4"/>
            <a:r>
              <a:rPr lang="en-US"/>
              <a:t>Fifth level</a:t>
            </a:r>
          </a:p>
        </p:txBody>
      </p:sp>
      <p:sp>
        <p:nvSpPr>
          <p:cNvPr id="8" name="Content Placeholder 21">
            <a:extLst>
              <a:ext uri="{FF2B5EF4-FFF2-40B4-BE49-F238E27FC236}">
                <a16:creationId xmlns:a16="http://schemas.microsoft.com/office/drawing/2014/main" id="{AA1D19CE-07AD-4579-0AA9-3FF0C7933124}"/>
              </a:ext>
            </a:extLst>
          </p:cNvPr>
          <p:cNvSpPr>
            <a:spLocks noGrp="1"/>
          </p:cNvSpPr>
          <p:nvPr>
            <p:ph sz="quarter" idx="52" hasCustomPrompt="1"/>
          </p:nvPr>
        </p:nvSpPr>
        <p:spPr>
          <a:xfrm>
            <a:off x="6443500" y="2031964"/>
            <a:ext cx="5329400" cy="3867186"/>
          </a:xfrm>
        </p:spPr>
        <p:txBody>
          <a:bodyPr/>
          <a:lstStyle>
            <a:lvl1pPr>
              <a:buClr>
                <a:schemeClr val="bg1"/>
              </a:buClr>
              <a:defRPr b="0" i="0">
                <a:solidFill>
                  <a:schemeClr val="bg1"/>
                </a:solidFill>
                <a:latin typeface="Artifakt Element" panose="020B0503050000020004" pitchFamily="34" charset="77"/>
              </a:defRPr>
            </a:lvl1pPr>
            <a:lvl2pPr>
              <a:buClr>
                <a:schemeClr val="bg1"/>
              </a:buClr>
              <a:defRPr b="0" i="0">
                <a:solidFill>
                  <a:schemeClr val="bg1"/>
                </a:solidFill>
                <a:latin typeface="Artifakt Element" panose="020B0503050000020004" pitchFamily="34" charset="77"/>
              </a:defRPr>
            </a:lvl2pPr>
            <a:lvl3pPr>
              <a:buClr>
                <a:schemeClr val="bg1"/>
              </a:buClr>
              <a:defRPr b="0" i="0">
                <a:solidFill>
                  <a:schemeClr val="bg1"/>
                </a:solidFill>
                <a:latin typeface="Artifakt Element" panose="020B0503050000020004" pitchFamily="34" charset="77"/>
              </a:defRPr>
            </a:lvl3pPr>
            <a:lvl4pPr>
              <a:buClr>
                <a:schemeClr val="bg1"/>
              </a:buClr>
              <a:defRPr b="0" i="0">
                <a:solidFill>
                  <a:schemeClr val="bg1"/>
                </a:solidFill>
                <a:latin typeface="Artifakt Element" panose="020B0503050000020004" pitchFamily="34" charset="77"/>
              </a:defRPr>
            </a:lvl4pPr>
            <a:lvl5pPr>
              <a:buClr>
                <a:schemeClr val="bg1"/>
              </a:buClr>
              <a:defRPr b="0" i="0">
                <a:solidFill>
                  <a:schemeClr val="bg1"/>
                </a:solidFill>
                <a:latin typeface="Artifakt Element" panose="020B0503050000020004" pitchFamily="34" charset="77"/>
              </a:defRPr>
            </a:lvl5pPr>
          </a:lstStyle>
          <a:p>
            <a:pPr lvl="0"/>
            <a:r>
              <a:rPr lang="en-US"/>
              <a:t>Click to add body copy</a:t>
            </a:r>
          </a:p>
          <a:p>
            <a:pPr lvl="1"/>
            <a:r>
              <a:rPr lang="en-US"/>
              <a:t>Second level</a:t>
            </a:r>
          </a:p>
          <a:p>
            <a:pPr lvl="2"/>
            <a:r>
              <a:rPr lang="en-US"/>
              <a:t>Third level</a:t>
            </a:r>
          </a:p>
          <a:p>
            <a:pPr lvl="3"/>
            <a:r>
              <a:rPr lang="en-US"/>
              <a:t>Fourth level</a:t>
            </a:r>
          </a:p>
          <a:p>
            <a:pPr lvl="4"/>
            <a:r>
              <a:rPr lang="en-US"/>
              <a:t>Fifth level</a:t>
            </a:r>
          </a:p>
        </p:txBody>
      </p:sp>
      <p:sp>
        <p:nvSpPr>
          <p:cNvPr id="4" name="Text Placeholder 6">
            <a:extLst>
              <a:ext uri="{FF2B5EF4-FFF2-40B4-BE49-F238E27FC236}">
                <a16:creationId xmlns:a16="http://schemas.microsoft.com/office/drawing/2014/main" id="{12272DCF-8E1A-6E1D-0653-39C982F757F7}"/>
              </a:ext>
            </a:extLst>
          </p:cNvPr>
          <p:cNvSpPr>
            <a:spLocks noGrp="1"/>
          </p:cNvSpPr>
          <p:nvPr>
            <p:ph type="body" sz="quarter" idx="53" hasCustomPrompt="1"/>
          </p:nvPr>
        </p:nvSpPr>
        <p:spPr>
          <a:xfrm>
            <a:off x="6443500" y="423668"/>
            <a:ext cx="5329400" cy="1214631"/>
          </a:xfrm>
        </p:spPr>
        <p:txBody>
          <a:bodyPr/>
          <a:lstStyle>
            <a:lvl1pPr marL="0" indent="0">
              <a:lnSpc>
                <a:spcPct val="90000"/>
              </a:lnSpc>
              <a:spcBef>
                <a:spcPts val="0"/>
              </a:spcBef>
              <a:spcAft>
                <a:spcPts val="0"/>
              </a:spcAft>
              <a:buNone/>
              <a:defRPr sz="3600" b="1">
                <a:solidFill>
                  <a:schemeClr val="bg1"/>
                </a:solidFill>
                <a:latin typeface="+mj-lt"/>
              </a:defRPr>
            </a:lvl1pPr>
          </a:lstStyle>
          <a:p>
            <a:pPr lvl="0"/>
            <a:r>
              <a:rPr lang="en-US"/>
              <a:t>Click to add title</a:t>
            </a:r>
          </a:p>
        </p:txBody>
      </p:sp>
      <p:sp>
        <p:nvSpPr>
          <p:cNvPr id="9" name="Slide Number Placeholder 2">
            <a:extLst>
              <a:ext uri="{FF2B5EF4-FFF2-40B4-BE49-F238E27FC236}">
                <a16:creationId xmlns:a16="http://schemas.microsoft.com/office/drawing/2014/main" id="{4D572F00-85A0-1A3C-7BD5-3E5148A40F7E}"/>
              </a:ext>
            </a:extLst>
          </p:cNvPr>
          <p:cNvSpPr>
            <a:spLocks noGrp="1"/>
          </p:cNvSpPr>
          <p:nvPr>
            <p:ph type="sldNum" sz="quarter" idx="10"/>
          </p:nvPr>
        </p:nvSpPr>
        <p:spPr>
          <a:xfrm>
            <a:off x="9043733" y="6421359"/>
            <a:ext cx="2740279" cy="254983"/>
          </a:xfrm>
          <a:prstGeom prst="rect">
            <a:avLst/>
          </a:prstGeom>
        </p:spPr>
        <p:txBody>
          <a:bodyPr/>
          <a:lstStyle>
            <a:lvl1pPr>
              <a:defRPr b="0" i="0">
                <a:solidFill>
                  <a:schemeClr val="bg1"/>
                </a:solidFill>
                <a:latin typeface="Artifakt Element" panose="020B0503050000020004" pitchFamily="34" charset="77"/>
              </a:defRPr>
            </a:lvl1pPr>
          </a:lstStyle>
          <a:p>
            <a:fld id="{D425CD52-4183-C145-916A-AE90310D9D4E}" type="slidenum">
              <a:rPr lang="en-US" smtClean="0"/>
              <a:pPr/>
              <a:t>‹#›</a:t>
            </a:fld>
            <a:endParaRPr lang="en-US"/>
          </a:p>
        </p:txBody>
      </p:sp>
      <p:sp>
        <p:nvSpPr>
          <p:cNvPr id="10" name="Text Placeholder 18">
            <a:extLst>
              <a:ext uri="{FF2B5EF4-FFF2-40B4-BE49-F238E27FC236}">
                <a16:creationId xmlns:a16="http://schemas.microsoft.com/office/drawing/2014/main" id="{4D15D849-C0CE-D62A-0B3A-875BCE7FC182}"/>
              </a:ext>
            </a:extLst>
          </p:cNvPr>
          <p:cNvSpPr>
            <a:spLocks noGrp="1"/>
          </p:cNvSpPr>
          <p:nvPr>
            <p:ph type="body" sz="quarter" idx="28" hasCustomPrompt="1"/>
          </p:nvPr>
        </p:nvSpPr>
        <p:spPr>
          <a:xfrm>
            <a:off x="419100" y="6421359"/>
            <a:ext cx="5340512"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tx2"/>
                </a:solidFill>
                <a:latin typeface="Artifakt Element" panose="020B0503050000020004" pitchFamily="34" charset="77"/>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a:t>Click to add footer</a:t>
            </a:r>
          </a:p>
        </p:txBody>
      </p:sp>
    </p:spTree>
    <p:extLst>
      <p:ext uri="{BB962C8B-B14F-4D97-AF65-F5344CB8AC3E}">
        <p14:creationId xmlns:p14="http://schemas.microsoft.com/office/powerpoint/2010/main" val="8080487"/>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Big Quote">
    <p:spTree>
      <p:nvGrpSpPr>
        <p:cNvPr id="1" name=""/>
        <p:cNvGrpSpPr/>
        <p:nvPr/>
      </p:nvGrpSpPr>
      <p:grpSpPr>
        <a:xfrm>
          <a:off x="0" y="0"/>
          <a:ext cx="0" cy="0"/>
          <a:chOff x="0" y="0"/>
          <a:chExt cx="0" cy="0"/>
        </a:xfrm>
      </p:grpSpPr>
      <p:sp>
        <p:nvSpPr>
          <p:cNvPr id="4" name="Subtitle 2">
            <a:extLst>
              <a:ext uri="{FF2B5EF4-FFF2-40B4-BE49-F238E27FC236}">
                <a16:creationId xmlns:a16="http://schemas.microsoft.com/office/drawing/2014/main" id="{2F0F5204-3FE4-73DD-B99E-F6A49528E10B}"/>
              </a:ext>
            </a:extLst>
          </p:cNvPr>
          <p:cNvSpPr>
            <a:spLocks noGrp="1"/>
          </p:cNvSpPr>
          <p:nvPr>
            <p:ph type="subTitle" idx="1" hasCustomPrompt="1"/>
          </p:nvPr>
        </p:nvSpPr>
        <p:spPr>
          <a:xfrm>
            <a:off x="2463508" y="4517514"/>
            <a:ext cx="3815213" cy="225736"/>
          </a:xfrm>
          <a:prstGeom prst="rect">
            <a:avLst/>
          </a:prstGeom>
        </p:spPr>
        <p:txBody>
          <a:bodyPr lIns="0" rIns="0" anchor="b">
            <a:noAutofit/>
          </a:bodyPr>
          <a:lstStyle>
            <a:lvl1pPr marL="0" indent="0" algn="l">
              <a:lnSpc>
                <a:spcPct val="100000"/>
              </a:lnSpc>
              <a:spcBef>
                <a:spcPts val="0"/>
              </a:spcBef>
              <a:spcAft>
                <a:spcPts val="0"/>
              </a:spcAft>
              <a:buNone/>
              <a:defRPr sz="1400" b="0" i="0" spc="0">
                <a:solidFill>
                  <a:schemeClr val="accent5"/>
                </a:solidFill>
                <a:latin typeface="Artifakt Element" panose="020B0503050000020004" pitchFamily="34" charset="77"/>
              </a:defRPr>
            </a:lvl1pPr>
            <a:lvl2pPr marL="457178" indent="0" algn="ctr">
              <a:buNone/>
              <a:defRPr sz="2000"/>
            </a:lvl2pPr>
            <a:lvl3pPr marL="914354" indent="0" algn="ctr">
              <a:buNone/>
              <a:defRPr sz="1800"/>
            </a:lvl3pPr>
            <a:lvl4pPr marL="1371532" indent="0" algn="ctr">
              <a:buNone/>
              <a:defRPr sz="1600"/>
            </a:lvl4pPr>
            <a:lvl5pPr marL="1828709" indent="0" algn="ctr">
              <a:buNone/>
              <a:defRPr sz="1600"/>
            </a:lvl5pPr>
            <a:lvl6pPr marL="2285886" indent="0" algn="ctr">
              <a:buNone/>
              <a:defRPr sz="1600"/>
            </a:lvl6pPr>
            <a:lvl7pPr marL="2743062" indent="0" algn="ctr">
              <a:buNone/>
              <a:defRPr sz="1600"/>
            </a:lvl7pPr>
            <a:lvl8pPr marL="3200240" indent="0" algn="ctr">
              <a:buNone/>
              <a:defRPr sz="1600"/>
            </a:lvl8pPr>
            <a:lvl9pPr marL="3657418" indent="0" algn="ctr">
              <a:buNone/>
              <a:defRPr sz="1600"/>
            </a:lvl9pPr>
          </a:lstStyle>
          <a:p>
            <a:r>
              <a:rPr lang="en-US"/>
              <a:t>Add name here, title here​, company here</a:t>
            </a:r>
          </a:p>
        </p:txBody>
      </p:sp>
      <p:sp>
        <p:nvSpPr>
          <p:cNvPr id="5" name="Title 4">
            <a:extLst>
              <a:ext uri="{FF2B5EF4-FFF2-40B4-BE49-F238E27FC236}">
                <a16:creationId xmlns:a16="http://schemas.microsoft.com/office/drawing/2014/main" id="{60034971-5308-7637-A3F2-42A3917EA9C5}"/>
              </a:ext>
            </a:extLst>
          </p:cNvPr>
          <p:cNvSpPr>
            <a:spLocks noGrp="1"/>
          </p:cNvSpPr>
          <p:nvPr>
            <p:ph type="title" hasCustomPrompt="1"/>
          </p:nvPr>
        </p:nvSpPr>
        <p:spPr>
          <a:xfrm>
            <a:off x="2463508" y="2511425"/>
            <a:ext cx="7165975" cy="1835150"/>
          </a:xfrm>
        </p:spPr>
        <p:txBody>
          <a:bodyPr/>
          <a:lstStyle>
            <a:lvl1pPr>
              <a:defRPr sz="4000"/>
            </a:lvl1pPr>
          </a:lstStyle>
          <a:p>
            <a:r>
              <a:rPr lang="en-US"/>
              <a:t>Click to add quote</a:t>
            </a:r>
          </a:p>
        </p:txBody>
      </p:sp>
      <p:sp>
        <p:nvSpPr>
          <p:cNvPr id="6" name="Text Placeholder 18">
            <a:extLst>
              <a:ext uri="{FF2B5EF4-FFF2-40B4-BE49-F238E27FC236}">
                <a16:creationId xmlns:a16="http://schemas.microsoft.com/office/drawing/2014/main" id="{E1F8CD5B-9844-52F1-4629-C22F1F762450}"/>
              </a:ext>
            </a:extLst>
          </p:cNvPr>
          <p:cNvSpPr>
            <a:spLocks noGrp="1"/>
          </p:cNvSpPr>
          <p:nvPr>
            <p:ph type="body" sz="quarter" idx="28" hasCustomPrompt="1"/>
          </p:nvPr>
        </p:nvSpPr>
        <p:spPr>
          <a:xfrm>
            <a:off x="419100" y="6421359"/>
            <a:ext cx="5271725"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accent6"/>
                </a:solidFill>
                <a:latin typeface="Artifakt Element" panose="020B0503050000020004" pitchFamily="34" charset="77"/>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a:t>Click to add footer</a:t>
            </a:r>
          </a:p>
        </p:txBody>
      </p:sp>
      <p:sp>
        <p:nvSpPr>
          <p:cNvPr id="7" name="Slide Number Placeholder 14">
            <a:extLst>
              <a:ext uri="{FF2B5EF4-FFF2-40B4-BE49-F238E27FC236}">
                <a16:creationId xmlns:a16="http://schemas.microsoft.com/office/drawing/2014/main" id="{3D6D4FC2-40CE-D6E6-0F53-F22BE8197C2C}"/>
              </a:ext>
            </a:extLst>
          </p:cNvPr>
          <p:cNvSpPr>
            <a:spLocks noGrp="1"/>
          </p:cNvSpPr>
          <p:nvPr>
            <p:ph type="sldNum" sz="quarter" idx="4"/>
          </p:nvPr>
        </p:nvSpPr>
        <p:spPr>
          <a:xfrm>
            <a:off x="9043733" y="6421359"/>
            <a:ext cx="2740279" cy="254983"/>
          </a:xfrm>
          <a:prstGeom prst="rect">
            <a:avLst/>
          </a:prstGeom>
        </p:spPr>
        <p:txBody>
          <a:bodyPr vert="horz" lIns="0" tIns="0" rIns="0" bIns="0" rtlCol="0" anchor="b"/>
          <a:lstStyle>
            <a:lvl1pPr algn="r">
              <a:defRPr sz="800" b="0" i="0">
                <a:solidFill>
                  <a:schemeClr val="accent6"/>
                </a:solidFill>
                <a:latin typeface="Artifakt Element" panose="020B0503050000020004" pitchFamily="34" charset="77"/>
              </a:defRPr>
            </a:lvl1pPr>
          </a:lstStyle>
          <a:p>
            <a:fld id="{D425CD52-4183-C145-916A-AE90310D9D4E}" type="slidenum">
              <a:rPr lang="en-US" smtClean="0"/>
              <a:pPr/>
              <a:t>‹#›</a:t>
            </a:fld>
            <a:endParaRPr lang="en-US"/>
          </a:p>
        </p:txBody>
      </p:sp>
    </p:spTree>
    <p:extLst>
      <p:ext uri="{BB962C8B-B14F-4D97-AF65-F5344CB8AC3E}">
        <p14:creationId xmlns:p14="http://schemas.microsoft.com/office/powerpoint/2010/main" val="918003321"/>
      </p:ext>
    </p:extLst>
  </p:cSld>
  <p:clrMapOvr>
    <a:masterClrMapping/>
  </p:clrMapOvr>
  <p:extLst>
    <p:ext uri="{DCECCB84-F9BA-43D5-87BE-67443E8EF086}">
      <p15:sldGuideLst xmlns:p15="http://schemas.microsoft.com/office/powerpoint/2012/main">
        <p15:guide id="1" orient="horz" pos="2136">
          <p15:clr>
            <a:srgbClr val="FBAE40"/>
          </p15:clr>
        </p15:guide>
      </p15:sldGuideLst>
    </p:ext>
  </p:extLs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Quote + Full Image">
    <p:bg>
      <p:bgPr>
        <a:solidFill>
          <a:schemeClr val="tx1"/>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816450DC-0567-EADF-88E7-CEF8D13AADD6}"/>
              </a:ext>
            </a:extLst>
          </p:cNvPr>
          <p:cNvSpPr>
            <a:spLocks noGrp="1"/>
          </p:cNvSpPr>
          <p:nvPr>
            <p:ph type="pic" sz="quarter" idx="10"/>
          </p:nvPr>
        </p:nvSpPr>
        <p:spPr>
          <a:xfrm>
            <a:off x="0" y="0"/>
            <a:ext cx="12192000" cy="6858000"/>
          </a:xfrm>
          <a:custGeom>
            <a:avLst/>
            <a:gdLst>
              <a:gd name="connsiteX0" fmla="*/ 2742284 w 12192000"/>
              <a:gd name="connsiteY0" fmla="*/ 1220419 h 6858000"/>
              <a:gd name="connsiteX1" fmla="*/ 2470402 w 12192000"/>
              <a:gd name="connsiteY1" fmla="*/ 1492300 h 6858000"/>
              <a:gd name="connsiteX2" fmla="*/ 2470402 w 12192000"/>
              <a:gd name="connsiteY2" fmla="*/ 5349849 h 6858000"/>
              <a:gd name="connsiteX3" fmla="*/ 2742284 w 12192000"/>
              <a:gd name="connsiteY3" fmla="*/ 5621731 h 6858000"/>
              <a:gd name="connsiteX4" fmla="*/ 9441788 w 12192000"/>
              <a:gd name="connsiteY4" fmla="*/ 5621731 h 6858000"/>
              <a:gd name="connsiteX5" fmla="*/ 9713670 w 12192000"/>
              <a:gd name="connsiteY5" fmla="*/ 5349849 h 6858000"/>
              <a:gd name="connsiteX6" fmla="*/ 9713670 w 12192000"/>
              <a:gd name="connsiteY6" fmla="*/ 1492300 h 6858000"/>
              <a:gd name="connsiteX7" fmla="*/ 9441788 w 12192000"/>
              <a:gd name="connsiteY7" fmla="*/ 1220419 h 6858000"/>
              <a:gd name="connsiteX8" fmla="*/ 0 w 12192000"/>
              <a:gd name="connsiteY8" fmla="*/ 0 h 6858000"/>
              <a:gd name="connsiteX9" fmla="*/ 12192000 w 12192000"/>
              <a:gd name="connsiteY9" fmla="*/ 0 h 6858000"/>
              <a:gd name="connsiteX10" fmla="*/ 12192000 w 12192000"/>
              <a:gd name="connsiteY10" fmla="*/ 6858000 h 6858000"/>
              <a:gd name="connsiteX11" fmla="*/ 0 w 12192000"/>
              <a:gd name="connsiteY11"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6858000">
                <a:moveTo>
                  <a:pt x="2742284" y="1220419"/>
                </a:moveTo>
                <a:cubicBezTo>
                  <a:pt x="2592322" y="1220419"/>
                  <a:pt x="2470402" y="1342339"/>
                  <a:pt x="2470402" y="1492300"/>
                </a:cubicBezTo>
                <a:lnTo>
                  <a:pt x="2470402" y="5349849"/>
                </a:lnTo>
                <a:cubicBezTo>
                  <a:pt x="2470402" y="5499811"/>
                  <a:pt x="2592322" y="5621731"/>
                  <a:pt x="2742284" y="5621731"/>
                </a:cubicBezTo>
                <a:lnTo>
                  <a:pt x="9441788" y="5621731"/>
                </a:lnTo>
                <a:cubicBezTo>
                  <a:pt x="9591750" y="5621731"/>
                  <a:pt x="9713670" y="5499811"/>
                  <a:pt x="9713670" y="5349849"/>
                </a:cubicBezTo>
                <a:lnTo>
                  <a:pt x="9713670" y="1492300"/>
                </a:lnTo>
                <a:cubicBezTo>
                  <a:pt x="9713670" y="1342339"/>
                  <a:pt x="9591750" y="1220419"/>
                  <a:pt x="9441788" y="1220419"/>
                </a:cubicBezTo>
                <a:close/>
                <a:moveTo>
                  <a:pt x="0" y="0"/>
                </a:moveTo>
                <a:lnTo>
                  <a:pt x="12192000" y="0"/>
                </a:lnTo>
                <a:lnTo>
                  <a:pt x="12192000" y="6858000"/>
                </a:lnTo>
                <a:lnTo>
                  <a:pt x="0" y="6858000"/>
                </a:lnTo>
                <a:close/>
              </a:path>
            </a:pathLst>
          </a:custGeom>
          <a:solidFill>
            <a:schemeClr val="bg2"/>
          </a:solidFill>
          <a:ln>
            <a:noFill/>
          </a:ln>
        </p:spPr>
        <p:txBody>
          <a:bodyPr wrap="square">
            <a:noAutofit/>
          </a:bodyPr>
          <a:lstStyle>
            <a:lvl1pPr>
              <a:defRPr b="0" i="0">
                <a:latin typeface="Artifakt Element" panose="020B0503050000020004" pitchFamily="34" charset="77"/>
              </a:defRPr>
            </a:lvl1pPr>
          </a:lstStyle>
          <a:p>
            <a:endParaRPr lang="en-US"/>
          </a:p>
        </p:txBody>
      </p:sp>
      <p:sp>
        <p:nvSpPr>
          <p:cNvPr id="15" name="Subtitle 2">
            <a:extLst>
              <a:ext uri="{FF2B5EF4-FFF2-40B4-BE49-F238E27FC236}">
                <a16:creationId xmlns:a16="http://schemas.microsoft.com/office/drawing/2014/main" id="{749FD21C-BCA7-B274-F1E4-1065000A0BBE}"/>
              </a:ext>
            </a:extLst>
          </p:cNvPr>
          <p:cNvSpPr>
            <a:spLocks noGrp="1"/>
          </p:cNvSpPr>
          <p:nvPr>
            <p:ph type="subTitle" idx="1" hasCustomPrompt="1"/>
          </p:nvPr>
        </p:nvSpPr>
        <p:spPr>
          <a:xfrm>
            <a:off x="3668423" y="4608066"/>
            <a:ext cx="3815213" cy="225736"/>
          </a:xfrm>
          <a:prstGeom prst="rect">
            <a:avLst/>
          </a:prstGeom>
        </p:spPr>
        <p:txBody>
          <a:bodyPr lIns="0" rIns="0" anchor="b">
            <a:noAutofit/>
          </a:bodyPr>
          <a:lstStyle>
            <a:lvl1pPr marL="0" indent="0" algn="l">
              <a:lnSpc>
                <a:spcPct val="100000"/>
              </a:lnSpc>
              <a:spcBef>
                <a:spcPts val="0"/>
              </a:spcBef>
              <a:spcAft>
                <a:spcPts val="0"/>
              </a:spcAft>
              <a:buNone/>
              <a:defRPr sz="1400" b="0" i="0" spc="0">
                <a:solidFill>
                  <a:schemeClr val="accent5"/>
                </a:solidFill>
                <a:latin typeface="Artifakt Element" panose="020B0503050000020004" pitchFamily="34" charset="77"/>
              </a:defRPr>
            </a:lvl1pPr>
            <a:lvl2pPr marL="457178" indent="0" algn="ctr">
              <a:buNone/>
              <a:defRPr sz="2000"/>
            </a:lvl2pPr>
            <a:lvl3pPr marL="914354" indent="0" algn="ctr">
              <a:buNone/>
              <a:defRPr sz="1800"/>
            </a:lvl3pPr>
            <a:lvl4pPr marL="1371532" indent="0" algn="ctr">
              <a:buNone/>
              <a:defRPr sz="1600"/>
            </a:lvl4pPr>
            <a:lvl5pPr marL="1828709" indent="0" algn="ctr">
              <a:buNone/>
              <a:defRPr sz="1600"/>
            </a:lvl5pPr>
            <a:lvl6pPr marL="2285886" indent="0" algn="ctr">
              <a:buNone/>
              <a:defRPr sz="1600"/>
            </a:lvl6pPr>
            <a:lvl7pPr marL="2743062" indent="0" algn="ctr">
              <a:buNone/>
              <a:defRPr sz="1600"/>
            </a:lvl7pPr>
            <a:lvl8pPr marL="3200240" indent="0" algn="ctr">
              <a:buNone/>
              <a:defRPr sz="1600"/>
            </a:lvl8pPr>
            <a:lvl9pPr marL="3657418" indent="0" algn="ctr">
              <a:buNone/>
              <a:defRPr sz="1600"/>
            </a:lvl9pPr>
          </a:lstStyle>
          <a:p>
            <a:r>
              <a:rPr lang="en-US"/>
              <a:t>Add name here, title here​, company here</a:t>
            </a:r>
          </a:p>
        </p:txBody>
      </p:sp>
      <p:sp>
        <p:nvSpPr>
          <p:cNvPr id="5" name="Title 4">
            <a:extLst>
              <a:ext uri="{FF2B5EF4-FFF2-40B4-BE49-F238E27FC236}">
                <a16:creationId xmlns:a16="http://schemas.microsoft.com/office/drawing/2014/main" id="{1826A758-6EF2-7A2A-CA2E-634CA59325A5}"/>
              </a:ext>
            </a:extLst>
          </p:cNvPr>
          <p:cNvSpPr>
            <a:spLocks noGrp="1"/>
          </p:cNvSpPr>
          <p:nvPr>
            <p:ph type="title" hasCustomPrompt="1"/>
          </p:nvPr>
        </p:nvSpPr>
        <p:spPr>
          <a:xfrm>
            <a:off x="3668423" y="2423886"/>
            <a:ext cx="5088391" cy="1948612"/>
          </a:xfrm>
        </p:spPr>
        <p:txBody>
          <a:bodyPr/>
          <a:lstStyle>
            <a:lvl1pPr>
              <a:defRPr sz="3200"/>
            </a:lvl1pPr>
          </a:lstStyle>
          <a:p>
            <a:r>
              <a:rPr lang="en-US"/>
              <a:t>Click to add quote</a:t>
            </a:r>
          </a:p>
        </p:txBody>
      </p:sp>
      <p:sp>
        <p:nvSpPr>
          <p:cNvPr id="4" name="Text Placeholder 35">
            <a:extLst>
              <a:ext uri="{FF2B5EF4-FFF2-40B4-BE49-F238E27FC236}">
                <a16:creationId xmlns:a16="http://schemas.microsoft.com/office/drawing/2014/main" id="{2E74E8BF-6534-F6F6-35E9-8ABE653C7130}"/>
              </a:ext>
            </a:extLst>
          </p:cNvPr>
          <p:cNvSpPr>
            <a:spLocks noGrp="1"/>
          </p:cNvSpPr>
          <p:nvPr>
            <p:ph type="body" sz="quarter" idx="30" hasCustomPrompt="1"/>
          </p:nvPr>
        </p:nvSpPr>
        <p:spPr>
          <a:xfrm>
            <a:off x="448926" y="6502400"/>
            <a:ext cx="5198150" cy="136208"/>
          </a:xfrm>
          <a:prstGeom prst="rect">
            <a:avLst/>
          </a:prstGeom>
        </p:spPr>
        <p:txBody>
          <a:bodyPr lIns="0" tIns="0" rIns="0" bIns="0" anchor="b">
            <a:noAutofit/>
          </a:bodyPr>
          <a:lstStyle>
            <a:lvl1pPr marL="0" indent="0">
              <a:lnSpc>
                <a:spcPct val="90000"/>
              </a:lnSpc>
              <a:spcBef>
                <a:spcPts val="0"/>
              </a:spcBef>
              <a:spcAft>
                <a:spcPts val="0"/>
              </a:spcAft>
              <a:buNone/>
              <a:defRPr sz="600" b="0" i="0">
                <a:solidFill>
                  <a:schemeClr val="bg1"/>
                </a:solidFill>
                <a:latin typeface="Artifakt Element" panose="020B0503050000020004" pitchFamily="34" charset="77"/>
              </a:defRPr>
            </a:lvl1pPr>
          </a:lstStyle>
          <a:p>
            <a:r>
              <a:rPr lang="en-US"/>
              <a:t>Image courtesy of [Name]</a:t>
            </a:r>
          </a:p>
        </p:txBody>
      </p:sp>
    </p:spTree>
    <p:extLst>
      <p:ext uri="{BB962C8B-B14F-4D97-AF65-F5344CB8AC3E}">
        <p14:creationId xmlns:p14="http://schemas.microsoft.com/office/powerpoint/2010/main" val="2283690660"/>
      </p:ext>
    </p:extLst>
  </p:cSld>
  <p:clrMapOvr>
    <a:masterClrMapping/>
  </p:clrMapOvr>
  <p:extLst>
    <p:ext uri="{DCECCB84-F9BA-43D5-87BE-67443E8EF086}">
      <p15:sldGuideLst xmlns:p15="http://schemas.microsoft.com/office/powerpoint/2012/main"/>
    </p:ext>
  </p:extLs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Quote + Image">
    <p:bg>
      <p:bgPr>
        <a:solidFill>
          <a:schemeClr val="bg1"/>
        </a:solidFill>
        <a:effectLst/>
      </p:bgPr>
    </p:bg>
    <p:spTree>
      <p:nvGrpSpPr>
        <p:cNvPr id="1" name=""/>
        <p:cNvGrpSpPr/>
        <p:nvPr/>
      </p:nvGrpSpPr>
      <p:grpSpPr>
        <a:xfrm>
          <a:off x="0" y="0"/>
          <a:ext cx="0" cy="0"/>
          <a:chOff x="0" y="0"/>
          <a:chExt cx="0" cy="0"/>
        </a:xfrm>
      </p:grpSpPr>
      <p:sp>
        <p:nvSpPr>
          <p:cNvPr id="11" name="Rounded Rectangle 4">
            <a:extLst>
              <a:ext uri="{FF2B5EF4-FFF2-40B4-BE49-F238E27FC236}">
                <a16:creationId xmlns:a16="http://schemas.microsoft.com/office/drawing/2014/main" id="{5545E514-2705-16FE-10F9-506036580D79}"/>
              </a:ext>
            </a:extLst>
          </p:cNvPr>
          <p:cNvSpPr/>
          <p:nvPr userDrawn="1"/>
        </p:nvSpPr>
        <p:spPr>
          <a:xfrm>
            <a:off x="419101" y="1638301"/>
            <a:ext cx="11364912" cy="3519488"/>
          </a:xfrm>
          <a:prstGeom prst="roundRect">
            <a:avLst>
              <a:gd name="adj" fmla="val 2205"/>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a:latin typeface="Artifakt Element" panose="020B0503050000020004" pitchFamily="34" charset="77"/>
            </a:endParaRPr>
          </a:p>
        </p:txBody>
      </p:sp>
      <p:sp>
        <p:nvSpPr>
          <p:cNvPr id="8" name="Picture Placeholder 16">
            <a:extLst>
              <a:ext uri="{FF2B5EF4-FFF2-40B4-BE49-F238E27FC236}">
                <a16:creationId xmlns:a16="http://schemas.microsoft.com/office/drawing/2014/main" id="{BA6312C0-86CD-FFF1-A03D-8F4C6E60F39A}"/>
              </a:ext>
            </a:extLst>
          </p:cNvPr>
          <p:cNvSpPr>
            <a:spLocks noGrp="1"/>
          </p:cNvSpPr>
          <p:nvPr>
            <p:ph type="pic" sz="quarter" idx="31"/>
          </p:nvPr>
        </p:nvSpPr>
        <p:spPr>
          <a:xfrm>
            <a:off x="419101" y="1638301"/>
            <a:ext cx="2640013" cy="3519488"/>
          </a:xfrm>
          <a:prstGeom prst="rect">
            <a:avLst/>
          </a:prstGeom>
        </p:spPr>
        <p:txBody>
          <a:bodyPr/>
          <a:lstStyle>
            <a:lvl1pPr marL="0" indent="0">
              <a:spcBef>
                <a:spcPts val="0"/>
              </a:spcBef>
              <a:spcAft>
                <a:spcPts val="0"/>
              </a:spcAft>
              <a:buNone/>
              <a:defRPr b="0" i="0">
                <a:latin typeface="Artifakt Element" panose="020B0503050000020004" pitchFamily="34" charset="77"/>
              </a:defRPr>
            </a:lvl1pPr>
          </a:lstStyle>
          <a:p>
            <a:r>
              <a:rPr lang="en-US"/>
              <a:t>Click icon to add picture</a:t>
            </a:r>
          </a:p>
        </p:txBody>
      </p:sp>
      <p:sp>
        <p:nvSpPr>
          <p:cNvPr id="9" name="Text Placeholder 11">
            <a:extLst>
              <a:ext uri="{FF2B5EF4-FFF2-40B4-BE49-F238E27FC236}">
                <a16:creationId xmlns:a16="http://schemas.microsoft.com/office/drawing/2014/main" id="{2394DA70-BD65-84B3-0217-ED81B38DA514}"/>
              </a:ext>
            </a:extLst>
          </p:cNvPr>
          <p:cNvSpPr>
            <a:spLocks noGrp="1"/>
          </p:cNvSpPr>
          <p:nvPr>
            <p:ph type="body" sz="quarter" idx="33" hasCustomPrompt="1"/>
          </p:nvPr>
        </p:nvSpPr>
        <p:spPr>
          <a:xfrm>
            <a:off x="4394873" y="4491400"/>
            <a:ext cx="3902568" cy="323850"/>
          </a:xfrm>
          <a:prstGeom prst="rect">
            <a:avLst/>
          </a:prstGeom>
        </p:spPr>
        <p:txBody>
          <a:bodyPr lIns="0" tIns="0" rIns="0" bIns="0">
            <a:noAutofit/>
          </a:bodyPr>
          <a:lstStyle>
            <a:lvl1pPr marL="0" indent="0">
              <a:spcBef>
                <a:spcPts val="0"/>
              </a:spcBef>
              <a:spcAft>
                <a:spcPts val="0"/>
              </a:spcAft>
              <a:buNone/>
              <a:defRPr sz="1400" b="0" i="0">
                <a:solidFill>
                  <a:schemeClr val="accent5"/>
                </a:solidFill>
                <a:latin typeface="Artifakt Element" panose="020B0503050000020004" pitchFamily="34" charset="77"/>
              </a:defRPr>
            </a:lvl1pPr>
            <a:lvl2pPr>
              <a:defRPr sz="1200"/>
            </a:lvl2pPr>
            <a:lvl3pPr>
              <a:defRPr sz="1200"/>
            </a:lvl3pPr>
            <a:lvl4pPr>
              <a:defRPr sz="1200"/>
            </a:lvl4pPr>
            <a:lvl5pPr>
              <a:defRPr sz="1200"/>
            </a:lvl5pPr>
          </a:lstStyle>
          <a:p>
            <a:r>
              <a:rPr lang="en-US"/>
              <a:t>Add name here, title here​, company here</a:t>
            </a:r>
          </a:p>
        </p:txBody>
      </p:sp>
      <p:sp>
        <p:nvSpPr>
          <p:cNvPr id="6" name="Title 5">
            <a:extLst>
              <a:ext uri="{FF2B5EF4-FFF2-40B4-BE49-F238E27FC236}">
                <a16:creationId xmlns:a16="http://schemas.microsoft.com/office/drawing/2014/main" id="{4978A852-6B18-3CEF-9040-CAAD3A0BD6B5}"/>
              </a:ext>
            </a:extLst>
          </p:cNvPr>
          <p:cNvSpPr>
            <a:spLocks noGrp="1"/>
          </p:cNvSpPr>
          <p:nvPr>
            <p:ph type="title" hasCustomPrompt="1"/>
          </p:nvPr>
        </p:nvSpPr>
        <p:spPr>
          <a:xfrm>
            <a:off x="4394873" y="2431137"/>
            <a:ext cx="6526899" cy="1835150"/>
          </a:xfrm>
        </p:spPr>
        <p:txBody>
          <a:bodyPr/>
          <a:lstStyle>
            <a:lvl1pPr>
              <a:defRPr/>
            </a:lvl1pPr>
          </a:lstStyle>
          <a:p>
            <a:r>
              <a:rPr lang="en-US"/>
              <a:t>Click to add quote</a:t>
            </a:r>
          </a:p>
        </p:txBody>
      </p:sp>
      <p:sp>
        <p:nvSpPr>
          <p:cNvPr id="4" name="Text Placeholder 18">
            <a:extLst>
              <a:ext uri="{FF2B5EF4-FFF2-40B4-BE49-F238E27FC236}">
                <a16:creationId xmlns:a16="http://schemas.microsoft.com/office/drawing/2014/main" id="{72981A4D-8C5D-70BD-610F-A7A969A037AE}"/>
              </a:ext>
            </a:extLst>
          </p:cNvPr>
          <p:cNvSpPr>
            <a:spLocks noGrp="1"/>
          </p:cNvSpPr>
          <p:nvPr>
            <p:ph type="body" sz="quarter" idx="28" hasCustomPrompt="1"/>
          </p:nvPr>
        </p:nvSpPr>
        <p:spPr>
          <a:xfrm>
            <a:off x="419100" y="6421359"/>
            <a:ext cx="5271725"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tx2"/>
                </a:solidFill>
                <a:latin typeface="Artifakt Element" panose="020B0503050000020004" pitchFamily="34" charset="77"/>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a:t>Click to add footer</a:t>
            </a:r>
          </a:p>
        </p:txBody>
      </p:sp>
      <p:sp>
        <p:nvSpPr>
          <p:cNvPr id="5" name="Slide Number Placeholder 14">
            <a:extLst>
              <a:ext uri="{FF2B5EF4-FFF2-40B4-BE49-F238E27FC236}">
                <a16:creationId xmlns:a16="http://schemas.microsoft.com/office/drawing/2014/main" id="{FA0B7B9E-A2F2-69B0-79BF-2AC21EBD15D4}"/>
              </a:ext>
            </a:extLst>
          </p:cNvPr>
          <p:cNvSpPr>
            <a:spLocks noGrp="1"/>
          </p:cNvSpPr>
          <p:nvPr>
            <p:ph type="sldNum" sz="quarter" idx="4"/>
          </p:nvPr>
        </p:nvSpPr>
        <p:spPr>
          <a:xfrm>
            <a:off x="9043733" y="6421359"/>
            <a:ext cx="2740279" cy="254983"/>
          </a:xfrm>
          <a:prstGeom prst="rect">
            <a:avLst/>
          </a:prstGeom>
        </p:spPr>
        <p:txBody>
          <a:bodyPr vert="horz" lIns="0" tIns="0" rIns="0" bIns="0" rtlCol="0" anchor="b"/>
          <a:lstStyle>
            <a:lvl1pPr algn="r">
              <a:defRPr sz="800" b="0" i="0">
                <a:solidFill>
                  <a:schemeClr val="tx2"/>
                </a:solidFill>
                <a:latin typeface="Artifakt Element" panose="020B0503050000020004" pitchFamily="34" charset="77"/>
              </a:defRPr>
            </a:lvl1pPr>
          </a:lstStyle>
          <a:p>
            <a:fld id="{D425CD52-4183-C145-916A-AE90310D9D4E}" type="slidenum">
              <a:rPr lang="en-US" smtClean="0"/>
              <a:pPr/>
              <a:t>‹#›</a:t>
            </a:fld>
            <a:endParaRPr lang="en-US"/>
          </a:p>
        </p:txBody>
      </p:sp>
      <p:sp>
        <p:nvSpPr>
          <p:cNvPr id="2" name="Text Placeholder 35">
            <a:extLst>
              <a:ext uri="{FF2B5EF4-FFF2-40B4-BE49-F238E27FC236}">
                <a16:creationId xmlns:a16="http://schemas.microsoft.com/office/drawing/2014/main" id="{D64DA957-59CF-DBD9-E3AD-E94BB172331D}"/>
              </a:ext>
            </a:extLst>
          </p:cNvPr>
          <p:cNvSpPr>
            <a:spLocks noGrp="1"/>
          </p:cNvSpPr>
          <p:nvPr>
            <p:ph type="body" sz="quarter" idx="59" hasCustomPrompt="1"/>
          </p:nvPr>
        </p:nvSpPr>
        <p:spPr>
          <a:xfrm>
            <a:off x="629444" y="4929550"/>
            <a:ext cx="2219325" cy="85408"/>
          </a:xfrm>
          <a:prstGeom prst="rect">
            <a:avLst/>
          </a:prstGeom>
        </p:spPr>
        <p:txBody>
          <a:bodyPr lIns="0" tIns="0" rIns="0" bIns="0">
            <a:noAutofit/>
          </a:bodyPr>
          <a:lstStyle>
            <a:lvl1pPr marL="0" indent="0">
              <a:lnSpc>
                <a:spcPct val="90000"/>
              </a:lnSpc>
              <a:spcBef>
                <a:spcPts val="0"/>
              </a:spcBef>
              <a:spcAft>
                <a:spcPts val="0"/>
              </a:spcAft>
              <a:buNone/>
              <a:defRPr sz="600" b="0" i="0">
                <a:solidFill>
                  <a:schemeClr val="bg1"/>
                </a:solidFill>
                <a:latin typeface="Artifakt Element" panose="020B0503050000020004" pitchFamily="34" charset="77"/>
              </a:defRPr>
            </a:lvl1pPr>
          </a:lstStyle>
          <a:p>
            <a:r>
              <a:rPr lang="en-US"/>
              <a:t>Image courtesy of [Name]</a:t>
            </a:r>
          </a:p>
        </p:txBody>
      </p:sp>
    </p:spTree>
    <p:extLst>
      <p:ext uri="{BB962C8B-B14F-4D97-AF65-F5344CB8AC3E}">
        <p14:creationId xmlns:p14="http://schemas.microsoft.com/office/powerpoint/2010/main" val="1544873856"/>
      </p:ext>
    </p:extLst>
  </p:cSld>
  <p:clrMapOvr>
    <a:masterClrMapping/>
  </p:clrMapOvr>
  <p:extLst>
    <p:ext uri="{DCECCB84-F9BA-43D5-87BE-67443E8EF086}">
      <p15:sldGuideLst xmlns:p15="http://schemas.microsoft.com/office/powerpoint/2012/main"/>
    </p:ext>
  </p:extLs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p:cSld name="End Slide">
    <p:bg>
      <p:bgPr>
        <a:solidFill>
          <a:schemeClr val="tx1"/>
        </a:solidFill>
        <a:effectLst/>
      </p:bgPr>
    </p:bg>
    <p:spTree>
      <p:nvGrpSpPr>
        <p:cNvPr id="1" name=""/>
        <p:cNvGrpSpPr/>
        <p:nvPr/>
      </p:nvGrpSpPr>
      <p:grpSpPr>
        <a:xfrm>
          <a:off x="0" y="0"/>
          <a:ext cx="0" cy="0"/>
          <a:chOff x="0" y="0"/>
          <a:chExt cx="0" cy="0"/>
        </a:xfrm>
      </p:grpSpPr>
      <p:pic>
        <p:nvPicPr>
          <p:cNvPr id="2" name="Graphic 1">
            <a:extLst>
              <a:ext uri="{FF2B5EF4-FFF2-40B4-BE49-F238E27FC236}">
                <a16:creationId xmlns:a16="http://schemas.microsoft.com/office/drawing/2014/main" id="{48296B83-F8F7-5AC4-2318-918DE78658F1}"/>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3603657" y="2813422"/>
            <a:ext cx="4984686" cy="1231157"/>
          </a:xfrm>
          <a:prstGeom prst="rect">
            <a:avLst/>
          </a:prstGeom>
        </p:spPr>
      </p:pic>
      <p:sp>
        <p:nvSpPr>
          <p:cNvPr id="3" name="TextBox 2">
            <a:extLst>
              <a:ext uri="{FF2B5EF4-FFF2-40B4-BE49-F238E27FC236}">
                <a16:creationId xmlns:a16="http://schemas.microsoft.com/office/drawing/2014/main" id="{D18D5FCD-1CA0-9E49-3A5A-57CC56A78A53}"/>
              </a:ext>
            </a:extLst>
          </p:cNvPr>
          <p:cNvSpPr txBox="1"/>
          <p:nvPr userDrawn="1"/>
        </p:nvSpPr>
        <p:spPr>
          <a:xfrm>
            <a:off x="419100" y="6023676"/>
            <a:ext cx="11353800" cy="373949"/>
          </a:xfrm>
          <a:prstGeom prst="rect">
            <a:avLst/>
          </a:prstGeom>
          <a:noFill/>
        </p:spPr>
        <p:txBody>
          <a:bodyPr wrap="square" lIns="0" tIns="0" rIns="0" bIns="0" rtlCol="0">
            <a:spAutoFit/>
          </a:bodyPr>
          <a:lstStyle/>
          <a:p>
            <a:pPr marL="0" indent="0" algn="l" defTabSz="914354" rtl="0" eaLnBrk="1" latinLnBrk="0" hangingPunct="1">
              <a:lnSpc>
                <a:spcPct val="90000"/>
              </a:lnSpc>
              <a:spcBef>
                <a:spcPts val="300"/>
              </a:spcBef>
              <a:spcAft>
                <a:spcPts val="600"/>
              </a:spcAft>
              <a:buClr>
                <a:schemeClr val="tx1"/>
              </a:buClr>
              <a:buSzPct val="100000"/>
              <a:buFont typeface="Wingdings 2" panose="05020102010507070707" pitchFamily="18" charset="2"/>
              <a:buNone/>
            </a:pPr>
            <a:r>
              <a:rPr lang="en-US" sz="900" b="0" i="0" kern="1200">
                <a:solidFill>
                  <a:schemeClr val="accent6"/>
                </a:solidFill>
                <a:latin typeface="Artifakt Element Ofc" panose="020B0504010101010104" pitchFamily="34" charset="0"/>
                <a:ea typeface="Artifakt Element" panose="020B0503050000020004" pitchFamily="34" charset="77"/>
                <a:cs typeface="+mn-cs"/>
              </a:rPr>
              <a:t>Autodesk and the Autodesk logo are registered trademarks or trademarks of Autodesk, Inc., and/or its subsidiaries and/or affiliates in the USA and/or other countries. All other brand names, product names,</a:t>
            </a:r>
            <a:br>
              <a:rPr lang="en-US" sz="900" b="0" i="0" kern="1200">
                <a:solidFill>
                  <a:schemeClr val="accent6"/>
                </a:solidFill>
                <a:latin typeface="Artifakt Element Ofc" panose="020B0504010101010104" pitchFamily="34" charset="0"/>
                <a:ea typeface="Artifakt Element" panose="020B0503050000020004" pitchFamily="34" charset="77"/>
                <a:cs typeface="+mn-cs"/>
              </a:rPr>
            </a:br>
            <a:r>
              <a:rPr lang="en-US" sz="900" b="0" i="0" kern="1200">
                <a:solidFill>
                  <a:schemeClr val="accent6"/>
                </a:solidFill>
                <a:latin typeface="Artifakt Element Ofc" panose="020B0504010101010104" pitchFamily="34" charset="0"/>
                <a:ea typeface="Artifakt Element" panose="020B0503050000020004" pitchFamily="34" charset="77"/>
                <a:cs typeface="+mn-cs"/>
              </a:rPr>
              <a:t>or trademarks belong to their respective holders. Autodesk reserves the right to alter product and services offerings, and specifications and pricing at any time without notice, and is not responsible for typographical or graphical errors that may appear in this document. © </a:t>
            </a:r>
            <a:fld id="{2EAE8775-7431-420F-9B9C-6479062149AF}" type="datetimeyyyy">
              <a:rPr lang="en-US" sz="900" b="0" i="0" kern="1200" smtClean="0">
                <a:solidFill>
                  <a:schemeClr val="accent6"/>
                </a:solidFill>
                <a:latin typeface="Artifakt Element Ofc" panose="020B0504010101010104" pitchFamily="34" charset="0"/>
                <a:ea typeface="Artifakt Element" panose="020B0503050000020004" pitchFamily="34" charset="77"/>
                <a:cs typeface="+mn-cs"/>
              </a:rPr>
              <a:t>2026</a:t>
            </a:fld>
            <a:r>
              <a:rPr lang="en-US" sz="900" b="0" i="0" kern="1200">
                <a:solidFill>
                  <a:schemeClr val="accent6"/>
                </a:solidFill>
                <a:latin typeface="Artifakt Element Ofc" panose="020B0504010101010104" pitchFamily="34" charset="0"/>
                <a:ea typeface="Artifakt Element" panose="020B0503050000020004" pitchFamily="34" charset="77"/>
                <a:cs typeface="+mn-cs"/>
              </a:rPr>
              <a:t> Autodesk. All rights reserved.</a:t>
            </a:r>
          </a:p>
        </p:txBody>
      </p:sp>
    </p:spTree>
    <p:extLst>
      <p:ext uri="{BB962C8B-B14F-4D97-AF65-F5344CB8AC3E}">
        <p14:creationId xmlns:p14="http://schemas.microsoft.com/office/powerpoint/2010/main" val="2725314953"/>
      </p:ext>
    </p:extLst>
  </p:cSld>
  <p:clrMapOvr>
    <a:masterClrMapping/>
  </p:clrMapOvr>
  <p:extLst>
    <p:ext uri="{DCECCB84-F9BA-43D5-87BE-67443E8EF086}">
      <p15:sldGuideLst xmlns:p15="http://schemas.microsoft.com/office/powerpoint/2012/main">
        <p15:guide id="1" orient="horz" pos="216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Slide 3 (Light)">
    <p:bg>
      <p:bgPr>
        <a:solidFill>
          <a:schemeClr val="tx1"/>
        </a:solidFill>
        <a:effectLst/>
      </p:bgPr>
    </p:bg>
    <p:spTree>
      <p:nvGrpSpPr>
        <p:cNvPr id="1" name=""/>
        <p:cNvGrpSpPr/>
        <p:nvPr/>
      </p:nvGrpSpPr>
      <p:grpSpPr>
        <a:xfrm>
          <a:off x="0" y="0"/>
          <a:ext cx="0" cy="0"/>
          <a:chOff x="0" y="0"/>
          <a:chExt cx="0" cy="0"/>
        </a:xfrm>
      </p:grpSpPr>
      <p:sp>
        <p:nvSpPr>
          <p:cNvPr id="2" name="Rectangle: Single Corner Rounded 1">
            <a:extLst>
              <a:ext uri="{FF2B5EF4-FFF2-40B4-BE49-F238E27FC236}">
                <a16:creationId xmlns:a16="http://schemas.microsoft.com/office/drawing/2014/main" id="{95DA4312-50AD-B31A-9AB7-21942B7CEEA5}"/>
              </a:ext>
            </a:extLst>
          </p:cNvPr>
          <p:cNvSpPr/>
          <p:nvPr userDrawn="1"/>
        </p:nvSpPr>
        <p:spPr>
          <a:xfrm>
            <a:off x="0" y="1638300"/>
            <a:ext cx="12192000" cy="5219700"/>
          </a:xfrm>
          <a:prstGeom prst="round1Rect">
            <a:avLst>
              <a:gd name="adj" fmla="val 2768"/>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a:latin typeface="Artifakt Element" panose="020B0503050000020004" pitchFamily="34" charset="77"/>
            </a:endParaRPr>
          </a:p>
        </p:txBody>
      </p:sp>
      <p:grpSp>
        <p:nvGrpSpPr>
          <p:cNvPr id="4" name="Graphic 2">
            <a:extLst>
              <a:ext uri="{FF2B5EF4-FFF2-40B4-BE49-F238E27FC236}">
                <a16:creationId xmlns:a16="http://schemas.microsoft.com/office/drawing/2014/main" id="{6932843A-9018-9CE5-A0B8-A054519632B2}"/>
              </a:ext>
            </a:extLst>
          </p:cNvPr>
          <p:cNvGrpSpPr>
            <a:grpSpLocks noChangeAspect="1"/>
          </p:cNvGrpSpPr>
          <p:nvPr userDrawn="1"/>
        </p:nvGrpSpPr>
        <p:grpSpPr>
          <a:xfrm>
            <a:off x="455337" y="482536"/>
            <a:ext cx="1774595" cy="182323"/>
            <a:chOff x="4616450" y="3276600"/>
            <a:chExt cx="2962049" cy="304323"/>
          </a:xfrm>
          <a:solidFill>
            <a:schemeClr val="bg1"/>
          </a:solidFill>
        </p:grpSpPr>
        <p:sp>
          <p:nvSpPr>
            <p:cNvPr id="5" name="Freeform 3">
              <a:extLst>
                <a:ext uri="{FF2B5EF4-FFF2-40B4-BE49-F238E27FC236}">
                  <a16:creationId xmlns:a16="http://schemas.microsoft.com/office/drawing/2014/main" id="{49B9AB7A-8F02-CC0D-240C-24C8CF2898FF}"/>
                </a:ext>
              </a:extLst>
            </p:cNvPr>
            <p:cNvSpPr/>
            <p:nvPr/>
          </p:nvSpPr>
          <p:spPr>
            <a:xfrm>
              <a:off x="7312180" y="3284505"/>
              <a:ext cx="266318" cy="289083"/>
            </a:xfrm>
            <a:custGeom>
              <a:avLst/>
              <a:gdLst>
                <a:gd name="connsiteX0" fmla="*/ 266319 w 266318"/>
                <a:gd name="connsiteY0" fmla="*/ 0 h 289083"/>
                <a:gd name="connsiteX1" fmla="*/ 178688 w 266318"/>
                <a:gd name="connsiteY1" fmla="*/ 0 h 289083"/>
                <a:gd name="connsiteX2" fmla="*/ 73644 w 266318"/>
                <a:gd name="connsiteY2" fmla="*/ 117443 h 289083"/>
                <a:gd name="connsiteX3" fmla="*/ 73644 w 266318"/>
                <a:gd name="connsiteY3" fmla="*/ 0 h 289083"/>
                <a:gd name="connsiteX4" fmla="*/ 0 w 266318"/>
                <a:gd name="connsiteY4" fmla="*/ 0 h 289083"/>
                <a:gd name="connsiteX5" fmla="*/ 380 w 266318"/>
                <a:gd name="connsiteY5" fmla="*/ 289084 h 289083"/>
                <a:gd name="connsiteX6" fmla="*/ 73644 w 266318"/>
                <a:gd name="connsiteY6" fmla="*/ 289084 h 289083"/>
                <a:gd name="connsiteX7" fmla="*/ 73644 w 266318"/>
                <a:gd name="connsiteY7" fmla="*/ 179261 h 289083"/>
                <a:gd name="connsiteX8" fmla="*/ 173264 w 266318"/>
                <a:gd name="connsiteY8" fmla="*/ 289084 h 289083"/>
                <a:gd name="connsiteX9" fmla="*/ 266319 w 266318"/>
                <a:gd name="connsiteY9" fmla="*/ 289084 h 289083"/>
                <a:gd name="connsiteX10" fmla="*/ 132065 w 266318"/>
                <a:gd name="connsiteY10" fmla="*/ 146399 h 289083"/>
                <a:gd name="connsiteX11" fmla="*/ 266319 w 266318"/>
                <a:gd name="connsiteY11" fmla="*/ 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6318" h="289083">
                  <a:moveTo>
                    <a:pt x="266319" y="0"/>
                  </a:moveTo>
                  <a:lnTo>
                    <a:pt x="178688" y="0"/>
                  </a:lnTo>
                  <a:lnTo>
                    <a:pt x="73644" y="117443"/>
                  </a:lnTo>
                  <a:lnTo>
                    <a:pt x="73644" y="0"/>
                  </a:lnTo>
                  <a:lnTo>
                    <a:pt x="0" y="0"/>
                  </a:lnTo>
                  <a:lnTo>
                    <a:pt x="380" y="289084"/>
                  </a:lnTo>
                  <a:lnTo>
                    <a:pt x="73644" y="289084"/>
                  </a:lnTo>
                  <a:lnTo>
                    <a:pt x="73644" y="179261"/>
                  </a:lnTo>
                  <a:lnTo>
                    <a:pt x="173264" y="289084"/>
                  </a:lnTo>
                  <a:lnTo>
                    <a:pt x="266319" y="289084"/>
                  </a:lnTo>
                  <a:lnTo>
                    <a:pt x="132065" y="146399"/>
                  </a:lnTo>
                  <a:lnTo>
                    <a:pt x="266319" y="0"/>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6" name="Freeform 4">
              <a:extLst>
                <a:ext uri="{FF2B5EF4-FFF2-40B4-BE49-F238E27FC236}">
                  <a16:creationId xmlns:a16="http://schemas.microsoft.com/office/drawing/2014/main" id="{0FB19BF9-391A-3ED2-8E2D-EAFDC0EF8DAD}"/>
                </a:ext>
              </a:extLst>
            </p:cNvPr>
            <p:cNvSpPr/>
            <p:nvPr/>
          </p:nvSpPr>
          <p:spPr>
            <a:xfrm>
              <a:off x="7003330" y="3276600"/>
              <a:ext cx="271361" cy="304323"/>
            </a:xfrm>
            <a:custGeom>
              <a:avLst/>
              <a:gdLst>
                <a:gd name="connsiteX0" fmla="*/ 190105 w 271361"/>
                <a:gd name="connsiteY0" fmla="*/ 126778 h 304323"/>
                <a:gd name="connsiteX1" fmla="*/ 122931 w 271361"/>
                <a:gd name="connsiteY1" fmla="*/ 119158 h 304323"/>
                <a:gd name="connsiteX2" fmla="*/ 73835 w 271361"/>
                <a:gd name="connsiteY2" fmla="*/ 91726 h 304323"/>
                <a:gd name="connsiteX3" fmla="*/ 133397 w 271361"/>
                <a:gd name="connsiteY3" fmla="*/ 63532 h 304323"/>
                <a:gd name="connsiteX4" fmla="*/ 194768 w 271361"/>
                <a:gd name="connsiteY4" fmla="*/ 98965 h 304323"/>
                <a:gd name="connsiteX5" fmla="*/ 266985 w 271361"/>
                <a:gd name="connsiteY5" fmla="*/ 98965 h 304323"/>
                <a:gd name="connsiteX6" fmla="*/ 137393 w 271361"/>
                <a:gd name="connsiteY6" fmla="*/ 0 h 304323"/>
                <a:gd name="connsiteX7" fmla="*/ 3901 w 271361"/>
                <a:gd name="connsiteY7" fmla="*/ 97917 h 304323"/>
                <a:gd name="connsiteX8" fmla="*/ 94862 w 271361"/>
                <a:gd name="connsiteY8" fmla="*/ 179261 h 304323"/>
                <a:gd name="connsiteX9" fmla="*/ 163084 w 271361"/>
                <a:gd name="connsiteY9" fmla="*/ 186500 h 304323"/>
                <a:gd name="connsiteX10" fmla="*/ 200952 w 271361"/>
                <a:gd name="connsiteY10" fmla="*/ 212503 h 304323"/>
                <a:gd name="connsiteX11" fmla="*/ 141770 w 271361"/>
                <a:gd name="connsiteY11" fmla="*/ 240697 h 304323"/>
                <a:gd name="connsiteX12" fmla="*/ 70695 w 271361"/>
                <a:gd name="connsiteY12" fmla="*/ 203835 h 304323"/>
                <a:gd name="connsiteX13" fmla="*/ 0 w 271361"/>
                <a:gd name="connsiteY13" fmla="*/ 203835 h 304323"/>
                <a:gd name="connsiteX14" fmla="*/ 139297 w 271361"/>
                <a:gd name="connsiteY14" fmla="*/ 304324 h 304323"/>
                <a:gd name="connsiteX15" fmla="*/ 271362 w 271361"/>
                <a:gd name="connsiteY15" fmla="*/ 211074 h 304323"/>
                <a:gd name="connsiteX16" fmla="*/ 190201 w 271361"/>
                <a:gd name="connsiteY16" fmla="*/ 126873 h 304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1361" h="304323">
                  <a:moveTo>
                    <a:pt x="190105" y="126778"/>
                  </a:moveTo>
                  <a:lnTo>
                    <a:pt x="122931" y="119158"/>
                  </a:lnTo>
                  <a:cubicBezTo>
                    <a:pt x="83540" y="114776"/>
                    <a:pt x="73835" y="105061"/>
                    <a:pt x="73835" y="91726"/>
                  </a:cubicBezTo>
                  <a:cubicBezTo>
                    <a:pt x="73835" y="76867"/>
                    <a:pt x="94006" y="63532"/>
                    <a:pt x="133397" y="63532"/>
                  </a:cubicBezTo>
                  <a:cubicBezTo>
                    <a:pt x="172789" y="63532"/>
                    <a:pt x="191152" y="77629"/>
                    <a:pt x="194768" y="98965"/>
                  </a:cubicBezTo>
                  <a:lnTo>
                    <a:pt x="266985" y="98965"/>
                  </a:lnTo>
                  <a:cubicBezTo>
                    <a:pt x="263370" y="37910"/>
                    <a:pt x="212085" y="0"/>
                    <a:pt x="137393" y="0"/>
                  </a:cubicBezTo>
                  <a:cubicBezTo>
                    <a:pt x="48621" y="0"/>
                    <a:pt x="3901" y="35433"/>
                    <a:pt x="3901" y="97917"/>
                  </a:cubicBezTo>
                  <a:cubicBezTo>
                    <a:pt x="3901" y="148876"/>
                    <a:pt x="33492" y="172688"/>
                    <a:pt x="94862" y="179261"/>
                  </a:cubicBezTo>
                  <a:lnTo>
                    <a:pt x="163084" y="186500"/>
                  </a:lnTo>
                  <a:cubicBezTo>
                    <a:pt x="189059" y="189357"/>
                    <a:pt x="200952" y="199549"/>
                    <a:pt x="200952" y="212503"/>
                  </a:cubicBezTo>
                  <a:cubicBezTo>
                    <a:pt x="200952" y="227362"/>
                    <a:pt x="183636" y="240697"/>
                    <a:pt x="141770" y="240697"/>
                  </a:cubicBezTo>
                  <a:cubicBezTo>
                    <a:pt x="93435" y="240697"/>
                    <a:pt x="73930" y="228410"/>
                    <a:pt x="70695" y="203835"/>
                  </a:cubicBezTo>
                  <a:lnTo>
                    <a:pt x="0" y="203835"/>
                  </a:lnTo>
                  <a:cubicBezTo>
                    <a:pt x="3235" y="270320"/>
                    <a:pt x="46527" y="304324"/>
                    <a:pt x="139297" y="304324"/>
                  </a:cubicBezTo>
                  <a:cubicBezTo>
                    <a:pt x="224073" y="304324"/>
                    <a:pt x="271362" y="267081"/>
                    <a:pt x="271362" y="211074"/>
                  </a:cubicBezTo>
                  <a:cubicBezTo>
                    <a:pt x="271362" y="162306"/>
                    <a:pt x="243198" y="133064"/>
                    <a:pt x="190201" y="126873"/>
                  </a:cubicBez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7" name="Freeform 5">
              <a:extLst>
                <a:ext uri="{FF2B5EF4-FFF2-40B4-BE49-F238E27FC236}">
                  <a16:creationId xmlns:a16="http://schemas.microsoft.com/office/drawing/2014/main" id="{DAE9FD3A-3D38-BA58-4C99-EC7618D80F53}"/>
                </a:ext>
              </a:extLst>
            </p:cNvPr>
            <p:cNvSpPr/>
            <p:nvPr/>
          </p:nvSpPr>
          <p:spPr>
            <a:xfrm>
              <a:off x="6738343" y="3284505"/>
              <a:ext cx="232446" cy="289083"/>
            </a:xfrm>
            <a:custGeom>
              <a:avLst/>
              <a:gdLst>
                <a:gd name="connsiteX0" fmla="*/ 0 w 232446"/>
                <a:gd name="connsiteY0" fmla="*/ 289084 h 289083"/>
                <a:gd name="connsiteX1" fmla="*/ 232446 w 232446"/>
                <a:gd name="connsiteY1" fmla="*/ 289084 h 289083"/>
                <a:gd name="connsiteX2" fmla="*/ 232446 w 232446"/>
                <a:gd name="connsiteY2" fmla="*/ 226600 h 289083"/>
                <a:gd name="connsiteX3" fmla="*/ 73645 w 232446"/>
                <a:gd name="connsiteY3" fmla="*/ 226600 h 289083"/>
                <a:gd name="connsiteX4" fmla="*/ 73645 w 232446"/>
                <a:gd name="connsiteY4" fmla="*/ 174212 h 289083"/>
                <a:gd name="connsiteX5" fmla="*/ 201333 w 232446"/>
                <a:gd name="connsiteY5" fmla="*/ 174212 h 289083"/>
                <a:gd name="connsiteX6" fmla="*/ 201333 w 232446"/>
                <a:gd name="connsiteY6" fmla="*/ 111347 h 289083"/>
                <a:gd name="connsiteX7" fmla="*/ 73645 w 232446"/>
                <a:gd name="connsiteY7" fmla="*/ 111347 h 289083"/>
                <a:gd name="connsiteX8" fmla="*/ 73645 w 232446"/>
                <a:gd name="connsiteY8" fmla="*/ 62579 h 289083"/>
                <a:gd name="connsiteX9" fmla="*/ 232446 w 232446"/>
                <a:gd name="connsiteY9" fmla="*/ 62579 h 289083"/>
                <a:gd name="connsiteX10" fmla="*/ 232446 w 232446"/>
                <a:gd name="connsiteY10" fmla="*/ 0 h 289083"/>
                <a:gd name="connsiteX11" fmla="*/ 0 w 232446"/>
                <a:gd name="connsiteY11" fmla="*/ 0 h 289083"/>
                <a:gd name="connsiteX12" fmla="*/ 0 w 232446"/>
                <a:gd name="connsiteY12"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2446" h="289083">
                  <a:moveTo>
                    <a:pt x="0" y="289084"/>
                  </a:moveTo>
                  <a:lnTo>
                    <a:pt x="232446" y="289084"/>
                  </a:lnTo>
                  <a:lnTo>
                    <a:pt x="232446" y="226600"/>
                  </a:lnTo>
                  <a:lnTo>
                    <a:pt x="73645" y="226600"/>
                  </a:lnTo>
                  <a:lnTo>
                    <a:pt x="73645" y="174212"/>
                  </a:lnTo>
                  <a:lnTo>
                    <a:pt x="201333" y="174212"/>
                  </a:lnTo>
                  <a:lnTo>
                    <a:pt x="201333" y="111347"/>
                  </a:lnTo>
                  <a:lnTo>
                    <a:pt x="73645" y="111347"/>
                  </a:lnTo>
                  <a:lnTo>
                    <a:pt x="73645" y="62579"/>
                  </a:lnTo>
                  <a:lnTo>
                    <a:pt x="232446" y="62579"/>
                  </a:lnTo>
                  <a:lnTo>
                    <a:pt x="232446" y="0"/>
                  </a:lnTo>
                  <a:lnTo>
                    <a:pt x="0" y="0"/>
                  </a:lnTo>
                  <a:lnTo>
                    <a:pt x="0" y="289084"/>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8" name="Freeform 6">
              <a:extLst>
                <a:ext uri="{FF2B5EF4-FFF2-40B4-BE49-F238E27FC236}">
                  <a16:creationId xmlns:a16="http://schemas.microsoft.com/office/drawing/2014/main" id="{F0B3D8BB-32BA-0DE7-C626-3D17AA92B740}"/>
                </a:ext>
              </a:extLst>
            </p:cNvPr>
            <p:cNvSpPr/>
            <p:nvPr/>
          </p:nvSpPr>
          <p:spPr>
            <a:xfrm>
              <a:off x="6430064" y="3284505"/>
              <a:ext cx="267080" cy="289083"/>
            </a:xfrm>
            <a:custGeom>
              <a:avLst/>
              <a:gdLst>
                <a:gd name="connsiteX0" fmla="*/ 135015 w 267080"/>
                <a:gd name="connsiteY0" fmla="*/ 0 h 289083"/>
                <a:gd name="connsiteX1" fmla="*/ 0 w 267080"/>
                <a:gd name="connsiteY1" fmla="*/ 0 h 289083"/>
                <a:gd name="connsiteX2" fmla="*/ 0 w 267080"/>
                <a:gd name="connsiteY2" fmla="*/ 289084 h 289083"/>
                <a:gd name="connsiteX3" fmla="*/ 135015 w 267080"/>
                <a:gd name="connsiteY3" fmla="*/ 289084 h 289083"/>
                <a:gd name="connsiteX4" fmla="*/ 267080 w 267080"/>
                <a:gd name="connsiteY4" fmla="*/ 142399 h 289083"/>
                <a:gd name="connsiteX5" fmla="*/ 135015 w 267080"/>
                <a:gd name="connsiteY5" fmla="*/ 95 h 289083"/>
                <a:gd name="connsiteX6" fmla="*/ 132065 w 267080"/>
                <a:gd name="connsiteY6" fmla="*/ 226600 h 289083"/>
                <a:gd name="connsiteX7" fmla="*/ 73549 w 267080"/>
                <a:gd name="connsiteY7" fmla="*/ 226600 h 289083"/>
                <a:gd name="connsiteX8" fmla="*/ 73549 w 267080"/>
                <a:gd name="connsiteY8" fmla="*/ 62579 h 289083"/>
                <a:gd name="connsiteX9" fmla="*/ 132065 w 267080"/>
                <a:gd name="connsiteY9" fmla="*/ 62579 h 289083"/>
                <a:gd name="connsiteX10" fmla="*/ 192008 w 267080"/>
                <a:gd name="connsiteY10" fmla="*/ 142399 h 289083"/>
                <a:gd name="connsiteX11" fmla="*/ 132065 w 267080"/>
                <a:gd name="connsiteY11" fmla="*/ 22660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7080" h="289083">
                  <a:moveTo>
                    <a:pt x="135015" y="0"/>
                  </a:moveTo>
                  <a:lnTo>
                    <a:pt x="0" y="0"/>
                  </a:lnTo>
                  <a:lnTo>
                    <a:pt x="0" y="289084"/>
                  </a:lnTo>
                  <a:lnTo>
                    <a:pt x="135015" y="289084"/>
                  </a:lnTo>
                  <a:cubicBezTo>
                    <a:pt x="238631" y="289084"/>
                    <a:pt x="267080" y="250412"/>
                    <a:pt x="267080" y="142399"/>
                  </a:cubicBezTo>
                  <a:cubicBezTo>
                    <a:pt x="267080" y="40862"/>
                    <a:pt x="239678" y="95"/>
                    <a:pt x="135015" y="95"/>
                  </a:cubicBezTo>
                  <a:close/>
                  <a:moveTo>
                    <a:pt x="132065" y="226600"/>
                  </a:moveTo>
                  <a:lnTo>
                    <a:pt x="73549" y="226600"/>
                  </a:lnTo>
                  <a:lnTo>
                    <a:pt x="73549" y="62579"/>
                  </a:lnTo>
                  <a:lnTo>
                    <a:pt x="132065" y="62579"/>
                  </a:lnTo>
                  <a:cubicBezTo>
                    <a:pt x="178307" y="62579"/>
                    <a:pt x="192008" y="75247"/>
                    <a:pt x="192008" y="142399"/>
                  </a:cubicBezTo>
                  <a:cubicBezTo>
                    <a:pt x="192008" y="203835"/>
                    <a:pt x="176595" y="226600"/>
                    <a:pt x="132065" y="226600"/>
                  </a:cubicBez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9" name="Freeform 7">
              <a:extLst>
                <a:ext uri="{FF2B5EF4-FFF2-40B4-BE49-F238E27FC236}">
                  <a16:creationId xmlns:a16="http://schemas.microsoft.com/office/drawing/2014/main" id="{3BF607E7-D612-9F29-5E54-1F589279A697}"/>
                </a:ext>
              </a:extLst>
            </p:cNvPr>
            <p:cNvSpPr/>
            <p:nvPr/>
          </p:nvSpPr>
          <p:spPr>
            <a:xfrm>
              <a:off x="6070595" y="3276600"/>
              <a:ext cx="319411" cy="304228"/>
            </a:xfrm>
            <a:custGeom>
              <a:avLst/>
              <a:gdLst>
                <a:gd name="connsiteX0" fmla="*/ 159563 w 319411"/>
                <a:gd name="connsiteY0" fmla="*/ 0 h 304228"/>
                <a:gd name="connsiteX1" fmla="*/ 0 w 319411"/>
                <a:gd name="connsiteY1" fmla="*/ 151733 h 304228"/>
                <a:gd name="connsiteX2" fmla="*/ 159563 w 319411"/>
                <a:gd name="connsiteY2" fmla="*/ 304229 h 304228"/>
                <a:gd name="connsiteX3" fmla="*/ 319411 w 319411"/>
                <a:gd name="connsiteY3" fmla="*/ 151733 h 304228"/>
                <a:gd name="connsiteX4" fmla="*/ 159563 w 319411"/>
                <a:gd name="connsiteY4" fmla="*/ 0 h 304228"/>
                <a:gd name="connsiteX5" fmla="*/ 159563 w 319411"/>
                <a:gd name="connsiteY5" fmla="*/ 239173 h 304228"/>
                <a:gd name="connsiteX6" fmla="*/ 75072 w 319411"/>
                <a:gd name="connsiteY6" fmla="*/ 151733 h 304228"/>
                <a:gd name="connsiteX7" fmla="*/ 159563 w 319411"/>
                <a:gd name="connsiteY7" fmla="*/ 65056 h 304228"/>
                <a:gd name="connsiteX8" fmla="*/ 244054 w 319411"/>
                <a:gd name="connsiteY8" fmla="*/ 151733 h 304228"/>
                <a:gd name="connsiteX9" fmla="*/ 159563 w 319411"/>
                <a:gd name="connsiteY9" fmla="*/ 239173 h 304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9411" h="304228">
                  <a:moveTo>
                    <a:pt x="159563" y="0"/>
                  </a:moveTo>
                  <a:cubicBezTo>
                    <a:pt x="54520" y="0"/>
                    <a:pt x="0" y="64675"/>
                    <a:pt x="0" y="151733"/>
                  </a:cubicBezTo>
                  <a:cubicBezTo>
                    <a:pt x="0" y="238792"/>
                    <a:pt x="54520" y="304229"/>
                    <a:pt x="159563" y="304229"/>
                  </a:cubicBezTo>
                  <a:cubicBezTo>
                    <a:pt x="264606" y="304229"/>
                    <a:pt x="319411" y="239173"/>
                    <a:pt x="319411" y="151733"/>
                  </a:cubicBezTo>
                  <a:cubicBezTo>
                    <a:pt x="319411" y="64294"/>
                    <a:pt x="264892" y="0"/>
                    <a:pt x="159563" y="0"/>
                  </a:cubicBezTo>
                  <a:close/>
                  <a:moveTo>
                    <a:pt x="159563" y="239173"/>
                  </a:moveTo>
                  <a:cubicBezTo>
                    <a:pt x="105043" y="239173"/>
                    <a:pt x="75072" y="205931"/>
                    <a:pt x="75072" y="151733"/>
                  </a:cubicBezTo>
                  <a:cubicBezTo>
                    <a:pt x="75072" y="97536"/>
                    <a:pt x="105043" y="65056"/>
                    <a:pt x="159563" y="65056"/>
                  </a:cubicBezTo>
                  <a:cubicBezTo>
                    <a:pt x="214083" y="65056"/>
                    <a:pt x="244054" y="98679"/>
                    <a:pt x="244054" y="151733"/>
                  </a:cubicBezTo>
                  <a:cubicBezTo>
                    <a:pt x="244054" y="204788"/>
                    <a:pt x="214463" y="239173"/>
                    <a:pt x="159563" y="239173"/>
                  </a:cubicBez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10" name="Freeform 8">
              <a:extLst>
                <a:ext uri="{FF2B5EF4-FFF2-40B4-BE49-F238E27FC236}">
                  <a16:creationId xmlns:a16="http://schemas.microsoft.com/office/drawing/2014/main" id="{61811EC8-C54F-BF84-BF00-D1E574FB69A6}"/>
                </a:ext>
              </a:extLst>
            </p:cNvPr>
            <p:cNvSpPr/>
            <p:nvPr/>
          </p:nvSpPr>
          <p:spPr>
            <a:xfrm>
              <a:off x="5799233" y="3284505"/>
              <a:ext cx="259468" cy="289083"/>
            </a:xfrm>
            <a:custGeom>
              <a:avLst/>
              <a:gdLst>
                <a:gd name="connsiteX0" fmla="*/ 0 w 259468"/>
                <a:gd name="connsiteY0" fmla="*/ 62579 h 289083"/>
                <a:gd name="connsiteX1" fmla="*/ 93150 w 259468"/>
                <a:gd name="connsiteY1" fmla="*/ 62579 h 289083"/>
                <a:gd name="connsiteX2" fmla="*/ 93150 w 259468"/>
                <a:gd name="connsiteY2" fmla="*/ 289084 h 289083"/>
                <a:gd name="connsiteX3" fmla="*/ 166699 w 259468"/>
                <a:gd name="connsiteY3" fmla="*/ 289084 h 289083"/>
                <a:gd name="connsiteX4" fmla="*/ 166699 w 259468"/>
                <a:gd name="connsiteY4" fmla="*/ 62579 h 289083"/>
                <a:gd name="connsiteX5" fmla="*/ 259468 w 259468"/>
                <a:gd name="connsiteY5" fmla="*/ 62579 h 289083"/>
                <a:gd name="connsiteX6" fmla="*/ 259468 w 259468"/>
                <a:gd name="connsiteY6" fmla="*/ 0 h 289083"/>
                <a:gd name="connsiteX7" fmla="*/ 0 w 259468"/>
                <a:gd name="connsiteY7" fmla="*/ 0 h 289083"/>
                <a:gd name="connsiteX8" fmla="*/ 0 w 259468"/>
                <a:gd name="connsiteY8" fmla="*/ 62579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9468" h="289083">
                  <a:moveTo>
                    <a:pt x="0" y="62579"/>
                  </a:moveTo>
                  <a:lnTo>
                    <a:pt x="93150" y="62579"/>
                  </a:lnTo>
                  <a:lnTo>
                    <a:pt x="93150" y="289084"/>
                  </a:lnTo>
                  <a:lnTo>
                    <a:pt x="166699" y="289084"/>
                  </a:lnTo>
                  <a:lnTo>
                    <a:pt x="166699" y="62579"/>
                  </a:lnTo>
                  <a:lnTo>
                    <a:pt x="259468" y="62579"/>
                  </a:lnTo>
                  <a:lnTo>
                    <a:pt x="259468" y="0"/>
                  </a:lnTo>
                  <a:lnTo>
                    <a:pt x="0" y="0"/>
                  </a:lnTo>
                  <a:lnTo>
                    <a:pt x="0" y="62579"/>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11" name="Freeform 9">
              <a:extLst>
                <a:ext uri="{FF2B5EF4-FFF2-40B4-BE49-F238E27FC236}">
                  <a16:creationId xmlns:a16="http://schemas.microsoft.com/office/drawing/2014/main" id="{41D20E51-34FB-F267-052C-15CBBE1C3F45}"/>
                </a:ext>
              </a:extLst>
            </p:cNvPr>
            <p:cNvSpPr/>
            <p:nvPr/>
          </p:nvSpPr>
          <p:spPr>
            <a:xfrm>
              <a:off x="5492857" y="3284505"/>
              <a:ext cx="272789" cy="296227"/>
            </a:xfrm>
            <a:custGeom>
              <a:avLst/>
              <a:gdLst>
                <a:gd name="connsiteX0" fmla="*/ 199240 w 272789"/>
                <a:gd name="connsiteY0" fmla="*/ 178499 h 296227"/>
                <a:gd name="connsiteX1" fmla="*/ 136823 w 272789"/>
                <a:gd name="connsiteY1" fmla="*/ 231267 h 296227"/>
                <a:gd name="connsiteX2" fmla="*/ 73644 w 272789"/>
                <a:gd name="connsiteY2" fmla="*/ 178499 h 296227"/>
                <a:gd name="connsiteX3" fmla="*/ 73644 w 272789"/>
                <a:gd name="connsiteY3" fmla="*/ 0 h 296227"/>
                <a:gd name="connsiteX4" fmla="*/ 0 w 272789"/>
                <a:gd name="connsiteY4" fmla="*/ 0 h 296227"/>
                <a:gd name="connsiteX5" fmla="*/ 0 w 272789"/>
                <a:gd name="connsiteY5" fmla="*/ 186785 h 296227"/>
                <a:gd name="connsiteX6" fmla="*/ 136728 w 272789"/>
                <a:gd name="connsiteY6" fmla="*/ 296228 h 296227"/>
                <a:gd name="connsiteX7" fmla="*/ 272789 w 272789"/>
                <a:gd name="connsiteY7" fmla="*/ 186785 h 296227"/>
                <a:gd name="connsiteX8" fmla="*/ 272789 w 272789"/>
                <a:gd name="connsiteY8" fmla="*/ 0 h 296227"/>
                <a:gd name="connsiteX9" fmla="*/ 199145 w 272789"/>
                <a:gd name="connsiteY9" fmla="*/ 0 h 296227"/>
                <a:gd name="connsiteX10" fmla="*/ 199145 w 272789"/>
                <a:gd name="connsiteY10" fmla="*/ 178499 h 296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2789" h="296227">
                  <a:moveTo>
                    <a:pt x="199240" y="178499"/>
                  </a:moveTo>
                  <a:cubicBezTo>
                    <a:pt x="199240" y="216122"/>
                    <a:pt x="176119" y="231267"/>
                    <a:pt x="136823" y="231267"/>
                  </a:cubicBezTo>
                  <a:cubicBezTo>
                    <a:pt x="97527" y="231267"/>
                    <a:pt x="73644" y="215360"/>
                    <a:pt x="73644" y="178499"/>
                  </a:cubicBezTo>
                  <a:lnTo>
                    <a:pt x="73644" y="0"/>
                  </a:lnTo>
                  <a:lnTo>
                    <a:pt x="0" y="0"/>
                  </a:lnTo>
                  <a:lnTo>
                    <a:pt x="0" y="186785"/>
                  </a:lnTo>
                  <a:cubicBezTo>
                    <a:pt x="0" y="270224"/>
                    <a:pt x="74310" y="296228"/>
                    <a:pt x="136728" y="296228"/>
                  </a:cubicBezTo>
                  <a:cubicBezTo>
                    <a:pt x="199145" y="296228"/>
                    <a:pt x="272789" y="270224"/>
                    <a:pt x="272789" y="186785"/>
                  </a:cubicBezTo>
                  <a:lnTo>
                    <a:pt x="272789" y="0"/>
                  </a:lnTo>
                  <a:lnTo>
                    <a:pt x="199145" y="0"/>
                  </a:lnTo>
                  <a:lnTo>
                    <a:pt x="199145" y="178499"/>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12" name="Freeform 10">
              <a:extLst>
                <a:ext uri="{FF2B5EF4-FFF2-40B4-BE49-F238E27FC236}">
                  <a16:creationId xmlns:a16="http://schemas.microsoft.com/office/drawing/2014/main" id="{6314F7F2-87E6-2CD7-3730-9DFE9ECF3CD6}"/>
                </a:ext>
              </a:extLst>
            </p:cNvPr>
            <p:cNvSpPr/>
            <p:nvPr/>
          </p:nvSpPr>
          <p:spPr>
            <a:xfrm>
              <a:off x="5166595" y="3284505"/>
              <a:ext cx="316842" cy="289083"/>
            </a:xfrm>
            <a:custGeom>
              <a:avLst/>
              <a:gdLst>
                <a:gd name="connsiteX0" fmla="*/ 110752 w 316842"/>
                <a:gd name="connsiteY0" fmla="*/ 0 h 289083"/>
                <a:gd name="connsiteX1" fmla="*/ 0 w 316842"/>
                <a:gd name="connsiteY1" fmla="*/ 289084 h 289083"/>
                <a:gd name="connsiteX2" fmla="*/ 76118 w 316842"/>
                <a:gd name="connsiteY2" fmla="*/ 289084 h 289083"/>
                <a:gd name="connsiteX3" fmla="*/ 95433 w 316842"/>
                <a:gd name="connsiteY3" fmla="*/ 234887 h 289083"/>
                <a:gd name="connsiteX4" fmla="*/ 219126 w 316842"/>
                <a:gd name="connsiteY4" fmla="*/ 234887 h 289083"/>
                <a:gd name="connsiteX5" fmla="*/ 238155 w 316842"/>
                <a:gd name="connsiteY5" fmla="*/ 289084 h 289083"/>
                <a:gd name="connsiteX6" fmla="*/ 316843 w 316842"/>
                <a:gd name="connsiteY6" fmla="*/ 289084 h 289083"/>
                <a:gd name="connsiteX7" fmla="*/ 204663 w 316842"/>
                <a:gd name="connsiteY7" fmla="*/ 0 h 289083"/>
                <a:gd name="connsiteX8" fmla="*/ 110752 w 316842"/>
                <a:gd name="connsiteY8" fmla="*/ 0 h 289083"/>
                <a:gd name="connsiteX9" fmla="*/ 117413 w 316842"/>
                <a:gd name="connsiteY9" fmla="*/ 173450 h 289083"/>
                <a:gd name="connsiteX10" fmla="*/ 157850 w 316842"/>
                <a:gd name="connsiteY10" fmla="*/ 60198 h 289083"/>
                <a:gd name="connsiteX11" fmla="*/ 197622 w 316842"/>
                <a:gd name="connsiteY11" fmla="*/ 173546 h 289083"/>
                <a:gd name="connsiteX12" fmla="*/ 117413 w 316842"/>
                <a:gd name="connsiteY12" fmla="*/ 173546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6842" h="289083">
                  <a:moveTo>
                    <a:pt x="110752" y="0"/>
                  </a:moveTo>
                  <a:lnTo>
                    <a:pt x="0" y="289084"/>
                  </a:lnTo>
                  <a:lnTo>
                    <a:pt x="76118" y="289084"/>
                  </a:lnTo>
                  <a:lnTo>
                    <a:pt x="95433" y="234887"/>
                  </a:lnTo>
                  <a:lnTo>
                    <a:pt x="219126" y="234887"/>
                  </a:lnTo>
                  <a:lnTo>
                    <a:pt x="238155" y="289084"/>
                  </a:lnTo>
                  <a:lnTo>
                    <a:pt x="316843" y="289084"/>
                  </a:lnTo>
                  <a:lnTo>
                    <a:pt x="204663" y="0"/>
                  </a:lnTo>
                  <a:lnTo>
                    <a:pt x="110752" y="0"/>
                  </a:lnTo>
                  <a:close/>
                  <a:moveTo>
                    <a:pt x="117413" y="173450"/>
                  </a:moveTo>
                  <a:lnTo>
                    <a:pt x="157850" y="60198"/>
                  </a:lnTo>
                  <a:lnTo>
                    <a:pt x="197622" y="173546"/>
                  </a:lnTo>
                  <a:lnTo>
                    <a:pt x="117413" y="173546"/>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13" name="Freeform 11">
              <a:extLst>
                <a:ext uri="{FF2B5EF4-FFF2-40B4-BE49-F238E27FC236}">
                  <a16:creationId xmlns:a16="http://schemas.microsoft.com/office/drawing/2014/main" id="{B022E633-BAA0-A9D1-D629-594814DA6984}"/>
                </a:ext>
              </a:extLst>
            </p:cNvPr>
            <p:cNvSpPr/>
            <p:nvPr/>
          </p:nvSpPr>
          <p:spPr>
            <a:xfrm>
              <a:off x="4616450" y="3284505"/>
              <a:ext cx="422266" cy="289083"/>
            </a:xfrm>
            <a:custGeom>
              <a:avLst/>
              <a:gdLst>
                <a:gd name="connsiteX0" fmla="*/ 2284 w 422266"/>
                <a:gd name="connsiteY0" fmla="*/ 289084 h 289083"/>
                <a:gd name="connsiteX1" fmla="*/ 260800 w 422266"/>
                <a:gd name="connsiteY1" fmla="*/ 128111 h 289083"/>
                <a:gd name="connsiteX2" fmla="*/ 394959 w 422266"/>
                <a:gd name="connsiteY2" fmla="*/ 128111 h 289083"/>
                <a:gd name="connsiteX3" fmla="*/ 402761 w 422266"/>
                <a:gd name="connsiteY3" fmla="*/ 135922 h 289083"/>
                <a:gd name="connsiteX4" fmla="*/ 402761 w 422266"/>
                <a:gd name="connsiteY4" fmla="*/ 135922 h 289083"/>
                <a:gd name="connsiteX5" fmla="*/ 399146 w 422266"/>
                <a:gd name="connsiteY5" fmla="*/ 142494 h 289083"/>
                <a:gd name="connsiteX6" fmla="*/ 272123 w 422266"/>
                <a:gd name="connsiteY6" fmla="*/ 218694 h 289083"/>
                <a:gd name="connsiteX7" fmla="*/ 260991 w 422266"/>
                <a:gd name="connsiteY7" fmla="*/ 240982 h 289083"/>
                <a:gd name="connsiteX8" fmla="*/ 260991 w 422266"/>
                <a:gd name="connsiteY8" fmla="*/ 288989 h 289083"/>
                <a:gd name="connsiteX9" fmla="*/ 422266 w 422266"/>
                <a:gd name="connsiteY9" fmla="*/ 288989 h 289083"/>
                <a:gd name="connsiteX10" fmla="*/ 422266 w 422266"/>
                <a:gd name="connsiteY10" fmla="*/ 9906 h 289083"/>
                <a:gd name="connsiteX11" fmla="*/ 412371 w 422266"/>
                <a:gd name="connsiteY11" fmla="*/ 0 h 289083"/>
                <a:gd name="connsiteX12" fmla="*/ 411895 w 422266"/>
                <a:gd name="connsiteY12" fmla="*/ 0 h 289083"/>
                <a:gd name="connsiteX13" fmla="*/ 257946 w 422266"/>
                <a:gd name="connsiteY13" fmla="*/ 0 h 289083"/>
                <a:gd name="connsiteX14" fmla="*/ 0 w 422266"/>
                <a:gd name="connsiteY14" fmla="*/ 160306 h 289083"/>
                <a:gd name="connsiteX15" fmla="*/ 0 w 422266"/>
                <a:gd name="connsiteY15" fmla="*/ 289084 h 289083"/>
                <a:gd name="connsiteX16" fmla="*/ 2284 w 422266"/>
                <a:gd name="connsiteY16"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2266" h="289083">
                  <a:moveTo>
                    <a:pt x="2284" y="289084"/>
                  </a:moveTo>
                  <a:lnTo>
                    <a:pt x="260800" y="128111"/>
                  </a:lnTo>
                  <a:lnTo>
                    <a:pt x="394959" y="128111"/>
                  </a:lnTo>
                  <a:cubicBezTo>
                    <a:pt x="399241" y="128111"/>
                    <a:pt x="402761" y="131636"/>
                    <a:pt x="402761" y="135922"/>
                  </a:cubicBezTo>
                  <a:lnTo>
                    <a:pt x="402761" y="135922"/>
                  </a:lnTo>
                  <a:cubicBezTo>
                    <a:pt x="402951" y="138684"/>
                    <a:pt x="401524" y="141256"/>
                    <a:pt x="399146" y="142494"/>
                  </a:cubicBezTo>
                  <a:lnTo>
                    <a:pt x="272123" y="218694"/>
                  </a:lnTo>
                  <a:cubicBezTo>
                    <a:pt x="263845" y="223647"/>
                    <a:pt x="260991" y="233553"/>
                    <a:pt x="260991" y="240982"/>
                  </a:cubicBezTo>
                  <a:lnTo>
                    <a:pt x="260991" y="288989"/>
                  </a:lnTo>
                  <a:cubicBezTo>
                    <a:pt x="260991" y="288989"/>
                    <a:pt x="422266" y="288989"/>
                    <a:pt x="422266" y="288989"/>
                  </a:cubicBezTo>
                  <a:lnTo>
                    <a:pt x="422266" y="9906"/>
                  </a:lnTo>
                  <a:cubicBezTo>
                    <a:pt x="422266" y="4477"/>
                    <a:pt x="417890" y="0"/>
                    <a:pt x="412371" y="0"/>
                  </a:cubicBezTo>
                  <a:cubicBezTo>
                    <a:pt x="412181" y="0"/>
                    <a:pt x="412086" y="0"/>
                    <a:pt x="411895" y="0"/>
                  </a:cubicBezTo>
                  <a:lnTo>
                    <a:pt x="257946" y="0"/>
                  </a:lnTo>
                  <a:lnTo>
                    <a:pt x="0" y="160306"/>
                  </a:lnTo>
                  <a:lnTo>
                    <a:pt x="0" y="289084"/>
                  </a:lnTo>
                  <a:lnTo>
                    <a:pt x="2284" y="289084"/>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grpSp>
      <p:sp>
        <p:nvSpPr>
          <p:cNvPr id="14" name="Text Placeholder 26">
            <a:extLst>
              <a:ext uri="{FF2B5EF4-FFF2-40B4-BE49-F238E27FC236}">
                <a16:creationId xmlns:a16="http://schemas.microsoft.com/office/drawing/2014/main" id="{7C3C1D5B-64A6-778E-243D-14C85FFF0F41}"/>
              </a:ext>
            </a:extLst>
          </p:cNvPr>
          <p:cNvSpPr>
            <a:spLocks noGrp="1" noChangeAspect="1"/>
          </p:cNvSpPr>
          <p:nvPr>
            <p:ph type="body" sz="quarter" idx="11" hasCustomPrompt="1"/>
          </p:nvPr>
        </p:nvSpPr>
        <p:spPr>
          <a:xfrm>
            <a:off x="4802908" y="460342"/>
            <a:ext cx="3084947" cy="646331"/>
          </a:xfrm>
          <a:prstGeom prst="rect">
            <a:avLst/>
          </a:prstGeom>
          <a:noFill/>
          <a:ln>
            <a:noFill/>
          </a:ln>
        </p:spPr>
        <p:txBody>
          <a:bodyPr wrap="square" lIns="0" tIns="0" rIns="0" bIns="0">
            <a:spAutoFit/>
          </a:bodyPr>
          <a:lstStyle>
            <a:lvl1pPr marL="0" marR="0" indent="0" algn="l" defTabSz="914354" rtl="0" eaLnBrk="1" fontAlgn="auto" latinLnBrk="0" hangingPunct="1">
              <a:lnSpc>
                <a:spcPct val="100000"/>
              </a:lnSpc>
              <a:spcBef>
                <a:spcPts val="0"/>
              </a:spcBef>
              <a:spcAft>
                <a:spcPts val="0"/>
              </a:spcAft>
              <a:buClr>
                <a:schemeClr val="tx1"/>
              </a:buClr>
              <a:buSzPct val="100000"/>
              <a:buFont typeface="Wingdings 2" panose="05020102010507070707" pitchFamily="18" charset="2"/>
              <a:buNone/>
              <a:tabLst/>
              <a:defRPr sz="1400" b="0" i="0">
                <a:solidFill>
                  <a:schemeClr val="bg1"/>
                </a:solidFill>
                <a:latin typeface="Artifakt Element" panose="020B0503050000020004" pitchFamily="34" charset="77"/>
              </a:defRPr>
            </a:lvl1pPr>
            <a:lvl2pPr>
              <a:defRPr sz="800">
                <a:solidFill>
                  <a:schemeClr val="bg1"/>
                </a:solidFill>
              </a:defRPr>
            </a:lvl2pPr>
            <a:lvl3pPr>
              <a:defRPr sz="800">
                <a:solidFill>
                  <a:schemeClr val="bg1"/>
                </a:solidFill>
              </a:defRPr>
            </a:lvl3pPr>
            <a:lvl4pPr>
              <a:defRPr sz="800">
                <a:solidFill>
                  <a:schemeClr val="bg1"/>
                </a:solidFill>
              </a:defRPr>
            </a:lvl4pPr>
            <a:lvl5pPr>
              <a:defRPr sz="800">
                <a:solidFill>
                  <a:schemeClr val="bg1"/>
                </a:solidFill>
              </a:defRPr>
            </a:lvl5pPr>
          </a:lstStyle>
          <a:p>
            <a:r>
              <a:rPr lang="en-US"/>
              <a:t>Add name here, title here​</a:t>
            </a:r>
          </a:p>
          <a:p>
            <a:r>
              <a:rPr lang="en-US"/>
              <a:t>Add name here, title here​</a:t>
            </a:r>
          </a:p>
          <a:p>
            <a:r>
              <a:rPr lang="en-US"/>
              <a:t>Add name here, title here​</a:t>
            </a:r>
          </a:p>
        </p:txBody>
      </p:sp>
      <p:sp>
        <p:nvSpPr>
          <p:cNvPr id="15" name="Text Placeholder 26">
            <a:extLst>
              <a:ext uri="{FF2B5EF4-FFF2-40B4-BE49-F238E27FC236}">
                <a16:creationId xmlns:a16="http://schemas.microsoft.com/office/drawing/2014/main" id="{42A53AF6-5A9F-1DB7-2DD9-60BCA56A5504}"/>
              </a:ext>
            </a:extLst>
          </p:cNvPr>
          <p:cNvSpPr>
            <a:spLocks noGrp="1" noChangeAspect="1"/>
          </p:cNvSpPr>
          <p:nvPr>
            <p:ph type="body" sz="quarter" idx="12" hasCustomPrompt="1"/>
          </p:nvPr>
        </p:nvSpPr>
        <p:spPr>
          <a:xfrm>
            <a:off x="10477500" y="460342"/>
            <a:ext cx="1305379" cy="200123"/>
          </a:xfrm>
          <a:prstGeom prst="rect">
            <a:avLst/>
          </a:prstGeom>
          <a:noFill/>
          <a:ln>
            <a:noFill/>
          </a:ln>
        </p:spPr>
        <p:txBody>
          <a:bodyPr lIns="0" tIns="0" rIns="0" bIns="0">
            <a:noAutofit/>
          </a:bodyPr>
          <a:lstStyle>
            <a:lvl1pPr marL="0" indent="0" algn="r">
              <a:buNone/>
              <a:defRPr sz="1400" b="0" i="0">
                <a:solidFill>
                  <a:schemeClr val="bg1"/>
                </a:solidFill>
                <a:latin typeface="Artifakt Element" panose="020B0503050000020004" pitchFamily="34" charset="77"/>
              </a:defRPr>
            </a:lvl1pPr>
            <a:lvl2pPr>
              <a:defRPr sz="800">
                <a:solidFill>
                  <a:schemeClr val="bg1"/>
                </a:solidFill>
              </a:defRPr>
            </a:lvl2pPr>
            <a:lvl3pPr>
              <a:defRPr sz="800">
                <a:solidFill>
                  <a:schemeClr val="bg1"/>
                </a:solidFill>
              </a:defRPr>
            </a:lvl3pPr>
            <a:lvl4pPr>
              <a:defRPr sz="800">
                <a:solidFill>
                  <a:schemeClr val="bg1"/>
                </a:solidFill>
              </a:defRPr>
            </a:lvl4pPr>
            <a:lvl5pPr>
              <a:defRPr sz="800">
                <a:solidFill>
                  <a:schemeClr val="bg1"/>
                </a:solidFill>
              </a:defRPr>
            </a:lvl5pPr>
          </a:lstStyle>
          <a:p>
            <a:r>
              <a:rPr lang="en-US"/>
              <a:t>Add date here</a:t>
            </a:r>
          </a:p>
        </p:txBody>
      </p:sp>
      <p:sp>
        <p:nvSpPr>
          <p:cNvPr id="17" name="Title 1">
            <a:extLst>
              <a:ext uri="{FF2B5EF4-FFF2-40B4-BE49-F238E27FC236}">
                <a16:creationId xmlns:a16="http://schemas.microsoft.com/office/drawing/2014/main" id="{A96E0C3B-3D96-D4AE-0635-3C5F9412160E}"/>
              </a:ext>
            </a:extLst>
          </p:cNvPr>
          <p:cNvSpPr>
            <a:spLocks noGrp="1"/>
          </p:cNvSpPr>
          <p:nvPr>
            <p:ph type="title" hasCustomPrompt="1"/>
          </p:nvPr>
        </p:nvSpPr>
        <p:spPr>
          <a:xfrm>
            <a:off x="4802909" y="2746941"/>
            <a:ext cx="6979971" cy="2350523"/>
          </a:xfrm>
          <a:prstGeom prst="rect">
            <a:avLst/>
          </a:prstGeom>
        </p:spPr>
        <p:txBody>
          <a:bodyPr lIns="0" tIns="46800" rIns="0" anchor="b">
            <a:noAutofit/>
          </a:bodyPr>
          <a:lstStyle>
            <a:lvl1pPr>
              <a:lnSpc>
                <a:spcPts val="5600"/>
              </a:lnSpc>
              <a:defRPr sz="5400"/>
            </a:lvl1pPr>
          </a:lstStyle>
          <a:p>
            <a:r>
              <a:rPr lang="en-US"/>
              <a:t>Click to add</a:t>
            </a:r>
            <a:br>
              <a:rPr lang="en-US"/>
            </a:br>
            <a:r>
              <a:rPr lang="en-US"/>
              <a:t>main title that can extend to 4 lines</a:t>
            </a:r>
          </a:p>
        </p:txBody>
      </p:sp>
      <p:sp>
        <p:nvSpPr>
          <p:cNvPr id="19" name="Text Placeholder 2">
            <a:extLst>
              <a:ext uri="{FF2B5EF4-FFF2-40B4-BE49-F238E27FC236}">
                <a16:creationId xmlns:a16="http://schemas.microsoft.com/office/drawing/2014/main" id="{ED9C8F72-FF6A-ADD2-AC88-0AC2BCE01EC7}"/>
              </a:ext>
            </a:extLst>
          </p:cNvPr>
          <p:cNvSpPr>
            <a:spLocks noGrp="1"/>
          </p:cNvSpPr>
          <p:nvPr>
            <p:ph type="body" idx="1" hasCustomPrompt="1"/>
          </p:nvPr>
        </p:nvSpPr>
        <p:spPr>
          <a:xfrm>
            <a:off x="4802908" y="5204246"/>
            <a:ext cx="6979971" cy="711200"/>
          </a:xfrm>
          <a:prstGeom prst="rect">
            <a:avLst/>
          </a:prstGeom>
        </p:spPr>
        <p:txBody>
          <a:bodyPr lIns="0" tIns="0" rIns="0">
            <a:noAutofit/>
          </a:bodyPr>
          <a:lstStyle>
            <a:lvl1pPr marL="0" indent="0">
              <a:lnSpc>
                <a:spcPct val="100000"/>
              </a:lnSpc>
              <a:spcBef>
                <a:spcPts val="0"/>
              </a:spcBef>
              <a:spcAft>
                <a:spcPts val="0"/>
              </a:spcAft>
              <a:buNone/>
              <a:defRPr sz="1800" b="0" i="0">
                <a:solidFill>
                  <a:schemeClr val="tx1"/>
                </a:solidFill>
                <a:latin typeface="Artifakt Element" panose="020B0503050000020004" pitchFamily="34" charset="77"/>
              </a:defRPr>
            </a:lvl1pPr>
            <a:lvl2pPr marL="457178" indent="0">
              <a:buNone/>
              <a:defRPr sz="2000">
                <a:solidFill>
                  <a:schemeClr val="tx1">
                    <a:tint val="82000"/>
                  </a:schemeClr>
                </a:solidFill>
              </a:defRPr>
            </a:lvl2pPr>
            <a:lvl3pPr marL="914354" indent="0">
              <a:buNone/>
              <a:defRPr sz="1800">
                <a:solidFill>
                  <a:schemeClr val="tx1">
                    <a:tint val="82000"/>
                  </a:schemeClr>
                </a:solidFill>
              </a:defRPr>
            </a:lvl3pPr>
            <a:lvl4pPr marL="1371532" indent="0">
              <a:buNone/>
              <a:defRPr sz="1600">
                <a:solidFill>
                  <a:schemeClr val="tx1">
                    <a:tint val="82000"/>
                  </a:schemeClr>
                </a:solidFill>
              </a:defRPr>
            </a:lvl4pPr>
            <a:lvl5pPr marL="1828709" indent="0">
              <a:buNone/>
              <a:defRPr sz="1600">
                <a:solidFill>
                  <a:schemeClr val="tx1">
                    <a:tint val="82000"/>
                  </a:schemeClr>
                </a:solidFill>
              </a:defRPr>
            </a:lvl5pPr>
            <a:lvl6pPr marL="2285886" indent="0">
              <a:buNone/>
              <a:defRPr sz="1600">
                <a:solidFill>
                  <a:schemeClr val="tx1">
                    <a:tint val="82000"/>
                  </a:schemeClr>
                </a:solidFill>
              </a:defRPr>
            </a:lvl6pPr>
            <a:lvl7pPr marL="2743062" indent="0">
              <a:buNone/>
              <a:defRPr sz="1600">
                <a:solidFill>
                  <a:schemeClr val="tx1">
                    <a:tint val="82000"/>
                  </a:schemeClr>
                </a:solidFill>
              </a:defRPr>
            </a:lvl7pPr>
            <a:lvl8pPr marL="3200240" indent="0">
              <a:buNone/>
              <a:defRPr sz="1600">
                <a:solidFill>
                  <a:schemeClr val="tx1">
                    <a:tint val="82000"/>
                  </a:schemeClr>
                </a:solidFill>
              </a:defRPr>
            </a:lvl8pPr>
            <a:lvl9pPr marL="3657418" indent="0">
              <a:buNone/>
              <a:defRPr sz="1600">
                <a:solidFill>
                  <a:schemeClr val="tx1">
                    <a:tint val="82000"/>
                  </a:schemeClr>
                </a:solidFill>
              </a:defRPr>
            </a:lvl9pPr>
          </a:lstStyle>
          <a:p>
            <a:r>
              <a:rPr lang="en-US"/>
              <a:t>Click to add subtitle</a:t>
            </a:r>
          </a:p>
        </p:txBody>
      </p:sp>
      <p:sp>
        <p:nvSpPr>
          <p:cNvPr id="3" name="Copyright Line 5">
            <a:extLst>
              <a:ext uri="{FF2B5EF4-FFF2-40B4-BE49-F238E27FC236}">
                <a16:creationId xmlns:a16="http://schemas.microsoft.com/office/drawing/2014/main" id="{E551267C-9707-6CC9-7F72-9D850D1F1609}"/>
              </a:ext>
              <a:ext uri="{C183D7F6-B498-43B3-948B-1728B52AA6E4}">
                <adec:decorative xmlns:adec="http://schemas.microsoft.com/office/drawing/2017/decorative" val="0"/>
              </a:ext>
            </a:extLst>
          </p:cNvPr>
          <p:cNvSpPr txBox="1"/>
          <p:nvPr userDrawn="1"/>
        </p:nvSpPr>
        <p:spPr>
          <a:xfrm>
            <a:off x="4802188" y="5652655"/>
            <a:ext cx="6979971" cy="262791"/>
          </a:xfrm>
          <a:prstGeom prst="rect">
            <a:avLst/>
          </a:prstGeom>
          <a:noFill/>
        </p:spPr>
        <p:txBody>
          <a:bodyPr wrap="square" lIns="0" tIns="0" rIns="0" bIns="0" rtlCol="0" anchor="b">
            <a:noAutofit/>
          </a:bodyPr>
          <a:lstStyle/>
          <a:p>
            <a:pPr>
              <a:lnSpc>
                <a:spcPct val="90000"/>
              </a:lnSpc>
              <a:spcBef>
                <a:spcPts val="300"/>
              </a:spcBef>
            </a:pPr>
            <a:r>
              <a:rPr lang="en-US" sz="800" b="0" i="0">
                <a:solidFill>
                  <a:schemeClr val="tx2"/>
                </a:solidFill>
                <a:latin typeface="Artifakt Element" panose="020B0503050000020004" pitchFamily="34" charset="77"/>
              </a:rPr>
              <a:t>© </a:t>
            </a:r>
            <a:fld id="{9AAC730D-C093-4AEA-A84A-0558CE5E66AD}" type="datetimeyyyy">
              <a:rPr lang="en-US" sz="800" b="0" i="0" smtClean="0">
                <a:solidFill>
                  <a:schemeClr val="tx2"/>
                </a:solidFill>
                <a:latin typeface="Artifakt Element" panose="020B0503050000020004" pitchFamily="34" charset="77"/>
              </a:rPr>
              <a:t>2026</a:t>
            </a:fld>
            <a:r>
              <a:rPr lang="en-US" sz="800" b="0" i="0">
                <a:solidFill>
                  <a:schemeClr val="tx2"/>
                </a:solidFill>
                <a:latin typeface="Artifakt Element" panose="020B0503050000020004" pitchFamily="34" charset="77"/>
              </a:rPr>
              <a:t> Autodesk. All rights reserved. </a:t>
            </a:r>
          </a:p>
        </p:txBody>
      </p:sp>
    </p:spTree>
    <p:extLst>
      <p:ext uri="{BB962C8B-B14F-4D97-AF65-F5344CB8AC3E}">
        <p14:creationId xmlns:p14="http://schemas.microsoft.com/office/powerpoint/2010/main" val="4063238156"/>
      </p:ext>
    </p:extLst>
  </p:cSld>
  <p:clrMapOvr>
    <a:masterClrMapping/>
  </p:clrMapOvr>
  <p:extLst>
    <p:ext uri="{DCECCB84-F9BA-43D5-87BE-67443E8EF086}">
      <p15:sldGuideLst xmlns:p15="http://schemas.microsoft.com/office/powerpoint/2012/main"/>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userDrawn="1">
  <p:cSld name="Title Slide 2 (Light)">
    <p:bg>
      <p:bgPr>
        <a:solidFill>
          <a:srgbClr val="F5F5F0"/>
        </a:solidFill>
        <a:effectLst/>
      </p:bgPr>
    </p:bg>
    <p:spTree>
      <p:nvGrpSpPr>
        <p:cNvPr id="1" name=""/>
        <p:cNvGrpSpPr/>
        <p:nvPr/>
      </p:nvGrpSpPr>
      <p:grpSpPr>
        <a:xfrm>
          <a:off x="0" y="0"/>
          <a:ext cx="0" cy="0"/>
          <a:chOff x="0" y="0"/>
          <a:chExt cx="0" cy="0"/>
        </a:xfrm>
      </p:grpSpPr>
      <p:sp>
        <p:nvSpPr>
          <p:cNvPr id="22" name="Title 1">
            <a:extLst>
              <a:ext uri="{FF2B5EF4-FFF2-40B4-BE49-F238E27FC236}">
                <a16:creationId xmlns:a16="http://schemas.microsoft.com/office/drawing/2014/main" id="{3DA4FE46-441B-3072-F84D-6F30456E83B9}"/>
              </a:ext>
            </a:extLst>
          </p:cNvPr>
          <p:cNvSpPr>
            <a:spLocks noGrp="1"/>
          </p:cNvSpPr>
          <p:nvPr>
            <p:ph type="title" hasCustomPrompt="1"/>
          </p:nvPr>
        </p:nvSpPr>
        <p:spPr>
          <a:xfrm>
            <a:off x="6574860" y="1517581"/>
            <a:ext cx="5198040" cy="3044898"/>
          </a:xfrm>
          <a:prstGeom prst="rect">
            <a:avLst/>
          </a:prstGeom>
        </p:spPr>
        <p:txBody>
          <a:bodyPr lIns="0" tIns="46800" rIns="0" anchor="b">
            <a:noAutofit/>
          </a:bodyPr>
          <a:lstStyle>
            <a:lvl1pPr>
              <a:lnSpc>
                <a:spcPts val="5600"/>
              </a:lnSpc>
              <a:defRPr sz="5400"/>
            </a:lvl1pPr>
          </a:lstStyle>
          <a:p>
            <a:r>
              <a:rPr lang="en-US"/>
              <a:t>Click to add</a:t>
            </a:r>
            <a:br>
              <a:rPr lang="en-US"/>
            </a:br>
            <a:r>
              <a:rPr lang="en-US"/>
              <a:t>main title that can extend</a:t>
            </a:r>
            <a:br>
              <a:rPr lang="en-US"/>
            </a:br>
            <a:r>
              <a:rPr lang="en-US"/>
              <a:t>to 4 lines</a:t>
            </a:r>
          </a:p>
        </p:txBody>
      </p:sp>
      <p:sp>
        <p:nvSpPr>
          <p:cNvPr id="23" name="Text Placeholder 2">
            <a:extLst>
              <a:ext uri="{FF2B5EF4-FFF2-40B4-BE49-F238E27FC236}">
                <a16:creationId xmlns:a16="http://schemas.microsoft.com/office/drawing/2014/main" id="{96DFBD05-FF33-3B93-1478-1FD456F8BBF4}"/>
              </a:ext>
            </a:extLst>
          </p:cNvPr>
          <p:cNvSpPr>
            <a:spLocks noGrp="1"/>
          </p:cNvSpPr>
          <p:nvPr>
            <p:ph type="body" idx="1" hasCustomPrompt="1"/>
          </p:nvPr>
        </p:nvSpPr>
        <p:spPr>
          <a:xfrm>
            <a:off x="6574860" y="4696246"/>
            <a:ext cx="5198040" cy="711200"/>
          </a:xfrm>
          <a:prstGeom prst="rect">
            <a:avLst/>
          </a:prstGeom>
        </p:spPr>
        <p:txBody>
          <a:bodyPr lIns="0" tIns="0" rIns="0">
            <a:noAutofit/>
          </a:bodyPr>
          <a:lstStyle>
            <a:lvl1pPr marL="0" indent="0">
              <a:lnSpc>
                <a:spcPct val="100000"/>
              </a:lnSpc>
              <a:spcBef>
                <a:spcPts val="0"/>
              </a:spcBef>
              <a:spcAft>
                <a:spcPts val="0"/>
              </a:spcAft>
              <a:buNone/>
              <a:defRPr sz="1800" b="0" i="0">
                <a:solidFill>
                  <a:schemeClr val="tx1"/>
                </a:solidFill>
                <a:latin typeface="Artifakt Element" panose="020B0503050000020004" pitchFamily="34" charset="77"/>
              </a:defRPr>
            </a:lvl1pPr>
            <a:lvl2pPr marL="457178" indent="0">
              <a:buNone/>
              <a:defRPr sz="2000">
                <a:solidFill>
                  <a:schemeClr val="tx1">
                    <a:tint val="82000"/>
                  </a:schemeClr>
                </a:solidFill>
              </a:defRPr>
            </a:lvl2pPr>
            <a:lvl3pPr marL="914354" indent="0">
              <a:buNone/>
              <a:defRPr sz="1800">
                <a:solidFill>
                  <a:schemeClr val="tx1">
                    <a:tint val="82000"/>
                  </a:schemeClr>
                </a:solidFill>
              </a:defRPr>
            </a:lvl3pPr>
            <a:lvl4pPr marL="1371532" indent="0">
              <a:buNone/>
              <a:defRPr sz="1600">
                <a:solidFill>
                  <a:schemeClr val="tx1">
                    <a:tint val="82000"/>
                  </a:schemeClr>
                </a:solidFill>
              </a:defRPr>
            </a:lvl4pPr>
            <a:lvl5pPr marL="1828709" indent="0">
              <a:buNone/>
              <a:defRPr sz="1600">
                <a:solidFill>
                  <a:schemeClr val="tx1">
                    <a:tint val="82000"/>
                  </a:schemeClr>
                </a:solidFill>
              </a:defRPr>
            </a:lvl5pPr>
            <a:lvl6pPr marL="2285886" indent="0">
              <a:buNone/>
              <a:defRPr sz="1600">
                <a:solidFill>
                  <a:schemeClr val="tx1">
                    <a:tint val="82000"/>
                  </a:schemeClr>
                </a:solidFill>
              </a:defRPr>
            </a:lvl6pPr>
            <a:lvl7pPr marL="2743062" indent="0">
              <a:buNone/>
              <a:defRPr sz="1600">
                <a:solidFill>
                  <a:schemeClr val="tx1">
                    <a:tint val="82000"/>
                  </a:schemeClr>
                </a:solidFill>
              </a:defRPr>
            </a:lvl7pPr>
            <a:lvl8pPr marL="3200240" indent="0">
              <a:buNone/>
              <a:defRPr sz="1600">
                <a:solidFill>
                  <a:schemeClr val="tx1">
                    <a:tint val="82000"/>
                  </a:schemeClr>
                </a:solidFill>
              </a:defRPr>
            </a:lvl8pPr>
            <a:lvl9pPr marL="3657418" indent="0">
              <a:buNone/>
              <a:defRPr sz="1600">
                <a:solidFill>
                  <a:schemeClr val="tx1">
                    <a:tint val="82000"/>
                  </a:schemeClr>
                </a:solidFill>
              </a:defRPr>
            </a:lvl9pPr>
          </a:lstStyle>
          <a:p>
            <a:r>
              <a:rPr lang="en-US"/>
              <a:t>Click to add subtitle</a:t>
            </a:r>
          </a:p>
        </p:txBody>
      </p:sp>
      <p:grpSp>
        <p:nvGrpSpPr>
          <p:cNvPr id="24" name="Graphic 2">
            <a:extLst>
              <a:ext uri="{FF2B5EF4-FFF2-40B4-BE49-F238E27FC236}">
                <a16:creationId xmlns:a16="http://schemas.microsoft.com/office/drawing/2014/main" id="{03FE55D7-4F44-A36C-08D3-968B383C847C}"/>
              </a:ext>
            </a:extLst>
          </p:cNvPr>
          <p:cNvGrpSpPr/>
          <p:nvPr userDrawn="1"/>
        </p:nvGrpSpPr>
        <p:grpSpPr>
          <a:xfrm>
            <a:off x="6574860" y="419100"/>
            <a:ext cx="1774595" cy="182323"/>
            <a:chOff x="4616450" y="3276600"/>
            <a:chExt cx="2962049" cy="304323"/>
          </a:xfrm>
          <a:solidFill>
            <a:schemeClr val="tx1"/>
          </a:solidFill>
        </p:grpSpPr>
        <p:sp>
          <p:nvSpPr>
            <p:cNvPr id="25" name="Freeform 3">
              <a:extLst>
                <a:ext uri="{FF2B5EF4-FFF2-40B4-BE49-F238E27FC236}">
                  <a16:creationId xmlns:a16="http://schemas.microsoft.com/office/drawing/2014/main" id="{F19AAFA0-0D78-A75E-6A8F-2722BB70BACA}"/>
                </a:ext>
              </a:extLst>
            </p:cNvPr>
            <p:cNvSpPr/>
            <p:nvPr/>
          </p:nvSpPr>
          <p:spPr>
            <a:xfrm>
              <a:off x="7312180" y="3284505"/>
              <a:ext cx="266318" cy="289083"/>
            </a:xfrm>
            <a:custGeom>
              <a:avLst/>
              <a:gdLst>
                <a:gd name="connsiteX0" fmla="*/ 266319 w 266318"/>
                <a:gd name="connsiteY0" fmla="*/ 0 h 289083"/>
                <a:gd name="connsiteX1" fmla="*/ 178688 w 266318"/>
                <a:gd name="connsiteY1" fmla="*/ 0 h 289083"/>
                <a:gd name="connsiteX2" fmla="*/ 73644 w 266318"/>
                <a:gd name="connsiteY2" fmla="*/ 117443 h 289083"/>
                <a:gd name="connsiteX3" fmla="*/ 73644 w 266318"/>
                <a:gd name="connsiteY3" fmla="*/ 0 h 289083"/>
                <a:gd name="connsiteX4" fmla="*/ 0 w 266318"/>
                <a:gd name="connsiteY4" fmla="*/ 0 h 289083"/>
                <a:gd name="connsiteX5" fmla="*/ 380 w 266318"/>
                <a:gd name="connsiteY5" fmla="*/ 289084 h 289083"/>
                <a:gd name="connsiteX6" fmla="*/ 73644 w 266318"/>
                <a:gd name="connsiteY6" fmla="*/ 289084 h 289083"/>
                <a:gd name="connsiteX7" fmla="*/ 73644 w 266318"/>
                <a:gd name="connsiteY7" fmla="*/ 179261 h 289083"/>
                <a:gd name="connsiteX8" fmla="*/ 173264 w 266318"/>
                <a:gd name="connsiteY8" fmla="*/ 289084 h 289083"/>
                <a:gd name="connsiteX9" fmla="*/ 266319 w 266318"/>
                <a:gd name="connsiteY9" fmla="*/ 289084 h 289083"/>
                <a:gd name="connsiteX10" fmla="*/ 132065 w 266318"/>
                <a:gd name="connsiteY10" fmla="*/ 146399 h 289083"/>
                <a:gd name="connsiteX11" fmla="*/ 266319 w 266318"/>
                <a:gd name="connsiteY11" fmla="*/ 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6318" h="289083">
                  <a:moveTo>
                    <a:pt x="266319" y="0"/>
                  </a:moveTo>
                  <a:lnTo>
                    <a:pt x="178688" y="0"/>
                  </a:lnTo>
                  <a:lnTo>
                    <a:pt x="73644" y="117443"/>
                  </a:lnTo>
                  <a:lnTo>
                    <a:pt x="73644" y="0"/>
                  </a:lnTo>
                  <a:lnTo>
                    <a:pt x="0" y="0"/>
                  </a:lnTo>
                  <a:lnTo>
                    <a:pt x="380" y="289084"/>
                  </a:lnTo>
                  <a:lnTo>
                    <a:pt x="73644" y="289084"/>
                  </a:lnTo>
                  <a:lnTo>
                    <a:pt x="73644" y="179261"/>
                  </a:lnTo>
                  <a:lnTo>
                    <a:pt x="173264" y="289084"/>
                  </a:lnTo>
                  <a:lnTo>
                    <a:pt x="266319" y="289084"/>
                  </a:lnTo>
                  <a:lnTo>
                    <a:pt x="132065" y="146399"/>
                  </a:lnTo>
                  <a:lnTo>
                    <a:pt x="266319" y="0"/>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26" name="Freeform 4">
              <a:extLst>
                <a:ext uri="{FF2B5EF4-FFF2-40B4-BE49-F238E27FC236}">
                  <a16:creationId xmlns:a16="http://schemas.microsoft.com/office/drawing/2014/main" id="{9C611312-9DFE-C993-39EE-00AA78E51C03}"/>
                </a:ext>
              </a:extLst>
            </p:cNvPr>
            <p:cNvSpPr/>
            <p:nvPr/>
          </p:nvSpPr>
          <p:spPr>
            <a:xfrm>
              <a:off x="7003330" y="3276600"/>
              <a:ext cx="271361" cy="304323"/>
            </a:xfrm>
            <a:custGeom>
              <a:avLst/>
              <a:gdLst>
                <a:gd name="connsiteX0" fmla="*/ 190105 w 271361"/>
                <a:gd name="connsiteY0" fmla="*/ 126778 h 304323"/>
                <a:gd name="connsiteX1" fmla="*/ 122931 w 271361"/>
                <a:gd name="connsiteY1" fmla="*/ 119158 h 304323"/>
                <a:gd name="connsiteX2" fmla="*/ 73835 w 271361"/>
                <a:gd name="connsiteY2" fmla="*/ 91726 h 304323"/>
                <a:gd name="connsiteX3" fmla="*/ 133397 w 271361"/>
                <a:gd name="connsiteY3" fmla="*/ 63532 h 304323"/>
                <a:gd name="connsiteX4" fmla="*/ 194768 w 271361"/>
                <a:gd name="connsiteY4" fmla="*/ 98965 h 304323"/>
                <a:gd name="connsiteX5" fmla="*/ 266985 w 271361"/>
                <a:gd name="connsiteY5" fmla="*/ 98965 h 304323"/>
                <a:gd name="connsiteX6" fmla="*/ 137393 w 271361"/>
                <a:gd name="connsiteY6" fmla="*/ 0 h 304323"/>
                <a:gd name="connsiteX7" fmla="*/ 3901 w 271361"/>
                <a:gd name="connsiteY7" fmla="*/ 97917 h 304323"/>
                <a:gd name="connsiteX8" fmla="*/ 94862 w 271361"/>
                <a:gd name="connsiteY8" fmla="*/ 179261 h 304323"/>
                <a:gd name="connsiteX9" fmla="*/ 163084 w 271361"/>
                <a:gd name="connsiteY9" fmla="*/ 186500 h 304323"/>
                <a:gd name="connsiteX10" fmla="*/ 200952 w 271361"/>
                <a:gd name="connsiteY10" fmla="*/ 212503 h 304323"/>
                <a:gd name="connsiteX11" fmla="*/ 141770 w 271361"/>
                <a:gd name="connsiteY11" fmla="*/ 240697 h 304323"/>
                <a:gd name="connsiteX12" fmla="*/ 70695 w 271361"/>
                <a:gd name="connsiteY12" fmla="*/ 203835 h 304323"/>
                <a:gd name="connsiteX13" fmla="*/ 0 w 271361"/>
                <a:gd name="connsiteY13" fmla="*/ 203835 h 304323"/>
                <a:gd name="connsiteX14" fmla="*/ 139297 w 271361"/>
                <a:gd name="connsiteY14" fmla="*/ 304324 h 304323"/>
                <a:gd name="connsiteX15" fmla="*/ 271362 w 271361"/>
                <a:gd name="connsiteY15" fmla="*/ 211074 h 304323"/>
                <a:gd name="connsiteX16" fmla="*/ 190201 w 271361"/>
                <a:gd name="connsiteY16" fmla="*/ 126873 h 304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1361" h="304323">
                  <a:moveTo>
                    <a:pt x="190105" y="126778"/>
                  </a:moveTo>
                  <a:lnTo>
                    <a:pt x="122931" y="119158"/>
                  </a:lnTo>
                  <a:cubicBezTo>
                    <a:pt x="83540" y="114776"/>
                    <a:pt x="73835" y="105061"/>
                    <a:pt x="73835" y="91726"/>
                  </a:cubicBezTo>
                  <a:cubicBezTo>
                    <a:pt x="73835" y="76867"/>
                    <a:pt x="94006" y="63532"/>
                    <a:pt x="133397" y="63532"/>
                  </a:cubicBezTo>
                  <a:cubicBezTo>
                    <a:pt x="172789" y="63532"/>
                    <a:pt x="191152" y="77629"/>
                    <a:pt x="194768" y="98965"/>
                  </a:cubicBezTo>
                  <a:lnTo>
                    <a:pt x="266985" y="98965"/>
                  </a:lnTo>
                  <a:cubicBezTo>
                    <a:pt x="263370" y="37910"/>
                    <a:pt x="212085" y="0"/>
                    <a:pt x="137393" y="0"/>
                  </a:cubicBezTo>
                  <a:cubicBezTo>
                    <a:pt x="48621" y="0"/>
                    <a:pt x="3901" y="35433"/>
                    <a:pt x="3901" y="97917"/>
                  </a:cubicBezTo>
                  <a:cubicBezTo>
                    <a:pt x="3901" y="148876"/>
                    <a:pt x="33492" y="172688"/>
                    <a:pt x="94862" y="179261"/>
                  </a:cubicBezTo>
                  <a:lnTo>
                    <a:pt x="163084" y="186500"/>
                  </a:lnTo>
                  <a:cubicBezTo>
                    <a:pt x="189059" y="189357"/>
                    <a:pt x="200952" y="199549"/>
                    <a:pt x="200952" y="212503"/>
                  </a:cubicBezTo>
                  <a:cubicBezTo>
                    <a:pt x="200952" y="227362"/>
                    <a:pt x="183636" y="240697"/>
                    <a:pt x="141770" y="240697"/>
                  </a:cubicBezTo>
                  <a:cubicBezTo>
                    <a:pt x="93435" y="240697"/>
                    <a:pt x="73930" y="228410"/>
                    <a:pt x="70695" y="203835"/>
                  </a:cubicBezTo>
                  <a:lnTo>
                    <a:pt x="0" y="203835"/>
                  </a:lnTo>
                  <a:cubicBezTo>
                    <a:pt x="3235" y="270320"/>
                    <a:pt x="46527" y="304324"/>
                    <a:pt x="139297" y="304324"/>
                  </a:cubicBezTo>
                  <a:cubicBezTo>
                    <a:pt x="224073" y="304324"/>
                    <a:pt x="271362" y="267081"/>
                    <a:pt x="271362" y="211074"/>
                  </a:cubicBezTo>
                  <a:cubicBezTo>
                    <a:pt x="271362" y="162306"/>
                    <a:pt x="243198" y="133064"/>
                    <a:pt x="190201" y="126873"/>
                  </a:cubicBez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27" name="Freeform 5">
              <a:extLst>
                <a:ext uri="{FF2B5EF4-FFF2-40B4-BE49-F238E27FC236}">
                  <a16:creationId xmlns:a16="http://schemas.microsoft.com/office/drawing/2014/main" id="{06E54AFF-0930-68CA-081A-3D5CF93B188F}"/>
                </a:ext>
              </a:extLst>
            </p:cNvPr>
            <p:cNvSpPr/>
            <p:nvPr/>
          </p:nvSpPr>
          <p:spPr>
            <a:xfrm>
              <a:off x="6738343" y="3284505"/>
              <a:ext cx="232446" cy="289083"/>
            </a:xfrm>
            <a:custGeom>
              <a:avLst/>
              <a:gdLst>
                <a:gd name="connsiteX0" fmla="*/ 0 w 232446"/>
                <a:gd name="connsiteY0" fmla="*/ 289084 h 289083"/>
                <a:gd name="connsiteX1" fmla="*/ 232446 w 232446"/>
                <a:gd name="connsiteY1" fmla="*/ 289084 h 289083"/>
                <a:gd name="connsiteX2" fmla="*/ 232446 w 232446"/>
                <a:gd name="connsiteY2" fmla="*/ 226600 h 289083"/>
                <a:gd name="connsiteX3" fmla="*/ 73645 w 232446"/>
                <a:gd name="connsiteY3" fmla="*/ 226600 h 289083"/>
                <a:gd name="connsiteX4" fmla="*/ 73645 w 232446"/>
                <a:gd name="connsiteY4" fmla="*/ 174212 h 289083"/>
                <a:gd name="connsiteX5" fmla="*/ 201333 w 232446"/>
                <a:gd name="connsiteY5" fmla="*/ 174212 h 289083"/>
                <a:gd name="connsiteX6" fmla="*/ 201333 w 232446"/>
                <a:gd name="connsiteY6" fmla="*/ 111347 h 289083"/>
                <a:gd name="connsiteX7" fmla="*/ 73645 w 232446"/>
                <a:gd name="connsiteY7" fmla="*/ 111347 h 289083"/>
                <a:gd name="connsiteX8" fmla="*/ 73645 w 232446"/>
                <a:gd name="connsiteY8" fmla="*/ 62579 h 289083"/>
                <a:gd name="connsiteX9" fmla="*/ 232446 w 232446"/>
                <a:gd name="connsiteY9" fmla="*/ 62579 h 289083"/>
                <a:gd name="connsiteX10" fmla="*/ 232446 w 232446"/>
                <a:gd name="connsiteY10" fmla="*/ 0 h 289083"/>
                <a:gd name="connsiteX11" fmla="*/ 0 w 232446"/>
                <a:gd name="connsiteY11" fmla="*/ 0 h 289083"/>
                <a:gd name="connsiteX12" fmla="*/ 0 w 232446"/>
                <a:gd name="connsiteY12"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2446" h="289083">
                  <a:moveTo>
                    <a:pt x="0" y="289084"/>
                  </a:moveTo>
                  <a:lnTo>
                    <a:pt x="232446" y="289084"/>
                  </a:lnTo>
                  <a:lnTo>
                    <a:pt x="232446" y="226600"/>
                  </a:lnTo>
                  <a:lnTo>
                    <a:pt x="73645" y="226600"/>
                  </a:lnTo>
                  <a:lnTo>
                    <a:pt x="73645" y="174212"/>
                  </a:lnTo>
                  <a:lnTo>
                    <a:pt x="201333" y="174212"/>
                  </a:lnTo>
                  <a:lnTo>
                    <a:pt x="201333" y="111347"/>
                  </a:lnTo>
                  <a:lnTo>
                    <a:pt x="73645" y="111347"/>
                  </a:lnTo>
                  <a:lnTo>
                    <a:pt x="73645" y="62579"/>
                  </a:lnTo>
                  <a:lnTo>
                    <a:pt x="232446" y="62579"/>
                  </a:lnTo>
                  <a:lnTo>
                    <a:pt x="232446" y="0"/>
                  </a:lnTo>
                  <a:lnTo>
                    <a:pt x="0" y="0"/>
                  </a:lnTo>
                  <a:lnTo>
                    <a:pt x="0" y="289084"/>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28" name="Freeform 6">
              <a:extLst>
                <a:ext uri="{FF2B5EF4-FFF2-40B4-BE49-F238E27FC236}">
                  <a16:creationId xmlns:a16="http://schemas.microsoft.com/office/drawing/2014/main" id="{1EB689B2-A067-F764-A001-781E0A7C0F8D}"/>
                </a:ext>
              </a:extLst>
            </p:cNvPr>
            <p:cNvSpPr/>
            <p:nvPr/>
          </p:nvSpPr>
          <p:spPr>
            <a:xfrm>
              <a:off x="6430064" y="3284505"/>
              <a:ext cx="267080" cy="289083"/>
            </a:xfrm>
            <a:custGeom>
              <a:avLst/>
              <a:gdLst>
                <a:gd name="connsiteX0" fmla="*/ 135015 w 267080"/>
                <a:gd name="connsiteY0" fmla="*/ 0 h 289083"/>
                <a:gd name="connsiteX1" fmla="*/ 0 w 267080"/>
                <a:gd name="connsiteY1" fmla="*/ 0 h 289083"/>
                <a:gd name="connsiteX2" fmla="*/ 0 w 267080"/>
                <a:gd name="connsiteY2" fmla="*/ 289084 h 289083"/>
                <a:gd name="connsiteX3" fmla="*/ 135015 w 267080"/>
                <a:gd name="connsiteY3" fmla="*/ 289084 h 289083"/>
                <a:gd name="connsiteX4" fmla="*/ 267080 w 267080"/>
                <a:gd name="connsiteY4" fmla="*/ 142399 h 289083"/>
                <a:gd name="connsiteX5" fmla="*/ 135015 w 267080"/>
                <a:gd name="connsiteY5" fmla="*/ 95 h 289083"/>
                <a:gd name="connsiteX6" fmla="*/ 132065 w 267080"/>
                <a:gd name="connsiteY6" fmla="*/ 226600 h 289083"/>
                <a:gd name="connsiteX7" fmla="*/ 73549 w 267080"/>
                <a:gd name="connsiteY7" fmla="*/ 226600 h 289083"/>
                <a:gd name="connsiteX8" fmla="*/ 73549 w 267080"/>
                <a:gd name="connsiteY8" fmla="*/ 62579 h 289083"/>
                <a:gd name="connsiteX9" fmla="*/ 132065 w 267080"/>
                <a:gd name="connsiteY9" fmla="*/ 62579 h 289083"/>
                <a:gd name="connsiteX10" fmla="*/ 192008 w 267080"/>
                <a:gd name="connsiteY10" fmla="*/ 142399 h 289083"/>
                <a:gd name="connsiteX11" fmla="*/ 132065 w 267080"/>
                <a:gd name="connsiteY11" fmla="*/ 22660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7080" h="289083">
                  <a:moveTo>
                    <a:pt x="135015" y="0"/>
                  </a:moveTo>
                  <a:lnTo>
                    <a:pt x="0" y="0"/>
                  </a:lnTo>
                  <a:lnTo>
                    <a:pt x="0" y="289084"/>
                  </a:lnTo>
                  <a:lnTo>
                    <a:pt x="135015" y="289084"/>
                  </a:lnTo>
                  <a:cubicBezTo>
                    <a:pt x="238631" y="289084"/>
                    <a:pt x="267080" y="250412"/>
                    <a:pt x="267080" y="142399"/>
                  </a:cubicBezTo>
                  <a:cubicBezTo>
                    <a:pt x="267080" y="40862"/>
                    <a:pt x="239678" y="95"/>
                    <a:pt x="135015" y="95"/>
                  </a:cubicBezTo>
                  <a:close/>
                  <a:moveTo>
                    <a:pt x="132065" y="226600"/>
                  </a:moveTo>
                  <a:lnTo>
                    <a:pt x="73549" y="226600"/>
                  </a:lnTo>
                  <a:lnTo>
                    <a:pt x="73549" y="62579"/>
                  </a:lnTo>
                  <a:lnTo>
                    <a:pt x="132065" y="62579"/>
                  </a:lnTo>
                  <a:cubicBezTo>
                    <a:pt x="178307" y="62579"/>
                    <a:pt x="192008" y="75247"/>
                    <a:pt x="192008" y="142399"/>
                  </a:cubicBezTo>
                  <a:cubicBezTo>
                    <a:pt x="192008" y="203835"/>
                    <a:pt x="176595" y="226600"/>
                    <a:pt x="132065" y="226600"/>
                  </a:cubicBez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29" name="Freeform 7">
              <a:extLst>
                <a:ext uri="{FF2B5EF4-FFF2-40B4-BE49-F238E27FC236}">
                  <a16:creationId xmlns:a16="http://schemas.microsoft.com/office/drawing/2014/main" id="{CCA6FEF7-71CD-4AFB-70EC-D574C4CE9506}"/>
                </a:ext>
              </a:extLst>
            </p:cNvPr>
            <p:cNvSpPr/>
            <p:nvPr/>
          </p:nvSpPr>
          <p:spPr>
            <a:xfrm>
              <a:off x="6070595" y="3276600"/>
              <a:ext cx="319411" cy="304228"/>
            </a:xfrm>
            <a:custGeom>
              <a:avLst/>
              <a:gdLst>
                <a:gd name="connsiteX0" fmla="*/ 159563 w 319411"/>
                <a:gd name="connsiteY0" fmla="*/ 0 h 304228"/>
                <a:gd name="connsiteX1" fmla="*/ 0 w 319411"/>
                <a:gd name="connsiteY1" fmla="*/ 151733 h 304228"/>
                <a:gd name="connsiteX2" fmla="*/ 159563 w 319411"/>
                <a:gd name="connsiteY2" fmla="*/ 304229 h 304228"/>
                <a:gd name="connsiteX3" fmla="*/ 319411 w 319411"/>
                <a:gd name="connsiteY3" fmla="*/ 151733 h 304228"/>
                <a:gd name="connsiteX4" fmla="*/ 159563 w 319411"/>
                <a:gd name="connsiteY4" fmla="*/ 0 h 304228"/>
                <a:gd name="connsiteX5" fmla="*/ 159563 w 319411"/>
                <a:gd name="connsiteY5" fmla="*/ 239173 h 304228"/>
                <a:gd name="connsiteX6" fmla="*/ 75072 w 319411"/>
                <a:gd name="connsiteY6" fmla="*/ 151733 h 304228"/>
                <a:gd name="connsiteX7" fmla="*/ 159563 w 319411"/>
                <a:gd name="connsiteY7" fmla="*/ 65056 h 304228"/>
                <a:gd name="connsiteX8" fmla="*/ 244054 w 319411"/>
                <a:gd name="connsiteY8" fmla="*/ 151733 h 304228"/>
                <a:gd name="connsiteX9" fmla="*/ 159563 w 319411"/>
                <a:gd name="connsiteY9" fmla="*/ 239173 h 304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9411" h="304228">
                  <a:moveTo>
                    <a:pt x="159563" y="0"/>
                  </a:moveTo>
                  <a:cubicBezTo>
                    <a:pt x="54520" y="0"/>
                    <a:pt x="0" y="64675"/>
                    <a:pt x="0" y="151733"/>
                  </a:cubicBezTo>
                  <a:cubicBezTo>
                    <a:pt x="0" y="238792"/>
                    <a:pt x="54520" y="304229"/>
                    <a:pt x="159563" y="304229"/>
                  </a:cubicBezTo>
                  <a:cubicBezTo>
                    <a:pt x="264606" y="304229"/>
                    <a:pt x="319411" y="239173"/>
                    <a:pt x="319411" y="151733"/>
                  </a:cubicBezTo>
                  <a:cubicBezTo>
                    <a:pt x="319411" y="64294"/>
                    <a:pt x="264892" y="0"/>
                    <a:pt x="159563" y="0"/>
                  </a:cubicBezTo>
                  <a:close/>
                  <a:moveTo>
                    <a:pt x="159563" y="239173"/>
                  </a:moveTo>
                  <a:cubicBezTo>
                    <a:pt x="105043" y="239173"/>
                    <a:pt x="75072" y="205931"/>
                    <a:pt x="75072" y="151733"/>
                  </a:cubicBezTo>
                  <a:cubicBezTo>
                    <a:pt x="75072" y="97536"/>
                    <a:pt x="105043" y="65056"/>
                    <a:pt x="159563" y="65056"/>
                  </a:cubicBezTo>
                  <a:cubicBezTo>
                    <a:pt x="214083" y="65056"/>
                    <a:pt x="244054" y="98679"/>
                    <a:pt x="244054" y="151733"/>
                  </a:cubicBezTo>
                  <a:cubicBezTo>
                    <a:pt x="244054" y="204788"/>
                    <a:pt x="214463" y="239173"/>
                    <a:pt x="159563" y="239173"/>
                  </a:cubicBez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30" name="Freeform 8">
              <a:extLst>
                <a:ext uri="{FF2B5EF4-FFF2-40B4-BE49-F238E27FC236}">
                  <a16:creationId xmlns:a16="http://schemas.microsoft.com/office/drawing/2014/main" id="{723D1348-03B4-0963-915C-1B1926BB6C8F}"/>
                </a:ext>
              </a:extLst>
            </p:cNvPr>
            <p:cNvSpPr/>
            <p:nvPr/>
          </p:nvSpPr>
          <p:spPr>
            <a:xfrm>
              <a:off x="5799233" y="3284505"/>
              <a:ext cx="259468" cy="289083"/>
            </a:xfrm>
            <a:custGeom>
              <a:avLst/>
              <a:gdLst>
                <a:gd name="connsiteX0" fmla="*/ 0 w 259468"/>
                <a:gd name="connsiteY0" fmla="*/ 62579 h 289083"/>
                <a:gd name="connsiteX1" fmla="*/ 93150 w 259468"/>
                <a:gd name="connsiteY1" fmla="*/ 62579 h 289083"/>
                <a:gd name="connsiteX2" fmla="*/ 93150 w 259468"/>
                <a:gd name="connsiteY2" fmla="*/ 289084 h 289083"/>
                <a:gd name="connsiteX3" fmla="*/ 166699 w 259468"/>
                <a:gd name="connsiteY3" fmla="*/ 289084 h 289083"/>
                <a:gd name="connsiteX4" fmla="*/ 166699 w 259468"/>
                <a:gd name="connsiteY4" fmla="*/ 62579 h 289083"/>
                <a:gd name="connsiteX5" fmla="*/ 259468 w 259468"/>
                <a:gd name="connsiteY5" fmla="*/ 62579 h 289083"/>
                <a:gd name="connsiteX6" fmla="*/ 259468 w 259468"/>
                <a:gd name="connsiteY6" fmla="*/ 0 h 289083"/>
                <a:gd name="connsiteX7" fmla="*/ 0 w 259468"/>
                <a:gd name="connsiteY7" fmla="*/ 0 h 289083"/>
                <a:gd name="connsiteX8" fmla="*/ 0 w 259468"/>
                <a:gd name="connsiteY8" fmla="*/ 62579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9468" h="289083">
                  <a:moveTo>
                    <a:pt x="0" y="62579"/>
                  </a:moveTo>
                  <a:lnTo>
                    <a:pt x="93150" y="62579"/>
                  </a:lnTo>
                  <a:lnTo>
                    <a:pt x="93150" y="289084"/>
                  </a:lnTo>
                  <a:lnTo>
                    <a:pt x="166699" y="289084"/>
                  </a:lnTo>
                  <a:lnTo>
                    <a:pt x="166699" y="62579"/>
                  </a:lnTo>
                  <a:lnTo>
                    <a:pt x="259468" y="62579"/>
                  </a:lnTo>
                  <a:lnTo>
                    <a:pt x="259468" y="0"/>
                  </a:lnTo>
                  <a:lnTo>
                    <a:pt x="0" y="0"/>
                  </a:lnTo>
                  <a:lnTo>
                    <a:pt x="0" y="62579"/>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31" name="Freeform 9">
              <a:extLst>
                <a:ext uri="{FF2B5EF4-FFF2-40B4-BE49-F238E27FC236}">
                  <a16:creationId xmlns:a16="http://schemas.microsoft.com/office/drawing/2014/main" id="{F44FA22C-8B08-EF8A-14A6-74DFF89FDC19}"/>
                </a:ext>
              </a:extLst>
            </p:cNvPr>
            <p:cNvSpPr/>
            <p:nvPr/>
          </p:nvSpPr>
          <p:spPr>
            <a:xfrm>
              <a:off x="5492857" y="3284505"/>
              <a:ext cx="272789" cy="296227"/>
            </a:xfrm>
            <a:custGeom>
              <a:avLst/>
              <a:gdLst>
                <a:gd name="connsiteX0" fmla="*/ 199240 w 272789"/>
                <a:gd name="connsiteY0" fmla="*/ 178499 h 296227"/>
                <a:gd name="connsiteX1" fmla="*/ 136823 w 272789"/>
                <a:gd name="connsiteY1" fmla="*/ 231267 h 296227"/>
                <a:gd name="connsiteX2" fmla="*/ 73644 w 272789"/>
                <a:gd name="connsiteY2" fmla="*/ 178499 h 296227"/>
                <a:gd name="connsiteX3" fmla="*/ 73644 w 272789"/>
                <a:gd name="connsiteY3" fmla="*/ 0 h 296227"/>
                <a:gd name="connsiteX4" fmla="*/ 0 w 272789"/>
                <a:gd name="connsiteY4" fmla="*/ 0 h 296227"/>
                <a:gd name="connsiteX5" fmla="*/ 0 w 272789"/>
                <a:gd name="connsiteY5" fmla="*/ 186785 h 296227"/>
                <a:gd name="connsiteX6" fmla="*/ 136728 w 272789"/>
                <a:gd name="connsiteY6" fmla="*/ 296228 h 296227"/>
                <a:gd name="connsiteX7" fmla="*/ 272789 w 272789"/>
                <a:gd name="connsiteY7" fmla="*/ 186785 h 296227"/>
                <a:gd name="connsiteX8" fmla="*/ 272789 w 272789"/>
                <a:gd name="connsiteY8" fmla="*/ 0 h 296227"/>
                <a:gd name="connsiteX9" fmla="*/ 199145 w 272789"/>
                <a:gd name="connsiteY9" fmla="*/ 0 h 296227"/>
                <a:gd name="connsiteX10" fmla="*/ 199145 w 272789"/>
                <a:gd name="connsiteY10" fmla="*/ 178499 h 296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2789" h="296227">
                  <a:moveTo>
                    <a:pt x="199240" y="178499"/>
                  </a:moveTo>
                  <a:cubicBezTo>
                    <a:pt x="199240" y="216122"/>
                    <a:pt x="176119" y="231267"/>
                    <a:pt x="136823" y="231267"/>
                  </a:cubicBezTo>
                  <a:cubicBezTo>
                    <a:pt x="97527" y="231267"/>
                    <a:pt x="73644" y="215360"/>
                    <a:pt x="73644" y="178499"/>
                  </a:cubicBezTo>
                  <a:lnTo>
                    <a:pt x="73644" y="0"/>
                  </a:lnTo>
                  <a:lnTo>
                    <a:pt x="0" y="0"/>
                  </a:lnTo>
                  <a:lnTo>
                    <a:pt x="0" y="186785"/>
                  </a:lnTo>
                  <a:cubicBezTo>
                    <a:pt x="0" y="270224"/>
                    <a:pt x="74310" y="296228"/>
                    <a:pt x="136728" y="296228"/>
                  </a:cubicBezTo>
                  <a:cubicBezTo>
                    <a:pt x="199145" y="296228"/>
                    <a:pt x="272789" y="270224"/>
                    <a:pt x="272789" y="186785"/>
                  </a:cubicBezTo>
                  <a:lnTo>
                    <a:pt x="272789" y="0"/>
                  </a:lnTo>
                  <a:lnTo>
                    <a:pt x="199145" y="0"/>
                  </a:lnTo>
                  <a:lnTo>
                    <a:pt x="199145" y="178499"/>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32" name="Freeform 10">
              <a:extLst>
                <a:ext uri="{FF2B5EF4-FFF2-40B4-BE49-F238E27FC236}">
                  <a16:creationId xmlns:a16="http://schemas.microsoft.com/office/drawing/2014/main" id="{2A86CC0E-E24B-6F35-FB0B-4893BA103BB3}"/>
                </a:ext>
              </a:extLst>
            </p:cNvPr>
            <p:cNvSpPr/>
            <p:nvPr/>
          </p:nvSpPr>
          <p:spPr>
            <a:xfrm>
              <a:off x="5166595" y="3284505"/>
              <a:ext cx="316842" cy="289083"/>
            </a:xfrm>
            <a:custGeom>
              <a:avLst/>
              <a:gdLst>
                <a:gd name="connsiteX0" fmla="*/ 110752 w 316842"/>
                <a:gd name="connsiteY0" fmla="*/ 0 h 289083"/>
                <a:gd name="connsiteX1" fmla="*/ 0 w 316842"/>
                <a:gd name="connsiteY1" fmla="*/ 289084 h 289083"/>
                <a:gd name="connsiteX2" fmla="*/ 76118 w 316842"/>
                <a:gd name="connsiteY2" fmla="*/ 289084 h 289083"/>
                <a:gd name="connsiteX3" fmla="*/ 95433 w 316842"/>
                <a:gd name="connsiteY3" fmla="*/ 234887 h 289083"/>
                <a:gd name="connsiteX4" fmla="*/ 219126 w 316842"/>
                <a:gd name="connsiteY4" fmla="*/ 234887 h 289083"/>
                <a:gd name="connsiteX5" fmla="*/ 238155 w 316842"/>
                <a:gd name="connsiteY5" fmla="*/ 289084 h 289083"/>
                <a:gd name="connsiteX6" fmla="*/ 316843 w 316842"/>
                <a:gd name="connsiteY6" fmla="*/ 289084 h 289083"/>
                <a:gd name="connsiteX7" fmla="*/ 204663 w 316842"/>
                <a:gd name="connsiteY7" fmla="*/ 0 h 289083"/>
                <a:gd name="connsiteX8" fmla="*/ 110752 w 316842"/>
                <a:gd name="connsiteY8" fmla="*/ 0 h 289083"/>
                <a:gd name="connsiteX9" fmla="*/ 117413 w 316842"/>
                <a:gd name="connsiteY9" fmla="*/ 173450 h 289083"/>
                <a:gd name="connsiteX10" fmla="*/ 157850 w 316842"/>
                <a:gd name="connsiteY10" fmla="*/ 60198 h 289083"/>
                <a:gd name="connsiteX11" fmla="*/ 197622 w 316842"/>
                <a:gd name="connsiteY11" fmla="*/ 173546 h 289083"/>
                <a:gd name="connsiteX12" fmla="*/ 117413 w 316842"/>
                <a:gd name="connsiteY12" fmla="*/ 173546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6842" h="289083">
                  <a:moveTo>
                    <a:pt x="110752" y="0"/>
                  </a:moveTo>
                  <a:lnTo>
                    <a:pt x="0" y="289084"/>
                  </a:lnTo>
                  <a:lnTo>
                    <a:pt x="76118" y="289084"/>
                  </a:lnTo>
                  <a:lnTo>
                    <a:pt x="95433" y="234887"/>
                  </a:lnTo>
                  <a:lnTo>
                    <a:pt x="219126" y="234887"/>
                  </a:lnTo>
                  <a:lnTo>
                    <a:pt x="238155" y="289084"/>
                  </a:lnTo>
                  <a:lnTo>
                    <a:pt x="316843" y="289084"/>
                  </a:lnTo>
                  <a:lnTo>
                    <a:pt x="204663" y="0"/>
                  </a:lnTo>
                  <a:lnTo>
                    <a:pt x="110752" y="0"/>
                  </a:lnTo>
                  <a:close/>
                  <a:moveTo>
                    <a:pt x="117413" y="173450"/>
                  </a:moveTo>
                  <a:lnTo>
                    <a:pt x="157850" y="60198"/>
                  </a:lnTo>
                  <a:lnTo>
                    <a:pt x="197622" y="173546"/>
                  </a:lnTo>
                  <a:lnTo>
                    <a:pt x="117413" y="173546"/>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33" name="Freeform 11">
              <a:extLst>
                <a:ext uri="{FF2B5EF4-FFF2-40B4-BE49-F238E27FC236}">
                  <a16:creationId xmlns:a16="http://schemas.microsoft.com/office/drawing/2014/main" id="{46075BB6-B88D-CE68-AC3C-DBD7479DB681}"/>
                </a:ext>
              </a:extLst>
            </p:cNvPr>
            <p:cNvSpPr/>
            <p:nvPr/>
          </p:nvSpPr>
          <p:spPr>
            <a:xfrm>
              <a:off x="4616450" y="3284505"/>
              <a:ext cx="422266" cy="289083"/>
            </a:xfrm>
            <a:custGeom>
              <a:avLst/>
              <a:gdLst>
                <a:gd name="connsiteX0" fmla="*/ 2284 w 422266"/>
                <a:gd name="connsiteY0" fmla="*/ 289084 h 289083"/>
                <a:gd name="connsiteX1" fmla="*/ 260800 w 422266"/>
                <a:gd name="connsiteY1" fmla="*/ 128111 h 289083"/>
                <a:gd name="connsiteX2" fmla="*/ 394959 w 422266"/>
                <a:gd name="connsiteY2" fmla="*/ 128111 h 289083"/>
                <a:gd name="connsiteX3" fmla="*/ 402761 w 422266"/>
                <a:gd name="connsiteY3" fmla="*/ 135922 h 289083"/>
                <a:gd name="connsiteX4" fmla="*/ 402761 w 422266"/>
                <a:gd name="connsiteY4" fmla="*/ 135922 h 289083"/>
                <a:gd name="connsiteX5" fmla="*/ 399146 w 422266"/>
                <a:gd name="connsiteY5" fmla="*/ 142494 h 289083"/>
                <a:gd name="connsiteX6" fmla="*/ 272123 w 422266"/>
                <a:gd name="connsiteY6" fmla="*/ 218694 h 289083"/>
                <a:gd name="connsiteX7" fmla="*/ 260991 w 422266"/>
                <a:gd name="connsiteY7" fmla="*/ 240982 h 289083"/>
                <a:gd name="connsiteX8" fmla="*/ 260991 w 422266"/>
                <a:gd name="connsiteY8" fmla="*/ 288989 h 289083"/>
                <a:gd name="connsiteX9" fmla="*/ 422266 w 422266"/>
                <a:gd name="connsiteY9" fmla="*/ 288989 h 289083"/>
                <a:gd name="connsiteX10" fmla="*/ 422266 w 422266"/>
                <a:gd name="connsiteY10" fmla="*/ 9906 h 289083"/>
                <a:gd name="connsiteX11" fmla="*/ 412371 w 422266"/>
                <a:gd name="connsiteY11" fmla="*/ 0 h 289083"/>
                <a:gd name="connsiteX12" fmla="*/ 411895 w 422266"/>
                <a:gd name="connsiteY12" fmla="*/ 0 h 289083"/>
                <a:gd name="connsiteX13" fmla="*/ 257946 w 422266"/>
                <a:gd name="connsiteY13" fmla="*/ 0 h 289083"/>
                <a:gd name="connsiteX14" fmla="*/ 0 w 422266"/>
                <a:gd name="connsiteY14" fmla="*/ 160306 h 289083"/>
                <a:gd name="connsiteX15" fmla="*/ 0 w 422266"/>
                <a:gd name="connsiteY15" fmla="*/ 289084 h 289083"/>
                <a:gd name="connsiteX16" fmla="*/ 2284 w 422266"/>
                <a:gd name="connsiteY16"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2266" h="289083">
                  <a:moveTo>
                    <a:pt x="2284" y="289084"/>
                  </a:moveTo>
                  <a:lnTo>
                    <a:pt x="260800" y="128111"/>
                  </a:lnTo>
                  <a:lnTo>
                    <a:pt x="394959" y="128111"/>
                  </a:lnTo>
                  <a:cubicBezTo>
                    <a:pt x="399241" y="128111"/>
                    <a:pt x="402761" y="131636"/>
                    <a:pt x="402761" y="135922"/>
                  </a:cubicBezTo>
                  <a:lnTo>
                    <a:pt x="402761" y="135922"/>
                  </a:lnTo>
                  <a:cubicBezTo>
                    <a:pt x="402951" y="138684"/>
                    <a:pt x="401524" y="141256"/>
                    <a:pt x="399146" y="142494"/>
                  </a:cubicBezTo>
                  <a:lnTo>
                    <a:pt x="272123" y="218694"/>
                  </a:lnTo>
                  <a:cubicBezTo>
                    <a:pt x="263845" y="223647"/>
                    <a:pt x="260991" y="233553"/>
                    <a:pt x="260991" y="240982"/>
                  </a:cubicBezTo>
                  <a:lnTo>
                    <a:pt x="260991" y="288989"/>
                  </a:lnTo>
                  <a:cubicBezTo>
                    <a:pt x="260991" y="288989"/>
                    <a:pt x="422266" y="288989"/>
                    <a:pt x="422266" y="288989"/>
                  </a:cubicBezTo>
                  <a:lnTo>
                    <a:pt x="422266" y="9906"/>
                  </a:lnTo>
                  <a:cubicBezTo>
                    <a:pt x="422266" y="4477"/>
                    <a:pt x="417890" y="0"/>
                    <a:pt x="412371" y="0"/>
                  </a:cubicBezTo>
                  <a:cubicBezTo>
                    <a:pt x="412181" y="0"/>
                    <a:pt x="412086" y="0"/>
                    <a:pt x="411895" y="0"/>
                  </a:cubicBezTo>
                  <a:lnTo>
                    <a:pt x="257946" y="0"/>
                  </a:lnTo>
                  <a:lnTo>
                    <a:pt x="0" y="160306"/>
                  </a:lnTo>
                  <a:lnTo>
                    <a:pt x="0" y="289084"/>
                  </a:lnTo>
                  <a:lnTo>
                    <a:pt x="2284" y="289084"/>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grpSp>
      <p:sp>
        <p:nvSpPr>
          <p:cNvPr id="34" name="Picture Placeholder 3">
            <a:extLst>
              <a:ext uri="{FF2B5EF4-FFF2-40B4-BE49-F238E27FC236}">
                <a16:creationId xmlns:a16="http://schemas.microsoft.com/office/drawing/2014/main" id="{DC83CDD7-A399-0CE0-2498-A58018C85043}"/>
              </a:ext>
            </a:extLst>
          </p:cNvPr>
          <p:cNvSpPr>
            <a:spLocks noGrp="1"/>
          </p:cNvSpPr>
          <p:nvPr>
            <p:ph type="pic" sz="quarter" idx="11"/>
          </p:nvPr>
        </p:nvSpPr>
        <p:spPr>
          <a:xfrm>
            <a:off x="0" y="0"/>
            <a:ext cx="6303185" cy="6858000"/>
          </a:xfrm>
          <a:custGeom>
            <a:avLst/>
            <a:gdLst>
              <a:gd name="connsiteX0" fmla="*/ 0 w 6303185"/>
              <a:gd name="connsiteY0" fmla="*/ 0 h 6858000"/>
              <a:gd name="connsiteX1" fmla="*/ 6084888 w 6303185"/>
              <a:gd name="connsiteY1" fmla="*/ 0 h 6858000"/>
              <a:gd name="connsiteX2" fmla="*/ 6084888 w 6303185"/>
              <a:gd name="connsiteY2" fmla="*/ 6639703 h 6858000"/>
              <a:gd name="connsiteX3" fmla="*/ 6303185 w 6303185"/>
              <a:gd name="connsiteY3" fmla="*/ 6858000 h 6858000"/>
              <a:gd name="connsiteX4" fmla="*/ 0 w 6303185"/>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03185" h="6858000">
                <a:moveTo>
                  <a:pt x="0" y="0"/>
                </a:moveTo>
                <a:lnTo>
                  <a:pt x="6084888" y="0"/>
                </a:lnTo>
                <a:lnTo>
                  <a:pt x="6084888" y="6639703"/>
                </a:lnTo>
                <a:cubicBezTo>
                  <a:pt x="6084888" y="6760265"/>
                  <a:pt x="6182623" y="6858000"/>
                  <a:pt x="6303185" y="6858000"/>
                </a:cubicBezTo>
                <a:lnTo>
                  <a:pt x="0" y="6858000"/>
                </a:lnTo>
                <a:close/>
              </a:path>
            </a:pathLst>
          </a:custGeom>
          <a:noFill/>
          <a:ln>
            <a:noFill/>
          </a:ln>
        </p:spPr>
        <p:txBody>
          <a:bodyPr vert="horz" wrap="square" lIns="0" tIns="0" rIns="0" bIns="0" rtlCol="0" anchor="t">
            <a:noAutofit/>
          </a:bodyPr>
          <a:lstStyle>
            <a:lvl1pPr marL="0" marR="0" indent="0" algn="l" defTabSz="914354" rtl="0" eaLnBrk="1" fontAlgn="auto" latinLnBrk="0" hangingPunct="1">
              <a:lnSpc>
                <a:spcPct val="100000"/>
              </a:lnSpc>
              <a:spcBef>
                <a:spcPts val="600"/>
              </a:spcBef>
              <a:spcAft>
                <a:spcPts val="600"/>
              </a:spcAft>
              <a:buClr>
                <a:schemeClr val="tx1"/>
              </a:buClr>
              <a:buSzPct val="100000"/>
              <a:buFont typeface="Wingdings 2" panose="05020102010507070707" pitchFamily="18" charset="2"/>
              <a:buNone/>
              <a:tabLst/>
              <a:defRPr lang="en-US" b="0" i="0">
                <a:latin typeface="Artifakt Element" panose="020B0503050000020004" pitchFamily="34" charset="77"/>
              </a:defRPr>
            </a:lvl1pPr>
          </a:lstStyle>
          <a:p>
            <a:pPr marL="0" marR="0" lvl="0" indent="0" algn="l" defTabSz="914354" rtl="0" eaLnBrk="1" fontAlgn="auto" latinLnBrk="0" hangingPunct="1">
              <a:lnSpc>
                <a:spcPct val="100000"/>
              </a:lnSpc>
              <a:spcBef>
                <a:spcPts val="600"/>
              </a:spcBef>
              <a:spcAft>
                <a:spcPts val="600"/>
              </a:spcAft>
              <a:buClr>
                <a:schemeClr val="tx1"/>
              </a:buClr>
              <a:buSzPct val="100000"/>
              <a:buFont typeface="Wingdings 2" panose="05020102010507070707" pitchFamily="18" charset="2"/>
              <a:buNone/>
              <a:tabLst/>
              <a:defRPr/>
            </a:pPr>
            <a:r>
              <a:rPr lang="en-US"/>
              <a:t>Click icon to add picture</a:t>
            </a:r>
          </a:p>
        </p:txBody>
      </p:sp>
      <p:sp>
        <p:nvSpPr>
          <p:cNvPr id="2" name="Text Placeholder 26">
            <a:extLst>
              <a:ext uri="{FF2B5EF4-FFF2-40B4-BE49-F238E27FC236}">
                <a16:creationId xmlns:a16="http://schemas.microsoft.com/office/drawing/2014/main" id="{00FB5685-D5B2-0CE6-8470-864B3684DA4E}"/>
              </a:ext>
            </a:extLst>
          </p:cNvPr>
          <p:cNvSpPr>
            <a:spLocks noGrp="1" noChangeAspect="1"/>
          </p:cNvSpPr>
          <p:nvPr>
            <p:ph type="body" sz="quarter" idx="12" hasCustomPrompt="1"/>
          </p:nvPr>
        </p:nvSpPr>
        <p:spPr>
          <a:xfrm>
            <a:off x="10465414" y="460342"/>
            <a:ext cx="1317465" cy="200123"/>
          </a:xfrm>
          <a:prstGeom prst="rect">
            <a:avLst/>
          </a:prstGeom>
          <a:noFill/>
          <a:ln>
            <a:noFill/>
          </a:ln>
        </p:spPr>
        <p:txBody>
          <a:bodyPr lIns="0" tIns="0" rIns="0" bIns="0">
            <a:noAutofit/>
          </a:bodyPr>
          <a:lstStyle>
            <a:lvl1pPr marL="0" indent="0" algn="r">
              <a:spcBef>
                <a:spcPts val="0"/>
              </a:spcBef>
              <a:spcAft>
                <a:spcPts val="0"/>
              </a:spcAft>
              <a:buNone/>
              <a:defRPr sz="1400" b="0" i="0">
                <a:solidFill>
                  <a:schemeClr val="tx1"/>
                </a:solidFill>
                <a:latin typeface="Artifakt Element" panose="020B0503050000020004" pitchFamily="34" charset="77"/>
              </a:defRPr>
            </a:lvl1pPr>
            <a:lvl2pPr>
              <a:defRPr sz="800">
                <a:solidFill>
                  <a:schemeClr val="bg1"/>
                </a:solidFill>
              </a:defRPr>
            </a:lvl2pPr>
            <a:lvl3pPr>
              <a:defRPr sz="800">
                <a:solidFill>
                  <a:schemeClr val="bg1"/>
                </a:solidFill>
              </a:defRPr>
            </a:lvl3pPr>
            <a:lvl4pPr>
              <a:defRPr sz="800">
                <a:solidFill>
                  <a:schemeClr val="bg1"/>
                </a:solidFill>
              </a:defRPr>
            </a:lvl4pPr>
            <a:lvl5pPr>
              <a:defRPr sz="800">
                <a:solidFill>
                  <a:schemeClr val="bg1"/>
                </a:solidFill>
              </a:defRPr>
            </a:lvl5pPr>
          </a:lstStyle>
          <a:p>
            <a:r>
              <a:rPr lang="en-US"/>
              <a:t>Add date here</a:t>
            </a:r>
          </a:p>
        </p:txBody>
      </p:sp>
      <p:sp>
        <p:nvSpPr>
          <p:cNvPr id="3" name="Copyright Line 5">
            <a:extLst>
              <a:ext uri="{FF2B5EF4-FFF2-40B4-BE49-F238E27FC236}">
                <a16:creationId xmlns:a16="http://schemas.microsoft.com/office/drawing/2014/main" id="{BD25C990-2719-1441-BF0A-874F8D5B4447}"/>
              </a:ext>
              <a:ext uri="{C183D7F6-B498-43B3-948B-1728B52AA6E4}">
                <adec:decorative xmlns:adec="http://schemas.microsoft.com/office/drawing/2017/decorative" val="0"/>
              </a:ext>
            </a:extLst>
          </p:cNvPr>
          <p:cNvSpPr txBox="1"/>
          <p:nvPr userDrawn="1"/>
        </p:nvSpPr>
        <p:spPr>
          <a:xfrm>
            <a:off x="9793871" y="6248400"/>
            <a:ext cx="1979029" cy="152400"/>
          </a:xfrm>
          <a:prstGeom prst="rect">
            <a:avLst/>
          </a:prstGeom>
          <a:noFill/>
        </p:spPr>
        <p:txBody>
          <a:bodyPr wrap="square" lIns="0" tIns="0" rIns="0" bIns="0" rtlCol="0" anchor="b">
            <a:noAutofit/>
          </a:bodyPr>
          <a:lstStyle/>
          <a:p>
            <a:pPr algn="r">
              <a:lnSpc>
                <a:spcPct val="90000"/>
              </a:lnSpc>
              <a:spcBef>
                <a:spcPts val="300"/>
              </a:spcBef>
            </a:pPr>
            <a:r>
              <a:rPr lang="en-US" sz="800" b="0" i="0">
                <a:solidFill>
                  <a:schemeClr val="tx2"/>
                </a:solidFill>
                <a:latin typeface="Artifakt Element" panose="020B0503050000020004" pitchFamily="34" charset="77"/>
              </a:rPr>
              <a:t>© 2025 Autodesk. All rights reserved.</a:t>
            </a:r>
          </a:p>
        </p:txBody>
      </p:sp>
      <p:sp>
        <p:nvSpPr>
          <p:cNvPr id="4" name="Text Placeholder 35">
            <a:extLst>
              <a:ext uri="{FF2B5EF4-FFF2-40B4-BE49-F238E27FC236}">
                <a16:creationId xmlns:a16="http://schemas.microsoft.com/office/drawing/2014/main" id="{4B5A07EB-6384-C8CD-CC4F-D98559A69829}"/>
              </a:ext>
            </a:extLst>
          </p:cNvPr>
          <p:cNvSpPr>
            <a:spLocks noGrp="1"/>
          </p:cNvSpPr>
          <p:nvPr>
            <p:ph type="body" sz="quarter" idx="30" hasCustomPrompt="1"/>
          </p:nvPr>
        </p:nvSpPr>
        <p:spPr>
          <a:xfrm>
            <a:off x="448926" y="6502400"/>
            <a:ext cx="5198150" cy="136208"/>
          </a:xfrm>
          <a:prstGeom prst="rect">
            <a:avLst/>
          </a:prstGeom>
        </p:spPr>
        <p:txBody>
          <a:bodyPr lIns="0" tIns="0" rIns="0" bIns="0" anchor="b">
            <a:noAutofit/>
          </a:bodyPr>
          <a:lstStyle>
            <a:lvl1pPr marL="0" indent="0">
              <a:lnSpc>
                <a:spcPct val="90000"/>
              </a:lnSpc>
              <a:spcBef>
                <a:spcPts val="0"/>
              </a:spcBef>
              <a:spcAft>
                <a:spcPts val="0"/>
              </a:spcAft>
              <a:buNone/>
              <a:defRPr sz="600" b="0" i="0">
                <a:solidFill>
                  <a:schemeClr val="bg1"/>
                </a:solidFill>
                <a:latin typeface="Artifakt Element" panose="020B0503050000020004" pitchFamily="34" charset="77"/>
              </a:defRPr>
            </a:lvl1pPr>
          </a:lstStyle>
          <a:p>
            <a:r>
              <a:rPr lang="en-US"/>
              <a:t>Image courtesy of [Name]</a:t>
            </a:r>
          </a:p>
        </p:txBody>
      </p:sp>
      <p:sp>
        <p:nvSpPr>
          <p:cNvPr id="5" name="Text Placeholder 26">
            <a:extLst>
              <a:ext uri="{FF2B5EF4-FFF2-40B4-BE49-F238E27FC236}">
                <a16:creationId xmlns:a16="http://schemas.microsoft.com/office/drawing/2014/main" id="{CB1C45C7-3B70-166B-3110-EEA29E4A3690}"/>
              </a:ext>
            </a:extLst>
          </p:cNvPr>
          <p:cNvSpPr>
            <a:spLocks noGrp="1" noChangeAspect="1"/>
          </p:cNvSpPr>
          <p:nvPr>
            <p:ph type="body" sz="quarter" idx="31" hasCustomPrompt="1"/>
          </p:nvPr>
        </p:nvSpPr>
        <p:spPr>
          <a:xfrm>
            <a:off x="6574860" y="5553074"/>
            <a:ext cx="2592244" cy="847725"/>
          </a:xfrm>
          <a:prstGeom prst="rect">
            <a:avLst/>
          </a:prstGeom>
          <a:noFill/>
          <a:ln>
            <a:noFill/>
          </a:ln>
        </p:spPr>
        <p:txBody>
          <a:bodyPr lIns="0" tIns="0" rIns="0" bIns="0" anchor="b">
            <a:noAutofit/>
          </a:bodyPr>
          <a:lstStyle>
            <a:lvl1pPr marL="0" marR="0" indent="0" algn="l" defTabSz="914354" rtl="0" eaLnBrk="1" fontAlgn="auto" latinLnBrk="0" hangingPunct="1">
              <a:lnSpc>
                <a:spcPct val="100000"/>
              </a:lnSpc>
              <a:spcBef>
                <a:spcPts val="0"/>
              </a:spcBef>
              <a:spcAft>
                <a:spcPts val="0"/>
              </a:spcAft>
              <a:buClr>
                <a:schemeClr val="tx1"/>
              </a:buClr>
              <a:buSzPct val="100000"/>
              <a:buFont typeface="Wingdings 2" panose="05020102010507070707" pitchFamily="18" charset="2"/>
              <a:buNone/>
              <a:tabLst/>
              <a:defRPr sz="1400" b="0" i="0">
                <a:solidFill>
                  <a:schemeClr val="tx1"/>
                </a:solidFill>
                <a:latin typeface="Artifakt Element" panose="020B0503050000020004" pitchFamily="34" charset="77"/>
              </a:defRPr>
            </a:lvl1pPr>
            <a:lvl2pPr>
              <a:defRPr sz="800">
                <a:solidFill>
                  <a:schemeClr val="bg1"/>
                </a:solidFill>
              </a:defRPr>
            </a:lvl2pPr>
            <a:lvl3pPr>
              <a:defRPr sz="800">
                <a:solidFill>
                  <a:schemeClr val="bg1"/>
                </a:solidFill>
              </a:defRPr>
            </a:lvl3pPr>
            <a:lvl4pPr>
              <a:defRPr sz="800">
                <a:solidFill>
                  <a:schemeClr val="bg1"/>
                </a:solidFill>
              </a:defRPr>
            </a:lvl4pPr>
            <a:lvl5pPr>
              <a:defRPr sz="800">
                <a:solidFill>
                  <a:schemeClr val="bg1"/>
                </a:solidFill>
              </a:defRPr>
            </a:lvl5pPr>
          </a:lstStyle>
          <a:p>
            <a:r>
              <a:rPr lang="en-US"/>
              <a:t>Add name here, title here​</a:t>
            </a:r>
          </a:p>
          <a:p>
            <a:r>
              <a:rPr lang="en-US"/>
              <a:t>Add name here, title here​</a:t>
            </a:r>
          </a:p>
          <a:p>
            <a:r>
              <a:rPr lang="en-US"/>
              <a:t>Add name here, title here​</a:t>
            </a:r>
          </a:p>
        </p:txBody>
      </p:sp>
    </p:spTree>
    <p:extLst>
      <p:ext uri="{BB962C8B-B14F-4D97-AF65-F5344CB8AC3E}">
        <p14:creationId xmlns:p14="http://schemas.microsoft.com/office/powerpoint/2010/main" val="27407383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Slide 3 (Dark)">
    <p:bg>
      <p:bgPr>
        <a:solidFill>
          <a:schemeClr val="bg2"/>
        </a:solidFill>
        <a:effectLst/>
      </p:bgPr>
    </p:bg>
    <p:spTree>
      <p:nvGrpSpPr>
        <p:cNvPr id="1" name=""/>
        <p:cNvGrpSpPr/>
        <p:nvPr/>
      </p:nvGrpSpPr>
      <p:grpSpPr>
        <a:xfrm>
          <a:off x="0" y="0"/>
          <a:ext cx="0" cy="0"/>
          <a:chOff x="0" y="0"/>
          <a:chExt cx="0" cy="0"/>
        </a:xfrm>
      </p:grpSpPr>
      <p:sp>
        <p:nvSpPr>
          <p:cNvPr id="16" name="Rectangle: Single Corner Rounded 1">
            <a:extLst>
              <a:ext uri="{FF2B5EF4-FFF2-40B4-BE49-F238E27FC236}">
                <a16:creationId xmlns:a16="http://schemas.microsoft.com/office/drawing/2014/main" id="{B1524FB2-F065-6DA5-4FD6-699DEAE68C58}"/>
              </a:ext>
            </a:extLst>
          </p:cNvPr>
          <p:cNvSpPr/>
          <p:nvPr userDrawn="1"/>
        </p:nvSpPr>
        <p:spPr>
          <a:xfrm>
            <a:off x="0" y="1638300"/>
            <a:ext cx="12192000" cy="5219700"/>
          </a:xfrm>
          <a:prstGeom prst="round1Rect">
            <a:avLst>
              <a:gd name="adj" fmla="val 2960"/>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a:latin typeface="Artifakt Element" panose="020B0503050000020004" pitchFamily="34" charset="77"/>
            </a:endParaRPr>
          </a:p>
        </p:txBody>
      </p:sp>
      <p:sp>
        <p:nvSpPr>
          <p:cNvPr id="3" name="Rectangle 2">
            <a:extLst>
              <a:ext uri="{FF2B5EF4-FFF2-40B4-BE49-F238E27FC236}">
                <a16:creationId xmlns:a16="http://schemas.microsoft.com/office/drawing/2014/main" id="{C12D8BBF-B20D-5289-B20C-5B6B7448D192}"/>
              </a:ext>
            </a:extLst>
          </p:cNvPr>
          <p:cNvSpPr/>
          <p:nvPr userDrawn="1"/>
        </p:nvSpPr>
        <p:spPr>
          <a:xfrm>
            <a:off x="0" y="-1"/>
            <a:ext cx="12192000" cy="1634068"/>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ctr"/>
            <a:endParaRPr lang="en-US" b="0" i="0">
              <a:latin typeface="Artifakt Element" panose="020B0503050000020004" pitchFamily="34" charset="77"/>
            </a:endParaRPr>
          </a:p>
        </p:txBody>
      </p:sp>
      <p:grpSp>
        <p:nvGrpSpPr>
          <p:cNvPr id="4" name="Graphic 2">
            <a:extLst>
              <a:ext uri="{FF2B5EF4-FFF2-40B4-BE49-F238E27FC236}">
                <a16:creationId xmlns:a16="http://schemas.microsoft.com/office/drawing/2014/main" id="{6932843A-9018-9CE5-A0B8-A054519632B2}"/>
              </a:ext>
            </a:extLst>
          </p:cNvPr>
          <p:cNvGrpSpPr>
            <a:grpSpLocks noChangeAspect="1"/>
          </p:cNvGrpSpPr>
          <p:nvPr userDrawn="1"/>
        </p:nvGrpSpPr>
        <p:grpSpPr>
          <a:xfrm>
            <a:off x="455337" y="482536"/>
            <a:ext cx="1774595" cy="182323"/>
            <a:chOff x="4616450" y="3276600"/>
            <a:chExt cx="2962049" cy="304323"/>
          </a:xfrm>
          <a:solidFill>
            <a:schemeClr val="tx1"/>
          </a:solidFill>
        </p:grpSpPr>
        <p:sp>
          <p:nvSpPr>
            <p:cNvPr id="5" name="Freeform 3">
              <a:extLst>
                <a:ext uri="{FF2B5EF4-FFF2-40B4-BE49-F238E27FC236}">
                  <a16:creationId xmlns:a16="http://schemas.microsoft.com/office/drawing/2014/main" id="{49B9AB7A-8F02-CC0D-240C-24C8CF2898FF}"/>
                </a:ext>
              </a:extLst>
            </p:cNvPr>
            <p:cNvSpPr/>
            <p:nvPr/>
          </p:nvSpPr>
          <p:spPr>
            <a:xfrm>
              <a:off x="7312180" y="3284505"/>
              <a:ext cx="266318" cy="289083"/>
            </a:xfrm>
            <a:custGeom>
              <a:avLst/>
              <a:gdLst>
                <a:gd name="connsiteX0" fmla="*/ 266319 w 266318"/>
                <a:gd name="connsiteY0" fmla="*/ 0 h 289083"/>
                <a:gd name="connsiteX1" fmla="*/ 178688 w 266318"/>
                <a:gd name="connsiteY1" fmla="*/ 0 h 289083"/>
                <a:gd name="connsiteX2" fmla="*/ 73644 w 266318"/>
                <a:gd name="connsiteY2" fmla="*/ 117443 h 289083"/>
                <a:gd name="connsiteX3" fmla="*/ 73644 w 266318"/>
                <a:gd name="connsiteY3" fmla="*/ 0 h 289083"/>
                <a:gd name="connsiteX4" fmla="*/ 0 w 266318"/>
                <a:gd name="connsiteY4" fmla="*/ 0 h 289083"/>
                <a:gd name="connsiteX5" fmla="*/ 380 w 266318"/>
                <a:gd name="connsiteY5" fmla="*/ 289084 h 289083"/>
                <a:gd name="connsiteX6" fmla="*/ 73644 w 266318"/>
                <a:gd name="connsiteY6" fmla="*/ 289084 h 289083"/>
                <a:gd name="connsiteX7" fmla="*/ 73644 w 266318"/>
                <a:gd name="connsiteY7" fmla="*/ 179261 h 289083"/>
                <a:gd name="connsiteX8" fmla="*/ 173264 w 266318"/>
                <a:gd name="connsiteY8" fmla="*/ 289084 h 289083"/>
                <a:gd name="connsiteX9" fmla="*/ 266319 w 266318"/>
                <a:gd name="connsiteY9" fmla="*/ 289084 h 289083"/>
                <a:gd name="connsiteX10" fmla="*/ 132065 w 266318"/>
                <a:gd name="connsiteY10" fmla="*/ 146399 h 289083"/>
                <a:gd name="connsiteX11" fmla="*/ 266319 w 266318"/>
                <a:gd name="connsiteY11" fmla="*/ 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6318" h="289083">
                  <a:moveTo>
                    <a:pt x="266319" y="0"/>
                  </a:moveTo>
                  <a:lnTo>
                    <a:pt x="178688" y="0"/>
                  </a:lnTo>
                  <a:lnTo>
                    <a:pt x="73644" y="117443"/>
                  </a:lnTo>
                  <a:lnTo>
                    <a:pt x="73644" y="0"/>
                  </a:lnTo>
                  <a:lnTo>
                    <a:pt x="0" y="0"/>
                  </a:lnTo>
                  <a:lnTo>
                    <a:pt x="380" y="289084"/>
                  </a:lnTo>
                  <a:lnTo>
                    <a:pt x="73644" y="289084"/>
                  </a:lnTo>
                  <a:lnTo>
                    <a:pt x="73644" y="179261"/>
                  </a:lnTo>
                  <a:lnTo>
                    <a:pt x="173264" y="289084"/>
                  </a:lnTo>
                  <a:lnTo>
                    <a:pt x="266319" y="289084"/>
                  </a:lnTo>
                  <a:lnTo>
                    <a:pt x="132065" y="146399"/>
                  </a:lnTo>
                  <a:lnTo>
                    <a:pt x="266319" y="0"/>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6" name="Freeform 4">
              <a:extLst>
                <a:ext uri="{FF2B5EF4-FFF2-40B4-BE49-F238E27FC236}">
                  <a16:creationId xmlns:a16="http://schemas.microsoft.com/office/drawing/2014/main" id="{0FB19BF9-391A-3ED2-8E2D-EAFDC0EF8DAD}"/>
                </a:ext>
              </a:extLst>
            </p:cNvPr>
            <p:cNvSpPr/>
            <p:nvPr/>
          </p:nvSpPr>
          <p:spPr>
            <a:xfrm>
              <a:off x="7003330" y="3276600"/>
              <a:ext cx="271361" cy="304323"/>
            </a:xfrm>
            <a:custGeom>
              <a:avLst/>
              <a:gdLst>
                <a:gd name="connsiteX0" fmla="*/ 190105 w 271361"/>
                <a:gd name="connsiteY0" fmla="*/ 126778 h 304323"/>
                <a:gd name="connsiteX1" fmla="*/ 122931 w 271361"/>
                <a:gd name="connsiteY1" fmla="*/ 119158 h 304323"/>
                <a:gd name="connsiteX2" fmla="*/ 73835 w 271361"/>
                <a:gd name="connsiteY2" fmla="*/ 91726 h 304323"/>
                <a:gd name="connsiteX3" fmla="*/ 133397 w 271361"/>
                <a:gd name="connsiteY3" fmla="*/ 63532 h 304323"/>
                <a:gd name="connsiteX4" fmla="*/ 194768 w 271361"/>
                <a:gd name="connsiteY4" fmla="*/ 98965 h 304323"/>
                <a:gd name="connsiteX5" fmla="*/ 266985 w 271361"/>
                <a:gd name="connsiteY5" fmla="*/ 98965 h 304323"/>
                <a:gd name="connsiteX6" fmla="*/ 137393 w 271361"/>
                <a:gd name="connsiteY6" fmla="*/ 0 h 304323"/>
                <a:gd name="connsiteX7" fmla="*/ 3901 w 271361"/>
                <a:gd name="connsiteY7" fmla="*/ 97917 h 304323"/>
                <a:gd name="connsiteX8" fmla="*/ 94862 w 271361"/>
                <a:gd name="connsiteY8" fmla="*/ 179261 h 304323"/>
                <a:gd name="connsiteX9" fmla="*/ 163084 w 271361"/>
                <a:gd name="connsiteY9" fmla="*/ 186500 h 304323"/>
                <a:gd name="connsiteX10" fmla="*/ 200952 w 271361"/>
                <a:gd name="connsiteY10" fmla="*/ 212503 h 304323"/>
                <a:gd name="connsiteX11" fmla="*/ 141770 w 271361"/>
                <a:gd name="connsiteY11" fmla="*/ 240697 h 304323"/>
                <a:gd name="connsiteX12" fmla="*/ 70695 w 271361"/>
                <a:gd name="connsiteY12" fmla="*/ 203835 h 304323"/>
                <a:gd name="connsiteX13" fmla="*/ 0 w 271361"/>
                <a:gd name="connsiteY13" fmla="*/ 203835 h 304323"/>
                <a:gd name="connsiteX14" fmla="*/ 139297 w 271361"/>
                <a:gd name="connsiteY14" fmla="*/ 304324 h 304323"/>
                <a:gd name="connsiteX15" fmla="*/ 271362 w 271361"/>
                <a:gd name="connsiteY15" fmla="*/ 211074 h 304323"/>
                <a:gd name="connsiteX16" fmla="*/ 190201 w 271361"/>
                <a:gd name="connsiteY16" fmla="*/ 126873 h 304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1361" h="304323">
                  <a:moveTo>
                    <a:pt x="190105" y="126778"/>
                  </a:moveTo>
                  <a:lnTo>
                    <a:pt x="122931" y="119158"/>
                  </a:lnTo>
                  <a:cubicBezTo>
                    <a:pt x="83540" y="114776"/>
                    <a:pt x="73835" y="105061"/>
                    <a:pt x="73835" y="91726"/>
                  </a:cubicBezTo>
                  <a:cubicBezTo>
                    <a:pt x="73835" y="76867"/>
                    <a:pt x="94006" y="63532"/>
                    <a:pt x="133397" y="63532"/>
                  </a:cubicBezTo>
                  <a:cubicBezTo>
                    <a:pt x="172789" y="63532"/>
                    <a:pt x="191152" y="77629"/>
                    <a:pt x="194768" y="98965"/>
                  </a:cubicBezTo>
                  <a:lnTo>
                    <a:pt x="266985" y="98965"/>
                  </a:lnTo>
                  <a:cubicBezTo>
                    <a:pt x="263370" y="37910"/>
                    <a:pt x="212085" y="0"/>
                    <a:pt x="137393" y="0"/>
                  </a:cubicBezTo>
                  <a:cubicBezTo>
                    <a:pt x="48621" y="0"/>
                    <a:pt x="3901" y="35433"/>
                    <a:pt x="3901" y="97917"/>
                  </a:cubicBezTo>
                  <a:cubicBezTo>
                    <a:pt x="3901" y="148876"/>
                    <a:pt x="33492" y="172688"/>
                    <a:pt x="94862" y="179261"/>
                  </a:cubicBezTo>
                  <a:lnTo>
                    <a:pt x="163084" y="186500"/>
                  </a:lnTo>
                  <a:cubicBezTo>
                    <a:pt x="189059" y="189357"/>
                    <a:pt x="200952" y="199549"/>
                    <a:pt x="200952" y="212503"/>
                  </a:cubicBezTo>
                  <a:cubicBezTo>
                    <a:pt x="200952" y="227362"/>
                    <a:pt x="183636" y="240697"/>
                    <a:pt x="141770" y="240697"/>
                  </a:cubicBezTo>
                  <a:cubicBezTo>
                    <a:pt x="93435" y="240697"/>
                    <a:pt x="73930" y="228410"/>
                    <a:pt x="70695" y="203835"/>
                  </a:cubicBezTo>
                  <a:lnTo>
                    <a:pt x="0" y="203835"/>
                  </a:lnTo>
                  <a:cubicBezTo>
                    <a:pt x="3235" y="270320"/>
                    <a:pt x="46527" y="304324"/>
                    <a:pt x="139297" y="304324"/>
                  </a:cubicBezTo>
                  <a:cubicBezTo>
                    <a:pt x="224073" y="304324"/>
                    <a:pt x="271362" y="267081"/>
                    <a:pt x="271362" y="211074"/>
                  </a:cubicBezTo>
                  <a:cubicBezTo>
                    <a:pt x="271362" y="162306"/>
                    <a:pt x="243198" y="133064"/>
                    <a:pt x="190201" y="126873"/>
                  </a:cubicBez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7" name="Freeform 5">
              <a:extLst>
                <a:ext uri="{FF2B5EF4-FFF2-40B4-BE49-F238E27FC236}">
                  <a16:creationId xmlns:a16="http://schemas.microsoft.com/office/drawing/2014/main" id="{DAE9FD3A-3D38-BA58-4C99-EC7618D80F53}"/>
                </a:ext>
              </a:extLst>
            </p:cNvPr>
            <p:cNvSpPr/>
            <p:nvPr/>
          </p:nvSpPr>
          <p:spPr>
            <a:xfrm>
              <a:off x="6738343" y="3284505"/>
              <a:ext cx="232446" cy="289083"/>
            </a:xfrm>
            <a:custGeom>
              <a:avLst/>
              <a:gdLst>
                <a:gd name="connsiteX0" fmla="*/ 0 w 232446"/>
                <a:gd name="connsiteY0" fmla="*/ 289084 h 289083"/>
                <a:gd name="connsiteX1" fmla="*/ 232446 w 232446"/>
                <a:gd name="connsiteY1" fmla="*/ 289084 h 289083"/>
                <a:gd name="connsiteX2" fmla="*/ 232446 w 232446"/>
                <a:gd name="connsiteY2" fmla="*/ 226600 h 289083"/>
                <a:gd name="connsiteX3" fmla="*/ 73645 w 232446"/>
                <a:gd name="connsiteY3" fmla="*/ 226600 h 289083"/>
                <a:gd name="connsiteX4" fmla="*/ 73645 w 232446"/>
                <a:gd name="connsiteY4" fmla="*/ 174212 h 289083"/>
                <a:gd name="connsiteX5" fmla="*/ 201333 w 232446"/>
                <a:gd name="connsiteY5" fmla="*/ 174212 h 289083"/>
                <a:gd name="connsiteX6" fmla="*/ 201333 w 232446"/>
                <a:gd name="connsiteY6" fmla="*/ 111347 h 289083"/>
                <a:gd name="connsiteX7" fmla="*/ 73645 w 232446"/>
                <a:gd name="connsiteY7" fmla="*/ 111347 h 289083"/>
                <a:gd name="connsiteX8" fmla="*/ 73645 w 232446"/>
                <a:gd name="connsiteY8" fmla="*/ 62579 h 289083"/>
                <a:gd name="connsiteX9" fmla="*/ 232446 w 232446"/>
                <a:gd name="connsiteY9" fmla="*/ 62579 h 289083"/>
                <a:gd name="connsiteX10" fmla="*/ 232446 w 232446"/>
                <a:gd name="connsiteY10" fmla="*/ 0 h 289083"/>
                <a:gd name="connsiteX11" fmla="*/ 0 w 232446"/>
                <a:gd name="connsiteY11" fmla="*/ 0 h 289083"/>
                <a:gd name="connsiteX12" fmla="*/ 0 w 232446"/>
                <a:gd name="connsiteY12"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2446" h="289083">
                  <a:moveTo>
                    <a:pt x="0" y="289084"/>
                  </a:moveTo>
                  <a:lnTo>
                    <a:pt x="232446" y="289084"/>
                  </a:lnTo>
                  <a:lnTo>
                    <a:pt x="232446" y="226600"/>
                  </a:lnTo>
                  <a:lnTo>
                    <a:pt x="73645" y="226600"/>
                  </a:lnTo>
                  <a:lnTo>
                    <a:pt x="73645" y="174212"/>
                  </a:lnTo>
                  <a:lnTo>
                    <a:pt x="201333" y="174212"/>
                  </a:lnTo>
                  <a:lnTo>
                    <a:pt x="201333" y="111347"/>
                  </a:lnTo>
                  <a:lnTo>
                    <a:pt x="73645" y="111347"/>
                  </a:lnTo>
                  <a:lnTo>
                    <a:pt x="73645" y="62579"/>
                  </a:lnTo>
                  <a:lnTo>
                    <a:pt x="232446" y="62579"/>
                  </a:lnTo>
                  <a:lnTo>
                    <a:pt x="232446" y="0"/>
                  </a:lnTo>
                  <a:lnTo>
                    <a:pt x="0" y="0"/>
                  </a:lnTo>
                  <a:lnTo>
                    <a:pt x="0" y="289084"/>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8" name="Freeform 6">
              <a:extLst>
                <a:ext uri="{FF2B5EF4-FFF2-40B4-BE49-F238E27FC236}">
                  <a16:creationId xmlns:a16="http://schemas.microsoft.com/office/drawing/2014/main" id="{F0B3D8BB-32BA-0DE7-C626-3D17AA92B740}"/>
                </a:ext>
              </a:extLst>
            </p:cNvPr>
            <p:cNvSpPr/>
            <p:nvPr/>
          </p:nvSpPr>
          <p:spPr>
            <a:xfrm>
              <a:off x="6430064" y="3284505"/>
              <a:ext cx="267080" cy="289083"/>
            </a:xfrm>
            <a:custGeom>
              <a:avLst/>
              <a:gdLst>
                <a:gd name="connsiteX0" fmla="*/ 135015 w 267080"/>
                <a:gd name="connsiteY0" fmla="*/ 0 h 289083"/>
                <a:gd name="connsiteX1" fmla="*/ 0 w 267080"/>
                <a:gd name="connsiteY1" fmla="*/ 0 h 289083"/>
                <a:gd name="connsiteX2" fmla="*/ 0 w 267080"/>
                <a:gd name="connsiteY2" fmla="*/ 289084 h 289083"/>
                <a:gd name="connsiteX3" fmla="*/ 135015 w 267080"/>
                <a:gd name="connsiteY3" fmla="*/ 289084 h 289083"/>
                <a:gd name="connsiteX4" fmla="*/ 267080 w 267080"/>
                <a:gd name="connsiteY4" fmla="*/ 142399 h 289083"/>
                <a:gd name="connsiteX5" fmla="*/ 135015 w 267080"/>
                <a:gd name="connsiteY5" fmla="*/ 95 h 289083"/>
                <a:gd name="connsiteX6" fmla="*/ 132065 w 267080"/>
                <a:gd name="connsiteY6" fmla="*/ 226600 h 289083"/>
                <a:gd name="connsiteX7" fmla="*/ 73549 w 267080"/>
                <a:gd name="connsiteY7" fmla="*/ 226600 h 289083"/>
                <a:gd name="connsiteX8" fmla="*/ 73549 w 267080"/>
                <a:gd name="connsiteY8" fmla="*/ 62579 h 289083"/>
                <a:gd name="connsiteX9" fmla="*/ 132065 w 267080"/>
                <a:gd name="connsiteY9" fmla="*/ 62579 h 289083"/>
                <a:gd name="connsiteX10" fmla="*/ 192008 w 267080"/>
                <a:gd name="connsiteY10" fmla="*/ 142399 h 289083"/>
                <a:gd name="connsiteX11" fmla="*/ 132065 w 267080"/>
                <a:gd name="connsiteY11" fmla="*/ 22660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7080" h="289083">
                  <a:moveTo>
                    <a:pt x="135015" y="0"/>
                  </a:moveTo>
                  <a:lnTo>
                    <a:pt x="0" y="0"/>
                  </a:lnTo>
                  <a:lnTo>
                    <a:pt x="0" y="289084"/>
                  </a:lnTo>
                  <a:lnTo>
                    <a:pt x="135015" y="289084"/>
                  </a:lnTo>
                  <a:cubicBezTo>
                    <a:pt x="238631" y="289084"/>
                    <a:pt x="267080" y="250412"/>
                    <a:pt x="267080" y="142399"/>
                  </a:cubicBezTo>
                  <a:cubicBezTo>
                    <a:pt x="267080" y="40862"/>
                    <a:pt x="239678" y="95"/>
                    <a:pt x="135015" y="95"/>
                  </a:cubicBezTo>
                  <a:close/>
                  <a:moveTo>
                    <a:pt x="132065" y="226600"/>
                  </a:moveTo>
                  <a:lnTo>
                    <a:pt x="73549" y="226600"/>
                  </a:lnTo>
                  <a:lnTo>
                    <a:pt x="73549" y="62579"/>
                  </a:lnTo>
                  <a:lnTo>
                    <a:pt x="132065" y="62579"/>
                  </a:lnTo>
                  <a:cubicBezTo>
                    <a:pt x="178307" y="62579"/>
                    <a:pt x="192008" y="75247"/>
                    <a:pt x="192008" y="142399"/>
                  </a:cubicBezTo>
                  <a:cubicBezTo>
                    <a:pt x="192008" y="203835"/>
                    <a:pt x="176595" y="226600"/>
                    <a:pt x="132065" y="226600"/>
                  </a:cubicBez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9" name="Freeform 7">
              <a:extLst>
                <a:ext uri="{FF2B5EF4-FFF2-40B4-BE49-F238E27FC236}">
                  <a16:creationId xmlns:a16="http://schemas.microsoft.com/office/drawing/2014/main" id="{3BF607E7-D612-9F29-5E54-1F589279A697}"/>
                </a:ext>
              </a:extLst>
            </p:cNvPr>
            <p:cNvSpPr/>
            <p:nvPr/>
          </p:nvSpPr>
          <p:spPr>
            <a:xfrm>
              <a:off x="6070595" y="3276600"/>
              <a:ext cx="319411" cy="304228"/>
            </a:xfrm>
            <a:custGeom>
              <a:avLst/>
              <a:gdLst>
                <a:gd name="connsiteX0" fmla="*/ 159563 w 319411"/>
                <a:gd name="connsiteY0" fmla="*/ 0 h 304228"/>
                <a:gd name="connsiteX1" fmla="*/ 0 w 319411"/>
                <a:gd name="connsiteY1" fmla="*/ 151733 h 304228"/>
                <a:gd name="connsiteX2" fmla="*/ 159563 w 319411"/>
                <a:gd name="connsiteY2" fmla="*/ 304229 h 304228"/>
                <a:gd name="connsiteX3" fmla="*/ 319411 w 319411"/>
                <a:gd name="connsiteY3" fmla="*/ 151733 h 304228"/>
                <a:gd name="connsiteX4" fmla="*/ 159563 w 319411"/>
                <a:gd name="connsiteY4" fmla="*/ 0 h 304228"/>
                <a:gd name="connsiteX5" fmla="*/ 159563 w 319411"/>
                <a:gd name="connsiteY5" fmla="*/ 239173 h 304228"/>
                <a:gd name="connsiteX6" fmla="*/ 75072 w 319411"/>
                <a:gd name="connsiteY6" fmla="*/ 151733 h 304228"/>
                <a:gd name="connsiteX7" fmla="*/ 159563 w 319411"/>
                <a:gd name="connsiteY7" fmla="*/ 65056 h 304228"/>
                <a:gd name="connsiteX8" fmla="*/ 244054 w 319411"/>
                <a:gd name="connsiteY8" fmla="*/ 151733 h 304228"/>
                <a:gd name="connsiteX9" fmla="*/ 159563 w 319411"/>
                <a:gd name="connsiteY9" fmla="*/ 239173 h 304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9411" h="304228">
                  <a:moveTo>
                    <a:pt x="159563" y="0"/>
                  </a:moveTo>
                  <a:cubicBezTo>
                    <a:pt x="54520" y="0"/>
                    <a:pt x="0" y="64675"/>
                    <a:pt x="0" y="151733"/>
                  </a:cubicBezTo>
                  <a:cubicBezTo>
                    <a:pt x="0" y="238792"/>
                    <a:pt x="54520" y="304229"/>
                    <a:pt x="159563" y="304229"/>
                  </a:cubicBezTo>
                  <a:cubicBezTo>
                    <a:pt x="264606" y="304229"/>
                    <a:pt x="319411" y="239173"/>
                    <a:pt x="319411" y="151733"/>
                  </a:cubicBezTo>
                  <a:cubicBezTo>
                    <a:pt x="319411" y="64294"/>
                    <a:pt x="264892" y="0"/>
                    <a:pt x="159563" y="0"/>
                  </a:cubicBezTo>
                  <a:close/>
                  <a:moveTo>
                    <a:pt x="159563" y="239173"/>
                  </a:moveTo>
                  <a:cubicBezTo>
                    <a:pt x="105043" y="239173"/>
                    <a:pt x="75072" y="205931"/>
                    <a:pt x="75072" y="151733"/>
                  </a:cubicBezTo>
                  <a:cubicBezTo>
                    <a:pt x="75072" y="97536"/>
                    <a:pt x="105043" y="65056"/>
                    <a:pt x="159563" y="65056"/>
                  </a:cubicBezTo>
                  <a:cubicBezTo>
                    <a:pt x="214083" y="65056"/>
                    <a:pt x="244054" y="98679"/>
                    <a:pt x="244054" y="151733"/>
                  </a:cubicBezTo>
                  <a:cubicBezTo>
                    <a:pt x="244054" y="204788"/>
                    <a:pt x="214463" y="239173"/>
                    <a:pt x="159563" y="239173"/>
                  </a:cubicBez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10" name="Freeform 8">
              <a:extLst>
                <a:ext uri="{FF2B5EF4-FFF2-40B4-BE49-F238E27FC236}">
                  <a16:creationId xmlns:a16="http://schemas.microsoft.com/office/drawing/2014/main" id="{61811EC8-C54F-BF84-BF00-D1E574FB69A6}"/>
                </a:ext>
              </a:extLst>
            </p:cNvPr>
            <p:cNvSpPr/>
            <p:nvPr/>
          </p:nvSpPr>
          <p:spPr>
            <a:xfrm>
              <a:off x="5799233" y="3284505"/>
              <a:ext cx="259468" cy="289083"/>
            </a:xfrm>
            <a:custGeom>
              <a:avLst/>
              <a:gdLst>
                <a:gd name="connsiteX0" fmla="*/ 0 w 259468"/>
                <a:gd name="connsiteY0" fmla="*/ 62579 h 289083"/>
                <a:gd name="connsiteX1" fmla="*/ 93150 w 259468"/>
                <a:gd name="connsiteY1" fmla="*/ 62579 h 289083"/>
                <a:gd name="connsiteX2" fmla="*/ 93150 w 259468"/>
                <a:gd name="connsiteY2" fmla="*/ 289084 h 289083"/>
                <a:gd name="connsiteX3" fmla="*/ 166699 w 259468"/>
                <a:gd name="connsiteY3" fmla="*/ 289084 h 289083"/>
                <a:gd name="connsiteX4" fmla="*/ 166699 w 259468"/>
                <a:gd name="connsiteY4" fmla="*/ 62579 h 289083"/>
                <a:gd name="connsiteX5" fmla="*/ 259468 w 259468"/>
                <a:gd name="connsiteY5" fmla="*/ 62579 h 289083"/>
                <a:gd name="connsiteX6" fmla="*/ 259468 w 259468"/>
                <a:gd name="connsiteY6" fmla="*/ 0 h 289083"/>
                <a:gd name="connsiteX7" fmla="*/ 0 w 259468"/>
                <a:gd name="connsiteY7" fmla="*/ 0 h 289083"/>
                <a:gd name="connsiteX8" fmla="*/ 0 w 259468"/>
                <a:gd name="connsiteY8" fmla="*/ 62579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9468" h="289083">
                  <a:moveTo>
                    <a:pt x="0" y="62579"/>
                  </a:moveTo>
                  <a:lnTo>
                    <a:pt x="93150" y="62579"/>
                  </a:lnTo>
                  <a:lnTo>
                    <a:pt x="93150" y="289084"/>
                  </a:lnTo>
                  <a:lnTo>
                    <a:pt x="166699" y="289084"/>
                  </a:lnTo>
                  <a:lnTo>
                    <a:pt x="166699" y="62579"/>
                  </a:lnTo>
                  <a:lnTo>
                    <a:pt x="259468" y="62579"/>
                  </a:lnTo>
                  <a:lnTo>
                    <a:pt x="259468" y="0"/>
                  </a:lnTo>
                  <a:lnTo>
                    <a:pt x="0" y="0"/>
                  </a:lnTo>
                  <a:lnTo>
                    <a:pt x="0" y="62579"/>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11" name="Freeform 9">
              <a:extLst>
                <a:ext uri="{FF2B5EF4-FFF2-40B4-BE49-F238E27FC236}">
                  <a16:creationId xmlns:a16="http://schemas.microsoft.com/office/drawing/2014/main" id="{41D20E51-34FB-F267-052C-15CBBE1C3F45}"/>
                </a:ext>
              </a:extLst>
            </p:cNvPr>
            <p:cNvSpPr/>
            <p:nvPr/>
          </p:nvSpPr>
          <p:spPr>
            <a:xfrm>
              <a:off x="5492857" y="3284505"/>
              <a:ext cx="272789" cy="296227"/>
            </a:xfrm>
            <a:custGeom>
              <a:avLst/>
              <a:gdLst>
                <a:gd name="connsiteX0" fmla="*/ 199240 w 272789"/>
                <a:gd name="connsiteY0" fmla="*/ 178499 h 296227"/>
                <a:gd name="connsiteX1" fmla="*/ 136823 w 272789"/>
                <a:gd name="connsiteY1" fmla="*/ 231267 h 296227"/>
                <a:gd name="connsiteX2" fmla="*/ 73644 w 272789"/>
                <a:gd name="connsiteY2" fmla="*/ 178499 h 296227"/>
                <a:gd name="connsiteX3" fmla="*/ 73644 w 272789"/>
                <a:gd name="connsiteY3" fmla="*/ 0 h 296227"/>
                <a:gd name="connsiteX4" fmla="*/ 0 w 272789"/>
                <a:gd name="connsiteY4" fmla="*/ 0 h 296227"/>
                <a:gd name="connsiteX5" fmla="*/ 0 w 272789"/>
                <a:gd name="connsiteY5" fmla="*/ 186785 h 296227"/>
                <a:gd name="connsiteX6" fmla="*/ 136728 w 272789"/>
                <a:gd name="connsiteY6" fmla="*/ 296228 h 296227"/>
                <a:gd name="connsiteX7" fmla="*/ 272789 w 272789"/>
                <a:gd name="connsiteY7" fmla="*/ 186785 h 296227"/>
                <a:gd name="connsiteX8" fmla="*/ 272789 w 272789"/>
                <a:gd name="connsiteY8" fmla="*/ 0 h 296227"/>
                <a:gd name="connsiteX9" fmla="*/ 199145 w 272789"/>
                <a:gd name="connsiteY9" fmla="*/ 0 h 296227"/>
                <a:gd name="connsiteX10" fmla="*/ 199145 w 272789"/>
                <a:gd name="connsiteY10" fmla="*/ 178499 h 296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2789" h="296227">
                  <a:moveTo>
                    <a:pt x="199240" y="178499"/>
                  </a:moveTo>
                  <a:cubicBezTo>
                    <a:pt x="199240" y="216122"/>
                    <a:pt x="176119" y="231267"/>
                    <a:pt x="136823" y="231267"/>
                  </a:cubicBezTo>
                  <a:cubicBezTo>
                    <a:pt x="97527" y="231267"/>
                    <a:pt x="73644" y="215360"/>
                    <a:pt x="73644" y="178499"/>
                  </a:cubicBezTo>
                  <a:lnTo>
                    <a:pt x="73644" y="0"/>
                  </a:lnTo>
                  <a:lnTo>
                    <a:pt x="0" y="0"/>
                  </a:lnTo>
                  <a:lnTo>
                    <a:pt x="0" y="186785"/>
                  </a:lnTo>
                  <a:cubicBezTo>
                    <a:pt x="0" y="270224"/>
                    <a:pt x="74310" y="296228"/>
                    <a:pt x="136728" y="296228"/>
                  </a:cubicBezTo>
                  <a:cubicBezTo>
                    <a:pt x="199145" y="296228"/>
                    <a:pt x="272789" y="270224"/>
                    <a:pt x="272789" y="186785"/>
                  </a:cubicBezTo>
                  <a:lnTo>
                    <a:pt x="272789" y="0"/>
                  </a:lnTo>
                  <a:lnTo>
                    <a:pt x="199145" y="0"/>
                  </a:lnTo>
                  <a:lnTo>
                    <a:pt x="199145" y="178499"/>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12" name="Freeform 10">
              <a:extLst>
                <a:ext uri="{FF2B5EF4-FFF2-40B4-BE49-F238E27FC236}">
                  <a16:creationId xmlns:a16="http://schemas.microsoft.com/office/drawing/2014/main" id="{6314F7F2-87E6-2CD7-3730-9DFE9ECF3CD6}"/>
                </a:ext>
              </a:extLst>
            </p:cNvPr>
            <p:cNvSpPr/>
            <p:nvPr/>
          </p:nvSpPr>
          <p:spPr>
            <a:xfrm>
              <a:off x="5166595" y="3284505"/>
              <a:ext cx="316842" cy="289083"/>
            </a:xfrm>
            <a:custGeom>
              <a:avLst/>
              <a:gdLst>
                <a:gd name="connsiteX0" fmla="*/ 110752 w 316842"/>
                <a:gd name="connsiteY0" fmla="*/ 0 h 289083"/>
                <a:gd name="connsiteX1" fmla="*/ 0 w 316842"/>
                <a:gd name="connsiteY1" fmla="*/ 289084 h 289083"/>
                <a:gd name="connsiteX2" fmla="*/ 76118 w 316842"/>
                <a:gd name="connsiteY2" fmla="*/ 289084 h 289083"/>
                <a:gd name="connsiteX3" fmla="*/ 95433 w 316842"/>
                <a:gd name="connsiteY3" fmla="*/ 234887 h 289083"/>
                <a:gd name="connsiteX4" fmla="*/ 219126 w 316842"/>
                <a:gd name="connsiteY4" fmla="*/ 234887 h 289083"/>
                <a:gd name="connsiteX5" fmla="*/ 238155 w 316842"/>
                <a:gd name="connsiteY5" fmla="*/ 289084 h 289083"/>
                <a:gd name="connsiteX6" fmla="*/ 316843 w 316842"/>
                <a:gd name="connsiteY6" fmla="*/ 289084 h 289083"/>
                <a:gd name="connsiteX7" fmla="*/ 204663 w 316842"/>
                <a:gd name="connsiteY7" fmla="*/ 0 h 289083"/>
                <a:gd name="connsiteX8" fmla="*/ 110752 w 316842"/>
                <a:gd name="connsiteY8" fmla="*/ 0 h 289083"/>
                <a:gd name="connsiteX9" fmla="*/ 117413 w 316842"/>
                <a:gd name="connsiteY9" fmla="*/ 173450 h 289083"/>
                <a:gd name="connsiteX10" fmla="*/ 157850 w 316842"/>
                <a:gd name="connsiteY10" fmla="*/ 60198 h 289083"/>
                <a:gd name="connsiteX11" fmla="*/ 197622 w 316842"/>
                <a:gd name="connsiteY11" fmla="*/ 173546 h 289083"/>
                <a:gd name="connsiteX12" fmla="*/ 117413 w 316842"/>
                <a:gd name="connsiteY12" fmla="*/ 173546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6842" h="289083">
                  <a:moveTo>
                    <a:pt x="110752" y="0"/>
                  </a:moveTo>
                  <a:lnTo>
                    <a:pt x="0" y="289084"/>
                  </a:lnTo>
                  <a:lnTo>
                    <a:pt x="76118" y="289084"/>
                  </a:lnTo>
                  <a:lnTo>
                    <a:pt x="95433" y="234887"/>
                  </a:lnTo>
                  <a:lnTo>
                    <a:pt x="219126" y="234887"/>
                  </a:lnTo>
                  <a:lnTo>
                    <a:pt x="238155" y="289084"/>
                  </a:lnTo>
                  <a:lnTo>
                    <a:pt x="316843" y="289084"/>
                  </a:lnTo>
                  <a:lnTo>
                    <a:pt x="204663" y="0"/>
                  </a:lnTo>
                  <a:lnTo>
                    <a:pt x="110752" y="0"/>
                  </a:lnTo>
                  <a:close/>
                  <a:moveTo>
                    <a:pt x="117413" y="173450"/>
                  </a:moveTo>
                  <a:lnTo>
                    <a:pt x="157850" y="60198"/>
                  </a:lnTo>
                  <a:lnTo>
                    <a:pt x="197622" y="173546"/>
                  </a:lnTo>
                  <a:lnTo>
                    <a:pt x="117413" y="173546"/>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13" name="Freeform 11">
              <a:extLst>
                <a:ext uri="{FF2B5EF4-FFF2-40B4-BE49-F238E27FC236}">
                  <a16:creationId xmlns:a16="http://schemas.microsoft.com/office/drawing/2014/main" id="{B022E633-BAA0-A9D1-D629-594814DA6984}"/>
                </a:ext>
              </a:extLst>
            </p:cNvPr>
            <p:cNvSpPr/>
            <p:nvPr/>
          </p:nvSpPr>
          <p:spPr>
            <a:xfrm>
              <a:off x="4616450" y="3284505"/>
              <a:ext cx="422266" cy="289083"/>
            </a:xfrm>
            <a:custGeom>
              <a:avLst/>
              <a:gdLst>
                <a:gd name="connsiteX0" fmla="*/ 2284 w 422266"/>
                <a:gd name="connsiteY0" fmla="*/ 289084 h 289083"/>
                <a:gd name="connsiteX1" fmla="*/ 260800 w 422266"/>
                <a:gd name="connsiteY1" fmla="*/ 128111 h 289083"/>
                <a:gd name="connsiteX2" fmla="*/ 394959 w 422266"/>
                <a:gd name="connsiteY2" fmla="*/ 128111 h 289083"/>
                <a:gd name="connsiteX3" fmla="*/ 402761 w 422266"/>
                <a:gd name="connsiteY3" fmla="*/ 135922 h 289083"/>
                <a:gd name="connsiteX4" fmla="*/ 402761 w 422266"/>
                <a:gd name="connsiteY4" fmla="*/ 135922 h 289083"/>
                <a:gd name="connsiteX5" fmla="*/ 399146 w 422266"/>
                <a:gd name="connsiteY5" fmla="*/ 142494 h 289083"/>
                <a:gd name="connsiteX6" fmla="*/ 272123 w 422266"/>
                <a:gd name="connsiteY6" fmla="*/ 218694 h 289083"/>
                <a:gd name="connsiteX7" fmla="*/ 260991 w 422266"/>
                <a:gd name="connsiteY7" fmla="*/ 240982 h 289083"/>
                <a:gd name="connsiteX8" fmla="*/ 260991 w 422266"/>
                <a:gd name="connsiteY8" fmla="*/ 288989 h 289083"/>
                <a:gd name="connsiteX9" fmla="*/ 422266 w 422266"/>
                <a:gd name="connsiteY9" fmla="*/ 288989 h 289083"/>
                <a:gd name="connsiteX10" fmla="*/ 422266 w 422266"/>
                <a:gd name="connsiteY10" fmla="*/ 9906 h 289083"/>
                <a:gd name="connsiteX11" fmla="*/ 412371 w 422266"/>
                <a:gd name="connsiteY11" fmla="*/ 0 h 289083"/>
                <a:gd name="connsiteX12" fmla="*/ 411895 w 422266"/>
                <a:gd name="connsiteY12" fmla="*/ 0 h 289083"/>
                <a:gd name="connsiteX13" fmla="*/ 257946 w 422266"/>
                <a:gd name="connsiteY13" fmla="*/ 0 h 289083"/>
                <a:gd name="connsiteX14" fmla="*/ 0 w 422266"/>
                <a:gd name="connsiteY14" fmla="*/ 160306 h 289083"/>
                <a:gd name="connsiteX15" fmla="*/ 0 w 422266"/>
                <a:gd name="connsiteY15" fmla="*/ 289084 h 289083"/>
                <a:gd name="connsiteX16" fmla="*/ 2284 w 422266"/>
                <a:gd name="connsiteY16"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2266" h="289083">
                  <a:moveTo>
                    <a:pt x="2284" y="289084"/>
                  </a:moveTo>
                  <a:lnTo>
                    <a:pt x="260800" y="128111"/>
                  </a:lnTo>
                  <a:lnTo>
                    <a:pt x="394959" y="128111"/>
                  </a:lnTo>
                  <a:cubicBezTo>
                    <a:pt x="399241" y="128111"/>
                    <a:pt x="402761" y="131636"/>
                    <a:pt x="402761" y="135922"/>
                  </a:cubicBezTo>
                  <a:lnTo>
                    <a:pt x="402761" y="135922"/>
                  </a:lnTo>
                  <a:cubicBezTo>
                    <a:pt x="402951" y="138684"/>
                    <a:pt x="401524" y="141256"/>
                    <a:pt x="399146" y="142494"/>
                  </a:cubicBezTo>
                  <a:lnTo>
                    <a:pt x="272123" y="218694"/>
                  </a:lnTo>
                  <a:cubicBezTo>
                    <a:pt x="263845" y="223647"/>
                    <a:pt x="260991" y="233553"/>
                    <a:pt x="260991" y="240982"/>
                  </a:cubicBezTo>
                  <a:lnTo>
                    <a:pt x="260991" y="288989"/>
                  </a:lnTo>
                  <a:cubicBezTo>
                    <a:pt x="260991" y="288989"/>
                    <a:pt x="422266" y="288989"/>
                    <a:pt x="422266" y="288989"/>
                  </a:cubicBezTo>
                  <a:lnTo>
                    <a:pt x="422266" y="9906"/>
                  </a:lnTo>
                  <a:cubicBezTo>
                    <a:pt x="422266" y="4477"/>
                    <a:pt x="417890" y="0"/>
                    <a:pt x="412371" y="0"/>
                  </a:cubicBezTo>
                  <a:cubicBezTo>
                    <a:pt x="412181" y="0"/>
                    <a:pt x="412086" y="0"/>
                    <a:pt x="411895" y="0"/>
                  </a:cubicBezTo>
                  <a:lnTo>
                    <a:pt x="257946" y="0"/>
                  </a:lnTo>
                  <a:lnTo>
                    <a:pt x="0" y="160306"/>
                  </a:lnTo>
                  <a:lnTo>
                    <a:pt x="0" y="289084"/>
                  </a:lnTo>
                  <a:lnTo>
                    <a:pt x="2284" y="289084"/>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grpSp>
      <p:sp>
        <p:nvSpPr>
          <p:cNvPr id="17" name="Text Placeholder 26">
            <a:extLst>
              <a:ext uri="{FF2B5EF4-FFF2-40B4-BE49-F238E27FC236}">
                <a16:creationId xmlns:a16="http://schemas.microsoft.com/office/drawing/2014/main" id="{6E037DD4-1D90-95F9-C061-800B7C03024C}"/>
              </a:ext>
            </a:extLst>
          </p:cNvPr>
          <p:cNvSpPr>
            <a:spLocks noGrp="1" noChangeAspect="1"/>
          </p:cNvSpPr>
          <p:nvPr>
            <p:ph type="body" sz="quarter" idx="11" hasCustomPrompt="1"/>
          </p:nvPr>
        </p:nvSpPr>
        <p:spPr>
          <a:xfrm>
            <a:off x="4802908" y="460342"/>
            <a:ext cx="3084947" cy="646331"/>
          </a:xfrm>
          <a:prstGeom prst="rect">
            <a:avLst/>
          </a:prstGeom>
          <a:noFill/>
          <a:ln>
            <a:noFill/>
          </a:ln>
        </p:spPr>
        <p:txBody>
          <a:bodyPr wrap="square" lIns="0" tIns="0" rIns="0" bIns="0">
            <a:spAutoFit/>
          </a:bodyPr>
          <a:lstStyle>
            <a:lvl1pPr marL="0" marR="0" indent="0" algn="l" defTabSz="914354" rtl="0" eaLnBrk="1" fontAlgn="auto" latinLnBrk="0" hangingPunct="1">
              <a:lnSpc>
                <a:spcPct val="100000"/>
              </a:lnSpc>
              <a:spcBef>
                <a:spcPts val="0"/>
              </a:spcBef>
              <a:spcAft>
                <a:spcPts val="0"/>
              </a:spcAft>
              <a:buClr>
                <a:schemeClr val="tx1"/>
              </a:buClr>
              <a:buSzPct val="100000"/>
              <a:buFont typeface="Wingdings 2" panose="05020102010507070707" pitchFamily="18" charset="2"/>
              <a:buNone/>
              <a:tabLst/>
              <a:defRPr sz="1400" b="0" i="0">
                <a:solidFill>
                  <a:schemeClr val="tx1"/>
                </a:solidFill>
                <a:latin typeface="Artifakt Element" panose="020B0503050000020004" pitchFamily="34" charset="77"/>
              </a:defRPr>
            </a:lvl1pPr>
            <a:lvl2pPr>
              <a:defRPr sz="800">
                <a:solidFill>
                  <a:schemeClr val="bg1"/>
                </a:solidFill>
              </a:defRPr>
            </a:lvl2pPr>
            <a:lvl3pPr>
              <a:defRPr sz="800">
                <a:solidFill>
                  <a:schemeClr val="bg1"/>
                </a:solidFill>
              </a:defRPr>
            </a:lvl3pPr>
            <a:lvl4pPr>
              <a:defRPr sz="800">
                <a:solidFill>
                  <a:schemeClr val="bg1"/>
                </a:solidFill>
              </a:defRPr>
            </a:lvl4pPr>
            <a:lvl5pPr>
              <a:defRPr sz="800">
                <a:solidFill>
                  <a:schemeClr val="bg1"/>
                </a:solidFill>
              </a:defRPr>
            </a:lvl5pPr>
          </a:lstStyle>
          <a:p>
            <a:r>
              <a:rPr lang="en-US"/>
              <a:t>Add name here, title here​</a:t>
            </a:r>
          </a:p>
          <a:p>
            <a:r>
              <a:rPr lang="en-US"/>
              <a:t>Add name here, title here​</a:t>
            </a:r>
          </a:p>
          <a:p>
            <a:r>
              <a:rPr lang="en-US"/>
              <a:t>Add name here, title here​</a:t>
            </a:r>
          </a:p>
        </p:txBody>
      </p:sp>
      <p:sp>
        <p:nvSpPr>
          <p:cNvPr id="19" name="Text Placeholder 26">
            <a:extLst>
              <a:ext uri="{FF2B5EF4-FFF2-40B4-BE49-F238E27FC236}">
                <a16:creationId xmlns:a16="http://schemas.microsoft.com/office/drawing/2014/main" id="{362B19AE-1CF8-9A01-DE3C-D5A3D3EB346D}"/>
              </a:ext>
            </a:extLst>
          </p:cNvPr>
          <p:cNvSpPr>
            <a:spLocks noGrp="1" noChangeAspect="1"/>
          </p:cNvSpPr>
          <p:nvPr>
            <p:ph type="body" sz="quarter" idx="12" hasCustomPrompt="1"/>
          </p:nvPr>
        </p:nvSpPr>
        <p:spPr>
          <a:xfrm>
            <a:off x="10477500" y="460342"/>
            <a:ext cx="1305379" cy="200123"/>
          </a:xfrm>
          <a:prstGeom prst="rect">
            <a:avLst/>
          </a:prstGeom>
          <a:noFill/>
          <a:ln>
            <a:noFill/>
          </a:ln>
        </p:spPr>
        <p:txBody>
          <a:bodyPr lIns="0" tIns="0" rIns="0" bIns="0">
            <a:noAutofit/>
          </a:bodyPr>
          <a:lstStyle>
            <a:lvl1pPr marL="0" indent="0" algn="r">
              <a:buNone/>
              <a:defRPr sz="1400" b="0" i="0">
                <a:solidFill>
                  <a:schemeClr val="tx1"/>
                </a:solidFill>
                <a:latin typeface="Artifakt Element" panose="020B0503050000020004" pitchFamily="34" charset="77"/>
              </a:defRPr>
            </a:lvl1pPr>
            <a:lvl2pPr>
              <a:defRPr sz="800">
                <a:solidFill>
                  <a:schemeClr val="bg1"/>
                </a:solidFill>
              </a:defRPr>
            </a:lvl2pPr>
            <a:lvl3pPr>
              <a:defRPr sz="800">
                <a:solidFill>
                  <a:schemeClr val="bg1"/>
                </a:solidFill>
              </a:defRPr>
            </a:lvl3pPr>
            <a:lvl4pPr>
              <a:defRPr sz="800">
                <a:solidFill>
                  <a:schemeClr val="bg1"/>
                </a:solidFill>
              </a:defRPr>
            </a:lvl4pPr>
            <a:lvl5pPr>
              <a:defRPr sz="800">
                <a:solidFill>
                  <a:schemeClr val="bg1"/>
                </a:solidFill>
              </a:defRPr>
            </a:lvl5pPr>
          </a:lstStyle>
          <a:p>
            <a:r>
              <a:rPr lang="en-US"/>
              <a:t>Add date here</a:t>
            </a:r>
          </a:p>
        </p:txBody>
      </p:sp>
      <p:sp>
        <p:nvSpPr>
          <p:cNvPr id="20" name="Title 1">
            <a:extLst>
              <a:ext uri="{FF2B5EF4-FFF2-40B4-BE49-F238E27FC236}">
                <a16:creationId xmlns:a16="http://schemas.microsoft.com/office/drawing/2014/main" id="{532F903A-6019-A472-15D2-01DD204995FD}"/>
              </a:ext>
            </a:extLst>
          </p:cNvPr>
          <p:cNvSpPr>
            <a:spLocks noGrp="1"/>
          </p:cNvSpPr>
          <p:nvPr>
            <p:ph type="title" hasCustomPrompt="1"/>
          </p:nvPr>
        </p:nvSpPr>
        <p:spPr>
          <a:xfrm>
            <a:off x="4802909" y="2746941"/>
            <a:ext cx="6979971" cy="2350523"/>
          </a:xfrm>
          <a:prstGeom prst="rect">
            <a:avLst/>
          </a:prstGeom>
        </p:spPr>
        <p:txBody>
          <a:bodyPr lIns="0" tIns="46800" rIns="0" anchor="b">
            <a:noAutofit/>
          </a:bodyPr>
          <a:lstStyle>
            <a:lvl1pPr>
              <a:lnSpc>
                <a:spcPts val="5600"/>
              </a:lnSpc>
              <a:defRPr sz="5400">
                <a:solidFill>
                  <a:schemeClr val="bg1"/>
                </a:solidFill>
              </a:defRPr>
            </a:lvl1pPr>
          </a:lstStyle>
          <a:p>
            <a:r>
              <a:rPr lang="en-US"/>
              <a:t>Click to add</a:t>
            </a:r>
            <a:br>
              <a:rPr lang="en-US"/>
            </a:br>
            <a:r>
              <a:rPr lang="en-US"/>
              <a:t>main title that can extend to 4 lines</a:t>
            </a:r>
          </a:p>
        </p:txBody>
      </p:sp>
      <p:sp>
        <p:nvSpPr>
          <p:cNvPr id="21" name="Text Placeholder 2">
            <a:extLst>
              <a:ext uri="{FF2B5EF4-FFF2-40B4-BE49-F238E27FC236}">
                <a16:creationId xmlns:a16="http://schemas.microsoft.com/office/drawing/2014/main" id="{6E8CF1BA-AD47-5A3B-6882-D10A90271887}"/>
              </a:ext>
            </a:extLst>
          </p:cNvPr>
          <p:cNvSpPr>
            <a:spLocks noGrp="1"/>
          </p:cNvSpPr>
          <p:nvPr>
            <p:ph type="body" idx="1" hasCustomPrompt="1"/>
          </p:nvPr>
        </p:nvSpPr>
        <p:spPr>
          <a:xfrm>
            <a:off x="4802908" y="5204246"/>
            <a:ext cx="6979971" cy="711200"/>
          </a:xfrm>
          <a:prstGeom prst="rect">
            <a:avLst/>
          </a:prstGeom>
        </p:spPr>
        <p:txBody>
          <a:bodyPr lIns="0" tIns="0" rIns="0">
            <a:noAutofit/>
          </a:bodyPr>
          <a:lstStyle>
            <a:lvl1pPr marL="0" indent="0">
              <a:lnSpc>
                <a:spcPct val="100000"/>
              </a:lnSpc>
              <a:spcBef>
                <a:spcPts val="0"/>
              </a:spcBef>
              <a:spcAft>
                <a:spcPts val="0"/>
              </a:spcAft>
              <a:buNone/>
              <a:defRPr sz="1800" b="0" i="0">
                <a:solidFill>
                  <a:schemeClr val="bg1"/>
                </a:solidFill>
                <a:latin typeface="Artifakt Element" panose="020B0503050000020004" pitchFamily="34" charset="77"/>
              </a:defRPr>
            </a:lvl1pPr>
            <a:lvl2pPr marL="457178" indent="0">
              <a:buNone/>
              <a:defRPr sz="2000">
                <a:solidFill>
                  <a:schemeClr val="tx1">
                    <a:tint val="82000"/>
                  </a:schemeClr>
                </a:solidFill>
              </a:defRPr>
            </a:lvl2pPr>
            <a:lvl3pPr marL="914354" indent="0">
              <a:buNone/>
              <a:defRPr sz="1800">
                <a:solidFill>
                  <a:schemeClr val="tx1">
                    <a:tint val="82000"/>
                  </a:schemeClr>
                </a:solidFill>
              </a:defRPr>
            </a:lvl3pPr>
            <a:lvl4pPr marL="1371532" indent="0">
              <a:buNone/>
              <a:defRPr sz="1600">
                <a:solidFill>
                  <a:schemeClr val="tx1">
                    <a:tint val="82000"/>
                  </a:schemeClr>
                </a:solidFill>
              </a:defRPr>
            </a:lvl4pPr>
            <a:lvl5pPr marL="1828709" indent="0">
              <a:buNone/>
              <a:defRPr sz="1600">
                <a:solidFill>
                  <a:schemeClr val="tx1">
                    <a:tint val="82000"/>
                  </a:schemeClr>
                </a:solidFill>
              </a:defRPr>
            </a:lvl5pPr>
            <a:lvl6pPr marL="2285886" indent="0">
              <a:buNone/>
              <a:defRPr sz="1600">
                <a:solidFill>
                  <a:schemeClr val="tx1">
                    <a:tint val="82000"/>
                  </a:schemeClr>
                </a:solidFill>
              </a:defRPr>
            </a:lvl6pPr>
            <a:lvl7pPr marL="2743062" indent="0">
              <a:buNone/>
              <a:defRPr sz="1600">
                <a:solidFill>
                  <a:schemeClr val="tx1">
                    <a:tint val="82000"/>
                  </a:schemeClr>
                </a:solidFill>
              </a:defRPr>
            </a:lvl7pPr>
            <a:lvl8pPr marL="3200240" indent="0">
              <a:buNone/>
              <a:defRPr sz="1600">
                <a:solidFill>
                  <a:schemeClr val="tx1">
                    <a:tint val="82000"/>
                  </a:schemeClr>
                </a:solidFill>
              </a:defRPr>
            </a:lvl8pPr>
            <a:lvl9pPr marL="3657418" indent="0">
              <a:buNone/>
              <a:defRPr sz="1600">
                <a:solidFill>
                  <a:schemeClr val="tx1">
                    <a:tint val="82000"/>
                  </a:schemeClr>
                </a:solidFill>
              </a:defRPr>
            </a:lvl9pPr>
          </a:lstStyle>
          <a:p>
            <a:r>
              <a:rPr lang="en-US"/>
              <a:t>Click to add subtitle</a:t>
            </a:r>
          </a:p>
        </p:txBody>
      </p:sp>
      <p:sp>
        <p:nvSpPr>
          <p:cNvPr id="14" name="Copyright Line 5">
            <a:extLst>
              <a:ext uri="{FF2B5EF4-FFF2-40B4-BE49-F238E27FC236}">
                <a16:creationId xmlns:a16="http://schemas.microsoft.com/office/drawing/2014/main" id="{CB44CC25-3091-170E-D605-3CDDCB4E8F81}"/>
              </a:ext>
              <a:ext uri="{C183D7F6-B498-43B3-948B-1728B52AA6E4}">
                <adec:decorative xmlns:adec="http://schemas.microsoft.com/office/drawing/2017/decorative" val="0"/>
              </a:ext>
            </a:extLst>
          </p:cNvPr>
          <p:cNvSpPr txBox="1"/>
          <p:nvPr userDrawn="1"/>
        </p:nvSpPr>
        <p:spPr>
          <a:xfrm>
            <a:off x="4802188" y="5652655"/>
            <a:ext cx="6979971" cy="262791"/>
          </a:xfrm>
          <a:prstGeom prst="rect">
            <a:avLst/>
          </a:prstGeom>
          <a:noFill/>
        </p:spPr>
        <p:txBody>
          <a:bodyPr wrap="square" lIns="0" tIns="0" rIns="0" bIns="0" rtlCol="0" anchor="b">
            <a:noAutofit/>
          </a:bodyPr>
          <a:lstStyle/>
          <a:p>
            <a:pPr>
              <a:lnSpc>
                <a:spcPct val="90000"/>
              </a:lnSpc>
              <a:spcBef>
                <a:spcPts val="300"/>
              </a:spcBef>
            </a:pPr>
            <a:r>
              <a:rPr lang="en-US" sz="800" b="0" i="0">
                <a:solidFill>
                  <a:schemeClr val="accent6"/>
                </a:solidFill>
                <a:latin typeface="Artifakt Element" panose="020B0503050000020004" pitchFamily="34" charset="77"/>
              </a:rPr>
              <a:t>© </a:t>
            </a:r>
            <a:fld id="{9AAC730D-C093-4AEA-A84A-0558CE5E66AD}" type="datetimeyyyy">
              <a:rPr lang="en-US" sz="800" b="0" i="0" smtClean="0">
                <a:solidFill>
                  <a:schemeClr val="accent6"/>
                </a:solidFill>
                <a:latin typeface="Artifakt Element" panose="020B0503050000020004" pitchFamily="34" charset="77"/>
              </a:rPr>
              <a:t>2026</a:t>
            </a:fld>
            <a:r>
              <a:rPr lang="en-US" sz="800" b="0" i="0">
                <a:solidFill>
                  <a:schemeClr val="accent6"/>
                </a:solidFill>
                <a:latin typeface="Artifakt Element" panose="020B0503050000020004" pitchFamily="34" charset="77"/>
              </a:rPr>
              <a:t> Autodesk. All rights reserved. </a:t>
            </a:r>
          </a:p>
        </p:txBody>
      </p:sp>
    </p:spTree>
    <p:extLst>
      <p:ext uri="{BB962C8B-B14F-4D97-AF65-F5344CB8AC3E}">
        <p14:creationId xmlns:p14="http://schemas.microsoft.com/office/powerpoint/2010/main" val="4055668417"/>
      </p:ext>
    </p:extLst>
  </p:cSld>
  <p:clrMapOvr>
    <a:masterClrMapping/>
  </p:clrMapOvr>
  <p:extLst>
    <p:ext uri="{DCECCB84-F9BA-43D5-87BE-67443E8EF086}">
      <p15:sldGuideLst xmlns:p15="http://schemas.microsoft.com/office/powerpoint/2012/main"/>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Divider Slide 1 (Dark)">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Freeform: Shape 5">
            <a:extLst>
              <a:ext uri="{FF2B5EF4-FFF2-40B4-BE49-F238E27FC236}">
                <a16:creationId xmlns:a16="http://schemas.microsoft.com/office/drawing/2014/main" id="{E0E0D6F4-C09D-8C00-4C35-A35F2B9F6F09}"/>
              </a:ext>
            </a:extLst>
          </p:cNvPr>
          <p:cNvSpPr>
            <a:spLocks/>
          </p:cNvSpPr>
          <p:nvPr userDrawn="1"/>
        </p:nvSpPr>
        <p:spPr>
          <a:xfrm>
            <a:off x="442911" y="441325"/>
            <a:ext cx="5322886" cy="4702173"/>
          </a:xfrm>
          <a:custGeom>
            <a:avLst/>
            <a:gdLst>
              <a:gd name="connsiteX0" fmla="*/ 4826897 w 5322886"/>
              <a:gd name="connsiteY0" fmla="*/ 316002 h 4702173"/>
              <a:gd name="connsiteX1" fmla="*/ 4564050 w 5322886"/>
              <a:gd name="connsiteY1" fmla="*/ 479024 h 4702173"/>
              <a:gd name="connsiteX2" fmla="*/ 4564050 w 5322886"/>
              <a:gd name="connsiteY2" fmla="*/ 609984 h 4702173"/>
              <a:gd name="connsiteX3" fmla="*/ 4566348 w 5322886"/>
              <a:gd name="connsiteY3" fmla="*/ 609984 h 4702173"/>
              <a:gd name="connsiteX4" fmla="*/ 4829860 w 5322886"/>
              <a:gd name="connsiteY4" fmla="*/ 446243 h 4702173"/>
              <a:gd name="connsiteX5" fmla="*/ 4966545 w 5322886"/>
              <a:gd name="connsiteY5" fmla="*/ 446243 h 4702173"/>
              <a:gd name="connsiteX6" fmla="*/ 4974548 w 5322886"/>
              <a:gd name="connsiteY6" fmla="*/ 454237 h 4702173"/>
              <a:gd name="connsiteX7" fmla="*/ 4970754 w 5322886"/>
              <a:gd name="connsiteY7" fmla="*/ 460960 h 4702173"/>
              <a:gd name="connsiteX8" fmla="*/ 4841324 w 5322886"/>
              <a:gd name="connsiteY8" fmla="*/ 538445 h 4702173"/>
              <a:gd name="connsiteX9" fmla="*/ 4829970 w 5322886"/>
              <a:gd name="connsiteY9" fmla="*/ 561130 h 4702173"/>
              <a:gd name="connsiteX10" fmla="*/ 4829832 w 5322886"/>
              <a:gd name="connsiteY10" fmla="*/ 609984 h 4702173"/>
              <a:gd name="connsiteX11" fmla="*/ 4994292 w 5322886"/>
              <a:gd name="connsiteY11" fmla="*/ 609984 h 4702173"/>
              <a:gd name="connsiteX12" fmla="*/ 4994292 w 5322886"/>
              <a:gd name="connsiteY12" fmla="*/ 326072 h 4702173"/>
              <a:gd name="connsiteX13" fmla="*/ 4983769 w 5322886"/>
              <a:gd name="connsiteY13" fmla="*/ 316002 h 4702173"/>
              <a:gd name="connsiteX14" fmla="*/ 168559 w 5322886"/>
              <a:gd name="connsiteY14" fmla="*/ 0 h 4702173"/>
              <a:gd name="connsiteX15" fmla="*/ 5148201 w 5322886"/>
              <a:gd name="connsiteY15" fmla="*/ 0 h 4702173"/>
              <a:gd name="connsiteX16" fmla="*/ 5316758 w 5322886"/>
              <a:gd name="connsiteY16" fmla="*/ 168389 h 4702173"/>
              <a:gd name="connsiteX17" fmla="*/ 5316758 w 5322886"/>
              <a:gd name="connsiteY17" fmla="*/ 2792940 h 4702173"/>
              <a:gd name="connsiteX18" fmla="*/ 5322886 w 5322886"/>
              <a:gd name="connsiteY18" fmla="*/ 2792940 h 4702173"/>
              <a:gd name="connsiteX19" fmla="*/ 5322886 w 5322886"/>
              <a:gd name="connsiteY19" fmla="*/ 4561768 h 4702173"/>
              <a:gd name="connsiteX20" fmla="*/ 5182481 w 5322886"/>
              <a:gd name="connsiteY20" fmla="*/ 4702173 h 4702173"/>
              <a:gd name="connsiteX21" fmla="*/ 140405 w 5322886"/>
              <a:gd name="connsiteY21" fmla="*/ 4702173 h 4702173"/>
              <a:gd name="connsiteX22" fmla="*/ 0 w 5322886"/>
              <a:gd name="connsiteY22" fmla="*/ 4561768 h 4702173"/>
              <a:gd name="connsiteX23" fmla="*/ 0 w 5322886"/>
              <a:gd name="connsiteY23" fmla="*/ 2792940 h 4702173"/>
              <a:gd name="connsiteX24" fmla="*/ 1 w 5322886"/>
              <a:gd name="connsiteY24" fmla="*/ 2792940 h 4702173"/>
              <a:gd name="connsiteX25" fmla="*/ 1 w 5322886"/>
              <a:gd name="connsiteY25" fmla="*/ 168389 h 4702173"/>
              <a:gd name="connsiteX26" fmla="*/ 168559 w 5322886"/>
              <a:gd name="connsiteY26" fmla="*/ 0 h 47021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322886" h="4702173">
                <a:moveTo>
                  <a:pt x="4826897" y="316002"/>
                </a:moveTo>
                <a:lnTo>
                  <a:pt x="4564050" y="479024"/>
                </a:lnTo>
                <a:lnTo>
                  <a:pt x="4564050" y="609984"/>
                </a:lnTo>
                <a:lnTo>
                  <a:pt x="4566348" y="609984"/>
                </a:lnTo>
                <a:lnTo>
                  <a:pt x="4829860" y="446243"/>
                </a:lnTo>
                <a:lnTo>
                  <a:pt x="4966545" y="446243"/>
                </a:lnTo>
                <a:cubicBezTo>
                  <a:pt x="4970754" y="446243"/>
                  <a:pt x="4974548" y="449618"/>
                  <a:pt x="4974548" y="454237"/>
                </a:cubicBezTo>
                <a:cubicBezTo>
                  <a:pt x="4974548" y="458027"/>
                  <a:pt x="4972859" y="459687"/>
                  <a:pt x="4970754" y="460960"/>
                </a:cubicBezTo>
                <a:lnTo>
                  <a:pt x="4841324" y="538445"/>
                </a:lnTo>
                <a:cubicBezTo>
                  <a:pt x="4832906" y="543481"/>
                  <a:pt x="4829970" y="553577"/>
                  <a:pt x="4829970" y="561130"/>
                </a:cubicBezTo>
                <a:lnTo>
                  <a:pt x="4829832" y="609984"/>
                </a:lnTo>
                <a:lnTo>
                  <a:pt x="4994292" y="609984"/>
                </a:lnTo>
                <a:lnTo>
                  <a:pt x="4994292" y="326072"/>
                </a:lnTo>
                <a:cubicBezTo>
                  <a:pt x="4994292" y="320622"/>
                  <a:pt x="4990083" y="316002"/>
                  <a:pt x="4983769" y="316002"/>
                </a:cubicBezTo>
                <a:close/>
                <a:moveTo>
                  <a:pt x="168559" y="0"/>
                </a:moveTo>
                <a:lnTo>
                  <a:pt x="5148201" y="0"/>
                </a:lnTo>
                <a:cubicBezTo>
                  <a:pt x="5241299" y="0"/>
                  <a:pt x="5316758" y="75383"/>
                  <a:pt x="5316758" y="168389"/>
                </a:cubicBezTo>
                <a:lnTo>
                  <a:pt x="5316758" y="2792940"/>
                </a:lnTo>
                <a:lnTo>
                  <a:pt x="5322886" y="2792940"/>
                </a:lnTo>
                <a:lnTo>
                  <a:pt x="5322886" y="4561768"/>
                </a:lnTo>
                <a:cubicBezTo>
                  <a:pt x="5322886" y="4639312"/>
                  <a:pt x="5260025" y="4702173"/>
                  <a:pt x="5182481" y="4702173"/>
                </a:cubicBezTo>
                <a:lnTo>
                  <a:pt x="140405" y="4702173"/>
                </a:lnTo>
                <a:cubicBezTo>
                  <a:pt x="62861" y="4702173"/>
                  <a:pt x="0" y="4639312"/>
                  <a:pt x="0" y="4561768"/>
                </a:cubicBezTo>
                <a:lnTo>
                  <a:pt x="0" y="2792940"/>
                </a:lnTo>
                <a:lnTo>
                  <a:pt x="1" y="2792940"/>
                </a:lnTo>
                <a:lnTo>
                  <a:pt x="1" y="168389"/>
                </a:lnTo>
                <a:cubicBezTo>
                  <a:pt x="1" y="75383"/>
                  <a:pt x="75460" y="0"/>
                  <a:pt x="168559" y="0"/>
                </a:cubicBezTo>
                <a:close/>
              </a:path>
            </a:pathLst>
          </a:custGeom>
          <a:solidFill>
            <a:schemeClr val="tx1"/>
          </a:solidFill>
          <a:ln w="4048" cap="flat">
            <a:noFill/>
            <a:prstDash val="solid"/>
            <a:miter/>
          </a:ln>
        </p:spPr>
        <p:txBody>
          <a:bodyPr wrap="square" rtlCol="0" anchor="ctr">
            <a:noAutofit/>
          </a:bodyPr>
          <a:lstStyle/>
          <a:p>
            <a:endParaRPr lang="en-US" b="0" i="0">
              <a:latin typeface="Artifakt Element" panose="020B0503050000020004" pitchFamily="34" charset="77"/>
            </a:endParaRPr>
          </a:p>
        </p:txBody>
      </p:sp>
      <p:sp>
        <p:nvSpPr>
          <p:cNvPr id="20" name="Text Placeholder 19">
            <a:extLst>
              <a:ext uri="{FF2B5EF4-FFF2-40B4-BE49-F238E27FC236}">
                <a16:creationId xmlns:a16="http://schemas.microsoft.com/office/drawing/2014/main" id="{B80B967D-7847-5936-0046-4E535372A15D}"/>
              </a:ext>
            </a:extLst>
          </p:cNvPr>
          <p:cNvSpPr>
            <a:spLocks noGrp="1"/>
          </p:cNvSpPr>
          <p:nvPr>
            <p:ph type="body" sz="quarter" idx="11" hasCustomPrompt="1"/>
          </p:nvPr>
        </p:nvSpPr>
        <p:spPr>
          <a:xfrm>
            <a:off x="770032" y="767297"/>
            <a:ext cx="3724275" cy="1163103"/>
          </a:xfrm>
          <a:prstGeom prst="rect">
            <a:avLst/>
          </a:prstGeom>
        </p:spPr>
        <p:txBody>
          <a:bodyPr lIns="0" tIns="0" rIns="0" bIns="0" anchor="t" anchorCtr="0">
            <a:noAutofit/>
          </a:bodyPr>
          <a:lstStyle>
            <a:lvl1pPr marL="0" indent="0">
              <a:lnSpc>
                <a:spcPts val="4400"/>
              </a:lnSpc>
              <a:spcBef>
                <a:spcPts val="0"/>
              </a:spcBef>
              <a:spcAft>
                <a:spcPts val="0"/>
              </a:spcAft>
              <a:buNone/>
              <a:defRPr sz="4400" b="1" i="0">
                <a:solidFill>
                  <a:schemeClr val="bg1"/>
                </a:solidFill>
                <a:latin typeface="+mj-lt"/>
                <a:ea typeface="Artifakt Legend" panose="020B0503050000020004" pitchFamily="34" charset="77"/>
              </a:defRPr>
            </a:lvl1pPr>
            <a:lvl2pPr>
              <a:defRPr b="1" i="0">
                <a:latin typeface="Artifakt Legend" panose="020B0503050000020004" pitchFamily="34" charset="77"/>
                <a:ea typeface="Artifakt Legend" panose="020B0503050000020004" pitchFamily="34" charset="77"/>
              </a:defRPr>
            </a:lvl2pPr>
            <a:lvl3pPr>
              <a:defRPr b="1" i="0">
                <a:latin typeface="Artifakt Legend" panose="020B0503050000020004" pitchFamily="34" charset="77"/>
                <a:ea typeface="Artifakt Legend" panose="020B0503050000020004" pitchFamily="34" charset="77"/>
              </a:defRPr>
            </a:lvl3pPr>
            <a:lvl4pPr>
              <a:defRPr b="1" i="0">
                <a:latin typeface="Artifakt Legend" panose="020B0503050000020004" pitchFamily="34" charset="77"/>
                <a:ea typeface="Artifakt Legend" panose="020B0503050000020004" pitchFamily="34" charset="77"/>
              </a:defRPr>
            </a:lvl4pPr>
            <a:lvl5pPr>
              <a:defRPr b="1" i="0">
                <a:latin typeface="Artifakt Legend" panose="020B0503050000020004" pitchFamily="34" charset="77"/>
                <a:ea typeface="Artifakt Legend" panose="020B0503050000020004" pitchFamily="34" charset="77"/>
              </a:defRPr>
            </a:lvl5pPr>
          </a:lstStyle>
          <a:p>
            <a:pPr lvl="0"/>
            <a:r>
              <a:rPr lang="en-US"/>
              <a:t>Click to add divider title</a:t>
            </a:r>
          </a:p>
        </p:txBody>
      </p:sp>
      <p:sp>
        <p:nvSpPr>
          <p:cNvPr id="22" name="Text Placeholder 21">
            <a:extLst>
              <a:ext uri="{FF2B5EF4-FFF2-40B4-BE49-F238E27FC236}">
                <a16:creationId xmlns:a16="http://schemas.microsoft.com/office/drawing/2014/main" id="{E25D9A52-CBE9-1C13-D6C9-0E4E9F67CBDD}"/>
              </a:ext>
            </a:extLst>
          </p:cNvPr>
          <p:cNvSpPr>
            <a:spLocks noGrp="1"/>
          </p:cNvSpPr>
          <p:nvPr>
            <p:ph type="body" sz="quarter" idx="12" hasCustomPrompt="1"/>
          </p:nvPr>
        </p:nvSpPr>
        <p:spPr>
          <a:xfrm>
            <a:off x="770413" y="1989200"/>
            <a:ext cx="3724275" cy="585788"/>
          </a:xfrm>
          <a:prstGeom prst="rect">
            <a:avLst/>
          </a:prstGeom>
        </p:spPr>
        <p:txBody>
          <a:bodyPr lIns="0" tIns="0" rIns="0" bIns="0">
            <a:noAutofit/>
          </a:bodyPr>
          <a:lstStyle>
            <a:lvl1pPr marL="0" indent="0">
              <a:lnSpc>
                <a:spcPct val="90000"/>
              </a:lnSpc>
              <a:spcBef>
                <a:spcPts val="0"/>
              </a:spcBef>
              <a:spcAft>
                <a:spcPts val="0"/>
              </a:spcAft>
              <a:buNone/>
              <a:defRPr sz="1600" b="0" i="0">
                <a:solidFill>
                  <a:schemeClr val="bg1"/>
                </a:solidFill>
                <a:latin typeface="Artifakt Element" panose="020B0503050000020004" pitchFamily="34" charset="77"/>
              </a:defRPr>
            </a:lvl1pPr>
            <a:lvl2pPr>
              <a:defRPr sz="1600">
                <a:solidFill>
                  <a:schemeClr val="bg1"/>
                </a:solidFill>
              </a:defRPr>
            </a:lvl2pPr>
            <a:lvl3pPr>
              <a:defRPr sz="1600">
                <a:solidFill>
                  <a:schemeClr val="bg1"/>
                </a:solidFill>
              </a:defRPr>
            </a:lvl3pPr>
            <a:lvl4pPr>
              <a:defRPr sz="1600">
                <a:solidFill>
                  <a:schemeClr val="bg1"/>
                </a:solidFill>
              </a:defRPr>
            </a:lvl4pPr>
            <a:lvl5pPr>
              <a:defRPr sz="1600">
                <a:solidFill>
                  <a:schemeClr val="bg1"/>
                </a:solidFill>
              </a:defRPr>
            </a:lvl5pPr>
          </a:lstStyle>
          <a:p>
            <a:r>
              <a:rPr lang="en-US"/>
              <a:t>Click to add subtitle</a:t>
            </a:r>
          </a:p>
        </p:txBody>
      </p:sp>
      <p:grpSp>
        <p:nvGrpSpPr>
          <p:cNvPr id="17" name="logo">
            <a:extLst>
              <a:ext uri="{FF2B5EF4-FFF2-40B4-BE49-F238E27FC236}">
                <a16:creationId xmlns:a16="http://schemas.microsoft.com/office/drawing/2014/main" id="{2EDDA485-5B7D-EF32-22F9-3517FC3AA590}"/>
              </a:ext>
            </a:extLst>
          </p:cNvPr>
          <p:cNvGrpSpPr>
            <a:grpSpLocks/>
          </p:cNvGrpSpPr>
          <p:nvPr userDrawn="1"/>
        </p:nvGrpSpPr>
        <p:grpSpPr>
          <a:xfrm>
            <a:off x="795500" y="4685247"/>
            <a:ext cx="1378530" cy="141631"/>
            <a:chOff x="4616450" y="3276600"/>
            <a:chExt cx="2962049" cy="304323"/>
          </a:xfrm>
          <a:solidFill>
            <a:schemeClr val="bg1"/>
          </a:solidFill>
        </p:grpSpPr>
        <p:sp>
          <p:nvSpPr>
            <p:cNvPr id="18" name="Freeform 4">
              <a:extLst>
                <a:ext uri="{FF2B5EF4-FFF2-40B4-BE49-F238E27FC236}">
                  <a16:creationId xmlns:a16="http://schemas.microsoft.com/office/drawing/2014/main" id="{99E1331F-C7C5-D487-E68E-26FC08A4BA66}"/>
                </a:ext>
              </a:extLst>
            </p:cNvPr>
            <p:cNvSpPr>
              <a:spLocks/>
            </p:cNvSpPr>
            <p:nvPr/>
          </p:nvSpPr>
          <p:spPr>
            <a:xfrm>
              <a:off x="7312180" y="3284505"/>
              <a:ext cx="266318" cy="289083"/>
            </a:xfrm>
            <a:custGeom>
              <a:avLst/>
              <a:gdLst>
                <a:gd name="connsiteX0" fmla="*/ 266319 w 266318"/>
                <a:gd name="connsiteY0" fmla="*/ 0 h 289083"/>
                <a:gd name="connsiteX1" fmla="*/ 178688 w 266318"/>
                <a:gd name="connsiteY1" fmla="*/ 0 h 289083"/>
                <a:gd name="connsiteX2" fmla="*/ 73644 w 266318"/>
                <a:gd name="connsiteY2" fmla="*/ 117443 h 289083"/>
                <a:gd name="connsiteX3" fmla="*/ 73644 w 266318"/>
                <a:gd name="connsiteY3" fmla="*/ 0 h 289083"/>
                <a:gd name="connsiteX4" fmla="*/ 0 w 266318"/>
                <a:gd name="connsiteY4" fmla="*/ 0 h 289083"/>
                <a:gd name="connsiteX5" fmla="*/ 380 w 266318"/>
                <a:gd name="connsiteY5" fmla="*/ 289084 h 289083"/>
                <a:gd name="connsiteX6" fmla="*/ 73644 w 266318"/>
                <a:gd name="connsiteY6" fmla="*/ 289084 h 289083"/>
                <a:gd name="connsiteX7" fmla="*/ 73644 w 266318"/>
                <a:gd name="connsiteY7" fmla="*/ 179261 h 289083"/>
                <a:gd name="connsiteX8" fmla="*/ 173264 w 266318"/>
                <a:gd name="connsiteY8" fmla="*/ 289084 h 289083"/>
                <a:gd name="connsiteX9" fmla="*/ 266319 w 266318"/>
                <a:gd name="connsiteY9" fmla="*/ 289084 h 289083"/>
                <a:gd name="connsiteX10" fmla="*/ 132065 w 266318"/>
                <a:gd name="connsiteY10" fmla="*/ 146399 h 289083"/>
                <a:gd name="connsiteX11" fmla="*/ 266319 w 266318"/>
                <a:gd name="connsiteY11" fmla="*/ 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6318" h="289083">
                  <a:moveTo>
                    <a:pt x="266319" y="0"/>
                  </a:moveTo>
                  <a:lnTo>
                    <a:pt x="178688" y="0"/>
                  </a:lnTo>
                  <a:lnTo>
                    <a:pt x="73644" y="117443"/>
                  </a:lnTo>
                  <a:lnTo>
                    <a:pt x="73644" y="0"/>
                  </a:lnTo>
                  <a:lnTo>
                    <a:pt x="0" y="0"/>
                  </a:lnTo>
                  <a:lnTo>
                    <a:pt x="380" y="289084"/>
                  </a:lnTo>
                  <a:lnTo>
                    <a:pt x="73644" y="289084"/>
                  </a:lnTo>
                  <a:lnTo>
                    <a:pt x="73644" y="179261"/>
                  </a:lnTo>
                  <a:lnTo>
                    <a:pt x="173264" y="289084"/>
                  </a:lnTo>
                  <a:lnTo>
                    <a:pt x="266319" y="289084"/>
                  </a:lnTo>
                  <a:lnTo>
                    <a:pt x="132065" y="146399"/>
                  </a:lnTo>
                  <a:lnTo>
                    <a:pt x="266319" y="0"/>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19" name="Freeform 6">
              <a:extLst>
                <a:ext uri="{FF2B5EF4-FFF2-40B4-BE49-F238E27FC236}">
                  <a16:creationId xmlns:a16="http://schemas.microsoft.com/office/drawing/2014/main" id="{10F9AC9B-373D-B93B-FE92-4723C6F9E5B0}"/>
                </a:ext>
              </a:extLst>
            </p:cNvPr>
            <p:cNvSpPr>
              <a:spLocks/>
            </p:cNvSpPr>
            <p:nvPr/>
          </p:nvSpPr>
          <p:spPr>
            <a:xfrm>
              <a:off x="7003330" y="3276600"/>
              <a:ext cx="271361" cy="304323"/>
            </a:xfrm>
            <a:custGeom>
              <a:avLst/>
              <a:gdLst>
                <a:gd name="connsiteX0" fmla="*/ 190105 w 271361"/>
                <a:gd name="connsiteY0" fmla="*/ 126778 h 304323"/>
                <a:gd name="connsiteX1" fmla="*/ 122931 w 271361"/>
                <a:gd name="connsiteY1" fmla="*/ 119158 h 304323"/>
                <a:gd name="connsiteX2" fmla="*/ 73835 w 271361"/>
                <a:gd name="connsiteY2" fmla="*/ 91726 h 304323"/>
                <a:gd name="connsiteX3" fmla="*/ 133397 w 271361"/>
                <a:gd name="connsiteY3" fmla="*/ 63532 h 304323"/>
                <a:gd name="connsiteX4" fmla="*/ 194768 w 271361"/>
                <a:gd name="connsiteY4" fmla="*/ 98965 h 304323"/>
                <a:gd name="connsiteX5" fmla="*/ 266985 w 271361"/>
                <a:gd name="connsiteY5" fmla="*/ 98965 h 304323"/>
                <a:gd name="connsiteX6" fmla="*/ 137393 w 271361"/>
                <a:gd name="connsiteY6" fmla="*/ 0 h 304323"/>
                <a:gd name="connsiteX7" fmla="*/ 3901 w 271361"/>
                <a:gd name="connsiteY7" fmla="*/ 97917 h 304323"/>
                <a:gd name="connsiteX8" fmla="*/ 94862 w 271361"/>
                <a:gd name="connsiteY8" fmla="*/ 179261 h 304323"/>
                <a:gd name="connsiteX9" fmla="*/ 163084 w 271361"/>
                <a:gd name="connsiteY9" fmla="*/ 186500 h 304323"/>
                <a:gd name="connsiteX10" fmla="*/ 200952 w 271361"/>
                <a:gd name="connsiteY10" fmla="*/ 212503 h 304323"/>
                <a:gd name="connsiteX11" fmla="*/ 141770 w 271361"/>
                <a:gd name="connsiteY11" fmla="*/ 240697 h 304323"/>
                <a:gd name="connsiteX12" fmla="*/ 70695 w 271361"/>
                <a:gd name="connsiteY12" fmla="*/ 203835 h 304323"/>
                <a:gd name="connsiteX13" fmla="*/ 0 w 271361"/>
                <a:gd name="connsiteY13" fmla="*/ 203835 h 304323"/>
                <a:gd name="connsiteX14" fmla="*/ 139297 w 271361"/>
                <a:gd name="connsiteY14" fmla="*/ 304324 h 304323"/>
                <a:gd name="connsiteX15" fmla="*/ 271362 w 271361"/>
                <a:gd name="connsiteY15" fmla="*/ 211074 h 304323"/>
                <a:gd name="connsiteX16" fmla="*/ 190201 w 271361"/>
                <a:gd name="connsiteY16" fmla="*/ 126873 h 304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1361" h="304323">
                  <a:moveTo>
                    <a:pt x="190105" y="126778"/>
                  </a:moveTo>
                  <a:lnTo>
                    <a:pt x="122931" y="119158"/>
                  </a:lnTo>
                  <a:cubicBezTo>
                    <a:pt x="83540" y="114776"/>
                    <a:pt x="73835" y="105061"/>
                    <a:pt x="73835" y="91726"/>
                  </a:cubicBezTo>
                  <a:cubicBezTo>
                    <a:pt x="73835" y="76867"/>
                    <a:pt x="94006" y="63532"/>
                    <a:pt x="133397" y="63532"/>
                  </a:cubicBezTo>
                  <a:cubicBezTo>
                    <a:pt x="172789" y="63532"/>
                    <a:pt x="191152" y="77629"/>
                    <a:pt x="194768" y="98965"/>
                  </a:cubicBezTo>
                  <a:lnTo>
                    <a:pt x="266985" y="98965"/>
                  </a:lnTo>
                  <a:cubicBezTo>
                    <a:pt x="263370" y="37910"/>
                    <a:pt x="212085" y="0"/>
                    <a:pt x="137393" y="0"/>
                  </a:cubicBezTo>
                  <a:cubicBezTo>
                    <a:pt x="48621" y="0"/>
                    <a:pt x="3901" y="35433"/>
                    <a:pt x="3901" y="97917"/>
                  </a:cubicBezTo>
                  <a:cubicBezTo>
                    <a:pt x="3901" y="148876"/>
                    <a:pt x="33492" y="172688"/>
                    <a:pt x="94862" y="179261"/>
                  </a:cubicBezTo>
                  <a:lnTo>
                    <a:pt x="163084" y="186500"/>
                  </a:lnTo>
                  <a:cubicBezTo>
                    <a:pt x="189059" y="189357"/>
                    <a:pt x="200952" y="199549"/>
                    <a:pt x="200952" y="212503"/>
                  </a:cubicBezTo>
                  <a:cubicBezTo>
                    <a:pt x="200952" y="227362"/>
                    <a:pt x="183636" y="240697"/>
                    <a:pt x="141770" y="240697"/>
                  </a:cubicBezTo>
                  <a:cubicBezTo>
                    <a:pt x="93435" y="240697"/>
                    <a:pt x="73930" y="228410"/>
                    <a:pt x="70695" y="203835"/>
                  </a:cubicBezTo>
                  <a:lnTo>
                    <a:pt x="0" y="203835"/>
                  </a:lnTo>
                  <a:cubicBezTo>
                    <a:pt x="3235" y="270320"/>
                    <a:pt x="46527" y="304324"/>
                    <a:pt x="139297" y="304324"/>
                  </a:cubicBezTo>
                  <a:cubicBezTo>
                    <a:pt x="224073" y="304324"/>
                    <a:pt x="271362" y="267081"/>
                    <a:pt x="271362" y="211074"/>
                  </a:cubicBezTo>
                  <a:cubicBezTo>
                    <a:pt x="271362" y="162306"/>
                    <a:pt x="243198" y="133064"/>
                    <a:pt x="190201" y="126873"/>
                  </a:cubicBez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21" name="Freeform 7">
              <a:extLst>
                <a:ext uri="{FF2B5EF4-FFF2-40B4-BE49-F238E27FC236}">
                  <a16:creationId xmlns:a16="http://schemas.microsoft.com/office/drawing/2014/main" id="{C274D299-9D4A-4E8F-FE91-37B3B6DF31B1}"/>
                </a:ext>
              </a:extLst>
            </p:cNvPr>
            <p:cNvSpPr>
              <a:spLocks/>
            </p:cNvSpPr>
            <p:nvPr/>
          </p:nvSpPr>
          <p:spPr>
            <a:xfrm>
              <a:off x="6738343" y="3284505"/>
              <a:ext cx="232446" cy="289083"/>
            </a:xfrm>
            <a:custGeom>
              <a:avLst/>
              <a:gdLst>
                <a:gd name="connsiteX0" fmla="*/ 0 w 232446"/>
                <a:gd name="connsiteY0" fmla="*/ 289084 h 289083"/>
                <a:gd name="connsiteX1" fmla="*/ 232446 w 232446"/>
                <a:gd name="connsiteY1" fmla="*/ 289084 h 289083"/>
                <a:gd name="connsiteX2" fmla="*/ 232446 w 232446"/>
                <a:gd name="connsiteY2" fmla="*/ 226600 h 289083"/>
                <a:gd name="connsiteX3" fmla="*/ 73645 w 232446"/>
                <a:gd name="connsiteY3" fmla="*/ 226600 h 289083"/>
                <a:gd name="connsiteX4" fmla="*/ 73645 w 232446"/>
                <a:gd name="connsiteY4" fmla="*/ 174212 h 289083"/>
                <a:gd name="connsiteX5" fmla="*/ 201333 w 232446"/>
                <a:gd name="connsiteY5" fmla="*/ 174212 h 289083"/>
                <a:gd name="connsiteX6" fmla="*/ 201333 w 232446"/>
                <a:gd name="connsiteY6" fmla="*/ 111347 h 289083"/>
                <a:gd name="connsiteX7" fmla="*/ 73645 w 232446"/>
                <a:gd name="connsiteY7" fmla="*/ 111347 h 289083"/>
                <a:gd name="connsiteX8" fmla="*/ 73645 w 232446"/>
                <a:gd name="connsiteY8" fmla="*/ 62579 h 289083"/>
                <a:gd name="connsiteX9" fmla="*/ 232446 w 232446"/>
                <a:gd name="connsiteY9" fmla="*/ 62579 h 289083"/>
                <a:gd name="connsiteX10" fmla="*/ 232446 w 232446"/>
                <a:gd name="connsiteY10" fmla="*/ 0 h 289083"/>
                <a:gd name="connsiteX11" fmla="*/ 0 w 232446"/>
                <a:gd name="connsiteY11" fmla="*/ 0 h 289083"/>
                <a:gd name="connsiteX12" fmla="*/ 0 w 232446"/>
                <a:gd name="connsiteY12"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2446" h="289083">
                  <a:moveTo>
                    <a:pt x="0" y="289084"/>
                  </a:moveTo>
                  <a:lnTo>
                    <a:pt x="232446" y="289084"/>
                  </a:lnTo>
                  <a:lnTo>
                    <a:pt x="232446" y="226600"/>
                  </a:lnTo>
                  <a:lnTo>
                    <a:pt x="73645" y="226600"/>
                  </a:lnTo>
                  <a:lnTo>
                    <a:pt x="73645" y="174212"/>
                  </a:lnTo>
                  <a:lnTo>
                    <a:pt x="201333" y="174212"/>
                  </a:lnTo>
                  <a:lnTo>
                    <a:pt x="201333" y="111347"/>
                  </a:lnTo>
                  <a:lnTo>
                    <a:pt x="73645" y="111347"/>
                  </a:lnTo>
                  <a:lnTo>
                    <a:pt x="73645" y="62579"/>
                  </a:lnTo>
                  <a:lnTo>
                    <a:pt x="232446" y="62579"/>
                  </a:lnTo>
                  <a:lnTo>
                    <a:pt x="232446" y="0"/>
                  </a:lnTo>
                  <a:lnTo>
                    <a:pt x="0" y="0"/>
                  </a:lnTo>
                  <a:lnTo>
                    <a:pt x="0" y="289084"/>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24" name="Freeform 9">
              <a:extLst>
                <a:ext uri="{FF2B5EF4-FFF2-40B4-BE49-F238E27FC236}">
                  <a16:creationId xmlns:a16="http://schemas.microsoft.com/office/drawing/2014/main" id="{2EA09436-EFE6-85C8-4719-16702BF97603}"/>
                </a:ext>
              </a:extLst>
            </p:cNvPr>
            <p:cNvSpPr>
              <a:spLocks/>
            </p:cNvSpPr>
            <p:nvPr/>
          </p:nvSpPr>
          <p:spPr>
            <a:xfrm>
              <a:off x="6430064" y="3284505"/>
              <a:ext cx="267080" cy="289083"/>
            </a:xfrm>
            <a:custGeom>
              <a:avLst/>
              <a:gdLst>
                <a:gd name="connsiteX0" fmla="*/ 135015 w 267080"/>
                <a:gd name="connsiteY0" fmla="*/ 0 h 289083"/>
                <a:gd name="connsiteX1" fmla="*/ 0 w 267080"/>
                <a:gd name="connsiteY1" fmla="*/ 0 h 289083"/>
                <a:gd name="connsiteX2" fmla="*/ 0 w 267080"/>
                <a:gd name="connsiteY2" fmla="*/ 289084 h 289083"/>
                <a:gd name="connsiteX3" fmla="*/ 135015 w 267080"/>
                <a:gd name="connsiteY3" fmla="*/ 289084 h 289083"/>
                <a:gd name="connsiteX4" fmla="*/ 267080 w 267080"/>
                <a:gd name="connsiteY4" fmla="*/ 142399 h 289083"/>
                <a:gd name="connsiteX5" fmla="*/ 135015 w 267080"/>
                <a:gd name="connsiteY5" fmla="*/ 95 h 289083"/>
                <a:gd name="connsiteX6" fmla="*/ 132065 w 267080"/>
                <a:gd name="connsiteY6" fmla="*/ 226600 h 289083"/>
                <a:gd name="connsiteX7" fmla="*/ 73549 w 267080"/>
                <a:gd name="connsiteY7" fmla="*/ 226600 h 289083"/>
                <a:gd name="connsiteX8" fmla="*/ 73549 w 267080"/>
                <a:gd name="connsiteY8" fmla="*/ 62579 h 289083"/>
                <a:gd name="connsiteX9" fmla="*/ 132065 w 267080"/>
                <a:gd name="connsiteY9" fmla="*/ 62579 h 289083"/>
                <a:gd name="connsiteX10" fmla="*/ 192008 w 267080"/>
                <a:gd name="connsiteY10" fmla="*/ 142399 h 289083"/>
                <a:gd name="connsiteX11" fmla="*/ 132065 w 267080"/>
                <a:gd name="connsiteY11" fmla="*/ 22660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7080" h="289083">
                  <a:moveTo>
                    <a:pt x="135015" y="0"/>
                  </a:moveTo>
                  <a:lnTo>
                    <a:pt x="0" y="0"/>
                  </a:lnTo>
                  <a:lnTo>
                    <a:pt x="0" y="289084"/>
                  </a:lnTo>
                  <a:lnTo>
                    <a:pt x="135015" y="289084"/>
                  </a:lnTo>
                  <a:cubicBezTo>
                    <a:pt x="238631" y="289084"/>
                    <a:pt x="267080" y="250412"/>
                    <a:pt x="267080" y="142399"/>
                  </a:cubicBezTo>
                  <a:cubicBezTo>
                    <a:pt x="267080" y="40862"/>
                    <a:pt x="239678" y="95"/>
                    <a:pt x="135015" y="95"/>
                  </a:cubicBezTo>
                  <a:close/>
                  <a:moveTo>
                    <a:pt x="132065" y="226600"/>
                  </a:moveTo>
                  <a:lnTo>
                    <a:pt x="73549" y="226600"/>
                  </a:lnTo>
                  <a:lnTo>
                    <a:pt x="73549" y="62579"/>
                  </a:lnTo>
                  <a:lnTo>
                    <a:pt x="132065" y="62579"/>
                  </a:lnTo>
                  <a:cubicBezTo>
                    <a:pt x="178307" y="62579"/>
                    <a:pt x="192008" y="75247"/>
                    <a:pt x="192008" y="142399"/>
                  </a:cubicBezTo>
                  <a:cubicBezTo>
                    <a:pt x="192008" y="203835"/>
                    <a:pt x="176595" y="226600"/>
                    <a:pt x="132065" y="226600"/>
                  </a:cubicBez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25" name="Freeform 10">
              <a:extLst>
                <a:ext uri="{FF2B5EF4-FFF2-40B4-BE49-F238E27FC236}">
                  <a16:creationId xmlns:a16="http://schemas.microsoft.com/office/drawing/2014/main" id="{F7DD9220-A25C-596E-6534-3EEC4A3B836B}"/>
                </a:ext>
              </a:extLst>
            </p:cNvPr>
            <p:cNvSpPr>
              <a:spLocks/>
            </p:cNvSpPr>
            <p:nvPr/>
          </p:nvSpPr>
          <p:spPr>
            <a:xfrm>
              <a:off x="6070595" y="3276600"/>
              <a:ext cx="319411" cy="304228"/>
            </a:xfrm>
            <a:custGeom>
              <a:avLst/>
              <a:gdLst>
                <a:gd name="connsiteX0" fmla="*/ 159563 w 319411"/>
                <a:gd name="connsiteY0" fmla="*/ 0 h 304228"/>
                <a:gd name="connsiteX1" fmla="*/ 0 w 319411"/>
                <a:gd name="connsiteY1" fmla="*/ 151733 h 304228"/>
                <a:gd name="connsiteX2" fmla="*/ 159563 w 319411"/>
                <a:gd name="connsiteY2" fmla="*/ 304229 h 304228"/>
                <a:gd name="connsiteX3" fmla="*/ 319411 w 319411"/>
                <a:gd name="connsiteY3" fmla="*/ 151733 h 304228"/>
                <a:gd name="connsiteX4" fmla="*/ 159563 w 319411"/>
                <a:gd name="connsiteY4" fmla="*/ 0 h 304228"/>
                <a:gd name="connsiteX5" fmla="*/ 159563 w 319411"/>
                <a:gd name="connsiteY5" fmla="*/ 239173 h 304228"/>
                <a:gd name="connsiteX6" fmla="*/ 75072 w 319411"/>
                <a:gd name="connsiteY6" fmla="*/ 151733 h 304228"/>
                <a:gd name="connsiteX7" fmla="*/ 159563 w 319411"/>
                <a:gd name="connsiteY7" fmla="*/ 65056 h 304228"/>
                <a:gd name="connsiteX8" fmla="*/ 244054 w 319411"/>
                <a:gd name="connsiteY8" fmla="*/ 151733 h 304228"/>
                <a:gd name="connsiteX9" fmla="*/ 159563 w 319411"/>
                <a:gd name="connsiteY9" fmla="*/ 239173 h 304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9411" h="304228">
                  <a:moveTo>
                    <a:pt x="159563" y="0"/>
                  </a:moveTo>
                  <a:cubicBezTo>
                    <a:pt x="54520" y="0"/>
                    <a:pt x="0" y="64675"/>
                    <a:pt x="0" y="151733"/>
                  </a:cubicBezTo>
                  <a:cubicBezTo>
                    <a:pt x="0" y="238792"/>
                    <a:pt x="54520" y="304229"/>
                    <a:pt x="159563" y="304229"/>
                  </a:cubicBezTo>
                  <a:cubicBezTo>
                    <a:pt x="264606" y="304229"/>
                    <a:pt x="319411" y="239173"/>
                    <a:pt x="319411" y="151733"/>
                  </a:cubicBezTo>
                  <a:cubicBezTo>
                    <a:pt x="319411" y="64294"/>
                    <a:pt x="264892" y="0"/>
                    <a:pt x="159563" y="0"/>
                  </a:cubicBezTo>
                  <a:close/>
                  <a:moveTo>
                    <a:pt x="159563" y="239173"/>
                  </a:moveTo>
                  <a:cubicBezTo>
                    <a:pt x="105043" y="239173"/>
                    <a:pt x="75072" y="205931"/>
                    <a:pt x="75072" y="151733"/>
                  </a:cubicBezTo>
                  <a:cubicBezTo>
                    <a:pt x="75072" y="97536"/>
                    <a:pt x="105043" y="65056"/>
                    <a:pt x="159563" y="65056"/>
                  </a:cubicBezTo>
                  <a:cubicBezTo>
                    <a:pt x="214083" y="65056"/>
                    <a:pt x="244054" y="98679"/>
                    <a:pt x="244054" y="151733"/>
                  </a:cubicBezTo>
                  <a:cubicBezTo>
                    <a:pt x="244054" y="204788"/>
                    <a:pt x="214463" y="239173"/>
                    <a:pt x="159563" y="239173"/>
                  </a:cubicBez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26" name="Freeform 11">
              <a:extLst>
                <a:ext uri="{FF2B5EF4-FFF2-40B4-BE49-F238E27FC236}">
                  <a16:creationId xmlns:a16="http://schemas.microsoft.com/office/drawing/2014/main" id="{C4A9D19A-AFBB-BD86-39ED-A914B22DF7F1}"/>
                </a:ext>
              </a:extLst>
            </p:cNvPr>
            <p:cNvSpPr>
              <a:spLocks/>
            </p:cNvSpPr>
            <p:nvPr/>
          </p:nvSpPr>
          <p:spPr>
            <a:xfrm>
              <a:off x="5799233" y="3284505"/>
              <a:ext cx="259468" cy="289083"/>
            </a:xfrm>
            <a:custGeom>
              <a:avLst/>
              <a:gdLst>
                <a:gd name="connsiteX0" fmla="*/ 0 w 259468"/>
                <a:gd name="connsiteY0" fmla="*/ 62579 h 289083"/>
                <a:gd name="connsiteX1" fmla="*/ 93150 w 259468"/>
                <a:gd name="connsiteY1" fmla="*/ 62579 h 289083"/>
                <a:gd name="connsiteX2" fmla="*/ 93150 w 259468"/>
                <a:gd name="connsiteY2" fmla="*/ 289084 h 289083"/>
                <a:gd name="connsiteX3" fmla="*/ 166699 w 259468"/>
                <a:gd name="connsiteY3" fmla="*/ 289084 h 289083"/>
                <a:gd name="connsiteX4" fmla="*/ 166699 w 259468"/>
                <a:gd name="connsiteY4" fmla="*/ 62579 h 289083"/>
                <a:gd name="connsiteX5" fmla="*/ 259468 w 259468"/>
                <a:gd name="connsiteY5" fmla="*/ 62579 h 289083"/>
                <a:gd name="connsiteX6" fmla="*/ 259468 w 259468"/>
                <a:gd name="connsiteY6" fmla="*/ 0 h 289083"/>
                <a:gd name="connsiteX7" fmla="*/ 0 w 259468"/>
                <a:gd name="connsiteY7" fmla="*/ 0 h 289083"/>
                <a:gd name="connsiteX8" fmla="*/ 0 w 259468"/>
                <a:gd name="connsiteY8" fmla="*/ 62579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9468" h="289083">
                  <a:moveTo>
                    <a:pt x="0" y="62579"/>
                  </a:moveTo>
                  <a:lnTo>
                    <a:pt x="93150" y="62579"/>
                  </a:lnTo>
                  <a:lnTo>
                    <a:pt x="93150" y="289084"/>
                  </a:lnTo>
                  <a:lnTo>
                    <a:pt x="166699" y="289084"/>
                  </a:lnTo>
                  <a:lnTo>
                    <a:pt x="166699" y="62579"/>
                  </a:lnTo>
                  <a:lnTo>
                    <a:pt x="259468" y="62579"/>
                  </a:lnTo>
                  <a:lnTo>
                    <a:pt x="259468" y="0"/>
                  </a:lnTo>
                  <a:lnTo>
                    <a:pt x="0" y="0"/>
                  </a:lnTo>
                  <a:lnTo>
                    <a:pt x="0" y="62579"/>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27" name="Freeform 12">
              <a:extLst>
                <a:ext uri="{FF2B5EF4-FFF2-40B4-BE49-F238E27FC236}">
                  <a16:creationId xmlns:a16="http://schemas.microsoft.com/office/drawing/2014/main" id="{CB8B1ED7-53BA-FBF2-850B-D0EDB3CC648F}"/>
                </a:ext>
              </a:extLst>
            </p:cNvPr>
            <p:cNvSpPr>
              <a:spLocks/>
            </p:cNvSpPr>
            <p:nvPr/>
          </p:nvSpPr>
          <p:spPr>
            <a:xfrm>
              <a:off x="5492857" y="3284505"/>
              <a:ext cx="272789" cy="296227"/>
            </a:xfrm>
            <a:custGeom>
              <a:avLst/>
              <a:gdLst>
                <a:gd name="connsiteX0" fmla="*/ 199240 w 272789"/>
                <a:gd name="connsiteY0" fmla="*/ 178499 h 296227"/>
                <a:gd name="connsiteX1" fmla="*/ 136823 w 272789"/>
                <a:gd name="connsiteY1" fmla="*/ 231267 h 296227"/>
                <a:gd name="connsiteX2" fmla="*/ 73644 w 272789"/>
                <a:gd name="connsiteY2" fmla="*/ 178499 h 296227"/>
                <a:gd name="connsiteX3" fmla="*/ 73644 w 272789"/>
                <a:gd name="connsiteY3" fmla="*/ 0 h 296227"/>
                <a:gd name="connsiteX4" fmla="*/ 0 w 272789"/>
                <a:gd name="connsiteY4" fmla="*/ 0 h 296227"/>
                <a:gd name="connsiteX5" fmla="*/ 0 w 272789"/>
                <a:gd name="connsiteY5" fmla="*/ 186785 h 296227"/>
                <a:gd name="connsiteX6" fmla="*/ 136728 w 272789"/>
                <a:gd name="connsiteY6" fmla="*/ 296228 h 296227"/>
                <a:gd name="connsiteX7" fmla="*/ 272789 w 272789"/>
                <a:gd name="connsiteY7" fmla="*/ 186785 h 296227"/>
                <a:gd name="connsiteX8" fmla="*/ 272789 w 272789"/>
                <a:gd name="connsiteY8" fmla="*/ 0 h 296227"/>
                <a:gd name="connsiteX9" fmla="*/ 199145 w 272789"/>
                <a:gd name="connsiteY9" fmla="*/ 0 h 296227"/>
                <a:gd name="connsiteX10" fmla="*/ 199145 w 272789"/>
                <a:gd name="connsiteY10" fmla="*/ 178499 h 296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2789" h="296227">
                  <a:moveTo>
                    <a:pt x="199240" y="178499"/>
                  </a:moveTo>
                  <a:cubicBezTo>
                    <a:pt x="199240" y="216122"/>
                    <a:pt x="176119" y="231267"/>
                    <a:pt x="136823" y="231267"/>
                  </a:cubicBezTo>
                  <a:cubicBezTo>
                    <a:pt x="97527" y="231267"/>
                    <a:pt x="73644" y="215360"/>
                    <a:pt x="73644" y="178499"/>
                  </a:cubicBezTo>
                  <a:lnTo>
                    <a:pt x="73644" y="0"/>
                  </a:lnTo>
                  <a:lnTo>
                    <a:pt x="0" y="0"/>
                  </a:lnTo>
                  <a:lnTo>
                    <a:pt x="0" y="186785"/>
                  </a:lnTo>
                  <a:cubicBezTo>
                    <a:pt x="0" y="270224"/>
                    <a:pt x="74310" y="296228"/>
                    <a:pt x="136728" y="296228"/>
                  </a:cubicBezTo>
                  <a:cubicBezTo>
                    <a:pt x="199145" y="296228"/>
                    <a:pt x="272789" y="270224"/>
                    <a:pt x="272789" y="186785"/>
                  </a:cubicBezTo>
                  <a:lnTo>
                    <a:pt x="272789" y="0"/>
                  </a:lnTo>
                  <a:lnTo>
                    <a:pt x="199145" y="0"/>
                  </a:lnTo>
                  <a:lnTo>
                    <a:pt x="199145" y="178499"/>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28" name="Freeform 13">
              <a:extLst>
                <a:ext uri="{FF2B5EF4-FFF2-40B4-BE49-F238E27FC236}">
                  <a16:creationId xmlns:a16="http://schemas.microsoft.com/office/drawing/2014/main" id="{B60E6CD9-CFAE-EB34-CDD3-95DBFBE3E60C}"/>
                </a:ext>
              </a:extLst>
            </p:cNvPr>
            <p:cNvSpPr>
              <a:spLocks/>
            </p:cNvSpPr>
            <p:nvPr/>
          </p:nvSpPr>
          <p:spPr>
            <a:xfrm>
              <a:off x="5166595" y="3284505"/>
              <a:ext cx="316842" cy="289083"/>
            </a:xfrm>
            <a:custGeom>
              <a:avLst/>
              <a:gdLst>
                <a:gd name="connsiteX0" fmla="*/ 110752 w 316842"/>
                <a:gd name="connsiteY0" fmla="*/ 0 h 289083"/>
                <a:gd name="connsiteX1" fmla="*/ 0 w 316842"/>
                <a:gd name="connsiteY1" fmla="*/ 289084 h 289083"/>
                <a:gd name="connsiteX2" fmla="*/ 76118 w 316842"/>
                <a:gd name="connsiteY2" fmla="*/ 289084 h 289083"/>
                <a:gd name="connsiteX3" fmla="*/ 95433 w 316842"/>
                <a:gd name="connsiteY3" fmla="*/ 234887 h 289083"/>
                <a:gd name="connsiteX4" fmla="*/ 219126 w 316842"/>
                <a:gd name="connsiteY4" fmla="*/ 234887 h 289083"/>
                <a:gd name="connsiteX5" fmla="*/ 238155 w 316842"/>
                <a:gd name="connsiteY5" fmla="*/ 289084 h 289083"/>
                <a:gd name="connsiteX6" fmla="*/ 316843 w 316842"/>
                <a:gd name="connsiteY6" fmla="*/ 289084 h 289083"/>
                <a:gd name="connsiteX7" fmla="*/ 204663 w 316842"/>
                <a:gd name="connsiteY7" fmla="*/ 0 h 289083"/>
                <a:gd name="connsiteX8" fmla="*/ 110752 w 316842"/>
                <a:gd name="connsiteY8" fmla="*/ 0 h 289083"/>
                <a:gd name="connsiteX9" fmla="*/ 117413 w 316842"/>
                <a:gd name="connsiteY9" fmla="*/ 173450 h 289083"/>
                <a:gd name="connsiteX10" fmla="*/ 157850 w 316842"/>
                <a:gd name="connsiteY10" fmla="*/ 60198 h 289083"/>
                <a:gd name="connsiteX11" fmla="*/ 197622 w 316842"/>
                <a:gd name="connsiteY11" fmla="*/ 173546 h 289083"/>
                <a:gd name="connsiteX12" fmla="*/ 117413 w 316842"/>
                <a:gd name="connsiteY12" fmla="*/ 173546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6842" h="289083">
                  <a:moveTo>
                    <a:pt x="110752" y="0"/>
                  </a:moveTo>
                  <a:lnTo>
                    <a:pt x="0" y="289084"/>
                  </a:lnTo>
                  <a:lnTo>
                    <a:pt x="76118" y="289084"/>
                  </a:lnTo>
                  <a:lnTo>
                    <a:pt x="95433" y="234887"/>
                  </a:lnTo>
                  <a:lnTo>
                    <a:pt x="219126" y="234887"/>
                  </a:lnTo>
                  <a:lnTo>
                    <a:pt x="238155" y="289084"/>
                  </a:lnTo>
                  <a:lnTo>
                    <a:pt x="316843" y="289084"/>
                  </a:lnTo>
                  <a:lnTo>
                    <a:pt x="204663" y="0"/>
                  </a:lnTo>
                  <a:lnTo>
                    <a:pt x="110752" y="0"/>
                  </a:lnTo>
                  <a:close/>
                  <a:moveTo>
                    <a:pt x="117413" y="173450"/>
                  </a:moveTo>
                  <a:lnTo>
                    <a:pt x="157850" y="60198"/>
                  </a:lnTo>
                  <a:lnTo>
                    <a:pt x="197622" y="173546"/>
                  </a:lnTo>
                  <a:lnTo>
                    <a:pt x="117413" y="173546"/>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29" name="Freeform 14">
              <a:extLst>
                <a:ext uri="{FF2B5EF4-FFF2-40B4-BE49-F238E27FC236}">
                  <a16:creationId xmlns:a16="http://schemas.microsoft.com/office/drawing/2014/main" id="{E9AB3996-DAF4-6603-E374-D3444098BF32}"/>
                </a:ext>
              </a:extLst>
            </p:cNvPr>
            <p:cNvSpPr>
              <a:spLocks/>
            </p:cNvSpPr>
            <p:nvPr/>
          </p:nvSpPr>
          <p:spPr>
            <a:xfrm>
              <a:off x="4616450" y="3284505"/>
              <a:ext cx="422266" cy="289083"/>
            </a:xfrm>
            <a:custGeom>
              <a:avLst/>
              <a:gdLst>
                <a:gd name="connsiteX0" fmla="*/ 2284 w 422266"/>
                <a:gd name="connsiteY0" fmla="*/ 289084 h 289083"/>
                <a:gd name="connsiteX1" fmla="*/ 260800 w 422266"/>
                <a:gd name="connsiteY1" fmla="*/ 128111 h 289083"/>
                <a:gd name="connsiteX2" fmla="*/ 394959 w 422266"/>
                <a:gd name="connsiteY2" fmla="*/ 128111 h 289083"/>
                <a:gd name="connsiteX3" fmla="*/ 402761 w 422266"/>
                <a:gd name="connsiteY3" fmla="*/ 135922 h 289083"/>
                <a:gd name="connsiteX4" fmla="*/ 402761 w 422266"/>
                <a:gd name="connsiteY4" fmla="*/ 135922 h 289083"/>
                <a:gd name="connsiteX5" fmla="*/ 399146 w 422266"/>
                <a:gd name="connsiteY5" fmla="*/ 142494 h 289083"/>
                <a:gd name="connsiteX6" fmla="*/ 272123 w 422266"/>
                <a:gd name="connsiteY6" fmla="*/ 218694 h 289083"/>
                <a:gd name="connsiteX7" fmla="*/ 260991 w 422266"/>
                <a:gd name="connsiteY7" fmla="*/ 240982 h 289083"/>
                <a:gd name="connsiteX8" fmla="*/ 260991 w 422266"/>
                <a:gd name="connsiteY8" fmla="*/ 288989 h 289083"/>
                <a:gd name="connsiteX9" fmla="*/ 422266 w 422266"/>
                <a:gd name="connsiteY9" fmla="*/ 288989 h 289083"/>
                <a:gd name="connsiteX10" fmla="*/ 422266 w 422266"/>
                <a:gd name="connsiteY10" fmla="*/ 9906 h 289083"/>
                <a:gd name="connsiteX11" fmla="*/ 412371 w 422266"/>
                <a:gd name="connsiteY11" fmla="*/ 0 h 289083"/>
                <a:gd name="connsiteX12" fmla="*/ 411895 w 422266"/>
                <a:gd name="connsiteY12" fmla="*/ 0 h 289083"/>
                <a:gd name="connsiteX13" fmla="*/ 257946 w 422266"/>
                <a:gd name="connsiteY13" fmla="*/ 0 h 289083"/>
                <a:gd name="connsiteX14" fmla="*/ 0 w 422266"/>
                <a:gd name="connsiteY14" fmla="*/ 160306 h 289083"/>
                <a:gd name="connsiteX15" fmla="*/ 0 w 422266"/>
                <a:gd name="connsiteY15" fmla="*/ 289084 h 289083"/>
                <a:gd name="connsiteX16" fmla="*/ 2284 w 422266"/>
                <a:gd name="connsiteY16"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2266" h="289083">
                  <a:moveTo>
                    <a:pt x="2284" y="289084"/>
                  </a:moveTo>
                  <a:lnTo>
                    <a:pt x="260800" y="128111"/>
                  </a:lnTo>
                  <a:lnTo>
                    <a:pt x="394959" y="128111"/>
                  </a:lnTo>
                  <a:cubicBezTo>
                    <a:pt x="399241" y="128111"/>
                    <a:pt x="402761" y="131636"/>
                    <a:pt x="402761" y="135922"/>
                  </a:cubicBezTo>
                  <a:lnTo>
                    <a:pt x="402761" y="135922"/>
                  </a:lnTo>
                  <a:cubicBezTo>
                    <a:pt x="402951" y="138684"/>
                    <a:pt x="401524" y="141256"/>
                    <a:pt x="399146" y="142494"/>
                  </a:cubicBezTo>
                  <a:lnTo>
                    <a:pt x="272123" y="218694"/>
                  </a:lnTo>
                  <a:cubicBezTo>
                    <a:pt x="263845" y="223647"/>
                    <a:pt x="260991" y="233553"/>
                    <a:pt x="260991" y="240982"/>
                  </a:cubicBezTo>
                  <a:lnTo>
                    <a:pt x="260991" y="288989"/>
                  </a:lnTo>
                  <a:cubicBezTo>
                    <a:pt x="260991" y="288989"/>
                    <a:pt x="422266" y="288989"/>
                    <a:pt x="422266" y="288989"/>
                  </a:cubicBezTo>
                  <a:lnTo>
                    <a:pt x="422266" y="9906"/>
                  </a:lnTo>
                  <a:cubicBezTo>
                    <a:pt x="422266" y="4477"/>
                    <a:pt x="417890" y="0"/>
                    <a:pt x="412371" y="0"/>
                  </a:cubicBezTo>
                  <a:cubicBezTo>
                    <a:pt x="412181" y="0"/>
                    <a:pt x="412086" y="0"/>
                    <a:pt x="411895" y="0"/>
                  </a:cubicBezTo>
                  <a:lnTo>
                    <a:pt x="257946" y="0"/>
                  </a:lnTo>
                  <a:lnTo>
                    <a:pt x="0" y="160306"/>
                  </a:lnTo>
                  <a:lnTo>
                    <a:pt x="0" y="289084"/>
                  </a:lnTo>
                  <a:lnTo>
                    <a:pt x="2284" y="289084"/>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grpSp>
      <p:sp>
        <p:nvSpPr>
          <p:cNvPr id="2" name="Text Placeholder 35">
            <a:extLst>
              <a:ext uri="{FF2B5EF4-FFF2-40B4-BE49-F238E27FC236}">
                <a16:creationId xmlns:a16="http://schemas.microsoft.com/office/drawing/2014/main" id="{DC1C54E7-610E-C8F1-BCFB-73F3C5E5BA5A}"/>
              </a:ext>
            </a:extLst>
          </p:cNvPr>
          <p:cNvSpPr>
            <a:spLocks noGrp="1"/>
          </p:cNvSpPr>
          <p:nvPr>
            <p:ph type="body" sz="quarter" idx="30" hasCustomPrompt="1"/>
          </p:nvPr>
        </p:nvSpPr>
        <p:spPr>
          <a:xfrm>
            <a:off x="448926" y="6502400"/>
            <a:ext cx="5198150" cy="136208"/>
          </a:xfrm>
          <a:prstGeom prst="rect">
            <a:avLst/>
          </a:prstGeom>
        </p:spPr>
        <p:txBody>
          <a:bodyPr lIns="0" tIns="0" rIns="0" bIns="0" anchor="b">
            <a:noAutofit/>
          </a:bodyPr>
          <a:lstStyle>
            <a:lvl1pPr marL="0" indent="0">
              <a:lnSpc>
                <a:spcPct val="90000"/>
              </a:lnSpc>
              <a:spcBef>
                <a:spcPts val="0"/>
              </a:spcBef>
              <a:spcAft>
                <a:spcPts val="0"/>
              </a:spcAft>
              <a:buNone/>
              <a:defRPr sz="600" b="0" i="0">
                <a:solidFill>
                  <a:schemeClr val="tx2"/>
                </a:solidFill>
                <a:latin typeface="Artifakt Element" panose="020B0503050000020004" pitchFamily="34" charset="77"/>
              </a:defRPr>
            </a:lvl1pPr>
          </a:lstStyle>
          <a:p>
            <a:r>
              <a:rPr lang="en-US"/>
              <a:t>Image courtesy of [Name]</a:t>
            </a:r>
          </a:p>
        </p:txBody>
      </p:sp>
    </p:spTree>
    <p:extLst>
      <p:ext uri="{BB962C8B-B14F-4D97-AF65-F5344CB8AC3E}">
        <p14:creationId xmlns:p14="http://schemas.microsoft.com/office/powerpoint/2010/main" val="1296838373"/>
      </p:ext>
    </p:extLst>
  </p:cSld>
  <p:clrMapOvr>
    <a:masterClrMapping/>
  </p:clrMapOvr>
  <p:extLst>
    <p:ext uri="{DCECCB84-F9BA-43D5-87BE-67443E8EF086}">
      <p15:sldGuideLst xmlns:p15="http://schemas.microsoft.com/office/powerpoint/2012/main"/>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Divider Slide 1 (Ligh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Freeform: Shape 2">
            <a:extLst>
              <a:ext uri="{FF2B5EF4-FFF2-40B4-BE49-F238E27FC236}">
                <a16:creationId xmlns:a16="http://schemas.microsoft.com/office/drawing/2014/main" id="{9CB6BB6E-201E-22EC-BCDB-D8518DBA0266}"/>
              </a:ext>
            </a:extLst>
          </p:cNvPr>
          <p:cNvSpPr>
            <a:spLocks/>
          </p:cNvSpPr>
          <p:nvPr userDrawn="1"/>
        </p:nvSpPr>
        <p:spPr>
          <a:xfrm>
            <a:off x="442911" y="441325"/>
            <a:ext cx="5322886" cy="4702173"/>
          </a:xfrm>
          <a:custGeom>
            <a:avLst/>
            <a:gdLst>
              <a:gd name="connsiteX0" fmla="*/ 4826897 w 5322886"/>
              <a:gd name="connsiteY0" fmla="*/ 316002 h 4702173"/>
              <a:gd name="connsiteX1" fmla="*/ 4564050 w 5322886"/>
              <a:gd name="connsiteY1" fmla="*/ 479024 h 4702173"/>
              <a:gd name="connsiteX2" fmla="*/ 4564050 w 5322886"/>
              <a:gd name="connsiteY2" fmla="*/ 609984 h 4702173"/>
              <a:gd name="connsiteX3" fmla="*/ 4566348 w 5322886"/>
              <a:gd name="connsiteY3" fmla="*/ 609984 h 4702173"/>
              <a:gd name="connsiteX4" fmla="*/ 4829860 w 5322886"/>
              <a:gd name="connsiteY4" fmla="*/ 446243 h 4702173"/>
              <a:gd name="connsiteX5" fmla="*/ 4966545 w 5322886"/>
              <a:gd name="connsiteY5" fmla="*/ 446243 h 4702173"/>
              <a:gd name="connsiteX6" fmla="*/ 4974548 w 5322886"/>
              <a:gd name="connsiteY6" fmla="*/ 454237 h 4702173"/>
              <a:gd name="connsiteX7" fmla="*/ 4970754 w 5322886"/>
              <a:gd name="connsiteY7" fmla="*/ 460960 h 4702173"/>
              <a:gd name="connsiteX8" fmla="*/ 4841324 w 5322886"/>
              <a:gd name="connsiteY8" fmla="*/ 538445 h 4702173"/>
              <a:gd name="connsiteX9" fmla="*/ 4829970 w 5322886"/>
              <a:gd name="connsiteY9" fmla="*/ 561130 h 4702173"/>
              <a:gd name="connsiteX10" fmla="*/ 4829832 w 5322886"/>
              <a:gd name="connsiteY10" fmla="*/ 609984 h 4702173"/>
              <a:gd name="connsiteX11" fmla="*/ 4994292 w 5322886"/>
              <a:gd name="connsiteY11" fmla="*/ 609984 h 4702173"/>
              <a:gd name="connsiteX12" fmla="*/ 4994292 w 5322886"/>
              <a:gd name="connsiteY12" fmla="*/ 326072 h 4702173"/>
              <a:gd name="connsiteX13" fmla="*/ 4983769 w 5322886"/>
              <a:gd name="connsiteY13" fmla="*/ 316002 h 4702173"/>
              <a:gd name="connsiteX14" fmla="*/ 168559 w 5322886"/>
              <a:gd name="connsiteY14" fmla="*/ 0 h 4702173"/>
              <a:gd name="connsiteX15" fmla="*/ 5148201 w 5322886"/>
              <a:gd name="connsiteY15" fmla="*/ 0 h 4702173"/>
              <a:gd name="connsiteX16" fmla="*/ 5316758 w 5322886"/>
              <a:gd name="connsiteY16" fmla="*/ 168389 h 4702173"/>
              <a:gd name="connsiteX17" fmla="*/ 5316758 w 5322886"/>
              <a:gd name="connsiteY17" fmla="*/ 2792940 h 4702173"/>
              <a:gd name="connsiteX18" fmla="*/ 5322886 w 5322886"/>
              <a:gd name="connsiteY18" fmla="*/ 2792940 h 4702173"/>
              <a:gd name="connsiteX19" fmla="*/ 5322886 w 5322886"/>
              <a:gd name="connsiteY19" fmla="*/ 4561768 h 4702173"/>
              <a:gd name="connsiteX20" fmla="*/ 5182481 w 5322886"/>
              <a:gd name="connsiteY20" fmla="*/ 4702173 h 4702173"/>
              <a:gd name="connsiteX21" fmla="*/ 140405 w 5322886"/>
              <a:gd name="connsiteY21" fmla="*/ 4702173 h 4702173"/>
              <a:gd name="connsiteX22" fmla="*/ 0 w 5322886"/>
              <a:gd name="connsiteY22" fmla="*/ 4561768 h 4702173"/>
              <a:gd name="connsiteX23" fmla="*/ 0 w 5322886"/>
              <a:gd name="connsiteY23" fmla="*/ 2792940 h 4702173"/>
              <a:gd name="connsiteX24" fmla="*/ 1 w 5322886"/>
              <a:gd name="connsiteY24" fmla="*/ 2792940 h 4702173"/>
              <a:gd name="connsiteX25" fmla="*/ 1 w 5322886"/>
              <a:gd name="connsiteY25" fmla="*/ 168389 h 4702173"/>
              <a:gd name="connsiteX26" fmla="*/ 168559 w 5322886"/>
              <a:gd name="connsiteY26" fmla="*/ 0 h 47021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322886" h="4702173">
                <a:moveTo>
                  <a:pt x="4826897" y="316002"/>
                </a:moveTo>
                <a:lnTo>
                  <a:pt x="4564050" y="479024"/>
                </a:lnTo>
                <a:lnTo>
                  <a:pt x="4564050" y="609984"/>
                </a:lnTo>
                <a:lnTo>
                  <a:pt x="4566348" y="609984"/>
                </a:lnTo>
                <a:lnTo>
                  <a:pt x="4829860" y="446243"/>
                </a:lnTo>
                <a:lnTo>
                  <a:pt x="4966545" y="446243"/>
                </a:lnTo>
                <a:cubicBezTo>
                  <a:pt x="4970754" y="446243"/>
                  <a:pt x="4974548" y="449618"/>
                  <a:pt x="4974548" y="454237"/>
                </a:cubicBezTo>
                <a:cubicBezTo>
                  <a:pt x="4974548" y="458027"/>
                  <a:pt x="4972859" y="459687"/>
                  <a:pt x="4970754" y="460960"/>
                </a:cubicBezTo>
                <a:lnTo>
                  <a:pt x="4841324" y="538445"/>
                </a:lnTo>
                <a:cubicBezTo>
                  <a:pt x="4832906" y="543481"/>
                  <a:pt x="4829970" y="553577"/>
                  <a:pt x="4829970" y="561130"/>
                </a:cubicBezTo>
                <a:lnTo>
                  <a:pt x="4829832" y="609984"/>
                </a:lnTo>
                <a:lnTo>
                  <a:pt x="4994292" y="609984"/>
                </a:lnTo>
                <a:lnTo>
                  <a:pt x="4994292" y="326072"/>
                </a:lnTo>
                <a:cubicBezTo>
                  <a:pt x="4994292" y="320622"/>
                  <a:pt x="4990083" y="316002"/>
                  <a:pt x="4983769" y="316002"/>
                </a:cubicBezTo>
                <a:close/>
                <a:moveTo>
                  <a:pt x="168559" y="0"/>
                </a:moveTo>
                <a:lnTo>
                  <a:pt x="5148201" y="0"/>
                </a:lnTo>
                <a:cubicBezTo>
                  <a:pt x="5241299" y="0"/>
                  <a:pt x="5316758" y="75383"/>
                  <a:pt x="5316758" y="168389"/>
                </a:cubicBezTo>
                <a:lnTo>
                  <a:pt x="5316758" y="2792940"/>
                </a:lnTo>
                <a:lnTo>
                  <a:pt x="5322886" y="2792940"/>
                </a:lnTo>
                <a:lnTo>
                  <a:pt x="5322886" y="4561768"/>
                </a:lnTo>
                <a:cubicBezTo>
                  <a:pt x="5322886" y="4639312"/>
                  <a:pt x="5260025" y="4702173"/>
                  <a:pt x="5182481" y="4702173"/>
                </a:cubicBezTo>
                <a:lnTo>
                  <a:pt x="140405" y="4702173"/>
                </a:lnTo>
                <a:cubicBezTo>
                  <a:pt x="62861" y="4702173"/>
                  <a:pt x="0" y="4639312"/>
                  <a:pt x="0" y="4561768"/>
                </a:cubicBezTo>
                <a:lnTo>
                  <a:pt x="0" y="2792940"/>
                </a:lnTo>
                <a:lnTo>
                  <a:pt x="1" y="2792940"/>
                </a:lnTo>
                <a:lnTo>
                  <a:pt x="1" y="168389"/>
                </a:lnTo>
                <a:cubicBezTo>
                  <a:pt x="1" y="75383"/>
                  <a:pt x="75460" y="0"/>
                  <a:pt x="168559" y="0"/>
                </a:cubicBezTo>
                <a:close/>
              </a:path>
            </a:pathLst>
          </a:custGeom>
          <a:solidFill>
            <a:srgbClr val="F5F5F0"/>
          </a:solidFill>
          <a:ln w="4048" cap="flat">
            <a:noFill/>
            <a:prstDash val="solid"/>
            <a:miter/>
          </a:ln>
        </p:spPr>
        <p:txBody>
          <a:bodyPr wrap="square" rtlCol="0" anchor="ctr">
            <a:noAutofit/>
          </a:bodyPr>
          <a:lstStyle/>
          <a:p>
            <a:endParaRPr lang="en-US" b="0" i="0">
              <a:latin typeface="Artifakt Element" panose="020B0503050000020004" pitchFamily="34" charset="77"/>
            </a:endParaRPr>
          </a:p>
        </p:txBody>
      </p:sp>
      <p:sp>
        <p:nvSpPr>
          <p:cNvPr id="46" name="Text Placeholder 19">
            <a:extLst>
              <a:ext uri="{FF2B5EF4-FFF2-40B4-BE49-F238E27FC236}">
                <a16:creationId xmlns:a16="http://schemas.microsoft.com/office/drawing/2014/main" id="{B29AD1B3-AD4A-EC0B-BDE6-4D3DB226E5AF}"/>
              </a:ext>
            </a:extLst>
          </p:cNvPr>
          <p:cNvSpPr>
            <a:spLocks noGrp="1"/>
          </p:cNvSpPr>
          <p:nvPr>
            <p:ph type="body" sz="quarter" idx="11" hasCustomPrompt="1"/>
          </p:nvPr>
        </p:nvSpPr>
        <p:spPr>
          <a:xfrm>
            <a:off x="770032" y="767297"/>
            <a:ext cx="3724275" cy="1161288"/>
          </a:xfrm>
          <a:prstGeom prst="rect">
            <a:avLst/>
          </a:prstGeom>
        </p:spPr>
        <p:txBody>
          <a:bodyPr lIns="0" tIns="0" rIns="0" bIns="0" anchor="t" anchorCtr="0">
            <a:noAutofit/>
          </a:bodyPr>
          <a:lstStyle>
            <a:lvl1pPr marL="0" indent="0">
              <a:lnSpc>
                <a:spcPts val="4400"/>
              </a:lnSpc>
              <a:spcBef>
                <a:spcPts val="0"/>
              </a:spcBef>
              <a:spcAft>
                <a:spcPts val="0"/>
              </a:spcAft>
              <a:buNone/>
              <a:defRPr sz="4400" b="1" i="0">
                <a:solidFill>
                  <a:schemeClr val="tx1"/>
                </a:solidFill>
                <a:latin typeface="+mj-lt"/>
                <a:ea typeface="Artifakt Legend" panose="020B0503050000020004" pitchFamily="34" charset="77"/>
              </a:defRPr>
            </a:lvl1pPr>
            <a:lvl2pPr>
              <a:defRPr b="1" i="0">
                <a:latin typeface="Artifakt Legend" panose="020B0503050000020004" pitchFamily="34" charset="77"/>
                <a:ea typeface="Artifakt Legend" panose="020B0503050000020004" pitchFamily="34" charset="77"/>
              </a:defRPr>
            </a:lvl2pPr>
            <a:lvl3pPr>
              <a:defRPr b="1" i="0">
                <a:latin typeface="Artifakt Legend" panose="020B0503050000020004" pitchFamily="34" charset="77"/>
                <a:ea typeface="Artifakt Legend" panose="020B0503050000020004" pitchFamily="34" charset="77"/>
              </a:defRPr>
            </a:lvl3pPr>
            <a:lvl4pPr>
              <a:defRPr b="1" i="0">
                <a:latin typeface="Artifakt Legend" panose="020B0503050000020004" pitchFamily="34" charset="77"/>
                <a:ea typeface="Artifakt Legend" panose="020B0503050000020004" pitchFamily="34" charset="77"/>
              </a:defRPr>
            </a:lvl4pPr>
            <a:lvl5pPr>
              <a:defRPr b="1" i="0">
                <a:latin typeface="Artifakt Legend" panose="020B0503050000020004" pitchFamily="34" charset="77"/>
                <a:ea typeface="Artifakt Legend" panose="020B0503050000020004" pitchFamily="34" charset="77"/>
              </a:defRPr>
            </a:lvl5pPr>
          </a:lstStyle>
          <a:p>
            <a:pPr lvl="0"/>
            <a:r>
              <a:rPr lang="en-US"/>
              <a:t>Click to add divider title</a:t>
            </a:r>
          </a:p>
        </p:txBody>
      </p:sp>
      <p:sp>
        <p:nvSpPr>
          <p:cNvPr id="47" name="Text Placeholder 21">
            <a:extLst>
              <a:ext uri="{FF2B5EF4-FFF2-40B4-BE49-F238E27FC236}">
                <a16:creationId xmlns:a16="http://schemas.microsoft.com/office/drawing/2014/main" id="{1FBD901F-FFA4-6E29-350B-7B7A80249A14}"/>
              </a:ext>
            </a:extLst>
          </p:cNvPr>
          <p:cNvSpPr>
            <a:spLocks noGrp="1"/>
          </p:cNvSpPr>
          <p:nvPr>
            <p:ph type="body" sz="quarter" idx="12" hasCustomPrompt="1"/>
          </p:nvPr>
        </p:nvSpPr>
        <p:spPr>
          <a:xfrm>
            <a:off x="770413" y="1989200"/>
            <a:ext cx="3724275" cy="585788"/>
          </a:xfrm>
          <a:prstGeom prst="rect">
            <a:avLst/>
          </a:prstGeom>
        </p:spPr>
        <p:txBody>
          <a:bodyPr lIns="0" tIns="0" rIns="0" bIns="0">
            <a:noAutofit/>
          </a:bodyPr>
          <a:lstStyle>
            <a:lvl1pPr marL="0" indent="0">
              <a:lnSpc>
                <a:spcPct val="90000"/>
              </a:lnSpc>
              <a:spcBef>
                <a:spcPts val="0"/>
              </a:spcBef>
              <a:spcAft>
                <a:spcPts val="0"/>
              </a:spcAft>
              <a:buNone/>
              <a:defRPr sz="1600" b="0" i="0">
                <a:solidFill>
                  <a:schemeClr val="tx1"/>
                </a:solidFill>
                <a:latin typeface="Artifakt Element" panose="020B0503050000020004" pitchFamily="34" charset="77"/>
              </a:defRPr>
            </a:lvl1pPr>
            <a:lvl2pPr>
              <a:defRPr sz="1600">
                <a:solidFill>
                  <a:schemeClr val="bg1"/>
                </a:solidFill>
              </a:defRPr>
            </a:lvl2pPr>
            <a:lvl3pPr>
              <a:defRPr sz="1600">
                <a:solidFill>
                  <a:schemeClr val="bg1"/>
                </a:solidFill>
              </a:defRPr>
            </a:lvl3pPr>
            <a:lvl4pPr>
              <a:defRPr sz="1600">
                <a:solidFill>
                  <a:schemeClr val="bg1"/>
                </a:solidFill>
              </a:defRPr>
            </a:lvl4pPr>
            <a:lvl5pPr>
              <a:defRPr sz="1600">
                <a:solidFill>
                  <a:schemeClr val="bg1"/>
                </a:solidFill>
              </a:defRPr>
            </a:lvl5pPr>
          </a:lstStyle>
          <a:p>
            <a:r>
              <a:rPr lang="en-US"/>
              <a:t>Click to add subtitle</a:t>
            </a:r>
          </a:p>
        </p:txBody>
      </p:sp>
      <p:grpSp>
        <p:nvGrpSpPr>
          <p:cNvPr id="4" name="logo">
            <a:extLst>
              <a:ext uri="{FF2B5EF4-FFF2-40B4-BE49-F238E27FC236}">
                <a16:creationId xmlns:a16="http://schemas.microsoft.com/office/drawing/2014/main" id="{BD5EC85B-8849-6E72-1175-9E6ADDCD1883}"/>
              </a:ext>
            </a:extLst>
          </p:cNvPr>
          <p:cNvGrpSpPr>
            <a:grpSpLocks/>
          </p:cNvGrpSpPr>
          <p:nvPr userDrawn="1"/>
        </p:nvGrpSpPr>
        <p:grpSpPr>
          <a:xfrm>
            <a:off x="795500" y="4685247"/>
            <a:ext cx="1378530" cy="141631"/>
            <a:chOff x="4616450" y="3276600"/>
            <a:chExt cx="2962049" cy="304323"/>
          </a:xfrm>
          <a:solidFill>
            <a:schemeClr val="tx1"/>
          </a:solidFill>
        </p:grpSpPr>
        <p:sp>
          <p:nvSpPr>
            <p:cNvPr id="5" name="Freeform 4">
              <a:extLst>
                <a:ext uri="{FF2B5EF4-FFF2-40B4-BE49-F238E27FC236}">
                  <a16:creationId xmlns:a16="http://schemas.microsoft.com/office/drawing/2014/main" id="{BFF13CA8-48BE-D426-7FA0-80FAFC05B118}"/>
                </a:ext>
              </a:extLst>
            </p:cNvPr>
            <p:cNvSpPr>
              <a:spLocks/>
            </p:cNvSpPr>
            <p:nvPr/>
          </p:nvSpPr>
          <p:spPr>
            <a:xfrm>
              <a:off x="7312180" y="3284505"/>
              <a:ext cx="266318" cy="289083"/>
            </a:xfrm>
            <a:custGeom>
              <a:avLst/>
              <a:gdLst>
                <a:gd name="connsiteX0" fmla="*/ 266319 w 266318"/>
                <a:gd name="connsiteY0" fmla="*/ 0 h 289083"/>
                <a:gd name="connsiteX1" fmla="*/ 178688 w 266318"/>
                <a:gd name="connsiteY1" fmla="*/ 0 h 289083"/>
                <a:gd name="connsiteX2" fmla="*/ 73644 w 266318"/>
                <a:gd name="connsiteY2" fmla="*/ 117443 h 289083"/>
                <a:gd name="connsiteX3" fmla="*/ 73644 w 266318"/>
                <a:gd name="connsiteY3" fmla="*/ 0 h 289083"/>
                <a:gd name="connsiteX4" fmla="*/ 0 w 266318"/>
                <a:gd name="connsiteY4" fmla="*/ 0 h 289083"/>
                <a:gd name="connsiteX5" fmla="*/ 380 w 266318"/>
                <a:gd name="connsiteY5" fmla="*/ 289084 h 289083"/>
                <a:gd name="connsiteX6" fmla="*/ 73644 w 266318"/>
                <a:gd name="connsiteY6" fmla="*/ 289084 h 289083"/>
                <a:gd name="connsiteX7" fmla="*/ 73644 w 266318"/>
                <a:gd name="connsiteY7" fmla="*/ 179261 h 289083"/>
                <a:gd name="connsiteX8" fmla="*/ 173264 w 266318"/>
                <a:gd name="connsiteY8" fmla="*/ 289084 h 289083"/>
                <a:gd name="connsiteX9" fmla="*/ 266319 w 266318"/>
                <a:gd name="connsiteY9" fmla="*/ 289084 h 289083"/>
                <a:gd name="connsiteX10" fmla="*/ 132065 w 266318"/>
                <a:gd name="connsiteY10" fmla="*/ 146399 h 289083"/>
                <a:gd name="connsiteX11" fmla="*/ 266319 w 266318"/>
                <a:gd name="connsiteY11" fmla="*/ 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6318" h="289083">
                  <a:moveTo>
                    <a:pt x="266319" y="0"/>
                  </a:moveTo>
                  <a:lnTo>
                    <a:pt x="178688" y="0"/>
                  </a:lnTo>
                  <a:lnTo>
                    <a:pt x="73644" y="117443"/>
                  </a:lnTo>
                  <a:lnTo>
                    <a:pt x="73644" y="0"/>
                  </a:lnTo>
                  <a:lnTo>
                    <a:pt x="0" y="0"/>
                  </a:lnTo>
                  <a:lnTo>
                    <a:pt x="380" y="289084"/>
                  </a:lnTo>
                  <a:lnTo>
                    <a:pt x="73644" y="289084"/>
                  </a:lnTo>
                  <a:lnTo>
                    <a:pt x="73644" y="179261"/>
                  </a:lnTo>
                  <a:lnTo>
                    <a:pt x="173264" y="289084"/>
                  </a:lnTo>
                  <a:lnTo>
                    <a:pt x="266319" y="289084"/>
                  </a:lnTo>
                  <a:lnTo>
                    <a:pt x="132065" y="146399"/>
                  </a:lnTo>
                  <a:lnTo>
                    <a:pt x="266319" y="0"/>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6" name="Freeform 6">
              <a:extLst>
                <a:ext uri="{FF2B5EF4-FFF2-40B4-BE49-F238E27FC236}">
                  <a16:creationId xmlns:a16="http://schemas.microsoft.com/office/drawing/2014/main" id="{CCFA8CC4-0812-FC20-9F4D-604E599097AD}"/>
                </a:ext>
              </a:extLst>
            </p:cNvPr>
            <p:cNvSpPr>
              <a:spLocks/>
            </p:cNvSpPr>
            <p:nvPr/>
          </p:nvSpPr>
          <p:spPr>
            <a:xfrm>
              <a:off x="7003330" y="3276600"/>
              <a:ext cx="271361" cy="304323"/>
            </a:xfrm>
            <a:custGeom>
              <a:avLst/>
              <a:gdLst>
                <a:gd name="connsiteX0" fmla="*/ 190105 w 271361"/>
                <a:gd name="connsiteY0" fmla="*/ 126778 h 304323"/>
                <a:gd name="connsiteX1" fmla="*/ 122931 w 271361"/>
                <a:gd name="connsiteY1" fmla="*/ 119158 h 304323"/>
                <a:gd name="connsiteX2" fmla="*/ 73835 w 271361"/>
                <a:gd name="connsiteY2" fmla="*/ 91726 h 304323"/>
                <a:gd name="connsiteX3" fmla="*/ 133397 w 271361"/>
                <a:gd name="connsiteY3" fmla="*/ 63532 h 304323"/>
                <a:gd name="connsiteX4" fmla="*/ 194768 w 271361"/>
                <a:gd name="connsiteY4" fmla="*/ 98965 h 304323"/>
                <a:gd name="connsiteX5" fmla="*/ 266985 w 271361"/>
                <a:gd name="connsiteY5" fmla="*/ 98965 h 304323"/>
                <a:gd name="connsiteX6" fmla="*/ 137393 w 271361"/>
                <a:gd name="connsiteY6" fmla="*/ 0 h 304323"/>
                <a:gd name="connsiteX7" fmla="*/ 3901 w 271361"/>
                <a:gd name="connsiteY7" fmla="*/ 97917 h 304323"/>
                <a:gd name="connsiteX8" fmla="*/ 94862 w 271361"/>
                <a:gd name="connsiteY8" fmla="*/ 179261 h 304323"/>
                <a:gd name="connsiteX9" fmla="*/ 163084 w 271361"/>
                <a:gd name="connsiteY9" fmla="*/ 186500 h 304323"/>
                <a:gd name="connsiteX10" fmla="*/ 200952 w 271361"/>
                <a:gd name="connsiteY10" fmla="*/ 212503 h 304323"/>
                <a:gd name="connsiteX11" fmla="*/ 141770 w 271361"/>
                <a:gd name="connsiteY11" fmla="*/ 240697 h 304323"/>
                <a:gd name="connsiteX12" fmla="*/ 70695 w 271361"/>
                <a:gd name="connsiteY12" fmla="*/ 203835 h 304323"/>
                <a:gd name="connsiteX13" fmla="*/ 0 w 271361"/>
                <a:gd name="connsiteY13" fmla="*/ 203835 h 304323"/>
                <a:gd name="connsiteX14" fmla="*/ 139297 w 271361"/>
                <a:gd name="connsiteY14" fmla="*/ 304324 h 304323"/>
                <a:gd name="connsiteX15" fmla="*/ 271362 w 271361"/>
                <a:gd name="connsiteY15" fmla="*/ 211074 h 304323"/>
                <a:gd name="connsiteX16" fmla="*/ 190201 w 271361"/>
                <a:gd name="connsiteY16" fmla="*/ 126873 h 304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1361" h="304323">
                  <a:moveTo>
                    <a:pt x="190105" y="126778"/>
                  </a:moveTo>
                  <a:lnTo>
                    <a:pt x="122931" y="119158"/>
                  </a:lnTo>
                  <a:cubicBezTo>
                    <a:pt x="83540" y="114776"/>
                    <a:pt x="73835" y="105061"/>
                    <a:pt x="73835" y="91726"/>
                  </a:cubicBezTo>
                  <a:cubicBezTo>
                    <a:pt x="73835" y="76867"/>
                    <a:pt x="94006" y="63532"/>
                    <a:pt x="133397" y="63532"/>
                  </a:cubicBezTo>
                  <a:cubicBezTo>
                    <a:pt x="172789" y="63532"/>
                    <a:pt x="191152" y="77629"/>
                    <a:pt x="194768" y="98965"/>
                  </a:cubicBezTo>
                  <a:lnTo>
                    <a:pt x="266985" y="98965"/>
                  </a:lnTo>
                  <a:cubicBezTo>
                    <a:pt x="263370" y="37910"/>
                    <a:pt x="212085" y="0"/>
                    <a:pt x="137393" y="0"/>
                  </a:cubicBezTo>
                  <a:cubicBezTo>
                    <a:pt x="48621" y="0"/>
                    <a:pt x="3901" y="35433"/>
                    <a:pt x="3901" y="97917"/>
                  </a:cubicBezTo>
                  <a:cubicBezTo>
                    <a:pt x="3901" y="148876"/>
                    <a:pt x="33492" y="172688"/>
                    <a:pt x="94862" y="179261"/>
                  </a:cubicBezTo>
                  <a:lnTo>
                    <a:pt x="163084" y="186500"/>
                  </a:lnTo>
                  <a:cubicBezTo>
                    <a:pt x="189059" y="189357"/>
                    <a:pt x="200952" y="199549"/>
                    <a:pt x="200952" y="212503"/>
                  </a:cubicBezTo>
                  <a:cubicBezTo>
                    <a:pt x="200952" y="227362"/>
                    <a:pt x="183636" y="240697"/>
                    <a:pt x="141770" y="240697"/>
                  </a:cubicBezTo>
                  <a:cubicBezTo>
                    <a:pt x="93435" y="240697"/>
                    <a:pt x="73930" y="228410"/>
                    <a:pt x="70695" y="203835"/>
                  </a:cubicBezTo>
                  <a:lnTo>
                    <a:pt x="0" y="203835"/>
                  </a:lnTo>
                  <a:cubicBezTo>
                    <a:pt x="3235" y="270320"/>
                    <a:pt x="46527" y="304324"/>
                    <a:pt x="139297" y="304324"/>
                  </a:cubicBezTo>
                  <a:cubicBezTo>
                    <a:pt x="224073" y="304324"/>
                    <a:pt x="271362" y="267081"/>
                    <a:pt x="271362" y="211074"/>
                  </a:cubicBezTo>
                  <a:cubicBezTo>
                    <a:pt x="271362" y="162306"/>
                    <a:pt x="243198" y="133064"/>
                    <a:pt x="190201" y="126873"/>
                  </a:cubicBez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7" name="Freeform 7">
              <a:extLst>
                <a:ext uri="{FF2B5EF4-FFF2-40B4-BE49-F238E27FC236}">
                  <a16:creationId xmlns:a16="http://schemas.microsoft.com/office/drawing/2014/main" id="{302B6026-8083-90A5-DC41-81348B804D9A}"/>
                </a:ext>
              </a:extLst>
            </p:cNvPr>
            <p:cNvSpPr>
              <a:spLocks/>
            </p:cNvSpPr>
            <p:nvPr/>
          </p:nvSpPr>
          <p:spPr>
            <a:xfrm>
              <a:off x="6738343" y="3284505"/>
              <a:ext cx="232446" cy="289083"/>
            </a:xfrm>
            <a:custGeom>
              <a:avLst/>
              <a:gdLst>
                <a:gd name="connsiteX0" fmla="*/ 0 w 232446"/>
                <a:gd name="connsiteY0" fmla="*/ 289084 h 289083"/>
                <a:gd name="connsiteX1" fmla="*/ 232446 w 232446"/>
                <a:gd name="connsiteY1" fmla="*/ 289084 h 289083"/>
                <a:gd name="connsiteX2" fmla="*/ 232446 w 232446"/>
                <a:gd name="connsiteY2" fmla="*/ 226600 h 289083"/>
                <a:gd name="connsiteX3" fmla="*/ 73645 w 232446"/>
                <a:gd name="connsiteY3" fmla="*/ 226600 h 289083"/>
                <a:gd name="connsiteX4" fmla="*/ 73645 w 232446"/>
                <a:gd name="connsiteY4" fmla="*/ 174212 h 289083"/>
                <a:gd name="connsiteX5" fmla="*/ 201333 w 232446"/>
                <a:gd name="connsiteY5" fmla="*/ 174212 h 289083"/>
                <a:gd name="connsiteX6" fmla="*/ 201333 w 232446"/>
                <a:gd name="connsiteY6" fmla="*/ 111347 h 289083"/>
                <a:gd name="connsiteX7" fmla="*/ 73645 w 232446"/>
                <a:gd name="connsiteY7" fmla="*/ 111347 h 289083"/>
                <a:gd name="connsiteX8" fmla="*/ 73645 w 232446"/>
                <a:gd name="connsiteY8" fmla="*/ 62579 h 289083"/>
                <a:gd name="connsiteX9" fmla="*/ 232446 w 232446"/>
                <a:gd name="connsiteY9" fmla="*/ 62579 h 289083"/>
                <a:gd name="connsiteX10" fmla="*/ 232446 w 232446"/>
                <a:gd name="connsiteY10" fmla="*/ 0 h 289083"/>
                <a:gd name="connsiteX11" fmla="*/ 0 w 232446"/>
                <a:gd name="connsiteY11" fmla="*/ 0 h 289083"/>
                <a:gd name="connsiteX12" fmla="*/ 0 w 232446"/>
                <a:gd name="connsiteY12"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2446" h="289083">
                  <a:moveTo>
                    <a:pt x="0" y="289084"/>
                  </a:moveTo>
                  <a:lnTo>
                    <a:pt x="232446" y="289084"/>
                  </a:lnTo>
                  <a:lnTo>
                    <a:pt x="232446" y="226600"/>
                  </a:lnTo>
                  <a:lnTo>
                    <a:pt x="73645" y="226600"/>
                  </a:lnTo>
                  <a:lnTo>
                    <a:pt x="73645" y="174212"/>
                  </a:lnTo>
                  <a:lnTo>
                    <a:pt x="201333" y="174212"/>
                  </a:lnTo>
                  <a:lnTo>
                    <a:pt x="201333" y="111347"/>
                  </a:lnTo>
                  <a:lnTo>
                    <a:pt x="73645" y="111347"/>
                  </a:lnTo>
                  <a:lnTo>
                    <a:pt x="73645" y="62579"/>
                  </a:lnTo>
                  <a:lnTo>
                    <a:pt x="232446" y="62579"/>
                  </a:lnTo>
                  <a:lnTo>
                    <a:pt x="232446" y="0"/>
                  </a:lnTo>
                  <a:lnTo>
                    <a:pt x="0" y="0"/>
                  </a:lnTo>
                  <a:lnTo>
                    <a:pt x="0" y="289084"/>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8" name="Freeform 9">
              <a:extLst>
                <a:ext uri="{FF2B5EF4-FFF2-40B4-BE49-F238E27FC236}">
                  <a16:creationId xmlns:a16="http://schemas.microsoft.com/office/drawing/2014/main" id="{715C48BC-58E5-5E7A-6089-DAF3E550B516}"/>
                </a:ext>
              </a:extLst>
            </p:cNvPr>
            <p:cNvSpPr>
              <a:spLocks/>
            </p:cNvSpPr>
            <p:nvPr/>
          </p:nvSpPr>
          <p:spPr>
            <a:xfrm>
              <a:off x="6430064" y="3284505"/>
              <a:ext cx="267080" cy="289083"/>
            </a:xfrm>
            <a:custGeom>
              <a:avLst/>
              <a:gdLst>
                <a:gd name="connsiteX0" fmla="*/ 135015 w 267080"/>
                <a:gd name="connsiteY0" fmla="*/ 0 h 289083"/>
                <a:gd name="connsiteX1" fmla="*/ 0 w 267080"/>
                <a:gd name="connsiteY1" fmla="*/ 0 h 289083"/>
                <a:gd name="connsiteX2" fmla="*/ 0 w 267080"/>
                <a:gd name="connsiteY2" fmla="*/ 289084 h 289083"/>
                <a:gd name="connsiteX3" fmla="*/ 135015 w 267080"/>
                <a:gd name="connsiteY3" fmla="*/ 289084 h 289083"/>
                <a:gd name="connsiteX4" fmla="*/ 267080 w 267080"/>
                <a:gd name="connsiteY4" fmla="*/ 142399 h 289083"/>
                <a:gd name="connsiteX5" fmla="*/ 135015 w 267080"/>
                <a:gd name="connsiteY5" fmla="*/ 95 h 289083"/>
                <a:gd name="connsiteX6" fmla="*/ 132065 w 267080"/>
                <a:gd name="connsiteY6" fmla="*/ 226600 h 289083"/>
                <a:gd name="connsiteX7" fmla="*/ 73549 w 267080"/>
                <a:gd name="connsiteY7" fmla="*/ 226600 h 289083"/>
                <a:gd name="connsiteX8" fmla="*/ 73549 w 267080"/>
                <a:gd name="connsiteY8" fmla="*/ 62579 h 289083"/>
                <a:gd name="connsiteX9" fmla="*/ 132065 w 267080"/>
                <a:gd name="connsiteY9" fmla="*/ 62579 h 289083"/>
                <a:gd name="connsiteX10" fmla="*/ 192008 w 267080"/>
                <a:gd name="connsiteY10" fmla="*/ 142399 h 289083"/>
                <a:gd name="connsiteX11" fmla="*/ 132065 w 267080"/>
                <a:gd name="connsiteY11" fmla="*/ 22660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7080" h="289083">
                  <a:moveTo>
                    <a:pt x="135015" y="0"/>
                  </a:moveTo>
                  <a:lnTo>
                    <a:pt x="0" y="0"/>
                  </a:lnTo>
                  <a:lnTo>
                    <a:pt x="0" y="289084"/>
                  </a:lnTo>
                  <a:lnTo>
                    <a:pt x="135015" y="289084"/>
                  </a:lnTo>
                  <a:cubicBezTo>
                    <a:pt x="238631" y="289084"/>
                    <a:pt x="267080" y="250412"/>
                    <a:pt x="267080" y="142399"/>
                  </a:cubicBezTo>
                  <a:cubicBezTo>
                    <a:pt x="267080" y="40862"/>
                    <a:pt x="239678" y="95"/>
                    <a:pt x="135015" y="95"/>
                  </a:cubicBezTo>
                  <a:close/>
                  <a:moveTo>
                    <a:pt x="132065" y="226600"/>
                  </a:moveTo>
                  <a:lnTo>
                    <a:pt x="73549" y="226600"/>
                  </a:lnTo>
                  <a:lnTo>
                    <a:pt x="73549" y="62579"/>
                  </a:lnTo>
                  <a:lnTo>
                    <a:pt x="132065" y="62579"/>
                  </a:lnTo>
                  <a:cubicBezTo>
                    <a:pt x="178307" y="62579"/>
                    <a:pt x="192008" y="75247"/>
                    <a:pt x="192008" y="142399"/>
                  </a:cubicBezTo>
                  <a:cubicBezTo>
                    <a:pt x="192008" y="203835"/>
                    <a:pt x="176595" y="226600"/>
                    <a:pt x="132065" y="226600"/>
                  </a:cubicBez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9" name="Freeform 10">
              <a:extLst>
                <a:ext uri="{FF2B5EF4-FFF2-40B4-BE49-F238E27FC236}">
                  <a16:creationId xmlns:a16="http://schemas.microsoft.com/office/drawing/2014/main" id="{E4FA52B7-C9FB-B9C9-9E55-61B7BA264D52}"/>
                </a:ext>
              </a:extLst>
            </p:cNvPr>
            <p:cNvSpPr>
              <a:spLocks/>
            </p:cNvSpPr>
            <p:nvPr/>
          </p:nvSpPr>
          <p:spPr>
            <a:xfrm>
              <a:off x="6070595" y="3276600"/>
              <a:ext cx="319411" cy="304228"/>
            </a:xfrm>
            <a:custGeom>
              <a:avLst/>
              <a:gdLst>
                <a:gd name="connsiteX0" fmla="*/ 159563 w 319411"/>
                <a:gd name="connsiteY0" fmla="*/ 0 h 304228"/>
                <a:gd name="connsiteX1" fmla="*/ 0 w 319411"/>
                <a:gd name="connsiteY1" fmla="*/ 151733 h 304228"/>
                <a:gd name="connsiteX2" fmla="*/ 159563 w 319411"/>
                <a:gd name="connsiteY2" fmla="*/ 304229 h 304228"/>
                <a:gd name="connsiteX3" fmla="*/ 319411 w 319411"/>
                <a:gd name="connsiteY3" fmla="*/ 151733 h 304228"/>
                <a:gd name="connsiteX4" fmla="*/ 159563 w 319411"/>
                <a:gd name="connsiteY4" fmla="*/ 0 h 304228"/>
                <a:gd name="connsiteX5" fmla="*/ 159563 w 319411"/>
                <a:gd name="connsiteY5" fmla="*/ 239173 h 304228"/>
                <a:gd name="connsiteX6" fmla="*/ 75072 w 319411"/>
                <a:gd name="connsiteY6" fmla="*/ 151733 h 304228"/>
                <a:gd name="connsiteX7" fmla="*/ 159563 w 319411"/>
                <a:gd name="connsiteY7" fmla="*/ 65056 h 304228"/>
                <a:gd name="connsiteX8" fmla="*/ 244054 w 319411"/>
                <a:gd name="connsiteY8" fmla="*/ 151733 h 304228"/>
                <a:gd name="connsiteX9" fmla="*/ 159563 w 319411"/>
                <a:gd name="connsiteY9" fmla="*/ 239173 h 304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9411" h="304228">
                  <a:moveTo>
                    <a:pt x="159563" y="0"/>
                  </a:moveTo>
                  <a:cubicBezTo>
                    <a:pt x="54520" y="0"/>
                    <a:pt x="0" y="64675"/>
                    <a:pt x="0" y="151733"/>
                  </a:cubicBezTo>
                  <a:cubicBezTo>
                    <a:pt x="0" y="238792"/>
                    <a:pt x="54520" y="304229"/>
                    <a:pt x="159563" y="304229"/>
                  </a:cubicBezTo>
                  <a:cubicBezTo>
                    <a:pt x="264606" y="304229"/>
                    <a:pt x="319411" y="239173"/>
                    <a:pt x="319411" y="151733"/>
                  </a:cubicBezTo>
                  <a:cubicBezTo>
                    <a:pt x="319411" y="64294"/>
                    <a:pt x="264892" y="0"/>
                    <a:pt x="159563" y="0"/>
                  </a:cubicBezTo>
                  <a:close/>
                  <a:moveTo>
                    <a:pt x="159563" y="239173"/>
                  </a:moveTo>
                  <a:cubicBezTo>
                    <a:pt x="105043" y="239173"/>
                    <a:pt x="75072" y="205931"/>
                    <a:pt x="75072" y="151733"/>
                  </a:cubicBezTo>
                  <a:cubicBezTo>
                    <a:pt x="75072" y="97536"/>
                    <a:pt x="105043" y="65056"/>
                    <a:pt x="159563" y="65056"/>
                  </a:cubicBezTo>
                  <a:cubicBezTo>
                    <a:pt x="214083" y="65056"/>
                    <a:pt x="244054" y="98679"/>
                    <a:pt x="244054" y="151733"/>
                  </a:cubicBezTo>
                  <a:cubicBezTo>
                    <a:pt x="244054" y="204788"/>
                    <a:pt x="214463" y="239173"/>
                    <a:pt x="159563" y="239173"/>
                  </a:cubicBez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10" name="Freeform 11">
              <a:extLst>
                <a:ext uri="{FF2B5EF4-FFF2-40B4-BE49-F238E27FC236}">
                  <a16:creationId xmlns:a16="http://schemas.microsoft.com/office/drawing/2014/main" id="{EE18063A-7008-B754-1079-E0DBE54E7569}"/>
                </a:ext>
              </a:extLst>
            </p:cNvPr>
            <p:cNvSpPr>
              <a:spLocks/>
            </p:cNvSpPr>
            <p:nvPr/>
          </p:nvSpPr>
          <p:spPr>
            <a:xfrm>
              <a:off x="5799233" y="3284505"/>
              <a:ext cx="259468" cy="289083"/>
            </a:xfrm>
            <a:custGeom>
              <a:avLst/>
              <a:gdLst>
                <a:gd name="connsiteX0" fmla="*/ 0 w 259468"/>
                <a:gd name="connsiteY0" fmla="*/ 62579 h 289083"/>
                <a:gd name="connsiteX1" fmla="*/ 93150 w 259468"/>
                <a:gd name="connsiteY1" fmla="*/ 62579 h 289083"/>
                <a:gd name="connsiteX2" fmla="*/ 93150 w 259468"/>
                <a:gd name="connsiteY2" fmla="*/ 289084 h 289083"/>
                <a:gd name="connsiteX3" fmla="*/ 166699 w 259468"/>
                <a:gd name="connsiteY3" fmla="*/ 289084 h 289083"/>
                <a:gd name="connsiteX4" fmla="*/ 166699 w 259468"/>
                <a:gd name="connsiteY4" fmla="*/ 62579 h 289083"/>
                <a:gd name="connsiteX5" fmla="*/ 259468 w 259468"/>
                <a:gd name="connsiteY5" fmla="*/ 62579 h 289083"/>
                <a:gd name="connsiteX6" fmla="*/ 259468 w 259468"/>
                <a:gd name="connsiteY6" fmla="*/ 0 h 289083"/>
                <a:gd name="connsiteX7" fmla="*/ 0 w 259468"/>
                <a:gd name="connsiteY7" fmla="*/ 0 h 289083"/>
                <a:gd name="connsiteX8" fmla="*/ 0 w 259468"/>
                <a:gd name="connsiteY8" fmla="*/ 62579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9468" h="289083">
                  <a:moveTo>
                    <a:pt x="0" y="62579"/>
                  </a:moveTo>
                  <a:lnTo>
                    <a:pt x="93150" y="62579"/>
                  </a:lnTo>
                  <a:lnTo>
                    <a:pt x="93150" y="289084"/>
                  </a:lnTo>
                  <a:lnTo>
                    <a:pt x="166699" y="289084"/>
                  </a:lnTo>
                  <a:lnTo>
                    <a:pt x="166699" y="62579"/>
                  </a:lnTo>
                  <a:lnTo>
                    <a:pt x="259468" y="62579"/>
                  </a:lnTo>
                  <a:lnTo>
                    <a:pt x="259468" y="0"/>
                  </a:lnTo>
                  <a:lnTo>
                    <a:pt x="0" y="0"/>
                  </a:lnTo>
                  <a:lnTo>
                    <a:pt x="0" y="62579"/>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11" name="Freeform 12">
              <a:extLst>
                <a:ext uri="{FF2B5EF4-FFF2-40B4-BE49-F238E27FC236}">
                  <a16:creationId xmlns:a16="http://schemas.microsoft.com/office/drawing/2014/main" id="{93E1D340-4D2E-9B2C-6547-7A774926D9C8}"/>
                </a:ext>
              </a:extLst>
            </p:cNvPr>
            <p:cNvSpPr>
              <a:spLocks/>
            </p:cNvSpPr>
            <p:nvPr/>
          </p:nvSpPr>
          <p:spPr>
            <a:xfrm>
              <a:off x="5492857" y="3284505"/>
              <a:ext cx="272789" cy="296227"/>
            </a:xfrm>
            <a:custGeom>
              <a:avLst/>
              <a:gdLst>
                <a:gd name="connsiteX0" fmla="*/ 199240 w 272789"/>
                <a:gd name="connsiteY0" fmla="*/ 178499 h 296227"/>
                <a:gd name="connsiteX1" fmla="*/ 136823 w 272789"/>
                <a:gd name="connsiteY1" fmla="*/ 231267 h 296227"/>
                <a:gd name="connsiteX2" fmla="*/ 73644 w 272789"/>
                <a:gd name="connsiteY2" fmla="*/ 178499 h 296227"/>
                <a:gd name="connsiteX3" fmla="*/ 73644 w 272789"/>
                <a:gd name="connsiteY3" fmla="*/ 0 h 296227"/>
                <a:gd name="connsiteX4" fmla="*/ 0 w 272789"/>
                <a:gd name="connsiteY4" fmla="*/ 0 h 296227"/>
                <a:gd name="connsiteX5" fmla="*/ 0 w 272789"/>
                <a:gd name="connsiteY5" fmla="*/ 186785 h 296227"/>
                <a:gd name="connsiteX6" fmla="*/ 136728 w 272789"/>
                <a:gd name="connsiteY6" fmla="*/ 296228 h 296227"/>
                <a:gd name="connsiteX7" fmla="*/ 272789 w 272789"/>
                <a:gd name="connsiteY7" fmla="*/ 186785 h 296227"/>
                <a:gd name="connsiteX8" fmla="*/ 272789 w 272789"/>
                <a:gd name="connsiteY8" fmla="*/ 0 h 296227"/>
                <a:gd name="connsiteX9" fmla="*/ 199145 w 272789"/>
                <a:gd name="connsiteY9" fmla="*/ 0 h 296227"/>
                <a:gd name="connsiteX10" fmla="*/ 199145 w 272789"/>
                <a:gd name="connsiteY10" fmla="*/ 178499 h 296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2789" h="296227">
                  <a:moveTo>
                    <a:pt x="199240" y="178499"/>
                  </a:moveTo>
                  <a:cubicBezTo>
                    <a:pt x="199240" y="216122"/>
                    <a:pt x="176119" y="231267"/>
                    <a:pt x="136823" y="231267"/>
                  </a:cubicBezTo>
                  <a:cubicBezTo>
                    <a:pt x="97527" y="231267"/>
                    <a:pt x="73644" y="215360"/>
                    <a:pt x="73644" y="178499"/>
                  </a:cubicBezTo>
                  <a:lnTo>
                    <a:pt x="73644" y="0"/>
                  </a:lnTo>
                  <a:lnTo>
                    <a:pt x="0" y="0"/>
                  </a:lnTo>
                  <a:lnTo>
                    <a:pt x="0" y="186785"/>
                  </a:lnTo>
                  <a:cubicBezTo>
                    <a:pt x="0" y="270224"/>
                    <a:pt x="74310" y="296228"/>
                    <a:pt x="136728" y="296228"/>
                  </a:cubicBezTo>
                  <a:cubicBezTo>
                    <a:pt x="199145" y="296228"/>
                    <a:pt x="272789" y="270224"/>
                    <a:pt x="272789" y="186785"/>
                  </a:cubicBezTo>
                  <a:lnTo>
                    <a:pt x="272789" y="0"/>
                  </a:lnTo>
                  <a:lnTo>
                    <a:pt x="199145" y="0"/>
                  </a:lnTo>
                  <a:lnTo>
                    <a:pt x="199145" y="178499"/>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12" name="Freeform 13">
              <a:extLst>
                <a:ext uri="{FF2B5EF4-FFF2-40B4-BE49-F238E27FC236}">
                  <a16:creationId xmlns:a16="http://schemas.microsoft.com/office/drawing/2014/main" id="{8E47DC8F-4C57-AF73-4AA6-76A4AFB21493}"/>
                </a:ext>
              </a:extLst>
            </p:cNvPr>
            <p:cNvSpPr>
              <a:spLocks/>
            </p:cNvSpPr>
            <p:nvPr/>
          </p:nvSpPr>
          <p:spPr>
            <a:xfrm>
              <a:off x="5166595" y="3284505"/>
              <a:ext cx="316842" cy="289083"/>
            </a:xfrm>
            <a:custGeom>
              <a:avLst/>
              <a:gdLst>
                <a:gd name="connsiteX0" fmla="*/ 110752 w 316842"/>
                <a:gd name="connsiteY0" fmla="*/ 0 h 289083"/>
                <a:gd name="connsiteX1" fmla="*/ 0 w 316842"/>
                <a:gd name="connsiteY1" fmla="*/ 289084 h 289083"/>
                <a:gd name="connsiteX2" fmla="*/ 76118 w 316842"/>
                <a:gd name="connsiteY2" fmla="*/ 289084 h 289083"/>
                <a:gd name="connsiteX3" fmla="*/ 95433 w 316842"/>
                <a:gd name="connsiteY3" fmla="*/ 234887 h 289083"/>
                <a:gd name="connsiteX4" fmla="*/ 219126 w 316842"/>
                <a:gd name="connsiteY4" fmla="*/ 234887 h 289083"/>
                <a:gd name="connsiteX5" fmla="*/ 238155 w 316842"/>
                <a:gd name="connsiteY5" fmla="*/ 289084 h 289083"/>
                <a:gd name="connsiteX6" fmla="*/ 316843 w 316842"/>
                <a:gd name="connsiteY6" fmla="*/ 289084 h 289083"/>
                <a:gd name="connsiteX7" fmla="*/ 204663 w 316842"/>
                <a:gd name="connsiteY7" fmla="*/ 0 h 289083"/>
                <a:gd name="connsiteX8" fmla="*/ 110752 w 316842"/>
                <a:gd name="connsiteY8" fmla="*/ 0 h 289083"/>
                <a:gd name="connsiteX9" fmla="*/ 117413 w 316842"/>
                <a:gd name="connsiteY9" fmla="*/ 173450 h 289083"/>
                <a:gd name="connsiteX10" fmla="*/ 157850 w 316842"/>
                <a:gd name="connsiteY10" fmla="*/ 60198 h 289083"/>
                <a:gd name="connsiteX11" fmla="*/ 197622 w 316842"/>
                <a:gd name="connsiteY11" fmla="*/ 173546 h 289083"/>
                <a:gd name="connsiteX12" fmla="*/ 117413 w 316842"/>
                <a:gd name="connsiteY12" fmla="*/ 173546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6842" h="289083">
                  <a:moveTo>
                    <a:pt x="110752" y="0"/>
                  </a:moveTo>
                  <a:lnTo>
                    <a:pt x="0" y="289084"/>
                  </a:lnTo>
                  <a:lnTo>
                    <a:pt x="76118" y="289084"/>
                  </a:lnTo>
                  <a:lnTo>
                    <a:pt x="95433" y="234887"/>
                  </a:lnTo>
                  <a:lnTo>
                    <a:pt x="219126" y="234887"/>
                  </a:lnTo>
                  <a:lnTo>
                    <a:pt x="238155" y="289084"/>
                  </a:lnTo>
                  <a:lnTo>
                    <a:pt x="316843" y="289084"/>
                  </a:lnTo>
                  <a:lnTo>
                    <a:pt x="204663" y="0"/>
                  </a:lnTo>
                  <a:lnTo>
                    <a:pt x="110752" y="0"/>
                  </a:lnTo>
                  <a:close/>
                  <a:moveTo>
                    <a:pt x="117413" y="173450"/>
                  </a:moveTo>
                  <a:lnTo>
                    <a:pt x="157850" y="60198"/>
                  </a:lnTo>
                  <a:lnTo>
                    <a:pt x="197622" y="173546"/>
                  </a:lnTo>
                  <a:lnTo>
                    <a:pt x="117413" y="173546"/>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13" name="Freeform 14">
              <a:extLst>
                <a:ext uri="{FF2B5EF4-FFF2-40B4-BE49-F238E27FC236}">
                  <a16:creationId xmlns:a16="http://schemas.microsoft.com/office/drawing/2014/main" id="{4435BCAF-349B-95D7-53FE-632C5518D4DD}"/>
                </a:ext>
              </a:extLst>
            </p:cNvPr>
            <p:cNvSpPr>
              <a:spLocks/>
            </p:cNvSpPr>
            <p:nvPr/>
          </p:nvSpPr>
          <p:spPr>
            <a:xfrm>
              <a:off x="4616450" y="3284505"/>
              <a:ext cx="422266" cy="289083"/>
            </a:xfrm>
            <a:custGeom>
              <a:avLst/>
              <a:gdLst>
                <a:gd name="connsiteX0" fmla="*/ 2284 w 422266"/>
                <a:gd name="connsiteY0" fmla="*/ 289084 h 289083"/>
                <a:gd name="connsiteX1" fmla="*/ 260800 w 422266"/>
                <a:gd name="connsiteY1" fmla="*/ 128111 h 289083"/>
                <a:gd name="connsiteX2" fmla="*/ 394959 w 422266"/>
                <a:gd name="connsiteY2" fmla="*/ 128111 h 289083"/>
                <a:gd name="connsiteX3" fmla="*/ 402761 w 422266"/>
                <a:gd name="connsiteY3" fmla="*/ 135922 h 289083"/>
                <a:gd name="connsiteX4" fmla="*/ 402761 w 422266"/>
                <a:gd name="connsiteY4" fmla="*/ 135922 h 289083"/>
                <a:gd name="connsiteX5" fmla="*/ 399146 w 422266"/>
                <a:gd name="connsiteY5" fmla="*/ 142494 h 289083"/>
                <a:gd name="connsiteX6" fmla="*/ 272123 w 422266"/>
                <a:gd name="connsiteY6" fmla="*/ 218694 h 289083"/>
                <a:gd name="connsiteX7" fmla="*/ 260991 w 422266"/>
                <a:gd name="connsiteY7" fmla="*/ 240982 h 289083"/>
                <a:gd name="connsiteX8" fmla="*/ 260991 w 422266"/>
                <a:gd name="connsiteY8" fmla="*/ 288989 h 289083"/>
                <a:gd name="connsiteX9" fmla="*/ 422266 w 422266"/>
                <a:gd name="connsiteY9" fmla="*/ 288989 h 289083"/>
                <a:gd name="connsiteX10" fmla="*/ 422266 w 422266"/>
                <a:gd name="connsiteY10" fmla="*/ 9906 h 289083"/>
                <a:gd name="connsiteX11" fmla="*/ 412371 w 422266"/>
                <a:gd name="connsiteY11" fmla="*/ 0 h 289083"/>
                <a:gd name="connsiteX12" fmla="*/ 411895 w 422266"/>
                <a:gd name="connsiteY12" fmla="*/ 0 h 289083"/>
                <a:gd name="connsiteX13" fmla="*/ 257946 w 422266"/>
                <a:gd name="connsiteY13" fmla="*/ 0 h 289083"/>
                <a:gd name="connsiteX14" fmla="*/ 0 w 422266"/>
                <a:gd name="connsiteY14" fmla="*/ 160306 h 289083"/>
                <a:gd name="connsiteX15" fmla="*/ 0 w 422266"/>
                <a:gd name="connsiteY15" fmla="*/ 289084 h 289083"/>
                <a:gd name="connsiteX16" fmla="*/ 2284 w 422266"/>
                <a:gd name="connsiteY16"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2266" h="289083">
                  <a:moveTo>
                    <a:pt x="2284" y="289084"/>
                  </a:moveTo>
                  <a:lnTo>
                    <a:pt x="260800" y="128111"/>
                  </a:lnTo>
                  <a:lnTo>
                    <a:pt x="394959" y="128111"/>
                  </a:lnTo>
                  <a:cubicBezTo>
                    <a:pt x="399241" y="128111"/>
                    <a:pt x="402761" y="131636"/>
                    <a:pt x="402761" y="135922"/>
                  </a:cubicBezTo>
                  <a:lnTo>
                    <a:pt x="402761" y="135922"/>
                  </a:lnTo>
                  <a:cubicBezTo>
                    <a:pt x="402951" y="138684"/>
                    <a:pt x="401524" y="141256"/>
                    <a:pt x="399146" y="142494"/>
                  </a:cubicBezTo>
                  <a:lnTo>
                    <a:pt x="272123" y="218694"/>
                  </a:lnTo>
                  <a:cubicBezTo>
                    <a:pt x="263845" y="223647"/>
                    <a:pt x="260991" y="233553"/>
                    <a:pt x="260991" y="240982"/>
                  </a:cubicBezTo>
                  <a:lnTo>
                    <a:pt x="260991" y="288989"/>
                  </a:lnTo>
                  <a:cubicBezTo>
                    <a:pt x="260991" y="288989"/>
                    <a:pt x="422266" y="288989"/>
                    <a:pt x="422266" y="288989"/>
                  </a:cubicBezTo>
                  <a:lnTo>
                    <a:pt x="422266" y="9906"/>
                  </a:lnTo>
                  <a:cubicBezTo>
                    <a:pt x="422266" y="4477"/>
                    <a:pt x="417890" y="0"/>
                    <a:pt x="412371" y="0"/>
                  </a:cubicBezTo>
                  <a:cubicBezTo>
                    <a:pt x="412181" y="0"/>
                    <a:pt x="412086" y="0"/>
                    <a:pt x="411895" y="0"/>
                  </a:cubicBezTo>
                  <a:lnTo>
                    <a:pt x="257946" y="0"/>
                  </a:lnTo>
                  <a:lnTo>
                    <a:pt x="0" y="160306"/>
                  </a:lnTo>
                  <a:lnTo>
                    <a:pt x="0" y="289084"/>
                  </a:lnTo>
                  <a:lnTo>
                    <a:pt x="2284" y="289084"/>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grpSp>
      <p:sp>
        <p:nvSpPr>
          <p:cNvPr id="2" name="Text Placeholder 35">
            <a:extLst>
              <a:ext uri="{FF2B5EF4-FFF2-40B4-BE49-F238E27FC236}">
                <a16:creationId xmlns:a16="http://schemas.microsoft.com/office/drawing/2014/main" id="{66912EE9-34B7-86C1-EA5F-1E48593A2A89}"/>
              </a:ext>
            </a:extLst>
          </p:cNvPr>
          <p:cNvSpPr>
            <a:spLocks noGrp="1"/>
          </p:cNvSpPr>
          <p:nvPr>
            <p:ph type="body" sz="quarter" idx="30" hasCustomPrompt="1"/>
          </p:nvPr>
        </p:nvSpPr>
        <p:spPr>
          <a:xfrm>
            <a:off x="448926" y="6502400"/>
            <a:ext cx="5198150" cy="136208"/>
          </a:xfrm>
          <a:prstGeom prst="rect">
            <a:avLst/>
          </a:prstGeom>
        </p:spPr>
        <p:txBody>
          <a:bodyPr lIns="0" tIns="0" rIns="0" bIns="0" anchor="b">
            <a:noAutofit/>
          </a:bodyPr>
          <a:lstStyle>
            <a:lvl1pPr marL="0" indent="0">
              <a:lnSpc>
                <a:spcPct val="90000"/>
              </a:lnSpc>
              <a:spcBef>
                <a:spcPts val="0"/>
              </a:spcBef>
              <a:spcAft>
                <a:spcPts val="0"/>
              </a:spcAft>
              <a:buNone/>
              <a:defRPr sz="600" b="0" i="0">
                <a:solidFill>
                  <a:schemeClr val="bg1"/>
                </a:solidFill>
                <a:latin typeface="Artifakt Element" panose="020B0503050000020004" pitchFamily="34" charset="77"/>
              </a:defRPr>
            </a:lvl1pPr>
          </a:lstStyle>
          <a:p>
            <a:r>
              <a:rPr lang="en-US"/>
              <a:t>Image courtesy of [Name]</a:t>
            </a:r>
          </a:p>
        </p:txBody>
      </p:sp>
    </p:spTree>
    <p:extLst>
      <p:ext uri="{BB962C8B-B14F-4D97-AF65-F5344CB8AC3E}">
        <p14:creationId xmlns:p14="http://schemas.microsoft.com/office/powerpoint/2010/main" val="391238968"/>
      </p:ext>
    </p:extLst>
  </p:cSld>
  <p:clrMapOvr>
    <a:masterClrMapping/>
  </p:clrMapOvr>
  <p:extLst>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Divider Slide 2 (Light)">
    <p:bg>
      <p:bgPr>
        <a:solidFill>
          <a:schemeClr val="bg2"/>
        </a:solidFill>
        <a:effectLst/>
      </p:bgPr>
    </p:bg>
    <p:spTree>
      <p:nvGrpSpPr>
        <p:cNvPr id="1" name=""/>
        <p:cNvGrpSpPr/>
        <p:nvPr/>
      </p:nvGrpSpPr>
      <p:grpSpPr>
        <a:xfrm>
          <a:off x="0" y="0"/>
          <a:ext cx="0" cy="0"/>
          <a:chOff x="0" y="0"/>
          <a:chExt cx="0" cy="0"/>
        </a:xfrm>
      </p:grpSpPr>
      <p:sp>
        <p:nvSpPr>
          <p:cNvPr id="7" name="Freeform: Shape 6">
            <a:extLst>
              <a:ext uri="{FF2B5EF4-FFF2-40B4-BE49-F238E27FC236}">
                <a16:creationId xmlns:a16="http://schemas.microsoft.com/office/drawing/2014/main" id="{717C4548-5E70-7A16-B91A-191C80B196A3}"/>
              </a:ext>
            </a:extLst>
          </p:cNvPr>
          <p:cNvSpPr/>
          <p:nvPr userDrawn="1"/>
        </p:nvSpPr>
        <p:spPr>
          <a:xfrm>
            <a:off x="0" y="5002182"/>
            <a:ext cx="12192000" cy="1855818"/>
          </a:xfrm>
          <a:custGeom>
            <a:avLst/>
            <a:gdLst>
              <a:gd name="connsiteX0" fmla="*/ 12192000 w 12192000"/>
              <a:gd name="connsiteY0" fmla="*/ 0 h 1855818"/>
              <a:gd name="connsiteX1" fmla="*/ 12192000 w 12192000"/>
              <a:gd name="connsiteY1" fmla="*/ 1855818 h 1855818"/>
              <a:gd name="connsiteX2" fmla="*/ 0 w 12192000"/>
              <a:gd name="connsiteY2" fmla="*/ 1855818 h 1855818"/>
              <a:gd name="connsiteX3" fmla="*/ 0 w 12192000"/>
              <a:gd name="connsiteY3" fmla="*/ 154547 h 1855818"/>
              <a:gd name="connsiteX4" fmla="*/ 12037452 w 12192000"/>
              <a:gd name="connsiteY4" fmla="*/ 154547 h 1855818"/>
              <a:gd name="connsiteX5" fmla="*/ 12192000 w 12192000"/>
              <a:gd name="connsiteY5" fmla="*/ 0 h 18558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2000" h="1855818">
                <a:moveTo>
                  <a:pt x="12192000" y="0"/>
                </a:moveTo>
                <a:lnTo>
                  <a:pt x="12192000" y="1855818"/>
                </a:lnTo>
                <a:lnTo>
                  <a:pt x="0" y="1855818"/>
                </a:lnTo>
                <a:lnTo>
                  <a:pt x="0" y="154547"/>
                </a:lnTo>
                <a:lnTo>
                  <a:pt x="12037452" y="154547"/>
                </a:lnTo>
                <a:cubicBezTo>
                  <a:pt x="12122806" y="154547"/>
                  <a:pt x="12192000" y="85354"/>
                  <a:pt x="12192000" y="0"/>
                </a:cubicBezTo>
                <a:close/>
              </a:path>
            </a:pathLst>
          </a:cu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b="0" i="0">
              <a:latin typeface="Artifakt Element" panose="020B0503050000020004" pitchFamily="34" charset="77"/>
            </a:endParaRPr>
          </a:p>
        </p:txBody>
      </p:sp>
      <p:sp>
        <p:nvSpPr>
          <p:cNvPr id="2" name="Round Single Corner Rectangle 1">
            <a:extLst>
              <a:ext uri="{FF2B5EF4-FFF2-40B4-BE49-F238E27FC236}">
                <a16:creationId xmlns:a16="http://schemas.microsoft.com/office/drawing/2014/main" id="{43F58779-E037-4CB1-E00C-29260DB65562}"/>
              </a:ext>
            </a:extLst>
          </p:cNvPr>
          <p:cNvSpPr/>
          <p:nvPr userDrawn="1"/>
        </p:nvSpPr>
        <p:spPr>
          <a:xfrm rot="10800000" flipH="1">
            <a:off x="0" y="0"/>
            <a:ext cx="6096000" cy="5143501"/>
          </a:xfrm>
          <a:prstGeom prst="round1Rect">
            <a:avLst>
              <a:gd name="adj" fmla="val 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lIns="0" rtlCol="0" anchor="ctr"/>
          <a:lstStyle/>
          <a:p>
            <a:pPr algn="ctr"/>
            <a:endParaRPr lang="en-US" sz="2700" b="0" i="0">
              <a:latin typeface="Artifakt Element" panose="020B0503050000020004" pitchFamily="34" charset="77"/>
            </a:endParaRPr>
          </a:p>
        </p:txBody>
      </p:sp>
      <p:grpSp>
        <p:nvGrpSpPr>
          <p:cNvPr id="8" name="Graphic 2">
            <a:extLst>
              <a:ext uri="{FF2B5EF4-FFF2-40B4-BE49-F238E27FC236}">
                <a16:creationId xmlns:a16="http://schemas.microsoft.com/office/drawing/2014/main" id="{BD9FB23D-861F-8369-8CB3-6AE739F453D1}"/>
              </a:ext>
            </a:extLst>
          </p:cNvPr>
          <p:cNvGrpSpPr/>
          <p:nvPr userDrawn="1"/>
        </p:nvGrpSpPr>
        <p:grpSpPr>
          <a:xfrm>
            <a:off x="9711232" y="6203201"/>
            <a:ext cx="2025431" cy="208094"/>
            <a:chOff x="4616450" y="3276600"/>
            <a:chExt cx="2962049" cy="304323"/>
          </a:xfrm>
          <a:solidFill>
            <a:schemeClr val="bg1"/>
          </a:solidFill>
        </p:grpSpPr>
        <p:sp>
          <p:nvSpPr>
            <p:cNvPr id="9" name="Freeform 8">
              <a:extLst>
                <a:ext uri="{FF2B5EF4-FFF2-40B4-BE49-F238E27FC236}">
                  <a16:creationId xmlns:a16="http://schemas.microsoft.com/office/drawing/2014/main" id="{7E700833-1CEA-37AB-63DD-31D1EC0DD93D}"/>
                </a:ext>
              </a:extLst>
            </p:cNvPr>
            <p:cNvSpPr/>
            <p:nvPr/>
          </p:nvSpPr>
          <p:spPr>
            <a:xfrm>
              <a:off x="7312180" y="3284505"/>
              <a:ext cx="266318" cy="289083"/>
            </a:xfrm>
            <a:custGeom>
              <a:avLst/>
              <a:gdLst>
                <a:gd name="connsiteX0" fmla="*/ 266319 w 266318"/>
                <a:gd name="connsiteY0" fmla="*/ 0 h 289083"/>
                <a:gd name="connsiteX1" fmla="*/ 178688 w 266318"/>
                <a:gd name="connsiteY1" fmla="*/ 0 h 289083"/>
                <a:gd name="connsiteX2" fmla="*/ 73644 w 266318"/>
                <a:gd name="connsiteY2" fmla="*/ 117443 h 289083"/>
                <a:gd name="connsiteX3" fmla="*/ 73644 w 266318"/>
                <a:gd name="connsiteY3" fmla="*/ 0 h 289083"/>
                <a:gd name="connsiteX4" fmla="*/ 0 w 266318"/>
                <a:gd name="connsiteY4" fmla="*/ 0 h 289083"/>
                <a:gd name="connsiteX5" fmla="*/ 380 w 266318"/>
                <a:gd name="connsiteY5" fmla="*/ 289084 h 289083"/>
                <a:gd name="connsiteX6" fmla="*/ 73644 w 266318"/>
                <a:gd name="connsiteY6" fmla="*/ 289084 h 289083"/>
                <a:gd name="connsiteX7" fmla="*/ 73644 w 266318"/>
                <a:gd name="connsiteY7" fmla="*/ 179261 h 289083"/>
                <a:gd name="connsiteX8" fmla="*/ 173264 w 266318"/>
                <a:gd name="connsiteY8" fmla="*/ 289084 h 289083"/>
                <a:gd name="connsiteX9" fmla="*/ 266319 w 266318"/>
                <a:gd name="connsiteY9" fmla="*/ 289084 h 289083"/>
                <a:gd name="connsiteX10" fmla="*/ 132065 w 266318"/>
                <a:gd name="connsiteY10" fmla="*/ 146399 h 289083"/>
                <a:gd name="connsiteX11" fmla="*/ 266319 w 266318"/>
                <a:gd name="connsiteY11" fmla="*/ 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6318" h="289083">
                  <a:moveTo>
                    <a:pt x="266319" y="0"/>
                  </a:moveTo>
                  <a:lnTo>
                    <a:pt x="178688" y="0"/>
                  </a:lnTo>
                  <a:lnTo>
                    <a:pt x="73644" y="117443"/>
                  </a:lnTo>
                  <a:lnTo>
                    <a:pt x="73644" y="0"/>
                  </a:lnTo>
                  <a:lnTo>
                    <a:pt x="0" y="0"/>
                  </a:lnTo>
                  <a:lnTo>
                    <a:pt x="380" y="289084"/>
                  </a:lnTo>
                  <a:lnTo>
                    <a:pt x="73644" y="289084"/>
                  </a:lnTo>
                  <a:lnTo>
                    <a:pt x="73644" y="179261"/>
                  </a:lnTo>
                  <a:lnTo>
                    <a:pt x="173264" y="289084"/>
                  </a:lnTo>
                  <a:lnTo>
                    <a:pt x="266319" y="289084"/>
                  </a:lnTo>
                  <a:lnTo>
                    <a:pt x="132065" y="146399"/>
                  </a:lnTo>
                  <a:lnTo>
                    <a:pt x="266319" y="0"/>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10" name="Freeform 9">
              <a:extLst>
                <a:ext uri="{FF2B5EF4-FFF2-40B4-BE49-F238E27FC236}">
                  <a16:creationId xmlns:a16="http://schemas.microsoft.com/office/drawing/2014/main" id="{D8DC7574-DA36-8422-0063-A616DFE222E2}"/>
                </a:ext>
              </a:extLst>
            </p:cNvPr>
            <p:cNvSpPr/>
            <p:nvPr/>
          </p:nvSpPr>
          <p:spPr>
            <a:xfrm>
              <a:off x="7003330" y="3276600"/>
              <a:ext cx="271361" cy="304323"/>
            </a:xfrm>
            <a:custGeom>
              <a:avLst/>
              <a:gdLst>
                <a:gd name="connsiteX0" fmla="*/ 190105 w 271361"/>
                <a:gd name="connsiteY0" fmla="*/ 126778 h 304323"/>
                <a:gd name="connsiteX1" fmla="*/ 122931 w 271361"/>
                <a:gd name="connsiteY1" fmla="*/ 119158 h 304323"/>
                <a:gd name="connsiteX2" fmla="*/ 73835 w 271361"/>
                <a:gd name="connsiteY2" fmla="*/ 91726 h 304323"/>
                <a:gd name="connsiteX3" fmla="*/ 133397 w 271361"/>
                <a:gd name="connsiteY3" fmla="*/ 63532 h 304323"/>
                <a:gd name="connsiteX4" fmla="*/ 194768 w 271361"/>
                <a:gd name="connsiteY4" fmla="*/ 98965 h 304323"/>
                <a:gd name="connsiteX5" fmla="*/ 266985 w 271361"/>
                <a:gd name="connsiteY5" fmla="*/ 98965 h 304323"/>
                <a:gd name="connsiteX6" fmla="*/ 137393 w 271361"/>
                <a:gd name="connsiteY6" fmla="*/ 0 h 304323"/>
                <a:gd name="connsiteX7" fmla="*/ 3901 w 271361"/>
                <a:gd name="connsiteY7" fmla="*/ 97917 h 304323"/>
                <a:gd name="connsiteX8" fmla="*/ 94862 w 271361"/>
                <a:gd name="connsiteY8" fmla="*/ 179261 h 304323"/>
                <a:gd name="connsiteX9" fmla="*/ 163084 w 271361"/>
                <a:gd name="connsiteY9" fmla="*/ 186500 h 304323"/>
                <a:gd name="connsiteX10" fmla="*/ 200952 w 271361"/>
                <a:gd name="connsiteY10" fmla="*/ 212503 h 304323"/>
                <a:gd name="connsiteX11" fmla="*/ 141770 w 271361"/>
                <a:gd name="connsiteY11" fmla="*/ 240697 h 304323"/>
                <a:gd name="connsiteX12" fmla="*/ 70695 w 271361"/>
                <a:gd name="connsiteY12" fmla="*/ 203835 h 304323"/>
                <a:gd name="connsiteX13" fmla="*/ 0 w 271361"/>
                <a:gd name="connsiteY13" fmla="*/ 203835 h 304323"/>
                <a:gd name="connsiteX14" fmla="*/ 139297 w 271361"/>
                <a:gd name="connsiteY14" fmla="*/ 304324 h 304323"/>
                <a:gd name="connsiteX15" fmla="*/ 271362 w 271361"/>
                <a:gd name="connsiteY15" fmla="*/ 211074 h 304323"/>
                <a:gd name="connsiteX16" fmla="*/ 190201 w 271361"/>
                <a:gd name="connsiteY16" fmla="*/ 126873 h 304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1361" h="304323">
                  <a:moveTo>
                    <a:pt x="190105" y="126778"/>
                  </a:moveTo>
                  <a:lnTo>
                    <a:pt x="122931" y="119158"/>
                  </a:lnTo>
                  <a:cubicBezTo>
                    <a:pt x="83540" y="114776"/>
                    <a:pt x="73835" y="105061"/>
                    <a:pt x="73835" y="91726"/>
                  </a:cubicBezTo>
                  <a:cubicBezTo>
                    <a:pt x="73835" y="76867"/>
                    <a:pt x="94006" y="63532"/>
                    <a:pt x="133397" y="63532"/>
                  </a:cubicBezTo>
                  <a:cubicBezTo>
                    <a:pt x="172789" y="63532"/>
                    <a:pt x="191152" y="77629"/>
                    <a:pt x="194768" y="98965"/>
                  </a:cubicBezTo>
                  <a:lnTo>
                    <a:pt x="266985" y="98965"/>
                  </a:lnTo>
                  <a:cubicBezTo>
                    <a:pt x="263370" y="37910"/>
                    <a:pt x="212085" y="0"/>
                    <a:pt x="137393" y="0"/>
                  </a:cubicBezTo>
                  <a:cubicBezTo>
                    <a:pt x="48621" y="0"/>
                    <a:pt x="3901" y="35433"/>
                    <a:pt x="3901" y="97917"/>
                  </a:cubicBezTo>
                  <a:cubicBezTo>
                    <a:pt x="3901" y="148876"/>
                    <a:pt x="33492" y="172688"/>
                    <a:pt x="94862" y="179261"/>
                  </a:cubicBezTo>
                  <a:lnTo>
                    <a:pt x="163084" y="186500"/>
                  </a:lnTo>
                  <a:cubicBezTo>
                    <a:pt x="189059" y="189357"/>
                    <a:pt x="200952" y="199549"/>
                    <a:pt x="200952" y="212503"/>
                  </a:cubicBezTo>
                  <a:cubicBezTo>
                    <a:pt x="200952" y="227362"/>
                    <a:pt x="183636" y="240697"/>
                    <a:pt x="141770" y="240697"/>
                  </a:cubicBezTo>
                  <a:cubicBezTo>
                    <a:pt x="93435" y="240697"/>
                    <a:pt x="73930" y="228410"/>
                    <a:pt x="70695" y="203835"/>
                  </a:cubicBezTo>
                  <a:lnTo>
                    <a:pt x="0" y="203835"/>
                  </a:lnTo>
                  <a:cubicBezTo>
                    <a:pt x="3235" y="270320"/>
                    <a:pt x="46527" y="304324"/>
                    <a:pt x="139297" y="304324"/>
                  </a:cubicBezTo>
                  <a:cubicBezTo>
                    <a:pt x="224073" y="304324"/>
                    <a:pt x="271362" y="267081"/>
                    <a:pt x="271362" y="211074"/>
                  </a:cubicBezTo>
                  <a:cubicBezTo>
                    <a:pt x="271362" y="162306"/>
                    <a:pt x="243198" y="133064"/>
                    <a:pt x="190201" y="126873"/>
                  </a:cubicBez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11" name="Freeform 10">
              <a:extLst>
                <a:ext uri="{FF2B5EF4-FFF2-40B4-BE49-F238E27FC236}">
                  <a16:creationId xmlns:a16="http://schemas.microsoft.com/office/drawing/2014/main" id="{049F432D-D198-EBF2-6321-D33802941698}"/>
                </a:ext>
              </a:extLst>
            </p:cNvPr>
            <p:cNvSpPr/>
            <p:nvPr/>
          </p:nvSpPr>
          <p:spPr>
            <a:xfrm>
              <a:off x="6738343" y="3284505"/>
              <a:ext cx="232446" cy="289083"/>
            </a:xfrm>
            <a:custGeom>
              <a:avLst/>
              <a:gdLst>
                <a:gd name="connsiteX0" fmla="*/ 0 w 232446"/>
                <a:gd name="connsiteY0" fmla="*/ 289084 h 289083"/>
                <a:gd name="connsiteX1" fmla="*/ 232446 w 232446"/>
                <a:gd name="connsiteY1" fmla="*/ 289084 h 289083"/>
                <a:gd name="connsiteX2" fmla="*/ 232446 w 232446"/>
                <a:gd name="connsiteY2" fmla="*/ 226600 h 289083"/>
                <a:gd name="connsiteX3" fmla="*/ 73645 w 232446"/>
                <a:gd name="connsiteY3" fmla="*/ 226600 h 289083"/>
                <a:gd name="connsiteX4" fmla="*/ 73645 w 232446"/>
                <a:gd name="connsiteY4" fmla="*/ 174212 h 289083"/>
                <a:gd name="connsiteX5" fmla="*/ 201333 w 232446"/>
                <a:gd name="connsiteY5" fmla="*/ 174212 h 289083"/>
                <a:gd name="connsiteX6" fmla="*/ 201333 w 232446"/>
                <a:gd name="connsiteY6" fmla="*/ 111347 h 289083"/>
                <a:gd name="connsiteX7" fmla="*/ 73645 w 232446"/>
                <a:gd name="connsiteY7" fmla="*/ 111347 h 289083"/>
                <a:gd name="connsiteX8" fmla="*/ 73645 w 232446"/>
                <a:gd name="connsiteY8" fmla="*/ 62579 h 289083"/>
                <a:gd name="connsiteX9" fmla="*/ 232446 w 232446"/>
                <a:gd name="connsiteY9" fmla="*/ 62579 h 289083"/>
                <a:gd name="connsiteX10" fmla="*/ 232446 w 232446"/>
                <a:gd name="connsiteY10" fmla="*/ 0 h 289083"/>
                <a:gd name="connsiteX11" fmla="*/ 0 w 232446"/>
                <a:gd name="connsiteY11" fmla="*/ 0 h 289083"/>
                <a:gd name="connsiteX12" fmla="*/ 0 w 232446"/>
                <a:gd name="connsiteY12"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2446" h="289083">
                  <a:moveTo>
                    <a:pt x="0" y="289084"/>
                  </a:moveTo>
                  <a:lnTo>
                    <a:pt x="232446" y="289084"/>
                  </a:lnTo>
                  <a:lnTo>
                    <a:pt x="232446" y="226600"/>
                  </a:lnTo>
                  <a:lnTo>
                    <a:pt x="73645" y="226600"/>
                  </a:lnTo>
                  <a:lnTo>
                    <a:pt x="73645" y="174212"/>
                  </a:lnTo>
                  <a:lnTo>
                    <a:pt x="201333" y="174212"/>
                  </a:lnTo>
                  <a:lnTo>
                    <a:pt x="201333" y="111347"/>
                  </a:lnTo>
                  <a:lnTo>
                    <a:pt x="73645" y="111347"/>
                  </a:lnTo>
                  <a:lnTo>
                    <a:pt x="73645" y="62579"/>
                  </a:lnTo>
                  <a:lnTo>
                    <a:pt x="232446" y="62579"/>
                  </a:lnTo>
                  <a:lnTo>
                    <a:pt x="232446" y="0"/>
                  </a:lnTo>
                  <a:lnTo>
                    <a:pt x="0" y="0"/>
                  </a:lnTo>
                  <a:lnTo>
                    <a:pt x="0" y="289084"/>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12" name="Freeform 11">
              <a:extLst>
                <a:ext uri="{FF2B5EF4-FFF2-40B4-BE49-F238E27FC236}">
                  <a16:creationId xmlns:a16="http://schemas.microsoft.com/office/drawing/2014/main" id="{459EF109-6711-3828-5F92-E1AB38091B74}"/>
                </a:ext>
              </a:extLst>
            </p:cNvPr>
            <p:cNvSpPr/>
            <p:nvPr/>
          </p:nvSpPr>
          <p:spPr>
            <a:xfrm>
              <a:off x="6430064" y="3284505"/>
              <a:ext cx="267080" cy="289083"/>
            </a:xfrm>
            <a:custGeom>
              <a:avLst/>
              <a:gdLst>
                <a:gd name="connsiteX0" fmla="*/ 135015 w 267080"/>
                <a:gd name="connsiteY0" fmla="*/ 0 h 289083"/>
                <a:gd name="connsiteX1" fmla="*/ 0 w 267080"/>
                <a:gd name="connsiteY1" fmla="*/ 0 h 289083"/>
                <a:gd name="connsiteX2" fmla="*/ 0 w 267080"/>
                <a:gd name="connsiteY2" fmla="*/ 289084 h 289083"/>
                <a:gd name="connsiteX3" fmla="*/ 135015 w 267080"/>
                <a:gd name="connsiteY3" fmla="*/ 289084 h 289083"/>
                <a:gd name="connsiteX4" fmla="*/ 267080 w 267080"/>
                <a:gd name="connsiteY4" fmla="*/ 142399 h 289083"/>
                <a:gd name="connsiteX5" fmla="*/ 135015 w 267080"/>
                <a:gd name="connsiteY5" fmla="*/ 95 h 289083"/>
                <a:gd name="connsiteX6" fmla="*/ 132065 w 267080"/>
                <a:gd name="connsiteY6" fmla="*/ 226600 h 289083"/>
                <a:gd name="connsiteX7" fmla="*/ 73549 w 267080"/>
                <a:gd name="connsiteY7" fmla="*/ 226600 h 289083"/>
                <a:gd name="connsiteX8" fmla="*/ 73549 w 267080"/>
                <a:gd name="connsiteY8" fmla="*/ 62579 h 289083"/>
                <a:gd name="connsiteX9" fmla="*/ 132065 w 267080"/>
                <a:gd name="connsiteY9" fmla="*/ 62579 h 289083"/>
                <a:gd name="connsiteX10" fmla="*/ 192008 w 267080"/>
                <a:gd name="connsiteY10" fmla="*/ 142399 h 289083"/>
                <a:gd name="connsiteX11" fmla="*/ 132065 w 267080"/>
                <a:gd name="connsiteY11" fmla="*/ 22660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7080" h="289083">
                  <a:moveTo>
                    <a:pt x="135015" y="0"/>
                  </a:moveTo>
                  <a:lnTo>
                    <a:pt x="0" y="0"/>
                  </a:lnTo>
                  <a:lnTo>
                    <a:pt x="0" y="289084"/>
                  </a:lnTo>
                  <a:lnTo>
                    <a:pt x="135015" y="289084"/>
                  </a:lnTo>
                  <a:cubicBezTo>
                    <a:pt x="238631" y="289084"/>
                    <a:pt x="267080" y="250412"/>
                    <a:pt x="267080" y="142399"/>
                  </a:cubicBezTo>
                  <a:cubicBezTo>
                    <a:pt x="267080" y="40862"/>
                    <a:pt x="239678" y="95"/>
                    <a:pt x="135015" y="95"/>
                  </a:cubicBezTo>
                  <a:close/>
                  <a:moveTo>
                    <a:pt x="132065" y="226600"/>
                  </a:moveTo>
                  <a:lnTo>
                    <a:pt x="73549" y="226600"/>
                  </a:lnTo>
                  <a:lnTo>
                    <a:pt x="73549" y="62579"/>
                  </a:lnTo>
                  <a:lnTo>
                    <a:pt x="132065" y="62579"/>
                  </a:lnTo>
                  <a:cubicBezTo>
                    <a:pt x="178307" y="62579"/>
                    <a:pt x="192008" y="75247"/>
                    <a:pt x="192008" y="142399"/>
                  </a:cubicBezTo>
                  <a:cubicBezTo>
                    <a:pt x="192008" y="203835"/>
                    <a:pt x="176595" y="226600"/>
                    <a:pt x="132065" y="226600"/>
                  </a:cubicBez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13" name="Freeform 12">
              <a:extLst>
                <a:ext uri="{FF2B5EF4-FFF2-40B4-BE49-F238E27FC236}">
                  <a16:creationId xmlns:a16="http://schemas.microsoft.com/office/drawing/2014/main" id="{818D2032-DF14-9AD3-E481-84690494FE26}"/>
                </a:ext>
              </a:extLst>
            </p:cNvPr>
            <p:cNvSpPr/>
            <p:nvPr/>
          </p:nvSpPr>
          <p:spPr>
            <a:xfrm>
              <a:off x="6070595" y="3276600"/>
              <a:ext cx="319411" cy="304228"/>
            </a:xfrm>
            <a:custGeom>
              <a:avLst/>
              <a:gdLst>
                <a:gd name="connsiteX0" fmla="*/ 159563 w 319411"/>
                <a:gd name="connsiteY0" fmla="*/ 0 h 304228"/>
                <a:gd name="connsiteX1" fmla="*/ 0 w 319411"/>
                <a:gd name="connsiteY1" fmla="*/ 151733 h 304228"/>
                <a:gd name="connsiteX2" fmla="*/ 159563 w 319411"/>
                <a:gd name="connsiteY2" fmla="*/ 304229 h 304228"/>
                <a:gd name="connsiteX3" fmla="*/ 319411 w 319411"/>
                <a:gd name="connsiteY3" fmla="*/ 151733 h 304228"/>
                <a:gd name="connsiteX4" fmla="*/ 159563 w 319411"/>
                <a:gd name="connsiteY4" fmla="*/ 0 h 304228"/>
                <a:gd name="connsiteX5" fmla="*/ 159563 w 319411"/>
                <a:gd name="connsiteY5" fmla="*/ 239173 h 304228"/>
                <a:gd name="connsiteX6" fmla="*/ 75072 w 319411"/>
                <a:gd name="connsiteY6" fmla="*/ 151733 h 304228"/>
                <a:gd name="connsiteX7" fmla="*/ 159563 w 319411"/>
                <a:gd name="connsiteY7" fmla="*/ 65056 h 304228"/>
                <a:gd name="connsiteX8" fmla="*/ 244054 w 319411"/>
                <a:gd name="connsiteY8" fmla="*/ 151733 h 304228"/>
                <a:gd name="connsiteX9" fmla="*/ 159563 w 319411"/>
                <a:gd name="connsiteY9" fmla="*/ 239173 h 304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9411" h="304228">
                  <a:moveTo>
                    <a:pt x="159563" y="0"/>
                  </a:moveTo>
                  <a:cubicBezTo>
                    <a:pt x="54520" y="0"/>
                    <a:pt x="0" y="64675"/>
                    <a:pt x="0" y="151733"/>
                  </a:cubicBezTo>
                  <a:cubicBezTo>
                    <a:pt x="0" y="238792"/>
                    <a:pt x="54520" y="304229"/>
                    <a:pt x="159563" y="304229"/>
                  </a:cubicBezTo>
                  <a:cubicBezTo>
                    <a:pt x="264606" y="304229"/>
                    <a:pt x="319411" y="239173"/>
                    <a:pt x="319411" y="151733"/>
                  </a:cubicBezTo>
                  <a:cubicBezTo>
                    <a:pt x="319411" y="64294"/>
                    <a:pt x="264892" y="0"/>
                    <a:pt x="159563" y="0"/>
                  </a:cubicBezTo>
                  <a:close/>
                  <a:moveTo>
                    <a:pt x="159563" y="239173"/>
                  </a:moveTo>
                  <a:cubicBezTo>
                    <a:pt x="105043" y="239173"/>
                    <a:pt x="75072" y="205931"/>
                    <a:pt x="75072" y="151733"/>
                  </a:cubicBezTo>
                  <a:cubicBezTo>
                    <a:pt x="75072" y="97536"/>
                    <a:pt x="105043" y="65056"/>
                    <a:pt x="159563" y="65056"/>
                  </a:cubicBezTo>
                  <a:cubicBezTo>
                    <a:pt x="214083" y="65056"/>
                    <a:pt x="244054" y="98679"/>
                    <a:pt x="244054" y="151733"/>
                  </a:cubicBezTo>
                  <a:cubicBezTo>
                    <a:pt x="244054" y="204788"/>
                    <a:pt x="214463" y="239173"/>
                    <a:pt x="159563" y="239173"/>
                  </a:cubicBez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14" name="Freeform 13">
              <a:extLst>
                <a:ext uri="{FF2B5EF4-FFF2-40B4-BE49-F238E27FC236}">
                  <a16:creationId xmlns:a16="http://schemas.microsoft.com/office/drawing/2014/main" id="{118136B6-608E-667A-3F67-D79B99862990}"/>
                </a:ext>
              </a:extLst>
            </p:cNvPr>
            <p:cNvSpPr/>
            <p:nvPr/>
          </p:nvSpPr>
          <p:spPr>
            <a:xfrm>
              <a:off x="5799233" y="3284505"/>
              <a:ext cx="259468" cy="289083"/>
            </a:xfrm>
            <a:custGeom>
              <a:avLst/>
              <a:gdLst>
                <a:gd name="connsiteX0" fmla="*/ 0 w 259468"/>
                <a:gd name="connsiteY0" fmla="*/ 62579 h 289083"/>
                <a:gd name="connsiteX1" fmla="*/ 93150 w 259468"/>
                <a:gd name="connsiteY1" fmla="*/ 62579 h 289083"/>
                <a:gd name="connsiteX2" fmla="*/ 93150 w 259468"/>
                <a:gd name="connsiteY2" fmla="*/ 289084 h 289083"/>
                <a:gd name="connsiteX3" fmla="*/ 166699 w 259468"/>
                <a:gd name="connsiteY3" fmla="*/ 289084 h 289083"/>
                <a:gd name="connsiteX4" fmla="*/ 166699 w 259468"/>
                <a:gd name="connsiteY4" fmla="*/ 62579 h 289083"/>
                <a:gd name="connsiteX5" fmla="*/ 259468 w 259468"/>
                <a:gd name="connsiteY5" fmla="*/ 62579 h 289083"/>
                <a:gd name="connsiteX6" fmla="*/ 259468 w 259468"/>
                <a:gd name="connsiteY6" fmla="*/ 0 h 289083"/>
                <a:gd name="connsiteX7" fmla="*/ 0 w 259468"/>
                <a:gd name="connsiteY7" fmla="*/ 0 h 289083"/>
                <a:gd name="connsiteX8" fmla="*/ 0 w 259468"/>
                <a:gd name="connsiteY8" fmla="*/ 62579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9468" h="289083">
                  <a:moveTo>
                    <a:pt x="0" y="62579"/>
                  </a:moveTo>
                  <a:lnTo>
                    <a:pt x="93150" y="62579"/>
                  </a:lnTo>
                  <a:lnTo>
                    <a:pt x="93150" y="289084"/>
                  </a:lnTo>
                  <a:lnTo>
                    <a:pt x="166699" y="289084"/>
                  </a:lnTo>
                  <a:lnTo>
                    <a:pt x="166699" y="62579"/>
                  </a:lnTo>
                  <a:lnTo>
                    <a:pt x="259468" y="62579"/>
                  </a:lnTo>
                  <a:lnTo>
                    <a:pt x="259468" y="0"/>
                  </a:lnTo>
                  <a:lnTo>
                    <a:pt x="0" y="0"/>
                  </a:lnTo>
                  <a:lnTo>
                    <a:pt x="0" y="62579"/>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15" name="Freeform 14">
              <a:extLst>
                <a:ext uri="{FF2B5EF4-FFF2-40B4-BE49-F238E27FC236}">
                  <a16:creationId xmlns:a16="http://schemas.microsoft.com/office/drawing/2014/main" id="{4556B2DC-D6FD-A1D6-596E-15E3FBF49318}"/>
                </a:ext>
              </a:extLst>
            </p:cNvPr>
            <p:cNvSpPr/>
            <p:nvPr/>
          </p:nvSpPr>
          <p:spPr>
            <a:xfrm>
              <a:off x="5492857" y="3284505"/>
              <a:ext cx="272789" cy="296227"/>
            </a:xfrm>
            <a:custGeom>
              <a:avLst/>
              <a:gdLst>
                <a:gd name="connsiteX0" fmla="*/ 199240 w 272789"/>
                <a:gd name="connsiteY0" fmla="*/ 178499 h 296227"/>
                <a:gd name="connsiteX1" fmla="*/ 136823 w 272789"/>
                <a:gd name="connsiteY1" fmla="*/ 231267 h 296227"/>
                <a:gd name="connsiteX2" fmla="*/ 73644 w 272789"/>
                <a:gd name="connsiteY2" fmla="*/ 178499 h 296227"/>
                <a:gd name="connsiteX3" fmla="*/ 73644 w 272789"/>
                <a:gd name="connsiteY3" fmla="*/ 0 h 296227"/>
                <a:gd name="connsiteX4" fmla="*/ 0 w 272789"/>
                <a:gd name="connsiteY4" fmla="*/ 0 h 296227"/>
                <a:gd name="connsiteX5" fmla="*/ 0 w 272789"/>
                <a:gd name="connsiteY5" fmla="*/ 186785 h 296227"/>
                <a:gd name="connsiteX6" fmla="*/ 136728 w 272789"/>
                <a:gd name="connsiteY6" fmla="*/ 296228 h 296227"/>
                <a:gd name="connsiteX7" fmla="*/ 272789 w 272789"/>
                <a:gd name="connsiteY7" fmla="*/ 186785 h 296227"/>
                <a:gd name="connsiteX8" fmla="*/ 272789 w 272789"/>
                <a:gd name="connsiteY8" fmla="*/ 0 h 296227"/>
                <a:gd name="connsiteX9" fmla="*/ 199145 w 272789"/>
                <a:gd name="connsiteY9" fmla="*/ 0 h 296227"/>
                <a:gd name="connsiteX10" fmla="*/ 199145 w 272789"/>
                <a:gd name="connsiteY10" fmla="*/ 178499 h 296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2789" h="296227">
                  <a:moveTo>
                    <a:pt x="199240" y="178499"/>
                  </a:moveTo>
                  <a:cubicBezTo>
                    <a:pt x="199240" y="216122"/>
                    <a:pt x="176119" y="231267"/>
                    <a:pt x="136823" y="231267"/>
                  </a:cubicBezTo>
                  <a:cubicBezTo>
                    <a:pt x="97527" y="231267"/>
                    <a:pt x="73644" y="215360"/>
                    <a:pt x="73644" y="178499"/>
                  </a:cubicBezTo>
                  <a:lnTo>
                    <a:pt x="73644" y="0"/>
                  </a:lnTo>
                  <a:lnTo>
                    <a:pt x="0" y="0"/>
                  </a:lnTo>
                  <a:lnTo>
                    <a:pt x="0" y="186785"/>
                  </a:lnTo>
                  <a:cubicBezTo>
                    <a:pt x="0" y="270224"/>
                    <a:pt x="74310" y="296228"/>
                    <a:pt x="136728" y="296228"/>
                  </a:cubicBezTo>
                  <a:cubicBezTo>
                    <a:pt x="199145" y="296228"/>
                    <a:pt x="272789" y="270224"/>
                    <a:pt x="272789" y="186785"/>
                  </a:cubicBezTo>
                  <a:lnTo>
                    <a:pt x="272789" y="0"/>
                  </a:lnTo>
                  <a:lnTo>
                    <a:pt x="199145" y="0"/>
                  </a:lnTo>
                  <a:lnTo>
                    <a:pt x="199145" y="178499"/>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16" name="Freeform 15">
              <a:extLst>
                <a:ext uri="{FF2B5EF4-FFF2-40B4-BE49-F238E27FC236}">
                  <a16:creationId xmlns:a16="http://schemas.microsoft.com/office/drawing/2014/main" id="{93540943-81DB-ACD6-2B4A-EA6DEA215544}"/>
                </a:ext>
              </a:extLst>
            </p:cNvPr>
            <p:cNvSpPr/>
            <p:nvPr/>
          </p:nvSpPr>
          <p:spPr>
            <a:xfrm>
              <a:off x="5166595" y="3284505"/>
              <a:ext cx="316842" cy="289083"/>
            </a:xfrm>
            <a:custGeom>
              <a:avLst/>
              <a:gdLst>
                <a:gd name="connsiteX0" fmla="*/ 110752 w 316842"/>
                <a:gd name="connsiteY0" fmla="*/ 0 h 289083"/>
                <a:gd name="connsiteX1" fmla="*/ 0 w 316842"/>
                <a:gd name="connsiteY1" fmla="*/ 289084 h 289083"/>
                <a:gd name="connsiteX2" fmla="*/ 76118 w 316842"/>
                <a:gd name="connsiteY2" fmla="*/ 289084 h 289083"/>
                <a:gd name="connsiteX3" fmla="*/ 95433 w 316842"/>
                <a:gd name="connsiteY3" fmla="*/ 234887 h 289083"/>
                <a:gd name="connsiteX4" fmla="*/ 219126 w 316842"/>
                <a:gd name="connsiteY4" fmla="*/ 234887 h 289083"/>
                <a:gd name="connsiteX5" fmla="*/ 238155 w 316842"/>
                <a:gd name="connsiteY5" fmla="*/ 289084 h 289083"/>
                <a:gd name="connsiteX6" fmla="*/ 316843 w 316842"/>
                <a:gd name="connsiteY6" fmla="*/ 289084 h 289083"/>
                <a:gd name="connsiteX7" fmla="*/ 204663 w 316842"/>
                <a:gd name="connsiteY7" fmla="*/ 0 h 289083"/>
                <a:gd name="connsiteX8" fmla="*/ 110752 w 316842"/>
                <a:gd name="connsiteY8" fmla="*/ 0 h 289083"/>
                <a:gd name="connsiteX9" fmla="*/ 117413 w 316842"/>
                <a:gd name="connsiteY9" fmla="*/ 173450 h 289083"/>
                <a:gd name="connsiteX10" fmla="*/ 157850 w 316842"/>
                <a:gd name="connsiteY10" fmla="*/ 60198 h 289083"/>
                <a:gd name="connsiteX11" fmla="*/ 197622 w 316842"/>
                <a:gd name="connsiteY11" fmla="*/ 173546 h 289083"/>
                <a:gd name="connsiteX12" fmla="*/ 117413 w 316842"/>
                <a:gd name="connsiteY12" fmla="*/ 173546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6842" h="289083">
                  <a:moveTo>
                    <a:pt x="110752" y="0"/>
                  </a:moveTo>
                  <a:lnTo>
                    <a:pt x="0" y="289084"/>
                  </a:lnTo>
                  <a:lnTo>
                    <a:pt x="76118" y="289084"/>
                  </a:lnTo>
                  <a:lnTo>
                    <a:pt x="95433" y="234887"/>
                  </a:lnTo>
                  <a:lnTo>
                    <a:pt x="219126" y="234887"/>
                  </a:lnTo>
                  <a:lnTo>
                    <a:pt x="238155" y="289084"/>
                  </a:lnTo>
                  <a:lnTo>
                    <a:pt x="316843" y="289084"/>
                  </a:lnTo>
                  <a:lnTo>
                    <a:pt x="204663" y="0"/>
                  </a:lnTo>
                  <a:lnTo>
                    <a:pt x="110752" y="0"/>
                  </a:lnTo>
                  <a:close/>
                  <a:moveTo>
                    <a:pt x="117413" y="173450"/>
                  </a:moveTo>
                  <a:lnTo>
                    <a:pt x="157850" y="60198"/>
                  </a:lnTo>
                  <a:lnTo>
                    <a:pt x="197622" y="173546"/>
                  </a:lnTo>
                  <a:lnTo>
                    <a:pt x="117413" y="173546"/>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17" name="Freeform 16">
              <a:extLst>
                <a:ext uri="{FF2B5EF4-FFF2-40B4-BE49-F238E27FC236}">
                  <a16:creationId xmlns:a16="http://schemas.microsoft.com/office/drawing/2014/main" id="{620CF4FE-045E-7C3E-3784-D4232C9B1ED4}"/>
                </a:ext>
              </a:extLst>
            </p:cNvPr>
            <p:cNvSpPr/>
            <p:nvPr/>
          </p:nvSpPr>
          <p:spPr>
            <a:xfrm>
              <a:off x="4616450" y="3284505"/>
              <a:ext cx="422266" cy="289083"/>
            </a:xfrm>
            <a:custGeom>
              <a:avLst/>
              <a:gdLst>
                <a:gd name="connsiteX0" fmla="*/ 2284 w 422266"/>
                <a:gd name="connsiteY0" fmla="*/ 289084 h 289083"/>
                <a:gd name="connsiteX1" fmla="*/ 260800 w 422266"/>
                <a:gd name="connsiteY1" fmla="*/ 128111 h 289083"/>
                <a:gd name="connsiteX2" fmla="*/ 394959 w 422266"/>
                <a:gd name="connsiteY2" fmla="*/ 128111 h 289083"/>
                <a:gd name="connsiteX3" fmla="*/ 402761 w 422266"/>
                <a:gd name="connsiteY3" fmla="*/ 135922 h 289083"/>
                <a:gd name="connsiteX4" fmla="*/ 402761 w 422266"/>
                <a:gd name="connsiteY4" fmla="*/ 135922 h 289083"/>
                <a:gd name="connsiteX5" fmla="*/ 399146 w 422266"/>
                <a:gd name="connsiteY5" fmla="*/ 142494 h 289083"/>
                <a:gd name="connsiteX6" fmla="*/ 272123 w 422266"/>
                <a:gd name="connsiteY6" fmla="*/ 218694 h 289083"/>
                <a:gd name="connsiteX7" fmla="*/ 260991 w 422266"/>
                <a:gd name="connsiteY7" fmla="*/ 240982 h 289083"/>
                <a:gd name="connsiteX8" fmla="*/ 260991 w 422266"/>
                <a:gd name="connsiteY8" fmla="*/ 288989 h 289083"/>
                <a:gd name="connsiteX9" fmla="*/ 422266 w 422266"/>
                <a:gd name="connsiteY9" fmla="*/ 288989 h 289083"/>
                <a:gd name="connsiteX10" fmla="*/ 422266 w 422266"/>
                <a:gd name="connsiteY10" fmla="*/ 9906 h 289083"/>
                <a:gd name="connsiteX11" fmla="*/ 412371 w 422266"/>
                <a:gd name="connsiteY11" fmla="*/ 0 h 289083"/>
                <a:gd name="connsiteX12" fmla="*/ 411895 w 422266"/>
                <a:gd name="connsiteY12" fmla="*/ 0 h 289083"/>
                <a:gd name="connsiteX13" fmla="*/ 257946 w 422266"/>
                <a:gd name="connsiteY13" fmla="*/ 0 h 289083"/>
                <a:gd name="connsiteX14" fmla="*/ 0 w 422266"/>
                <a:gd name="connsiteY14" fmla="*/ 160306 h 289083"/>
                <a:gd name="connsiteX15" fmla="*/ 0 w 422266"/>
                <a:gd name="connsiteY15" fmla="*/ 289084 h 289083"/>
                <a:gd name="connsiteX16" fmla="*/ 2284 w 422266"/>
                <a:gd name="connsiteY16"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2266" h="289083">
                  <a:moveTo>
                    <a:pt x="2284" y="289084"/>
                  </a:moveTo>
                  <a:lnTo>
                    <a:pt x="260800" y="128111"/>
                  </a:lnTo>
                  <a:lnTo>
                    <a:pt x="394959" y="128111"/>
                  </a:lnTo>
                  <a:cubicBezTo>
                    <a:pt x="399241" y="128111"/>
                    <a:pt x="402761" y="131636"/>
                    <a:pt x="402761" y="135922"/>
                  </a:cubicBezTo>
                  <a:lnTo>
                    <a:pt x="402761" y="135922"/>
                  </a:lnTo>
                  <a:cubicBezTo>
                    <a:pt x="402951" y="138684"/>
                    <a:pt x="401524" y="141256"/>
                    <a:pt x="399146" y="142494"/>
                  </a:cubicBezTo>
                  <a:lnTo>
                    <a:pt x="272123" y="218694"/>
                  </a:lnTo>
                  <a:cubicBezTo>
                    <a:pt x="263845" y="223647"/>
                    <a:pt x="260991" y="233553"/>
                    <a:pt x="260991" y="240982"/>
                  </a:cubicBezTo>
                  <a:lnTo>
                    <a:pt x="260991" y="288989"/>
                  </a:lnTo>
                  <a:cubicBezTo>
                    <a:pt x="260991" y="288989"/>
                    <a:pt x="422266" y="288989"/>
                    <a:pt x="422266" y="288989"/>
                  </a:cubicBezTo>
                  <a:lnTo>
                    <a:pt x="422266" y="9906"/>
                  </a:lnTo>
                  <a:cubicBezTo>
                    <a:pt x="422266" y="4477"/>
                    <a:pt x="417890" y="0"/>
                    <a:pt x="412371" y="0"/>
                  </a:cubicBezTo>
                  <a:cubicBezTo>
                    <a:pt x="412181" y="0"/>
                    <a:pt x="412086" y="0"/>
                    <a:pt x="411895" y="0"/>
                  </a:cubicBezTo>
                  <a:lnTo>
                    <a:pt x="257946" y="0"/>
                  </a:lnTo>
                  <a:lnTo>
                    <a:pt x="0" y="160306"/>
                  </a:lnTo>
                  <a:lnTo>
                    <a:pt x="0" y="289084"/>
                  </a:lnTo>
                  <a:lnTo>
                    <a:pt x="2284" y="289084"/>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grpSp>
      <p:sp>
        <p:nvSpPr>
          <p:cNvPr id="19" name="Text Placeholder 19">
            <a:extLst>
              <a:ext uri="{FF2B5EF4-FFF2-40B4-BE49-F238E27FC236}">
                <a16:creationId xmlns:a16="http://schemas.microsoft.com/office/drawing/2014/main" id="{61E63D0E-4C05-4084-A7F6-AA86C51BE836}"/>
              </a:ext>
            </a:extLst>
          </p:cNvPr>
          <p:cNvSpPr>
            <a:spLocks noGrp="1"/>
          </p:cNvSpPr>
          <p:nvPr>
            <p:ph type="body" sz="quarter" idx="11" hasCustomPrompt="1"/>
          </p:nvPr>
        </p:nvSpPr>
        <p:spPr>
          <a:xfrm>
            <a:off x="711976" y="1028554"/>
            <a:ext cx="4614767" cy="1702249"/>
          </a:xfrm>
          <a:prstGeom prst="rect">
            <a:avLst/>
          </a:prstGeom>
        </p:spPr>
        <p:txBody>
          <a:bodyPr lIns="0" tIns="0" rIns="0" bIns="0" anchor="b" anchorCtr="0">
            <a:noAutofit/>
          </a:bodyPr>
          <a:lstStyle>
            <a:lvl1pPr marL="0" indent="0">
              <a:lnSpc>
                <a:spcPts val="4000"/>
              </a:lnSpc>
              <a:spcBef>
                <a:spcPts val="0"/>
              </a:spcBef>
              <a:spcAft>
                <a:spcPts val="0"/>
              </a:spcAft>
              <a:buNone/>
              <a:defRPr sz="4000" b="1" i="0">
                <a:solidFill>
                  <a:schemeClr val="tx1"/>
                </a:solidFill>
                <a:latin typeface="+mj-lt"/>
                <a:ea typeface="Artifakt Legend" panose="020B0503050000020004" pitchFamily="34" charset="77"/>
              </a:defRPr>
            </a:lvl1pPr>
            <a:lvl2pPr>
              <a:defRPr b="1" i="0">
                <a:latin typeface="Artifakt Legend" panose="020B0503050000020004" pitchFamily="34" charset="77"/>
                <a:ea typeface="Artifakt Legend" panose="020B0503050000020004" pitchFamily="34" charset="77"/>
              </a:defRPr>
            </a:lvl2pPr>
            <a:lvl3pPr>
              <a:defRPr b="1" i="0">
                <a:latin typeface="Artifakt Legend" panose="020B0503050000020004" pitchFamily="34" charset="77"/>
                <a:ea typeface="Artifakt Legend" panose="020B0503050000020004" pitchFamily="34" charset="77"/>
              </a:defRPr>
            </a:lvl3pPr>
            <a:lvl4pPr>
              <a:defRPr b="1" i="0">
                <a:latin typeface="Artifakt Legend" panose="020B0503050000020004" pitchFamily="34" charset="77"/>
                <a:ea typeface="Artifakt Legend" panose="020B0503050000020004" pitchFamily="34" charset="77"/>
              </a:defRPr>
            </a:lvl4pPr>
            <a:lvl5pPr>
              <a:defRPr b="1" i="0">
                <a:latin typeface="Artifakt Legend" panose="020B0503050000020004" pitchFamily="34" charset="77"/>
                <a:ea typeface="Artifakt Legend" panose="020B0503050000020004" pitchFamily="34" charset="77"/>
              </a:defRPr>
            </a:lvl5pPr>
          </a:lstStyle>
          <a:p>
            <a:pPr lvl="0"/>
            <a:r>
              <a:rPr lang="en-US"/>
              <a:t>Click to add divider title</a:t>
            </a:r>
          </a:p>
        </p:txBody>
      </p:sp>
      <p:sp>
        <p:nvSpPr>
          <p:cNvPr id="20" name="Text Placeholder 21">
            <a:extLst>
              <a:ext uri="{FF2B5EF4-FFF2-40B4-BE49-F238E27FC236}">
                <a16:creationId xmlns:a16="http://schemas.microsoft.com/office/drawing/2014/main" id="{19FA9074-FFFC-93B6-4467-45AE13DD568A}"/>
              </a:ext>
            </a:extLst>
          </p:cNvPr>
          <p:cNvSpPr>
            <a:spLocks noGrp="1"/>
          </p:cNvSpPr>
          <p:nvPr>
            <p:ph type="body" sz="quarter" idx="12" hasCustomPrompt="1"/>
          </p:nvPr>
        </p:nvSpPr>
        <p:spPr>
          <a:xfrm>
            <a:off x="712357" y="2801997"/>
            <a:ext cx="4614767" cy="1174918"/>
          </a:xfrm>
          <a:prstGeom prst="rect">
            <a:avLst/>
          </a:prstGeom>
        </p:spPr>
        <p:txBody>
          <a:bodyPr lIns="0" tIns="0" rIns="0" bIns="0">
            <a:noAutofit/>
          </a:bodyPr>
          <a:lstStyle>
            <a:lvl1pPr marL="0" indent="0">
              <a:lnSpc>
                <a:spcPct val="90000"/>
              </a:lnSpc>
              <a:spcBef>
                <a:spcPts val="0"/>
              </a:spcBef>
              <a:spcAft>
                <a:spcPts val="0"/>
              </a:spcAft>
              <a:buNone/>
              <a:defRPr sz="1600" b="0" i="0">
                <a:solidFill>
                  <a:schemeClr val="tx1"/>
                </a:solidFill>
                <a:latin typeface="Artifakt Element" panose="020B0503050000020004" pitchFamily="34" charset="77"/>
              </a:defRPr>
            </a:lvl1pPr>
            <a:lvl2pPr>
              <a:defRPr sz="1600">
                <a:solidFill>
                  <a:schemeClr val="bg1"/>
                </a:solidFill>
              </a:defRPr>
            </a:lvl2pPr>
            <a:lvl3pPr>
              <a:defRPr sz="1600">
                <a:solidFill>
                  <a:schemeClr val="bg1"/>
                </a:solidFill>
              </a:defRPr>
            </a:lvl3pPr>
            <a:lvl4pPr>
              <a:defRPr sz="1600">
                <a:solidFill>
                  <a:schemeClr val="bg1"/>
                </a:solidFill>
              </a:defRPr>
            </a:lvl4pPr>
            <a:lvl5pPr>
              <a:defRPr sz="1600">
                <a:solidFill>
                  <a:schemeClr val="bg1"/>
                </a:solidFill>
              </a:defRPr>
            </a:lvl5pPr>
          </a:lstStyle>
          <a:p>
            <a:r>
              <a:rPr lang="en-US"/>
              <a:t>Click to add subtitle</a:t>
            </a:r>
          </a:p>
        </p:txBody>
      </p:sp>
      <p:sp>
        <p:nvSpPr>
          <p:cNvPr id="3" name="Picture Placeholder 31">
            <a:extLst>
              <a:ext uri="{FF2B5EF4-FFF2-40B4-BE49-F238E27FC236}">
                <a16:creationId xmlns:a16="http://schemas.microsoft.com/office/drawing/2014/main" id="{B558D396-DE2C-9253-A6A2-C1D5645B588A}"/>
              </a:ext>
            </a:extLst>
          </p:cNvPr>
          <p:cNvSpPr>
            <a:spLocks noGrp="1"/>
          </p:cNvSpPr>
          <p:nvPr>
            <p:ph type="pic" sz="quarter" idx="29"/>
          </p:nvPr>
        </p:nvSpPr>
        <p:spPr>
          <a:xfrm>
            <a:off x="7350733" y="1366047"/>
            <a:ext cx="3346703" cy="2291156"/>
          </a:xfrm>
          <a:custGeom>
            <a:avLst/>
            <a:gdLst>
              <a:gd name="connsiteX0" fmla="*/ 2044372 w 3346703"/>
              <a:gd name="connsiteY0" fmla="*/ 0 h 2291156"/>
              <a:gd name="connsiteX1" fmla="*/ 3264507 w 3346703"/>
              <a:gd name="connsiteY1" fmla="*/ 0 h 2291156"/>
              <a:gd name="connsiteX2" fmla="*/ 3268280 w 3346703"/>
              <a:gd name="connsiteY2" fmla="*/ 0 h 2291156"/>
              <a:gd name="connsiteX3" fmla="*/ 3346703 w 3346703"/>
              <a:gd name="connsiteY3" fmla="*/ 78511 h 2291156"/>
              <a:gd name="connsiteX4" fmla="*/ 3346703 w 3346703"/>
              <a:gd name="connsiteY4" fmla="*/ 2290403 h 2291156"/>
              <a:gd name="connsiteX5" fmla="*/ 2068505 w 3346703"/>
              <a:gd name="connsiteY5" fmla="*/ 2290403 h 2291156"/>
              <a:gd name="connsiteX6" fmla="*/ 2068505 w 3346703"/>
              <a:gd name="connsiteY6" fmla="*/ 1909920 h 2291156"/>
              <a:gd name="connsiteX7" fmla="*/ 2156733 w 3346703"/>
              <a:gd name="connsiteY7" fmla="*/ 1733275 h 2291156"/>
              <a:gd name="connsiteX8" fmla="*/ 3163464 w 3346703"/>
              <a:gd name="connsiteY8" fmla="*/ 1129347 h 2291156"/>
              <a:gd name="connsiteX9" fmla="*/ 3192114 w 3346703"/>
              <a:gd name="connsiteY9" fmla="*/ 1077260 h 2291156"/>
              <a:gd name="connsiteX10" fmla="*/ 3130279 w 3346703"/>
              <a:gd name="connsiteY10" fmla="*/ 1015353 h 2291156"/>
              <a:gd name="connsiteX11" fmla="*/ 2066991 w 3346703"/>
              <a:gd name="connsiteY11" fmla="*/ 1015353 h 2291156"/>
              <a:gd name="connsiteX12" fmla="*/ 18102 w 3346703"/>
              <a:gd name="connsiteY12" fmla="*/ 2291156 h 2291156"/>
              <a:gd name="connsiteX13" fmla="*/ 0 w 3346703"/>
              <a:gd name="connsiteY13" fmla="*/ 2291156 h 2291156"/>
              <a:gd name="connsiteX14" fmla="*/ 0 w 3346703"/>
              <a:gd name="connsiteY14" fmla="*/ 1270517 h 22911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346703" h="2291156">
                <a:moveTo>
                  <a:pt x="2044372" y="0"/>
                </a:moveTo>
                <a:lnTo>
                  <a:pt x="3264507" y="0"/>
                </a:lnTo>
                <a:cubicBezTo>
                  <a:pt x="3266020" y="0"/>
                  <a:pt x="3266774" y="0"/>
                  <a:pt x="3268280" y="0"/>
                </a:cubicBezTo>
                <a:cubicBezTo>
                  <a:pt x="3312021" y="0"/>
                  <a:pt x="3346703" y="35483"/>
                  <a:pt x="3346703" y="78511"/>
                </a:cubicBezTo>
                <a:lnTo>
                  <a:pt x="3346703" y="2290403"/>
                </a:lnTo>
                <a:cubicBezTo>
                  <a:pt x="3346703" y="2290403"/>
                  <a:pt x="2068505" y="2290403"/>
                  <a:pt x="2068505" y="2290403"/>
                </a:cubicBezTo>
                <a:lnTo>
                  <a:pt x="2068505" y="1909920"/>
                </a:lnTo>
                <a:cubicBezTo>
                  <a:pt x="2068505" y="1851041"/>
                  <a:pt x="2091125" y="1772530"/>
                  <a:pt x="2156733" y="1733275"/>
                </a:cubicBezTo>
                <a:lnTo>
                  <a:pt x="3163464" y="1129347"/>
                </a:lnTo>
                <a:cubicBezTo>
                  <a:pt x="3182310" y="1119535"/>
                  <a:pt x="3193620" y="1099150"/>
                  <a:pt x="3192114" y="1077260"/>
                </a:cubicBezTo>
                <a:cubicBezTo>
                  <a:pt x="3192114" y="1043291"/>
                  <a:pt x="3164216" y="1015353"/>
                  <a:pt x="3130279" y="1015353"/>
                </a:cubicBezTo>
                <a:lnTo>
                  <a:pt x="2066991" y="1015353"/>
                </a:lnTo>
                <a:lnTo>
                  <a:pt x="18102" y="2291156"/>
                </a:lnTo>
                <a:lnTo>
                  <a:pt x="0" y="2291156"/>
                </a:lnTo>
                <a:lnTo>
                  <a:pt x="0" y="1270517"/>
                </a:lnTo>
                <a:close/>
              </a:path>
            </a:pathLst>
          </a:custGeom>
          <a:blipFill>
            <a:blip r:embed="rId2" cstate="screen">
              <a:extLst>
                <a:ext uri="{28A0092B-C50C-407E-A947-70E740481C1C}">
                  <a14:useLocalDpi xmlns:a14="http://schemas.microsoft.com/office/drawing/2010/main"/>
                </a:ext>
              </a:extLst>
            </a:blip>
            <a:stretch>
              <a:fillRect/>
            </a:stretch>
          </a:blipFill>
          <a:ln>
            <a:noFill/>
          </a:ln>
        </p:spPr>
        <p:txBody>
          <a:bodyPr wrap="square">
            <a:noAutofit/>
          </a:bodyPr>
          <a:lstStyle>
            <a:lvl1pPr marL="0" indent="0">
              <a:buNone/>
              <a:defRPr b="0" i="0">
                <a:solidFill>
                  <a:schemeClr val="tx1"/>
                </a:solidFill>
                <a:latin typeface="Artifakt Element" panose="020B0503050000020004" pitchFamily="34" charset="77"/>
              </a:defRPr>
            </a:lvl1pPr>
          </a:lstStyle>
          <a:p>
            <a:r>
              <a:rPr lang="en-US"/>
              <a:t>Click icon to add picture</a:t>
            </a:r>
          </a:p>
        </p:txBody>
      </p:sp>
      <p:sp>
        <p:nvSpPr>
          <p:cNvPr id="6" name="Text Placeholder 35">
            <a:extLst>
              <a:ext uri="{FF2B5EF4-FFF2-40B4-BE49-F238E27FC236}">
                <a16:creationId xmlns:a16="http://schemas.microsoft.com/office/drawing/2014/main" id="{6BEA1AC6-D02C-8033-19B2-82AC59BF8C94}"/>
              </a:ext>
            </a:extLst>
          </p:cNvPr>
          <p:cNvSpPr>
            <a:spLocks noGrp="1"/>
          </p:cNvSpPr>
          <p:nvPr>
            <p:ph type="body" sz="quarter" idx="30" hasCustomPrompt="1"/>
          </p:nvPr>
        </p:nvSpPr>
        <p:spPr>
          <a:xfrm>
            <a:off x="6515100" y="4815518"/>
            <a:ext cx="5257800" cy="85408"/>
          </a:xfrm>
          <a:prstGeom prst="rect">
            <a:avLst/>
          </a:prstGeom>
        </p:spPr>
        <p:txBody>
          <a:bodyPr lIns="0" tIns="0" rIns="0" bIns="0">
            <a:noAutofit/>
          </a:bodyPr>
          <a:lstStyle>
            <a:lvl1pPr marL="0" indent="0">
              <a:lnSpc>
                <a:spcPct val="90000"/>
              </a:lnSpc>
              <a:spcBef>
                <a:spcPts val="0"/>
              </a:spcBef>
              <a:spcAft>
                <a:spcPts val="0"/>
              </a:spcAft>
              <a:buNone/>
              <a:defRPr sz="600" b="0" i="0">
                <a:solidFill>
                  <a:schemeClr val="tx2"/>
                </a:solidFill>
                <a:latin typeface="Artifakt Element" panose="020B0503050000020004" pitchFamily="34" charset="77"/>
              </a:defRPr>
            </a:lvl1pPr>
          </a:lstStyle>
          <a:p>
            <a:r>
              <a:rPr lang="en-US"/>
              <a:t>Image courtesy of [Name]</a:t>
            </a:r>
          </a:p>
        </p:txBody>
      </p:sp>
    </p:spTree>
    <p:extLst>
      <p:ext uri="{BB962C8B-B14F-4D97-AF65-F5344CB8AC3E}">
        <p14:creationId xmlns:p14="http://schemas.microsoft.com/office/powerpoint/2010/main" val="1174847977"/>
      </p:ext>
    </p:extLst>
  </p:cSld>
  <p:clrMapOvr>
    <a:masterClrMapping/>
  </p:clrMapOvr>
  <p:extLst>
    <p:ext uri="{DCECCB84-F9BA-43D5-87BE-67443E8EF086}">
      <p15:sldGuideLst xmlns:p15="http://schemas.microsoft.com/office/powerpoint/2012/main"/>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slideLayout" Target="../slideLayouts/slideLayout26.xml"/><Relationship Id="rId18" Type="http://schemas.openxmlformats.org/officeDocument/2006/relationships/slideLayout" Target="../slideLayouts/slideLayout31.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17" Type="http://schemas.openxmlformats.org/officeDocument/2006/relationships/slideLayout" Target="../slideLayouts/slideLayout30.xml"/><Relationship Id="rId2" Type="http://schemas.openxmlformats.org/officeDocument/2006/relationships/slideLayout" Target="../slideLayouts/slideLayout15.xml"/><Relationship Id="rId16" Type="http://schemas.openxmlformats.org/officeDocument/2006/relationships/slideLayout" Target="../slideLayouts/slideLayout29.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5" Type="http://schemas.openxmlformats.org/officeDocument/2006/relationships/slideLayout" Target="../slideLayouts/slideLayout28.xml"/><Relationship Id="rId10" Type="http://schemas.openxmlformats.org/officeDocument/2006/relationships/slideLayout" Target="../slideLayouts/slideLayout23.xml"/><Relationship Id="rId19" Type="http://schemas.openxmlformats.org/officeDocument/2006/relationships/theme" Target="../theme/theme2.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4" Type="http://schemas.openxmlformats.org/officeDocument/2006/relationships/slideLayout" Target="../slideLayouts/slideLayout27.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9.xml"/><Relationship Id="rId13" Type="http://schemas.openxmlformats.org/officeDocument/2006/relationships/slideLayout" Target="../slideLayouts/slideLayout44.xml"/><Relationship Id="rId18" Type="http://schemas.openxmlformats.org/officeDocument/2006/relationships/slideLayout" Target="../slideLayouts/slideLayout49.xml"/><Relationship Id="rId3" Type="http://schemas.openxmlformats.org/officeDocument/2006/relationships/slideLayout" Target="../slideLayouts/slideLayout34.xml"/><Relationship Id="rId7" Type="http://schemas.openxmlformats.org/officeDocument/2006/relationships/slideLayout" Target="../slideLayouts/slideLayout38.xml"/><Relationship Id="rId12" Type="http://schemas.openxmlformats.org/officeDocument/2006/relationships/slideLayout" Target="../slideLayouts/slideLayout43.xml"/><Relationship Id="rId17" Type="http://schemas.openxmlformats.org/officeDocument/2006/relationships/slideLayout" Target="../slideLayouts/slideLayout48.xml"/><Relationship Id="rId2" Type="http://schemas.openxmlformats.org/officeDocument/2006/relationships/slideLayout" Target="../slideLayouts/slideLayout33.xml"/><Relationship Id="rId16" Type="http://schemas.openxmlformats.org/officeDocument/2006/relationships/slideLayout" Target="../slideLayouts/slideLayout47.xml"/><Relationship Id="rId20" Type="http://schemas.openxmlformats.org/officeDocument/2006/relationships/theme" Target="../theme/theme3.xml"/><Relationship Id="rId1" Type="http://schemas.openxmlformats.org/officeDocument/2006/relationships/slideLayout" Target="../slideLayouts/slideLayout32.xml"/><Relationship Id="rId6" Type="http://schemas.openxmlformats.org/officeDocument/2006/relationships/slideLayout" Target="../slideLayouts/slideLayout37.xml"/><Relationship Id="rId11" Type="http://schemas.openxmlformats.org/officeDocument/2006/relationships/slideLayout" Target="../slideLayouts/slideLayout42.xml"/><Relationship Id="rId5" Type="http://schemas.openxmlformats.org/officeDocument/2006/relationships/slideLayout" Target="../slideLayouts/slideLayout36.xml"/><Relationship Id="rId15" Type="http://schemas.openxmlformats.org/officeDocument/2006/relationships/slideLayout" Target="../slideLayouts/slideLayout46.xml"/><Relationship Id="rId10" Type="http://schemas.openxmlformats.org/officeDocument/2006/relationships/slideLayout" Target="../slideLayouts/slideLayout41.xml"/><Relationship Id="rId19" Type="http://schemas.openxmlformats.org/officeDocument/2006/relationships/slideLayout" Target="../slideLayouts/slideLayout50.xml"/><Relationship Id="rId4" Type="http://schemas.openxmlformats.org/officeDocument/2006/relationships/slideLayout" Target="../slideLayouts/slideLayout35.xml"/><Relationship Id="rId9" Type="http://schemas.openxmlformats.org/officeDocument/2006/relationships/slideLayout" Target="../slideLayouts/slideLayout40.xml"/><Relationship Id="rId14" Type="http://schemas.openxmlformats.org/officeDocument/2006/relationships/slideLayout" Target="../slideLayouts/slideLayout4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12" name="Title Placeholder 11">
            <a:extLst>
              <a:ext uri="{FF2B5EF4-FFF2-40B4-BE49-F238E27FC236}">
                <a16:creationId xmlns:a16="http://schemas.microsoft.com/office/drawing/2014/main" id="{B3F80C70-01CE-2754-3BA6-38A7663B7C74}"/>
              </a:ext>
            </a:extLst>
          </p:cNvPr>
          <p:cNvSpPr>
            <a:spLocks noGrp="1"/>
          </p:cNvSpPr>
          <p:nvPr>
            <p:ph type="title"/>
          </p:nvPr>
        </p:nvSpPr>
        <p:spPr>
          <a:xfrm>
            <a:off x="419100" y="423668"/>
            <a:ext cx="11353800" cy="963247"/>
          </a:xfrm>
          <a:prstGeom prst="rect">
            <a:avLst/>
          </a:prstGeom>
        </p:spPr>
        <p:txBody>
          <a:bodyPr vert="horz" wrap="square" lIns="0" tIns="0" rIns="0" bIns="0" rtlCol="0" anchor="t" anchorCtr="0">
            <a:noAutofit/>
          </a:bodyPr>
          <a:lstStyle/>
          <a:p>
            <a:r>
              <a:rPr lang="en-US"/>
              <a:t>Click to edit Master title style</a:t>
            </a:r>
          </a:p>
        </p:txBody>
      </p:sp>
      <p:sp>
        <p:nvSpPr>
          <p:cNvPr id="4" name="Text Placeholder 3">
            <a:extLst>
              <a:ext uri="{FF2B5EF4-FFF2-40B4-BE49-F238E27FC236}">
                <a16:creationId xmlns:a16="http://schemas.microsoft.com/office/drawing/2014/main" id="{CC60D267-E20D-33CC-011F-1C77F32EEB65}"/>
              </a:ext>
            </a:extLst>
          </p:cNvPr>
          <p:cNvSpPr>
            <a:spLocks noGrp="1"/>
          </p:cNvSpPr>
          <p:nvPr>
            <p:ph type="body" idx="1"/>
          </p:nvPr>
        </p:nvSpPr>
        <p:spPr>
          <a:xfrm>
            <a:off x="419100" y="1638300"/>
            <a:ext cx="11353800" cy="4762500"/>
          </a:xfrm>
          <a:prstGeom prst="rect">
            <a:avLst/>
          </a:prstGeom>
        </p:spPr>
        <p:txBody>
          <a:bodyPr vert="horz" lIns="0" tIns="0" rIns="0" bIns="0" rtlCol="0">
            <a:noAutofit/>
          </a:bodyPr>
          <a:lstStyle/>
          <a:p>
            <a:pPr lvl="0"/>
            <a:r>
              <a:rPr lang="en-US"/>
              <a:t>Click to add body copy</a:t>
            </a:r>
          </a:p>
          <a:p>
            <a:pPr lvl="1"/>
            <a:r>
              <a:rPr lang="en-US"/>
              <a:t>Second level</a:t>
            </a:r>
          </a:p>
          <a:p>
            <a:pPr lvl="2"/>
            <a:r>
              <a:rPr lang="en-US"/>
              <a:t>Third level</a:t>
            </a:r>
          </a:p>
          <a:p>
            <a:pPr lvl="3"/>
            <a:r>
              <a:rPr lang="en-US"/>
              <a:t>Fourth level</a:t>
            </a:r>
          </a:p>
          <a:p>
            <a:pPr lvl="4"/>
            <a:r>
              <a:rPr lang="en-US"/>
              <a:t>Fifth level</a:t>
            </a:r>
          </a:p>
        </p:txBody>
      </p:sp>
      <p:sp>
        <p:nvSpPr>
          <p:cNvPr id="2" name="Slide Number Placeholder 14">
            <a:extLst>
              <a:ext uri="{FF2B5EF4-FFF2-40B4-BE49-F238E27FC236}">
                <a16:creationId xmlns:a16="http://schemas.microsoft.com/office/drawing/2014/main" id="{56CA3A5F-2707-57D3-01F9-AB2C06B04034}"/>
              </a:ext>
            </a:extLst>
          </p:cNvPr>
          <p:cNvSpPr>
            <a:spLocks noGrp="1"/>
          </p:cNvSpPr>
          <p:nvPr>
            <p:ph type="sldNum" sz="quarter" idx="4"/>
          </p:nvPr>
        </p:nvSpPr>
        <p:spPr>
          <a:xfrm>
            <a:off x="9043733" y="6421359"/>
            <a:ext cx="2740279" cy="254983"/>
          </a:xfrm>
          <a:prstGeom prst="rect">
            <a:avLst/>
          </a:prstGeom>
        </p:spPr>
        <p:txBody>
          <a:bodyPr vert="horz" lIns="0" tIns="0" rIns="0" bIns="0" rtlCol="0" anchor="b"/>
          <a:lstStyle>
            <a:lvl1pPr algn="r">
              <a:defRPr sz="800" b="0" i="0">
                <a:solidFill>
                  <a:schemeClr val="tx2"/>
                </a:solidFill>
                <a:latin typeface="Artifakt Element" panose="020B0503050000020004" pitchFamily="34" charset="77"/>
              </a:defRPr>
            </a:lvl1pPr>
          </a:lstStyle>
          <a:p>
            <a:fld id="{D425CD52-4183-C145-916A-AE90310D9D4E}" type="slidenum">
              <a:rPr lang="en-US" smtClean="0"/>
              <a:pPr/>
              <a:t>‹#›</a:t>
            </a:fld>
            <a:endParaRPr lang="en-US"/>
          </a:p>
        </p:txBody>
      </p:sp>
      <p:sp>
        <p:nvSpPr>
          <p:cNvPr id="3" name="Footer Placeholder 9">
            <a:extLst>
              <a:ext uri="{FF2B5EF4-FFF2-40B4-BE49-F238E27FC236}">
                <a16:creationId xmlns:a16="http://schemas.microsoft.com/office/drawing/2014/main" id="{7286AF9E-17A8-2CE3-DF1F-D6C19184709B}"/>
              </a:ext>
            </a:extLst>
          </p:cNvPr>
          <p:cNvSpPr>
            <a:spLocks noGrp="1"/>
          </p:cNvSpPr>
          <p:nvPr>
            <p:ph type="ftr" sz="quarter" idx="3"/>
          </p:nvPr>
        </p:nvSpPr>
        <p:spPr>
          <a:xfrm>
            <a:off x="419100" y="6421359"/>
            <a:ext cx="5247912" cy="254983"/>
          </a:xfrm>
          <a:prstGeom prst="rect">
            <a:avLst/>
          </a:prstGeom>
        </p:spPr>
        <p:txBody>
          <a:bodyPr vert="horz" lIns="0" tIns="0" rIns="0" bIns="0" rtlCol="0" anchor="b" anchorCtr="0"/>
          <a:lstStyle>
            <a:lvl1pPr marL="0" indent="0" algn="l" defTabSz="914354" rtl="0" eaLnBrk="1" latinLnBrk="0" hangingPunct="1">
              <a:lnSpc>
                <a:spcPct val="100000"/>
              </a:lnSpc>
              <a:spcBef>
                <a:spcPts val="600"/>
              </a:spcBef>
              <a:spcAft>
                <a:spcPts val="600"/>
              </a:spcAft>
              <a:buClr>
                <a:schemeClr val="tx1"/>
              </a:buClr>
              <a:buSzPct val="100000"/>
              <a:buFont typeface="Arial" panose="020B0604020202020204" pitchFamily="34" charset="0"/>
              <a:buNone/>
              <a:defRPr lang="en-US" sz="800" b="0" i="0" kern="1200" smtClean="0">
                <a:solidFill>
                  <a:schemeClr val="tx2"/>
                </a:solidFill>
                <a:latin typeface="Artifakt Element" panose="020B0503050000020004" pitchFamily="34" charset="77"/>
                <a:ea typeface="Artifakt Element Ofc" panose="020B0504010101010104" pitchFamily="34" charset="0"/>
                <a:cs typeface="+mn-cs"/>
              </a:defRPr>
            </a:lvl1pPr>
          </a:lstStyle>
          <a:p>
            <a:r>
              <a:rPr lang="en-US"/>
              <a:t>Click to add footer</a:t>
            </a:r>
          </a:p>
        </p:txBody>
      </p:sp>
    </p:spTree>
    <p:extLst>
      <p:ext uri="{BB962C8B-B14F-4D97-AF65-F5344CB8AC3E}">
        <p14:creationId xmlns:p14="http://schemas.microsoft.com/office/powerpoint/2010/main" val="2167120908"/>
      </p:ext>
    </p:extLst>
  </p:cSld>
  <p:clrMap bg1="lt1" tx1="dk1" bg2="lt2" tx2="dk2" accent1="accent1" accent2="accent2" accent3="accent3" accent4="accent4" accent5="accent5" accent6="accent6" hlink="hlink" folHlink="folHlink"/>
  <p:sldLayoutIdLst>
    <p:sldLayoutId id="2147483879" r:id="rId1"/>
    <p:sldLayoutId id="2147483880" r:id="rId2"/>
    <p:sldLayoutId id="2147483881" r:id="rId3"/>
    <p:sldLayoutId id="2147483882" r:id="rId4"/>
    <p:sldLayoutId id="2147483883" r:id="rId5"/>
    <p:sldLayoutId id="2147483884" r:id="rId6"/>
    <p:sldLayoutId id="2147483886" r:id="rId7"/>
    <p:sldLayoutId id="2147483885" r:id="rId8"/>
    <p:sldLayoutId id="2147483887" r:id="rId9"/>
    <p:sldLayoutId id="2147483888" r:id="rId10"/>
    <p:sldLayoutId id="2147483891" r:id="rId11"/>
    <p:sldLayoutId id="2147483892" r:id="rId12"/>
    <p:sldLayoutId id="2147483894" r:id="rId13"/>
  </p:sldLayoutIdLst>
  <p:hf hdr="0" dt="0"/>
  <p:txStyles>
    <p:titleStyle>
      <a:lvl1pPr marL="0" indent="0" algn="l" defTabSz="914354" rtl="0" eaLnBrk="1" latinLnBrk="0" hangingPunct="1">
        <a:lnSpc>
          <a:spcPct val="90000"/>
        </a:lnSpc>
        <a:spcBef>
          <a:spcPct val="0"/>
        </a:spcBef>
        <a:buNone/>
        <a:tabLst/>
        <a:defRPr sz="3600" b="1" i="0" kern="1200" spc="0" baseline="0">
          <a:solidFill>
            <a:schemeClr val="tx1"/>
          </a:solidFill>
          <a:latin typeface="+mj-lt"/>
          <a:ea typeface="Artifakt Legend" panose="020B0503050000020004" pitchFamily="34" charset="77"/>
          <a:cs typeface="+mj-cs"/>
        </a:defRPr>
      </a:lvl1pPr>
    </p:titleStyle>
    <p:bodyStyle>
      <a:lvl1pPr marL="228600" indent="-228600" algn="l" defTabSz="914354" rtl="0" eaLnBrk="1" latinLnBrk="0" hangingPunct="1">
        <a:lnSpc>
          <a:spcPct val="100000"/>
        </a:lnSpc>
        <a:spcBef>
          <a:spcPts val="600"/>
        </a:spcBef>
        <a:spcAft>
          <a:spcPts val="600"/>
        </a:spcAft>
        <a:buClr>
          <a:schemeClr val="tx1"/>
        </a:buClr>
        <a:buSzPct val="100000"/>
        <a:buFont typeface="Wingdings 2" panose="05020102010507070707" pitchFamily="18" charset="2"/>
        <a:buChar char=""/>
        <a:defRPr sz="2000" b="0" i="0" kern="1200">
          <a:solidFill>
            <a:schemeClr val="tx1"/>
          </a:solidFill>
          <a:latin typeface="Artifakt Element" panose="020B0503050000020004" pitchFamily="34" charset="77"/>
          <a:ea typeface="Artifakt Element Ofc" panose="020B0504010101010104" pitchFamily="34" charset="0"/>
          <a:cs typeface="+mn-cs"/>
        </a:defRPr>
      </a:lvl1pPr>
      <a:lvl2pPr marL="457200" indent="-228600" algn="l" defTabSz="914354" rtl="0" eaLnBrk="1" latinLnBrk="0" hangingPunct="1">
        <a:lnSpc>
          <a:spcPct val="100000"/>
        </a:lnSpc>
        <a:spcBef>
          <a:spcPts val="600"/>
        </a:spcBef>
        <a:spcAft>
          <a:spcPts val="600"/>
        </a:spcAft>
        <a:buClr>
          <a:schemeClr val="tx1"/>
        </a:buClr>
        <a:buFont typeface="Courier New" panose="02070309020205020404" pitchFamily="49" charset="0"/>
        <a:buChar char="o"/>
        <a:tabLst/>
        <a:defRPr sz="1800" b="0" i="0" kern="1200">
          <a:solidFill>
            <a:schemeClr val="tx1"/>
          </a:solidFill>
          <a:latin typeface="Artifakt Element" panose="020B0503050000020004" pitchFamily="34" charset="77"/>
          <a:ea typeface="Artifakt Element Ofc" panose="020B0504010101010104" pitchFamily="34" charset="0"/>
          <a:cs typeface="+mn-cs"/>
        </a:defRPr>
      </a:lvl2pPr>
      <a:lvl3pPr marL="685800" indent="-228600" algn="l" defTabSz="914354" rtl="0" eaLnBrk="1" latinLnBrk="0" hangingPunct="1">
        <a:lnSpc>
          <a:spcPct val="100000"/>
        </a:lnSpc>
        <a:spcBef>
          <a:spcPts val="600"/>
        </a:spcBef>
        <a:spcAft>
          <a:spcPts val="600"/>
        </a:spcAft>
        <a:buClr>
          <a:schemeClr val="tx1"/>
        </a:buClr>
        <a:buFont typeface="Wingdings 2" panose="05020102010507070707" pitchFamily="18" charset="2"/>
        <a:buChar char=""/>
        <a:tabLst/>
        <a:defRPr sz="1600" b="0" i="0" kern="1200">
          <a:solidFill>
            <a:schemeClr val="tx1"/>
          </a:solidFill>
          <a:latin typeface="Artifakt Element" panose="020B0503050000020004" pitchFamily="34" charset="77"/>
          <a:ea typeface="Artifakt Element Ofc" panose="020B0504010101010104" pitchFamily="34" charset="0"/>
          <a:cs typeface="+mn-cs"/>
        </a:defRPr>
      </a:lvl3pPr>
      <a:lvl4pPr marL="914400" indent="-228600" algn="l" defTabSz="914354" rtl="0" eaLnBrk="1" latinLnBrk="0" hangingPunct="1">
        <a:lnSpc>
          <a:spcPct val="100000"/>
        </a:lnSpc>
        <a:spcBef>
          <a:spcPts val="500"/>
        </a:spcBef>
        <a:spcAft>
          <a:spcPts val="600"/>
        </a:spcAft>
        <a:buClr>
          <a:schemeClr val="tx1"/>
        </a:buClr>
        <a:buFont typeface="Wingdings 2" panose="05020102010507070707" pitchFamily="18" charset="2"/>
        <a:buChar char=""/>
        <a:tabLst/>
        <a:defRPr sz="1400" b="0" i="0" kern="1200">
          <a:solidFill>
            <a:schemeClr val="tx1"/>
          </a:solidFill>
          <a:latin typeface="Artifakt Element" panose="020B0503050000020004" pitchFamily="34" charset="77"/>
          <a:ea typeface="Artifakt Element Ofc" panose="020B0504010101010104" pitchFamily="34" charset="0"/>
          <a:cs typeface="+mn-cs"/>
        </a:defRPr>
      </a:lvl4pPr>
      <a:lvl5pPr marL="1143000" indent="-228600" algn="l" defTabSz="914354" rtl="0" eaLnBrk="1" latinLnBrk="0" hangingPunct="1">
        <a:lnSpc>
          <a:spcPct val="100000"/>
        </a:lnSpc>
        <a:spcBef>
          <a:spcPts val="500"/>
        </a:spcBef>
        <a:spcAft>
          <a:spcPts val="600"/>
        </a:spcAft>
        <a:buClr>
          <a:schemeClr val="tx1"/>
        </a:buClr>
        <a:buFont typeface="Wingdings 2" panose="05020102010507070707" pitchFamily="18" charset="2"/>
        <a:buChar char=""/>
        <a:tabLst/>
        <a:defRPr sz="1400" b="0" i="0" kern="1200">
          <a:solidFill>
            <a:schemeClr val="tx1"/>
          </a:solidFill>
          <a:latin typeface="Artifakt Element" panose="020B0503050000020004" pitchFamily="34" charset="77"/>
          <a:ea typeface="Artifakt Element Ofc" panose="020B0504010101010104" pitchFamily="34" charset="0"/>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54" rtl="0" eaLnBrk="1" latinLnBrk="0" hangingPunct="1">
        <a:defRPr sz="1800" kern="1200">
          <a:solidFill>
            <a:schemeClr val="tx1"/>
          </a:solidFill>
          <a:latin typeface="+mn-lt"/>
          <a:ea typeface="+mn-ea"/>
          <a:cs typeface="+mn-cs"/>
        </a:defRPr>
      </a:lvl1pPr>
      <a:lvl2pPr marL="457178" algn="l" defTabSz="914354" rtl="0" eaLnBrk="1" latinLnBrk="0" hangingPunct="1">
        <a:defRPr sz="1800" kern="1200">
          <a:solidFill>
            <a:schemeClr val="tx1"/>
          </a:solidFill>
          <a:latin typeface="+mn-lt"/>
          <a:ea typeface="+mn-ea"/>
          <a:cs typeface="+mn-cs"/>
        </a:defRPr>
      </a:lvl2pPr>
      <a:lvl3pPr marL="914354" algn="l" defTabSz="914354" rtl="0" eaLnBrk="1" latinLnBrk="0" hangingPunct="1">
        <a:defRPr sz="1800" kern="1200">
          <a:solidFill>
            <a:schemeClr val="tx1"/>
          </a:solidFill>
          <a:latin typeface="+mn-lt"/>
          <a:ea typeface="+mn-ea"/>
          <a:cs typeface="+mn-cs"/>
        </a:defRPr>
      </a:lvl3pPr>
      <a:lvl4pPr marL="1371532" algn="l" defTabSz="914354" rtl="0" eaLnBrk="1" latinLnBrk="0" hangingPunct="1">
        <a:defRPr sz="1800" kern="1200">
          <a:solidFill>
            <a:schemeClr val="tx1"/>
          </a:solidFill>
          <a:latin typeface="+mn-lt"/>
          <a:ea typeface="+mn-ea"/>
          <a:cs typeface="+mn-cs"/>
        </a:defRPr>
      </a:lvl4pPr>
      <a:lvl5pPr marL="1828709" algn="l" defTabSz="914354" rtl="0" eaLnBrk="1" latinLnBrk="0" hangingPunct="1">
        <a:defRPr sz="1800" kern="1200">
          <a:solidFill>
            <a:schemeClr val="tx1"/>
          </a:solidFill>
          <a:latin typeface="+mn-lt"/>
          <a:ea typeface="+mn-ea"/>
          <a:cs typeface="+mn-cs"/>
        </a:defRPr>
      </a:lvl5pPr>
      <a:lvl6pPr marL="2285886" algn="l" defTabSz="914354" rtl="0" eaLnBrk="1" latinLnBrk="0" hangingPunct="1">
        <a:defRPr sz="1800" kern="1200">
          <a:solidFill>
            <a:schemeClr val="tx1"/>
          </a:solidFill>
          <a:latin typeface="+mn-lt"/>
          <a:ea typeface="+mn-ea"/>
          <a:cs typeface="+mn-cs"/>
        </a:defRPr>
      </a:lvl6pPr>
      <a:lvl7pPr marL="2743062" algn="l" defTabSz="914354" rtl="0" eaLnBrk="1" latinLnBrk="0" hangingPunct="1">
        <a:defRPr sz="1800" kern="1200">
          <a:solidFill>
            <a:schemeClr val="tx1"/>
          </a:solidFill>
          <a:latin typeface="+mn-lt"/>
          <a:ea typeface="+mn-ea"/>
          <a:cs typeface="+mn-cs"/>
        </a:defRPr>
      </a:lvl7pPr>
      <a:lvl8pPr marL="3200240" algn="l" defTabSz="914354" rtl="0" eaLnBrk="1" latinLnBrk="0" hangingPunct="1">
        <a:defRPr sz="1800" kern="1200">
          <a:solidFill>
            <a:schemeClr val="tx1"/>
          </a:solidFill>
          <a:latin typeface="+mn-lt"/>
          <a:ea typeface="+mn-ea"/>
          <a:cs typeface="+mn-cs"/>
        </a:defRPr>
      </a:lvl8pPr>
      <a:lvl9pPr marL="3657418" algn="l" defTabSz="914354"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264" userDrawn="1">
          <p15:clr>
            <a:srgbClr val="A4A3A4"/>
          </p15:clr>
        </p15:guide>
        <p15:guide id="2" pos="7416" userDrawn="1">
          <p15:clr>
            <a:srgbClr val="A4A3A4"/>
          </p15:clr>
        </p15:guide>
        <p15:guide id="3" orient="horz" pos="264" userDrawn="1">
          <p15:clr>
            <a:srgbClr val="A4A3A4"/>
          </p15:clr>
        </p15:guide>
        <p15:guide id="4" orient="horz" pos="4032" userDrawn="1">
          <p15:clr>
            <a:srgbClr val="A4A3A4"/>
          </p15:clr>
        </p15:guide>
        <p15:guide id="5" orient="horz" pos="1032" userDrawn="1">
          <p15:clr>
            <a:srgbClr val="A4A3A4"/>
          </p15:clr>
        </p15:guide>
        <p15:guide id="6" orient="horz" pos="3240" userDrawn="1">
          <p15:clr>
            <a:srgbClr val="A4A3A4"/>
          </p15:clr>
        </p15:guide>
        <p15:guide id="7" orient="horz" pos="2160" userDrawn="1">
          <p15:clr>
            <a:srgbClr val="A4A3A4"/>
          </p15:clr>
        </p15:guide>
        <p15:guide id="8" pos="3840" userDrawn="1">
          <p15:clr>
            <a:srgbClr val="A4A3A4"/>
          </p15:clr>
        </p15:guide>
        <p15:guide id="9" pos="5760" userDrawn="1">
          <p15:clr>
            <a:srgbClr val="A4A3A4"/>
          </p15:clr>
        </p15:guide>
        <p15:guide id="10" pos="1920" userDrawn="1">
          <p15:clr>
            <a:srgbClr val="A4A3A4"/>
          </p15:clr>
        </p15:guide>
        <p15:guide id="11" orient="horz" pos="3768" userDrawn="1">
          <p15:clr>
            <a:srgbClr val="A4A3A4"/>
          </p15:clr>
        </p15:guide>
        <p15:guide id="12" orient="horz" pos="3716" userDrawn="1">
          <p15:clr>
            <a:srgbClr val="A4A3A4"/>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12" name="Title Placeholder 11">
            <a:extLst>
              <a:ext uri="{FF2B5EF4-FFF2-40B4-BE49-F238E27FC236}">
                <a16:creationId xmlns:a16="http://schemas.microsoft.com/office/drawing/2014/main" id="{B3F80C70-01CE-2754-3BA6-38A7663B7C74}"/>
              </a:ext>
            </a:extLst>
          </p:cNvPr>
          <p:cNvSpPr>
            <a:spLocks noGrp="1"/>
          </p:cNvSpPr>
          <p:nvPr>
            <p:ph type="title"/>
          </p:nvPr>
        </p:nvSpPr>
        <p:spPr>
          <a:xfrm>
            <a:off x="419100" y="423668"/>
            <a:ext cx="11353800" cy="963247"/>
          </a:xfrm>
          <a:prstGeom prst="rect">
            <a:avLst/>
          </a:prstGeom>
        </p:spPr>
        <p:txBody>
          <a:bodyPr vert="horz" wrap="square" lIns="0" tIns="0" rIns="0" bIns="0" rtlCol="0" anchor="t" anchorCtr="0">
            <a:noAutofit/>
          </a:bodyPr>
          <a:lstStyle/>
          <a:p>
            <a:pPr lvl="0"/>
            <a:r>
              <a:rPr lang="en-US"/>
              <a:t>Click to add title</a:t>
            </a:r>
          </a:p>
        </p:txBody>
      </p:sp>
      <p:sp>
        <p:nvSpPr>
          <p:cNvPr id="7" name="Slide Number Placeholder 14">
            <a:extLst>
              <a:ext uri="{FF2B5EF4-FFF2-40B4-BE49-F238E27FC236}">
                <a16:creationId xmlns:a16="http://schemas.microsoft.com/office/drawing/2014/main" id="{4D3A3047-B5E6-9223-4FBE-CE208F4461D7}"/>
              </a:ext>
            </a:extLst>
          </p:cNvPr>
          <p:cNvSpPr>
            <a:spLocks noGrp="1"/>
          </p:cNvSpPr>
          <p:nvPr>
            <p:ph type="sldNum" sz="quarter" idx="4"/>
          </p:nvPr>
        </p:nvSpPr>
        <p:spPr>
          <a:xfrm>
            <a:off x="9043733" y="6421359"/>
            <a:ext cx="2740279" cy="254983"/>
          </a:xfrm>
          <a:prstGeom prst="rect">
            <a:avLst/>
          </a:prstGeom>
        </p:spPr>
        <p:txBody>
          <a:bodyPr vert="horz" lIns="0" tIns="0" rIns="0" bIns="0" rtlCol="0" anchor="b"/>
          <a:lstStyle>
            <a:lvl1pPr algn="r">
              <a:defRPr sz="800" b="0" i="0">
                <a:solidFill>
                  <a:schemeClr val="tx2"/>
                </a:solidFill>
                <a:latin typeface="Artifakt Element" panose="020B0503050000020004" pitchFamily="34" charset="77"/>
              </a:defRPr>
            </a:lvl1pPr>
          </a:lstStyle>
          <a:p>
            <a:fld id="{D425CD52-4183-C145-916A-AE90310D9D4E}" type="slidenum">
              <a:rPr lang="en-US" smtClean="0"/>
              <a:pPr/>
              <a:t>‹#›</a:t>
            </a:fld>
            <a:endParaRPr lang="en-US"/>
          </a:p>
        </p:txBody>
      </p:sp>
      <p:sp>
        <p:nvSpPr>
          <p:cNvPr id="10" name="Footer Placeholder 9">
            <a:extLst>
              <a:ext uri="{FF2B5EF4-FFF2-40B4-BE49-F238E27FC236}">
                <a16:creationId xmlns:a16="http://schemas.microsoft.com/office/drawing/2014/main" id="{E166B6A4-5794-5F8A-AF09-171E76B01191}"/>
              </a:ext>
            </a:extLst>
          </p:cNvPr>
          <p:cNvSpPr>
            <a:spLocks noGrp="1"/>
          </p:cNvSpPr>
          <p:nvPr>
            <p:ph type="ftr" sz="quarter" idx="3"/>
          </p:nvPr>
        </p:nvSpPr>
        <p:spPr>
          <a:xfrm>
            <a:off x="419100" y="6421359"/>
            <a:ext cx="5247912" cy="254983"/>
          </a:xfrm>
          <a:prstGeom prst="rect">
            <a:avLst/>
          </a:prstGeom>
        </p:spPr>
        <p:txBody>
          <a:bodyPr vert="horz" lIns="0" tIns="0" rIns="0" bIns="0" rtlCol="0" anchor="b" anchorCtr="0"/>
          <a:lstStyle>
            <a:lvl1pPr marL="0" indent="0" algn="l" defTabSz="914354" rtl="0" eaLnBrk="1" latinLnBrk="0" hangingPunct="1">
              <a:lnSpc>
                <a:spcPct val="100000"/>
              </a:lnSpc>
              <a:spcBef>
                <a:spcPts val="600"/>
              </a:spcBef>
              <a:spcAft>
                <a:spcPts val="600"/>
              </a:spcAft>
              <a:buClr>
                <a:schemeClr val="tx1"/>
              </a:buClr>
              <a:buSzPct val="100000"/>
              <a:buFont typeface="Arial" panose="020B0604020202020204" pitchFamily="34" charset="0"/>
              <a:buNone/>
              <a:defRPr lang="en-US" sz="800" b="0" i="0" kern="1200" smtClean="0">
                <a:solidFill>
                  <a:schemeClr val="tx2"/>
                </a:solidFill>
                <a:latin typeface="Artifakt Element" panose="020B0503050000020004" pitchFamily="34" charset="77"/>
                <a:ea typeface="Artifakt Element Ofc" panose="020B0504010101010104" pitchFamily="34" charset="0"/>
                <a:cs typeface="+mn-cs"/>
              </a:defRPr>
            </a:lvl1pPr>
          </a:lstStyle>
          <a:p>
            <a:r>
              <a:rPr lang="en-US"/>
              <a:t>Click to add footer</a:t>
            </a:r>
          </a:p>
        </p:txBody>
      </p:sp>
      <p:sp>
        <p:nvSpPr>
          <p:cNvPr id="4" name="Text Placeholder 3">
            <a:extLst>
              <a:ext uri="{FF2B5EF4-FFF2-40B4-BE49-F238E27FC236}">
                <a16:creationId xmlns:a16="http://schemas.microsoft.com/office/drawing/2014/main" id="{CC60D267-E20D-33CC-011F-1C77F32EEB65}"/>
              </a:ext>
            </a:extLst>
          </p:cNvPr>
          <p:cNvSpPr>
            <a:spLocks noGrp="1"/>
          </p:cNvSpPr>
          <p:nvPr>
            <p:ph type="body" idx="1"/>
          </p:nvPr>
        </p:nvSpPr>
        <p:spPr>
          <a:xfrm>
            <a:off x="419100" y="1638300"/>
            <a:ext cx="11353800" cy="4762500"/>
          </a:xfrm>
          <a:prstGeom prst="rect">
            <a:avLst/>
          </a:prstGeom>
        </p:spPr>
        <p:txBody>
          <a:bodyPr vert="horz" lIns="0" tIns="0" rIns="0" bIns="0" rtlCol="0">
            <a:noAutofit/>
          </a:bodyPr>
          <a:lstStyle/>
          <a:p>
            <a:pPr lvl="0"/>
            <a:r>
              <a:rPr lang="en-US"/>
              <a:t>Click to add body copy</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685603573"/>
      </p:ext>
    </p:extLst>
  </p:cSld>
  <p:clrMap bg1="lt1" tx1="dk1" bg2="lt2" tx2="dk2" accent1="accent1" accent2="accent2" accent3="accent3" accent4="accent4" accent5="accent5" accent6="accent6" hlink="hlink" folHlink="folHlink"/>
  <p:sldLayoutIdLst>
    <p:sldLayoutId id="2147483804" r:id="rId1"/>
    <p:sldLayoutId id="2147483806" r:id="rId2"/>
    <p:sldLayoutId id="2147483808" r:id="rId3"/>
    <p:sldLayoutId id="2147483810" r:id="rId4"/>
    <p:sldLayoutId id="2147483812" r:id="rId5"/>
    <p:sldLayoutId id="2147483848" r:id="rId6"/>
    <p:sldLayoutId id="2147483850" r:id="rId7"/>
    <p:sldLayoutId id="2147483816" r:id="rId8"/>
    <p:sldLayoutId id="2147483818" r:id="rId9"/>
    <p:sldLayoutId id="2147483814" r:id="rId10"/>
    <p:sldLayoutId id="2147483835" r:id="rId11"/>
    <p:sldLayoutId id="2147483837" r:id="rId12"/>
    <p:sldLayoutId id="2147483834" r:id="rId13"/>
    <p:sldLayoutId id="2147483825" r:id="rId14"/>
    <p:sldLayoutId id="2147483828" r:id="rId15"/>
    <p:sldLayoutId id="2147483827" r:id="rId16"/>
    <p:sldLayoutId id="2147483826" r:id="rId17"/>
    <p:sldLayoutId id="2147483821" r:id="rId18"/>
  </p:sldLayoutIdLst>
  <p:hf hdr="0" dt="0"/>
  <p:txStyles>
    <p:titleStyle>
      <a:lvl1pPr marL="0" indent="0" algn="l" defTabSz="914354" rtl="0" eaLnBrk="1" latinLnBrk="0" hangingPunct="1">
        <a:lnSpc>
          <a:spcPct val="90000"/>
        </a:lnSpc>
        <a:spcBef>
          <a:spcPct val="0"/>
        </a:spcBef>
        <a:buNone/>
        <a:tabLst/>
        <a:defRPr sz="3600" b="1" i="0" kern="1200" spc="0" baseline="0">
          <a:solidFill>
            <a:schemeClr val="tx1"/>
          </a:solidFill>
          <a:latin typeface="+mj-lt"/>
          <a:ea typeface="Artifakt Legend" panose="020B0503050000020004" pitchFamily="34" charset="77"/>
          <a:cs typeface="+mj-cs"/>
        </a:defRPr>
      </a:lvl1pPr>
    </p:titleStyle>
    <p:bodyStyle>
      <a:lvl1pPr marL="228600" indent="-228600" algn="l" defTabSz="914354" rtl="0" eaLnBrk="1" latinLnBrk="0" hangingPunct="1">
        <a:lnSpc>
          <a:spcPct val="100000"/>
        </a:lnSpc>
        <a:spcBef>
          <a:spcPts val="600"/>
        </a:spcBef>
        <a:spcAft>
          <a:spcPts val="600"/>
        </a:spcAft>
        <a:buClr>
          <a:schemeClr val="tx1"/>
        </a:buClr>
        <a:buSzPct val="100000"/>
        <a:buFont typeface="Wingdings 2" panose="05020102010507070707" pitchFamily="18" charset="2"/>
        <a:buChar char=""/>
        <a:defRPr sz="2000" b="0" i="0" kern="1200">
          <a:solidFill>
            <a:schemeClr val="tx1"/>
          </a:solidFill>
          <a:latin typeface="Artifakt Element" panose="020B0503050000020004" pitchFamily="34" charset="77"/>
          <a:ea typeface="Artifakt Element Ofc" panose="020B0504010101010104" pitchFamily="34" charset="0"/>
          <a:cs typeface="+mn-cs"/>
        </a:defRPr>
      </a:lvl1pPr>
      <a:lvl2pPr marL="457200" indent="-228600" algn="l" defTabSz="914354" rtl="0" eaLnBrk="1" latinLnBrk="0" hangingPunct="1">
        <a:lnSpc>
          <a:spcPct val="100000"/>
        </a:lnSpc>
        <a:spcBef>
          <a:spcPts val="600"/>
        </a:spcBef>
        <a:spcAft>
          <a:spcPts val="600"/>
        </a:spcAft>
        <a:buClr>
          <a:schemeClr val="tx1"/>
        </a:buClr>
        <a:buFont typeface="Courier New" panose="02070309020205020404" pitchFamily="49" charset="0"/>
        <a:buChar char="o"/>
        <a:tabLst/>
        <a:defRPr sz="1800" b="0" i="0" kern="1200">
          <a:solidFill>
            <a:schemeClr val="tx1"/>
          </a:solidFill>
          <a:latin typeface="Artifakt Element" panose="020B0503050000020004" pitchFamily="34" charset="77"/>
          <a:ea typeface="Artifakt Element Ofc" panose="020B0504010101010104" pitchFamily="34" charset="0"/>
          <a:cs typeface="+mn-cs"/>
        </a:defRPr>
      </a:lvl2pPr>
      <a:lvl3pPr marL="685800" indent="-228600" algn="l" defTabSz="914354" rtl="0" eaLnBrk="1" latinLnBrk="0" hangingPunct="1">
        <a:lnSpc>
          <a:spcPct val="100000"/>
        </a:lnSpc>
        <a:spcBef>
          <a:spcPts val="600"/>
        </a:spcBef>
        <a:spcAft>
          <a:spcPts val="600"/>
        </a:spcAft>
        <a:buClr>
          <a:schemeClr val="tx1"/>
        </a:buClr>
        <a:buFont typeface="Wingdings 2" panose="05020102010507070707" pitchFamily="18" charset="2"/>
        <a:buChar char=""/>
        <a:tabLst/>
        <a:defRPr sz="1600" b="0" i="0" kern="1200">
          <a:solidFill>
            <a:schemeClr val="tx1"/>
          </a:solidFill>
          <a:latin typeface="Artifakt Element" panose="020B0503050000020004" pitchFamily="34" charset="77"/>
          <a:ea typeface="Artifakt Element Ofc" panose="020B0504010101010104" pitchFamily="34" charset="0"/>
          <a:cs typeface="+mn-cs"/>
        </a:defRPr>
      </a:lvl3pPr>
      <a:lvl4pPr marL="914400" indent="-228600" algn="l" defTabSz="914354" rtl="0" eaLnBrk="1" latinLnBrk="0" hangingPunct="1">
        <a:lnSpc>
          <a:spcPct val="100000"/>
        </a:lnSpc>
        <a:spcBef>
          <a:spcPts val="500"/>
        </a:spcBef>
        <a:spcAft>
          <a:spcPts val="600"/>
        </a:spcAft>
        <a:buClr>
          <a:schemeClr val="tx1"/>
        </a:buClr>
        <a:buFont typeface="Wingdings 2" panose="05020102010507070707" pitchFamily="18" charset="2"/>
        <a:buChar char=""/>
        <a:tabLst/>
        <a:defRPr sz="1400" b="0" i="0" kern="1200">
          <a:solidFill>
            <a:schemeClr val="tx1"/>
          </a:solidFill>
          <a:latin typeface="Artifakt Element" panose="020B0503050000020004" pitchFamily="34" charset="77"/>
          <a:ea typeface="Artifakt Element Ofc" panose="020B0504010101010104" pitchFamily="34" charset="0"/>
          <a:cs typeface="+mn-cs"/>
        </a:defRPr>
      </a:lvl4pPr>
      <a:lvl5pPr marL="1143000" indent="-228600" algn="l" defTabSz="914354" rtl="0" eaLnBrk="1" latinLnBrk="0" hangingPunct="1">
        <a:lnSpc>
          <a:spcPct val="100000"/>
        </a:lnSpc>
        <a:spcBef>
          <a:spcPts val="500"/>
        </a:spcBef>
        <a:spcAft>
          <a:spcPts val="600"/>
        </a:spcAft>
        <a:buClr>
          <a:schemeClr val="tx1"/>
        </a:buClr>
        <a:buFont typeface="Wingdings 2" panose="05020102010507070707" pitchFamily="18" charset="2"/>
        <a:buChar char=""/>
        <a:tabLst/>
        <a:defRPr sz="1400" b="0" i="0" kern="1200">
          <a:solidFill>
            <a:schemeClr val="tx1"/>
          </a:solidFill>
          <a:latin typeface="Artifakt Element" panose="020B0503050000020004" pitchFamily="34" charset="77"/>
          <a:ea typeface="Artifakt Element Ofc" panose="020B0504010101010104" pitchFamily="34" charset="0"/>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54" rtl="0" eaLnBrk="1" latinLnBrk="0" hangingPunct="1">
        <a:defRPr sz="1800" kern="1200">
          <a:solidFill>
            <a:schemeClr val="tx1"/>
          </a:solidFill>
          <a:latin typeface="+mn-lt"/>
          <a:ea typeface="+mn-ea"/>
          <a:cs typeface="+mn-cs"/>
        </a:defRPr>
      </a:lvl1pPr>
      <a:lvl2pPr marL="457178" algn="l" defTabSz="914354" rtl="0" eaLnBrk="1" latinLnBrk="0" hangingPunct="1">
        <a:defRPr sz="1800" kern="1200">
          <a:solidFill>
            <a:schemeClr val="tx1"/>
          </a:solidFill>
          <a:latin typeface="+mn-lt"/>
          <a:ea typeface="+mn-ea"/>
          <a:cs typeface="+mn-cs"/>
        </a:defRPr>
      </a:lvl2pPr>
      <a:lvl3pPr marL="914354" algn="l" defTabSz="914354" rtl="0" eaLnBrk="1" latinLnBrk="0" hangingPunct="1">
        <a:defRPr sz="1800" kern="1200">
          <a:solidFill>
            <a:schemeClr val="tx1"/>
          </a:solidFill>
          <a:latin typeface="+mn-lt"/>
          <a:ea typeface="+mn-ea"/>
          <a:cs typeface="+mn-cs"/>
        </a:defRPr>
      </a:lvl3pPr>
      <a:lvl4pPr marL="1371532" algn="l" defTabSz="914354" rtl="0" eaLnBrk="1" latinLnBrk="0" hangingPunct="1">
        <a:defRPr sz="1800" kern="1200">
          <a:solidFill>
            <a:schemeClr val="tx1"/>
          </a:solidFill>
          <a:latin typeface="+mn-lt"/>
          <a:ea typeface="+mn-ea"/>
          <a:cs typeface="+mn-cs"/>
        </a:defRPr>
      </a:lvl4pPr>
      <a:lvl5pPr marL="1828709" algn="l" defTabSz="914354" rtl="0" eaLnBrk="1" latinLnBrk="0" hangingPunct="1">
        <a:defRPr sz="1800" kern="1200">
          <a:solidFill>
            <a:schemeClr val="tx1"/>
          </a:solidFill>
          <a:latin typeface="+mn-lt"/>
          <a:ea typeface="+mn-ea"/>
          <a:cs typeface="+mn-cs"/>
        </a:defRPr>
      </a:lvl5pPr>
      <a:lvl6pPr marL="2285886" algn="l" defTabSz="914354" rtl="0" eaLnBrk="1" latinLnBrk="0" hangingPunct="1">
        <a:defRPr sz="1800" kern="1200">
          <a:solidFill>
            <a:schemeClr val="tx1"/>
          </a:solidFill>
          <a:latin typeface="+mn-lt"/>
          <a:ea typeface="+mn-ea"/>
          <a:cs typeface="+mn-cs"/>
        </a:defRPr>
      </a:lvl6pPr>
      <a:lvl7pPr marL="2743062" algn="l" defTabSz="914354" rtl="0" eaLnBrk="1" latinLnBrk="0" hangingPunct="1">
        <a:defRPr sz="1800" kern="1200">
          <a:solidFill>
            <a:schemeClr val="tx1"/>
          </a:solidFill>
          <a:latin typeface="+mn-lt"/>
          <a:ea typeface="+mn-ea"/>
          <a:cs typeface="+mn-cs"/>
        </a:defRPr>
      </a:lvl7pPr>
      <a:lvl8pPr marL="3200240" algn="l" defTabSz="914354" rtl="0" eaLnBrk="1" latinLnBrk="0" hangingPunct="1">
        <a:defRPr sz="1800" kern="1200">
          <a:solidFill>
            <a:schemeClr val="tx1"/>
          </a:solidFill>
          <a:latin typeface="+mn-lt"/>
          <a:ea typeface="+mn-ea"/>
          <a:cs typeface="+mn-cs"/>
        </a:defRPr>
      </a:lvl8pPr>
      <a:lvl9pPr marL="3657418" algn="l" defTabSz="914354"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264">
          <p15:clr>
            <a:srgbClr val="A4A3A4"/>
          </p15:clr>
        </p15:guide>
        <p15:guide id="2" pos="7416">
          <p15:clr>
            <a:srgbClr val="A4A3A4"/>
          </p15:clr>
        </p15:guide>
        <p15:guide id="3" orient="horz" pos="264">
          <p15:clr>
            <a:srgbClr val="A4A3A4"/>
          </p15:clr>
        </p15:guide>
        <p15:guide id="4" orient="horz" pos="4032">
          <p15:clr>
            <a:srgbClr val="A4A3A4"/>
          </p15:clr>
        </p15:guide>
        <p15:guide id="5" orient="horz" pos="1032">
          <p15:clr>
            <a:srgbClr val="A4A3A4"/>
          </p15:clr>
        </p15:guide>
        <p15:guide id="6" orient="horz" pos="3240">
          <p15:clr>
            <a:srgbClr val="A4A3A4"/>
          </p15:clr>
        </p15:guide>
        <p15:guide id="7" orient="horz" pos="2160">
          <p15:clr>
            <a:srgbClr val="A4A3A4"/>
          </p15:clr>
        </p15:guide>
        <p15:guide id="8" pos="3840">
          <p15:clr>
            <a:srgbClr val="A4A3A4"/>
          </p15:clr>
        </p15:guide>
        <p15:guide id="9" pos="5760">
          <p15:clr>
            <a:srgbClr val="A4A3A4"/>
          </p15:clr>
        </p15:guide>
        <p15:guide id="10" pos="1920">
          <p15:clr>
            <a:srgbClr val="A4A3A4"/>
          </p15:clr>
        </p15:guide>
        <p15:guide id="11" orient="horz" pos="3768">
          <p15:clr>
            <a:srgbClr val="A4A3A4"/>
          </p15:clr>
        </p15:guide>
        <p15:guide id="12" orient="horz" pos="3716">
          <p15:clr>
            <a:srgbClr val="A4A3A4"/>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12" name="Title Placeholder 11">
            <a:extLst>
              <a:ext uri="{FF2B5EF4-FFF2-40B4-BE49-F238E27FC236}">
                <a16:creationId xmlns:a16="http://schemas.microsoft.com/office/drawing/2014/main" id="{B3F80C70-01CE-2754-3BA6-38A7663B7C74}"/>
              </a:ext>
            </a:extLst>
          </p:cNvPr>
          <p:cNvSpPr>
            <a:spLocks noGrp="1"/>
          </p:cNvSpPr>
          <p:nvPr>
            <p:ph type="title"/>
          </p:nvPr>
        </p:nvSpPr>
        <p:spPr>
          <a:xfrm>
            <a:off x="419100" y="423668"/>
            <a:ext cx="11353800" cy="963247"/>
          </a:xfrm>
          <a:prstGeom prst="rect">
            <a:avLst/>
          </a:prstGeom>
        </p:spPr>
        <p:txBody>
          <a:bodyPr vert="horz" wrap="square" lIns="0" tIns="0" rIns="0" bIns="0" rtlCol="0" anchor="t" anchorCtr="0">
            <a:noAutofit/>
          </a:bodyPr>
          <a:lstStyle/>
          <a:p>
            <a:pPr lvl="0"/>
            <a:r>
              <a:rPr lang="en-US"/>
              <a:t>Click to add title</a:t>
            </a:r>
          </a:p>
        </p:txBody>
      </p:sp>
      <p:sp>
        <p:nvSpPr>
          <p:cNvPr id="3" name="Text Placeholder 3">
            <a:extLst>
              <a:ext uri="{FF2B5EF4-FFF2-40B4-BE49-F238E27FC236}">
                <a16:creationId xmlns:a16="http://schemas.microsoft.com/office/drawing/2014/main" id="{3D4DDD17-15EE-5F2C-FE27-6FCBC9668750}"/>
              </a:ext>
            </a:extLst>
          </p:cNvPr>
          <p:cNvSpPr>
            <a:spLocks noGrp="1"/>
          </p:cNvSpPr>
          <p:nvPr>
            <p:ph type="body" idx="1"/>
          </p:nvPr>
        </p:nvSpPr>
        <p:spPr>
          <a:xfrm>
            <a:off x="419100" y="1638300"/>
            <a:ext cx="11353800" cy="4762500"/>
          </a:xfrm>
          <a:prstGeom prst="rect">
            <a:avLst/>
          </a:prstGeom>
        </p:spPr>
        <p:txBody>
          <a:bodyPr vert="horz" lIns="0" tIns="0" rIns="0" bIns="0" rtlCol="0">
            <a:noAutofit/>
          </a:bodyPr>
          <a:lstStyle/>
          <a:p>
            <a:pPr lvl="0"/>
            <a:r>
              <a:rPr lang="en-US"/>
              <a:t>Click to add body copy</a:t>
            </a:r>
          </a:p>
          <a:p>
            <a:pPr lvl="1"/>
            <a:r>
              <a:rPr lang="en-US"/>
              <a:t>Second level</a:t>
            </a:r>
          </a:p>
          <a:p>
            <a:pPr lvl="2"/>
            <a:r>
              <a:rPr lang="en-US"/>
              <a:t>Third level</a:t>
            </a:r>
          </a:p>
          <a:p>
            <a:pPr lvl="3"/>
            <a:r>
              <a:rPr lang="en-US"/>
              <a:t>Fourth level</a:t>
            </a:r>
          </a:p>
          <a:p>
            <a:pPr lvl="4"/>
            <a:r>
              <a:rPr lang="en-US"/>
              <a:t>Fifth level</a:t>
            </a:r>
          </a:p>
        </p:txBody>
      </p:sp>
      <p:sp>
        <p:nvSpPr>
          <p:cNvPr id="2" name="Slide Number Placeholder 14">
            <a:extLst>
              <a:ext uri="{FF2B5EF4-FFF2-40B4-BE49-F238E27FC236}">
                <a16:creationId xmlns:a16="http://schemas.microsoft.com/office/drawing/2014/main" id="{7FF6AD79-9AD3-5C0C-2312-F8F318D40789}"/>
              </a:ext>
            </a:extLst>
          </p:cNvPr>
          <p:cNvSpPr>
            <a:spLocks noGrp="1"/>
          </p:cNvSpPr>
          <p:nvPr>
            <p:ph type="sldNum" sz="quarter" idx="4"/>
          </p:nvPr>
        </p:nvSpPr>
        <p:spPr>
          <a:xfrm>
            <a:off x="9043733" y="6421359"/>
            <a:ext cx="2740279" cy="254983"/>
          </a:xfrm>
          <a:prstGeom prst="rect">
            <a:avLst/>
          </a:prstGeom>
        </p:spPr>
        <p:txBody>
          <a:bodyPr vert="horz" lIns="0" tIns="0" rIns="0" bIns="0" rtlCol="0" anchor="b"/>
          <a:lstStyle>
            <a:lvl1pPr algn="r">
              <a:defRPr sz="800" b="0" i="0">
                <a:solidFill>
                  <a:schemeClr val="accent6"/>
                </a:solidFill>
                <a:latin typeface="Artifakt Element" panose="020B0503050000020004" pitchFamily="34" charset="77"/>
              </a:defRPr>
            </a:lvl1pPr>
          </a:lstStyle>
          <a:p>
            <a:fld id="{D425CD52-4183-C145-916A-AE90310D9D4E}" type="slidenum">
              <a:rPr lang="en-US" smtClean="0"/>
              <a:pPr/>
              <a:t>‹#›</a:t>
            </a:fld>
            <a:endParaRPr lang="en-US"/>
          </a:p>
        </p:txBody>
      </p:sp>
      <p:sp>
        <p:nvSpPr>
          <p:cNvPr id="4" name="Footer Placeholder 9">
            <a:extLst>
              <a:ext uri="{FF2B5EF4-FFF2-40B4-BE49-F238E27FC236}">
                <a16:creationId xmlns:a16="http://schemas.microsoft.com/office/drawing/2014/main" id="{B7DD70A7-2CDF-EADE-56E7-698F9F97BAD7}"/>
              </a:ext>
            </a:extLst>
          </p:cNvPr>
          <p:cNvSpPr>
            <a:spLocks noGrp="1"/>
          </p:cNvSpPr>
          <p:nvPr>
            <p:ph type="ftr" sz="quarter" idx="3"/>
          </p:nvPr>
        </p:nvSpPr>
        <p:spPr>
          <a:xfrm>
            <a:off x="419100" y="6421359"/>
            <a:ext cx="5247912" cy="254983"/>
          </a:xfrm>
          <a:prstGeom prst="rect">
            <a:avLst/>
          </a:prstGeom>
        </p:spPr>
        <p:txBody>
          <a:bodyPr vert="horz" lIns="0" tIns="0" rIns="0" bIns="0" rtlCol="0" anchor="b" anchorCtr="0"/>
          <a:lstStyle>
            <a:lvl1pPr marL="0" indent="0" algn="l" defTabSz="914354" rtl="0" eaLnBrk="1" latinLnBrk="0" hangingPunct="1">
              <a:lnSpc>
                <a:spcPct val="100000"/>
              </a:lnSpc>
              <a:spcBef>
                <a:spcPts val="600"/>
              </a:spcBef>
              <a:spcAft>
                <a:spcPts val="600"/>
              </a:spcAft>
              <a:buClr>
                <a:schemeClr val="tx1"/>
              </a:buClr>
              <a:buSzPct val="100000"/>
              <a:buFont typeface="Arial" panose="020B0604020202020204" pitchFamily="34" charset="0"/>
              <a:buNone/>
              <a:defRPr lang="en-US" sz="800" b="0" i="0" kern="1200" smtClean="0">
                <a:solidFill>
                  <a:schemeClr val="accent6"/>
                </a:solidFill>
                <a:latin typeface="Artifakt Element" panose="020B0503050000020004" pitchFamily="34" charset="77"/>
                <a:ea typeface="Artifakt Element Ofc" panose="020B0504010101010104" pitchFamily="34" charset="0"/>
                <a:cs typeface="+mn-cs"/>
              </a:defRPr>
            </a:lvl1pPr>
          </a:lstStyle>
          <a:p>
            <a:r>
              <a:rPr lang="en-US"/>
              <a:t>Click to add footer</a:t>
            </a:r>
          </a:p>
        </p:txBody>
      </p:sp>
    </p:spTree>
    <p:extLst>
      <p:ext uri="{BB962C8B-B14F-4D97-AF65-F5344CB8AC3E}">
        <p14:creationId xmlns:p14="http://schemas.microsoft.com/office/powerpoint/2010/main" val="4275893171"/>
      </p:ext>
    </p:extLst>
  </p:cSld>
  <p:clrMap bg1="lt1" tx1="dk1" bg2="lt2" tx2="dk2" accent1="accent1" accent2="accent2" accent3="accent3" accent4="accent4" accent5="accent5" accent6="accent6" hlink="hlink" folHlink="folHlink"/>
  <p:sldLayoutIdLst>
    <p:sldLayoutId id="2147483805" r:id="rId1"/>
    <p:sldLayoutId id="2147483807" r:id="rId2"/>
    <p:sldLayoutId id="2147483809" r:id="rId3"/>
    <p:sldLayoutId id="2147483811" r:id="rId4"/>
    <p:sldLayoutId id="2147483813" r:id="rId5"/>
    <p:sldLayoutId id="2147483849" r:id="rId6"/>
    <p:sldLayoutId id="2147483851" r:id="rId7"/>
    <p:sldLayoutId id="2147483817" r:id="rId8"/>
    <p:sldLayoutId id="2147483819" r:id="rId9"/>
    <p:sldLayoutId id="2147483815" r:id="rId10"/>
    <p:sldLayoutId id="2147483836" r:id="rId11"/>
    <p:sldLayoutId id="2147483890" r:id="rId12"/>
    <p:sldLayoutId id="2147483823" r:id="rId13"/>
    <p:sldLayoutId id="2147483833" r:id="rId14"/>
    <p:sldLayoutId id="2147483830" r:id="rId15"/>
    <p:sldLayoutId id="2147483831" r:id="rId16"/>
    <p:sldLayoutId id="2147483832" r:id="rId17"/>
    <p:sldLayoutId id="2147483820" r:id="rId18"/>
    <p:sldLayoutId id="2147483893" r:id="rId19"/>
  </p:sldLayoutIdLst>
  <p:hf hdr="0" dt="0"/>
  <p:txStyles>
    <p:titleStyle>
      <a:lvl1pPr marL="0" indent="0" algn="l" defTabSz="914354" rtl="0" eaLnBrk="1" latinLnBrk="0" hangingPunct="1">
        <a:lnSpc>
          <a:spcPct val="90000"/>
        </a:lnSpc>
        <a:spcBef>
          <a:spcPct val="0"/>
        </a:spcBef>
        <a:buNone/>
        <a:tabLst/>
        <a:defRPr sz="3600" b="1" i="0" kern="1200" spc="0" baseline="0">
          <a:solidFill>
            <a:schemeClr val="bg1"/>
          </a:solidFill>
          <a:latin typeface="+mj-lt"/>
          <a:ea typeface="Artifakt Legend" panose="020B0503050000020004" pitchFamily="34" charset="77"/>
          <a:cs typeface="+mj-cs"/>
        </a:defRPr>
      </a:lvl1pPr>
    </p:titleStyle>
    <p:bodyStyle>
      <a:lvl1pPr marL="228600" indent="-228600" algn="l" defTabSz="914354" rtl="0" eaLnBrk="1" latinLnBrk="0" hangingPunct="1">
        <a:lnSpc>
          <a:spcPct val="100000"/>
        </a:lnSpc>
        <a:spcBef>
          <a:spcPts val="600"/>
        </a:spcBef>
        <a:spcAft>
          <a:spcPts val="600"/>
        </a:spcAft>
        <a:buClr>
          <a:schemeClr val="bg1"/>
        </a:buClr>
        <a:buSzPct val="100000"/>
        <a:buFont typeface="Wingdings 2" panose="05020102010507070707" pitchFamily="18" charset="2"/>
        <a:buChar char=""/>
        <a:defRPr sz="2000" b="0" i="0" kern="1200">
          <a:solidFill>
            <a:schemeClr val="bg1"/>
          </a:solidFill>
          <a:latin typeface="Artifakt Element" panose="020B0503050000020004" pitchFamily="34" charset="77"/>
          <a:ea typeface="Artifakt Element Ofc" panose="020B0504010101010104" pitchFamily="34" charset="0"/>
          <a:cs typeface="+mn-cs"/>
        </a:defRPr>
      </a:lvl1pPr>
      <a:lvl2pPr marL="457200" indent="-228600" algn="l" defTabSz="914354" rtl="0" eaLnBrk="1" latinLnBrk="0" hangingPunct="1">
        <a:lnSpc>
          <a:spcPct val="100000"/>
        </a:lnSpc>
        <a:spcBef>
          <a:spcPts val="600"/>
        </a:spcBef>
        <a:spcAft>
          <a:spcPts val="600"/>
        </a:spcAft>
        <a:buClr>
          <a:schemeClr val="bg1"/>
        </a:buClr>
        <a:buFont typeface="Courier New" panose="02070309020205020404" pitchFamily="49" charset="0"/>
        <a:buChar char="o"/>
        <a:tabLst/>
        <a:defRPr sz="1800" b="0" i="0" kern="1200">
          <a:solidFill>
            <a:schemeClr val="bg1"/>
          </a:solidFill>
          <a:latin typeface="Artifakt Element" panose="020B0503050000020004" pitchFamily="34" charset="77"/>
          <a:ea typeface="Artifakt Element Ofc" panose="020B0504010101010104" pitchFamily="34" charset="0"/>
          <a:cs typeface="+mn-cs"/>
        </a:defRPr>
      </a:lvl2pPr>
      <a:lvl3pPr marL="685800" indent="-228600" algn="l" defTabSz="914354" rtl="0" eaLnBrk="1" latinLnBrk="0" hangingPunct="1">
        <a:lnSpc>
          <a:spcPct val="100000"/>
        </a:lnSpc>
        <a:spcBef>
          <a:spcPts val="600"/>
        </a:spcBef>
        <a:spcAft>
          <a:spcPts val="600"/>
        </a:spcAft>
        <a:buClr>
          <a:schemeClr val="bg1"/>
        </a:buClr>
        <a:buFont typeface="Wingdings 2" panose="05020102010507070707" pitchFamily="18" charset="2"/>
        <a:buChar char=""/>
        <a:tabLst/>
        <a:defRPr sz="1600" b="0" i="0" kern="1200">
          <a:solidFill>
            <a:schemeClr val="bg1"/>
          </a:solidFill>
          <a:latin typeface="Artifakt Element" panose="020B0503050000020004" pitchFamily="34" charset="77"/>
          <a:ea typeface="Artifakt Element Ofc" panose="020B0504010101010104" pitchFamily="34" charset="0"/>
          <a:cs typeface="+mn-cs"/>
        </a:defRPr>
      </a:lvl3pPr>
      <a:lvl4pPr marL="914400" indent="-228600" algn="l" defTabSz="914354" rtl="0" eaLnBrk="1" latinLnBrk="0" hangingPunct="1">
        <a:lnSpc>
          <a:spcPct val="100000"/>
        </a:lnSpc>
        <a:spcBef>
          <a:spcPts val="500"/>
        </a:spcBef>
        <a:spcAft>
          <a:spcPts val="600"/>
        </a:spcAft>
        <a:buClr>
          <a:schemeClr val="bg1"/>
        </a:buClr>
        <a:buFont typeface="Wingdings 2" panose="05020102010507070707" pitchFamily="18" charset="2"/>
        <a:buChar char=""/>
        <a:tabLst/>
        <a:defRPr sz="1400" b="0" i="0" kern="1200">
          <a:solidFill>
            <a:schemeClr val="bg1"/>
          </a:solidFill>
          <a:latin typeface="Artifakt Element" panose="020B0503050000020004" pitchFamily="34" charset="77"/>
          <a:ea typeface="Artifakt Element Ofc" panose="020B0504010101010104" pitchFamily="34" charset="0"/>
          <a:cs typeface="+mn-cs"/>
        </a:defRPr>
      </a:lvl4pPr>
      <a:lvl5pPr marL="1143000" indent="-228600" algn="l" defTabSz="914354" rtl="0" eaLnBrk="1" latinLnBrk="0" hangingPunct="1">
        <a:lnSpc>
          <a:spcPct val="100000"/>
        </a:lnSpc>
        <a:spcBef>
          <a:spcPts val="500"/>
        </a:spcBef>
        <a:spcAft>
          <a:spcPts val="600"/>
        </a:spcAft>
        <a:buClr>
          <a:schemeClr val="bg1"/>
        </a:buClr>
        <a:buFont typeface="Wingdings 2" panose="05020102010507070707" pitchFamily="18" charset="2"/>
        <a:buChar char=""/>
        <a:tabLst/>
        <a:defRPr sz="1400" b="0" i="0" kern="1200">
          <a:solidFill>
            <a:schemeClr val="bg1"/>
          </a:solidFill>
          <a:latin typeface="Artifakt Element" panose="020B0503050000020004" pitchFamily="34" charset="77"/>
          <a:ea typeface="Artifakt Element Ofc" panose="020B0504010101010104" pitchFamily="34" charset="0"/>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54" rtl="0" eaLnBrk="1" latinLnBrk="0" hangingPunct="1">
        <a:defRPr sz="1800" kern="1200">
          <a:solidFill>
            <a:schemeClr val="tx1"/>
          </a:solidFill>
          <a:latin typeface="+mn-lt"/>
          <a:ea typeface="+mn-ea"/>
          <a:cs typeface="+mn-cs"/>
        </a:defRPr>
      </a:lvl1pPr>
      <a:lvl2pPr marL="457178" algn="l" defTabSz="914354" rtl="0" eaLnBrk="1" latinLnBrk="0" hangingPunct="1">
        <a:defRPr sz="1800" kern="1200">
          <a:solidFill>
            <a:schemeClr val="tx1"/>
          </a:solidFill>
          <a:latin typeface="+mn-lt"/>
          <a:ea typeface="+mn-ea"/>
          <a:cs typeface="+mn-cs"/>
        </a:defRPr>
      </a:lvl2pPr>
      <a:lvl3pPr marL="914354" algn="l" defTabSz="914354" rtl="0" eaLnBrk="1" latinLnBrk="0" hangingPunct="1">
        <a:defRPr sz="1800" kern="1200">
          <a:solidFill>
            <a:schemeClr val="tx1"/>
          </a:solidFill>
          <a:latin typeface="+mn-lt"/>
          <a:ea typeface="+mn-ea"/>
          <a:cs typeface="+mn-cs"/>
        </a:defRPr>
      </a:lvl3pPr>
      <a:lvl4pPr marL="1371532" algn="l" defTabSz="914354" rtl="0" eaLnBrk="1" latinLnBrk="0" hangingPunct="1">
        <a:defRPr sz="1800" kern="1200">
          <a:solidFill>
            <a:schemeClr val="tx1"/>
          </a:solidFill>
          <a:latin typeface="+mn-lt"/>
          <a:ea typeface="+mn-ea"/>
          <a:cs typeface="+mn-cs"/>
        </a:defRPr>
      </a:lvl4pPr>
      <a:lvl5pPr marL="1828709" algn="l" defTabSz="914354" rtl="0" eaLnBrk="1" latinLnBrk="0" hangingPunct="1">
        <a:defRPr sz="1800" kern="1200">
          <a:solidFill>
            <a:schemeClr val="tx1"/>
          </a:solidFill>
          <a:latin typeface="+mn-lt"/>
          <a:ea typeface="+mn-ea"/>
          <a:cs typeface="+mn-cs"/>
        </a:defRPr>
      </a:lvl5pPr>
      <a:lvl6pPr marL="2285886" algn="l" defTabSz="914354" rtl="0" eaLnBrk="1" latinLnBrk="0" hangingPunct="1">
        <a:defRPr sz="1800" kern="1200">
          <a:solidFill>
            <a:schemeClr val="tx1"/>
          </a:solidFill>
          <a:latin typeface="+mn-lt"/>
          <a:ea typeface="+mn-ea"/>
          <a:cs typeface="+mn-cs"/>
        </a:defRPr>
      </a:lvl6pPr>
      <a:lvl7pPr marL="2743062" algn="l" defTabSz="914354" rtl="0" eaLnBrk="1" latinLnBrk="0" hangingPunct="1">
        <a:defRPr sz="1800" kern="1200">
          <a:solidFill>
            <a:schemeClr val="tx1"/>
          </a:solidFill>
          <a:latin typeface="+mn-lt"/>
          <a:ea typeface="+mn-ea"/>
          <a:cs typeface="+mn-cs"/>
        </a:defRPr>
      </a:lvl7pPr>
      <a:lvl8pPr marL="3200240" algn="l" defTabSz="914354" rtl="0" eaLnBrk="1" latinLnBrk="0" hangingPunct="1">
        <a:defRPr sz="1800" kern="1200">
          <a:solidFill>
            <a:schemeClr val="tx1"/>
          </a:solidFill>
          <a:latin typeface="+mn-lt"/>
          <a:ea typeface="+mn-ea"/>
          <a:cs typeface="+mn-cs"/>
        </a:defRPr>
      </a:lvl8pPr>
      <a:lvl9pPr marL="3657418" algn="l" defTabSz="914354"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264" userDrawn="1">
          <p15:clr>
            <a:srgbClr val="A4A3A4"/>
          </p15:clr>
        </p15:guide>
        <p15:guide id="2" pos="7416" userDrawn="1">
          <p15:clr>
            <a:srgbClr val="A4A3A4"/>
          </p15:clr>
        </p15:guide>
        <p15:guide id="3" orient="horz" pos="264" userDrawn="1">
          <p15:clr>
            <a:srgbClr val="A4A3A4"/>
          </p15:clr>
        </p15:guide>
        <p15:guide id="4" orient="horz" pos="4032" userDrawn="1">
          <p15:clr>
            <a:srgbClr val="A4A3A4"/>
          </p15:clr>
        </p15:guide>
        <p15:guide id="5" orient="horz" pos="1032" userDrawn="1">
          <p15:clr>
            <a:srgbClr val="A4A3A4"/>
          </p15:clr>
        </p15:guide>
        <p15:guide id="6" orient="horz" pos="3240" userDrawn="1">
          <p15:clr>
            <a:srgbClr val="A4A3A4"/>
          </p15:clr>
        </p15:guide>
        <p15:guide id="7" orient="horz" pos="2160" userDrawn="1">
          <p15:clr>
            <a:srgbClr val="A4A3A4"/>
          </p15:clr>
        </p15:guide>
        <p15:guide id="8" pos="3840" userDrawn="1">
          <p15:clr>
            <a:srgbClr val="A4A3A4"/>
          </p15:clr>
        </p15:guide>
        <p15:guide id="9" pos="5760" userDrawn="1">
          <p15:clr>
            <a:srgbClr val="A4A3A4"/>
          </p15:clr>
        </p15:guide>
        <p15:guide id="10" pos="1920" userDrawn="1">
          <p15:clr>
            <a:srgbClr val="A4A3A4"/>
          </p15:clr>
        </p15:guide>
        <p15:guide id="11" orient="horz" pos="3768" userDrawn="1">
          <p15:clr>
            <a:srgbClr val="A4A3A4"/>
          </p15:clr>
        </p15:guide>
        <p15:guide id="12" orient="horz" pos="3720" userDrawn="1">
          <p15:clr>
            <a:srgbClr val="A4A3A4"/>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1.xml"/></Relationships>
</file>

<file path=ppt/slides/_rels/slide1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2.xml"/><Relationship Id="rId1" Type="http://schemas.openxmlformats.org/officeDocument/2006/relationships/slideLayout" Target="../slideLayouts/slideLayout13.xml"/><Relationship Id="rId4" Type="http://schemas.openxmlformats.org/officeDocument/2006/relationships/image" Target="../media/image23.png"/></Relationships>
</file>

<file path=ppt/slides/_rels/slide1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4.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7.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8.xml"/><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9.xml"/><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0.xml"/><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50.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xml"/><Relationship Id="rId1" Type="http://schemas.openxmlformats.org/officeDocument/2006/relationships/slideLayout" Target="../slideLayouts/slideLayout13.xml"/><Relationship Id="rId4" Type="http://schemas.openxmlformats.org/officeDocument/2006/relationships/image" Target="../media/image12.png"/></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5.xml"/><Relationship Id="rId1" Type="http://schemas.openxmlformats.org/officeDocument/2006/relationships/slideLayout" Target="../slideLayouts/slideLayout13.xml"/><Relationship Id="rId4" Type="http://schemas.openxmlformats.org/officeDocument/2006/relationships/image" Target="../media/image14.png"/></Relationships>
</file>

<file path=ppt/slides/_rels/slide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6.xml"/><Relationship Id="rId1" Type="http://schemas.openxmlformats.org/officeDocument/2006/relationships/slideLayout" Target="../slideLayouts/slideLayout13.xml"/><Relationship Id="rId4" Type="http://schemas.openxmlformats.org/officeDocument/2006/relationships/image" Target="../media/image16.png"/></Relationships>
</file>

<file path=ppt/slides/_rels/slide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76DB525-4FCB-CD94-EF9D-CB44DEAB7D4E}"/>
              </a:ext>
            </a:extLst>
          </p:cNvPr>
          <p:cNvPicPr>
            <a:picLocks noChangeAspect="1"/>
          </p:cNvPicPr>
          <p:nvPr/>
        </p:nvPicPr>
        <p:blipFill>
          <a:blip r:embed="rId2"/>
          <a:stretch>
            <a:fillRect/>
          </a:stretch>
        </p:blipFill>
        <p:spPr>
          <a:xfrm>
            <a:off x="0" y="0"/>
            <a:ext cx="12192000" cy="6858000"/>
          </a:xfrm>
          <a:prstGeom prst="rect">
            <a:avLst/>
          </a:prstGeom>
        </p:spPr>
      </p:pic>
      <p:sp>
        <p:nvSpPr>
          <p:cNvPr id="4" name="Content Placeholder 3">
            <a:extLst>
              <a:ext uri="{FF2B5EF4-FFF2-40B4-BE49-F238E27FC236}">
                <a16:creationId xmlns:a16="http://schemas.microsoft.com/office/drawing/2014/main" id="{000BFBC8-253B-118B-30B7-064CB5E3A0BC}"/>
              </a:ext>
            </a:extLst>
          </p:cNvPr>
          <p:cNvSpPr>
            <a:spLocks noGrp="1"/>
          </p:cNvSpPr>
          <p:nvPr>
            <p:ph sz="quarter" idx="52"/>
          </p:nvPr>
        </p:nvSpPr>
        <p:spPr>
          <a:xfrm>
            <a:off x="1181100" y="2192898"/>
            <a:ext cx="10058400" cy="2472203"/>
          </a:xfrm>
        </p:spPr>
        <p:txBody>
          <a:bodyPr/>
          <a:lstStyle/>
          <a:p>
            <a:pPr marL="0" indent="0" algn="ctr">
              <a:buNone/>
            </a:pPr>
            <a:r>
              <a:rPr lang="en-US" sz="5400" spc="100" dirty="0">
                <a:solidFill>
                  <a:schemeClr val="bg1"/>
                </a:solidFill>
                <a:latin typeface="Arial" panose="020B0604020202020204" pitchFamily="34" charset="0"/>
                <a:ea typeface="Artifakt Legend" panose="020B0503050000020004" pitchFamily="34" charset="77"/>
                <a:cs typeface="Arial" panose="020B0604020202020204" pitchFamily="34" charset="0"/>
              </a:rPr>
              <a:t>Learn Forma Preconstruction</a:t>
            </a:r>
          </a:p>
          <a:p>
            <a:pPr marL="0" indent="0" algn="ctr">
              <a:buNone/>
            </a:pPr>
            <a:r>
              <a:rPr lang="en-US" sz="5400" spc="100" dirty="0">
                <a:solidFill>
                  <a:schemeClr val="bg1"/>
                </a:solidFill>
                <a:latin typeface="Arial" panose="020B0604020202020204" pitchFamily="34" charset="0"/>
                <a:ea typeface="Artifakt Legend" panose="020B0503050000020004" pitchFamily="34" charset="77"/>
                <a:cs typeface="Arial" panose="020B0604020202020204" pitchFamily="34" charset="0"/>
              </a:rPr>
              <a:t>Lecture</a:t>
            </a:r>
            <a:endParaRPr lang="en-US" sz="5400" spc="100" dirty="0">
              <a:solidFill>
                <a:schemeClr val="bg1"/>
              </a:solidFill>
              <a:latin typeface="Arial" panose="020B0604020202020204" pitchFamily="34" charset="0"/>
              <a:cs typeface="Arial" panose="020B0604020202020204" pitchFamily="34" charset="0"/>
            </a:endParaRPr>
          </a:p>
        </p:txBody>
      </p:sp>
      <p:pic>
        <p:nvPicPr>
          <p:cNvPr id="19" name="Picture 18">
            <a:extLst>
              <a:ext uri="{FF2B5EF4-FFF2-40B4-BE49-F238E27FC236}">
                <a16:creationId xmlns:a16="http://schemas.microsoft.com/office/drawing/2014/main" id="{A5F199F6-6ED1-49FF-821E-102E9EC85DDF}"/>
              </a:ext>
            </a:extLst>
          </p:cNvPr>
          <p:cNvPicPr>
            <a:picLocks noChangeAspect="1"/>
          </p:cNvPicPr>
          <p:nvPr/>
        </p:nvPicPr>
        <p:blipFill>
          <a:blip r:embed="rId3"/>
          <a:srcRect r="79525"/>
          <a:stretch>
            <a:fillRect/>
          </a:stretch>
        </p:blipFill>
        <p:spPr>
          <a:xfrm>
            <a:off x="10362242" y="5300857"/>
            <a:ext cx="1206774" cy="994880"/>
          </a:xfrm>
          <a:prstGeom prst="rect">
            <a:avLst/>
          </a:prstGeom>
        </p:spPr>
      </p:pic>
    </p:spTree>
    <p:extLst>
      <p:ext uri="{BB962C8B-B14F-4D97-AF65-F5344CB8AC3E}">
        <p14:creationId xmlns:p14="http://schemas.microsoft.com/office/powerpoint/2010/main" val="351137193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82A40C-8423-664B-4577-73ED44848A15}"/>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36D141F7-4143-0ACF-0DAC-FEC4B0E8C959}"/>
              </a:ext>
            </a:extLst>
          </p:cNvPr>
          <p:cNvSpPr>
            <a:spLocks noGrp="1"/>
          </p:cNvSpPr>
          <p:nvPr>
            <p:ph type="title"/>
          </p:nvPr>
        </p:nvSpPr>
        <p:spPr/>
        <p:txBody>
          <a:bodyPr/>
          <a:lstStyle/>
          <a:p>
            <a:r>
              <a:rPr lang="en-US" dirty="0">
                <a:latin typeface="Arial" panose="020B0604020202020204" pitchFamily="34" charset="0"/>
                <a:cs typeface="Arial" panose="020B0604020202020204" pitchFamily="34" charset="0"/>
              </a:rPr>
              <a:t>Color code elements</a:t>
            </a:r>
          </a:p>
        </p:txBody>
      </p:sp>
      <p:sp>
        <p:nvSpPr>
          <p:cNvPr id="58" name="Content Placeholder 2">
            <a:extLst>
              <a:ext uri="{FF2B5EF4-FFF2-40B4-BE49-F238E27FC236}">
                <a16:creationId xmlns:a16="http://schemas.microsoft.com/office/drawing/2014/main" id="{5D832B86-9F92-009B-BB7B-F766148DE1A3}"/>
              </a:ext>
            </a:extLst>
          </p:cNvPr>
          <p:cNvSpPr txBox="1">
            <a:spLocks/>
          </p:cNvSpPr>
          <p:nvPr/>
        </p:nvSpPr>
        <p:spPr>
          <a:xfrm>
            <a:off x="427934" y="1519559"/>
            <a:ext cx="4647649" cy="534528"/>
          </a:xfrm>
          <a:prstGeom prst="rect">
            <a:avLst/>
          </a:prstGeom>
        </p:spPr>
        <p:txBody>
          <a:bodyPr vert="horz" lIns="38352" tIns="19175" rIns="38352" bIns="19175" rtlCol="0">
            <a:noAutofit/>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pPr>
              <a:spcBef>
                <a:spcPts val="2200"/>
              </a:spcBef>
            </a:pPr>
            <a:r>
              <a:rPr lang="en-US" sz="2000" kern="100" dirty="0">
                <a:latin typeface="Arial" panose="020B0604020202020204" pitchFamily="34" charset="0"/>
                <a:cs typeface="Arial" panose="020B0604020202020204" pitchFamily="34" charset="0"/>
              </a:rPr>
              <a:t>Assigning colors to model objects can make the model easier to read and understand, and fit for purpose depending on the task to be completed.</a:t>
            </a:r>
          </a:p>
          <a:p>
            <a:pPr>
              <a:spcBef>
                <a:spcPts val="2200"/>
              </a:spcBef>
            </a:pPr>
            <a:r>
              <a:rPr lang="en-US" sz="2000" kern="100" dirty="0">
                <a:latin typeface="Arial" panose="020B0604020202020204" pitchFamily="34" charset="0"/>
                <a:cs typeface="Arial" panose="020B0604020202020204" pitchFamily="34" charset="0"/>
              </a:rPr>
              <a:t>Coloring objects based on sequential fields such as object size, date, or weight, as well as based on property values and status, allows you to quickly and easily visualize and compare quantitative and qualitative data within the model. </a:t>
            </a:r>
          </a:p>
        </p:txBody>
      </p:sp>
      <p:pic>
        <p:nvPicPr>
          <p:cNvPr id="3" name="Picture 2">
            <a:extLst>
              <a:ext uri="{FF2B5EF4-FFF2-40B4-BE49-F238E27FC236}">
                <a16:creationId xmlns:a16="http://schemas.microsoft.com/office/drawing/2014/main" id="{8272FE78-F6CE-C0B7-41E4-38F4B3CC0824}"/>
              </a:ext>
            </a:extLst>
          </p:cNvPr>
          <p:cNvPicPr>
            <a:picLocks noChangeAspect="1"/>
          </p:cNvPicPr>
          <p:nvPr/>
        </p:nvPicPr>
        <p:blipFill>
          <a:blip r:embed="rId3"/>
          <a:stretch>
            <a:fillRect/>
          </a:stretch>
        </p:blipFill>
        <p:spPr>
          <a:xfrm>
            <a:off x="5238088" y="1542751"/>
            <a:ext cx="6705433" cy="3758120"/>
          </a:xfrm>
          <a:prstGeom prst="rect">
            <a:avLst/>
          </a:prstGeom>
        </p:spPr>
      </p:pic>
    </p:spTree>
    <p:extLst>
      <p:ext uri="{BB962C8B-B14F-4D97-AF65-F5344CB8AC3E}">
        <p14:creationId xmlns:p14="http://schemas.microsoft.com/office/powerpoint/2010/main" val="301208907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D1DCDB-A9C7-C6F8-2F7A-A560E70F6BD0}"/>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0B5A759A-A1DD-5875-EFBC-54E388699D03}"/>
              </a:ext>
            </a:extLst>
          </p:cNvPr>
          <p:cNvSpPr>
            <a:spLocks noGrp="1"/>
          </p:cNvSpPr>
          <p:nvPr>
            <p:ph type="title"/>
          </p:nvPr>
        </p:nvSpPr>
        <p:spPr/>
        <p:txBody>
          <a:bodyPr/>
          <a:lstStyle/>
          <a:p>
            <a:r>
              <a:rPr lang="en-US" dirty="0">
                <a:latin typeface="Arial" panose="020B0604020202020204" pitchFamily="34" charset="0"/>
                <a:cs typeface="Arial" panose="020B0604020202020204" pitchFamily="34" charset="0"/>
              </a:rPr>
              <a:t>Navigate between 2D and 3D views</a:t>
            </a:r>
          </a:p>
        </p:txBody>
      </p:sp>
      <p:sp>
        <p:nvSpPr>
          <p:cNvPr id="58" name="Content Placeholder 2">
            <a:extLst>
              <a:ext uri="{FF2B5EF4-FFF2-40B4-BE49-F238E27FC236}">
                <a16:creationId xmlns:a16="http://schemas.microsoft.com/office/drawing/2014/main" id="{290882B8-4B9B-FDBA-D398-78D28FBA8B71}"/>
              </a:ext>
            </a:extLst>
          </p:cNvPr>
          <p:cNvSpPr txBox="1">
            <a:spLocks/>
          </p:cNvSpPr>
          <p:nvPr/>
        </p:nvSpPr>
        <p:spPr>
          <a:xfrm>
            <a:off x="427934" y="1519559"/>
            <a:ext cx="4647649" cy="534528"/>
          </a:xfrm>
          <a:prstGeom prst="rect">
            <a:avLst/>
          </a:prstGeom>
        </p:spPr>
        <p:txBody>
          <a:bodyPr vert="horz" lIns="38352" tIns="19175" rIns="38352" bIns="19175" rtlCol="0">
            <a:noAutofit/>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pPr marL="0" indent="0">
              <a:spcBef>
                <a:spcPts val="2200"/>
              </a:spcBef>
              <a:buNone/>
            </a:pPr>
            <a:r>
              <a:rPr lang="en-US" sz="2000" kern="100" dirty="0">
                <a:latin typeface="Arial" panose="020B0604020202020204" pitchFamily="34" charset="0"/>
                <a:cs typeface="Arial" panose="020B0604020202020204" pitchFamily="34" charset="0"/>
              </a:rPr>
              <a:t>If the model uploaded from Revit contains sheets, you can navigate between 2D sheets and the 3D view using the Sheets &amp; Views window.</a:t>
            </a:r>
          </a:p>
        </p:txBody>
      </p:sp>
      <p:pic>
        <p:nvPicPr>
          <p:cNvPr id="2" name="Picture 1">
            <a:extLst>
              <a:ext uri="{FF2B5EF4-FFF2-40B4-BE49-F238E27FC236}">
                <a16:creationId xmlns:a16="http://schemas.microsoft.com/office/drawing/2014/main" id="{64DDB707-B829-2486-D06F-1AB3FDAD68E6}"/>
              </a:ext>
            </a:extLst>
          </p:cNvPr>
          <p:cNvPicPr>
            <a:picLocks noChangeAspect="1"/>
          </p:cNvPicPr>
          <p:nvPr/>
        </p:nvPicPr>
        <p:blipFill>
          <a:blip r:embed="rId3"/>
          <a:stretch>
            <a:fillRect/>
          </a:stretch>
        </p:blipFill>
        <p:spPr>
          <a:xfrm>
            <a:off x="6013979" y="1188100"/>
            <a:ext cx="3214286" cy="5338441"/>
          </a:xfrm>
          <a:prstGeom prst="rect">
            <a:avLst/>
          </a:prstGeom>
        </p:spPr>
      </p:pic>
    </p:spTree>
    <p:extLst>
      <p:ext uri="{BB962C8B-B14F-4D97-AF65-F5344CB8AC3E}">
        <p14:creationId xmlns:p14="http://schemas.microsoft.com/office/powerpoint/2010/main" val="291501770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85F1B8-F809-B474-1623-5730695878DA}"/>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A577B109-BA23-3FB6-0465-B5B462B028D7}"/>
              </a:ext>
            </a:extLst>
          </p:cNvPr>
          <p:cNvSpPr>
            <a:spLocks noGrp="1"/>
          </p:cNvSpPr>
          <p:nvPr>
            <p:ph type="title"/>
          </p:nvPr>
        </p:nvSpPr>
        <p:spPr/>
        <p:txBody>
          <a:bodyPr/>
          <a:lstStyle/>
          <a:p>
            <a:r>
              <a:rPr lang="en-US" dirty="0">
                <a:latin typeface="Arial" panose="020B0604020202020204" pitchFamily="34" charset="0"/>
                <a:cs typeface="Arial" panose="020B0604020202020204" pitchFamily="34" charset="0"/>
              </a:rPr>
              <a:t>Navigate between levels</a:t>
            </a:r>
          </a:p>
        </p:txBody>
      </p:sp>
      <p:sp>
        <p:nvSpPr>
          <p:cNvPr id="58" name="Content Placeholder 2">
            <a:extLst>
              <a:ext uri="{FF2B5EF4-FFF2-40B4-BE49-F238E27FC236}">
                <a16:creationId xmlns:a16="http://schemas.microsoft.com/office/drawing/2014/main" id="{7F86C41A-B6A3-45BB-0BAF-6A0CDE9079A6}"/>
              </a:ext>
            </a:extLst>
          </p:cNvPr>
          <p:cNvSpPr txBox="1">
            <a:spLocks/>
          </p:cNvSpPr>
          <p:nvPr/>
        </p:nvSpPr>
        <p:spPr>
          <a:xfrm>
            <a:off x="427934" y="1519559"/>
            <a:ext cx="10346083" cy="534528"/>
          </a:xfrm>
          <a:prstGeom prst="rect">
            <a:avLst/>
          </a:prstGeom>
        </p:spPr>
        <p:txBody>
          <a:bodyPr vert="horz" lIns="38352" tIns="19175" rIns="38352" bIns="19175" rtlCol="0">
            <a:noAutofit/>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pPr marL="0" indent="0">
              <a:spcBef>
                <a:spcPts val="2200"/>
              </a:spcBef>
              <a:buNone/>
            </a:pPr>
            <a:r>
              <a:rPr lang="en-US" sz="2000" kern="100" dirty="0">
                <a:latin typeface="Arial" panose="020B0604020202020204" pitchFamily="34" charset="0"/>
                <a:cs typeface="Arial" panose="020B0604020202020204" pitchFamily="34" charset="0"/>
              </a:rPr>
              <a:t>Quickly crop the building in 3D by selecting a level in the left toolbar</a:t>
            </a:r>
          </a:p>
        </p:txBody>
      </p:sp>
      <p:pic>
        <p:nvPicPr>
          <p:cNvPr id="3" name="Picture 2">
            <a:extLst>
              <a:ext uri="{FF2B5EF4-FFF2-40B4-BE49-F238E27FC236}">
                <a16:creationId xmlns:a16="http://schemas.microsoft.com/office/drawing/2014/main" id="{1584426A-8EA6-710D-201B-7BE8960003DF}"/>
              </a:ext>
            </a:extLst>
          </p:cNvPr>
          <p:cNvPicPr>
            <a:picLocks noChangeAspect="1"/>
          </p:cNvPicPr>
          <p:nvPr/>
        </p:nvPicPr>
        <p:blipFill>
          <a:blip r:embed="rId3"/>
          <a:stretch>
            <a:fillRect/>
          </a:stretch>
        </p:blipFill>
        <p:spPr>
          <a:xfrm>
            <a:off x="2117035" y="2401611"/>
            <a:ext cx="7772400" cy="3751056"/>
          </a:xfrm>
          <a:prstGeom prst="rect">
            <a:avLst/>
          </a:prstGeom>
        </p:spPr>
      </p:pic>
    </p:spTree>
    <p:extLst>
      <p:ext uri="{BB962C8B-B14F-4D97-AF65-F5344CB8AC3E}">
        <p14:creationId xmlns:p14="http://schemas.microsoft.com/office/powerpoint/2010/main" val="105171065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382F31A-A775-7C8C-DABC-2260CAE9E15C}"/>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2B2D8893-F898-ACEA-FE85-F55CB7F75B20}"/>
              </a:ext>
            </a:extLst>
          </p:cNvPr>
          <p:cNvSpPr>
            <a:spLocks noGrp="1"/>
          </p:cNvSpPr>
          <p:nvPr>
            <p:ph type="title"/>
          </p:nvPr>
        </p:nvSpPr>
        <p:spPr/>
        <p:txBody>
          <a:bodyPr/>
          <a:lstStyle/>
          <a:p>
            <a:r>
              <a:rPr lang="en-US" dirty="0">
                <a:latin typeface="Arial" panose="020B0604020202020204" pitchFamily="34" charset="0"/>
                <a:cs typeface="Arial" panose="020B0604020202020204" pitchFamily="34" charset="0"/>
              </a:rPr>
              <a:t>Navigate 2D sheets</a:t>
            </a:r>
          </a:p>
        </p:txBody>
      </p:sp>
      <p:sp>
        <p:nvSpPr>
          <p:cNvPr id="58" name="Content Placeholder 2">
            <a:extLst>
              <a:ext uri="{FF2B5EF4-FFF2-40B4-BE49-F238E27FC236}">
                <a16:creationId xmlns:a16="http://schemas.microsoft.com/office/drawing/2014/main" id="{DDA3B02A-5493-7091-57C1-6241D4A67A42}"/>
              </a:ext>
            </a:extLst>
          </p:cNvPr>
          <p:cNvSpPr txBox="1">
            <a:spLocks/>
          </p:cNvSpPr>
          <p:nvPr/>
        </p:nvSpPr>
        <p:spPr>
          <a:xfrm>
            <a:off x="427934" y="1519559"/>
            <a:ext cx="11344966" cy="534528"/>
          </a:xfrm>
          <a:prstGeom prst="rect">
            <a:avLst/>
          </a:prstGeom>
        </p:spPr>
        <p:txBody>
          <a:bodyPr vert="horz" lIns="38352" tIns="19175" rIns="38352" bIns="19175" rtlCol="0">
            <a:noAutofit/>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pPr marL="0" indent="0">
              <a:spcBef>
                <a:spcPts val="2200"/>
              </a:spcBef>
              <a:buNone/>
            </a:pPr>
            <a:r>
              <a:rPr lang="en-US" sz="2000" kern="100" dirty="0">
                <a:latin typeface="Arial" panose="020B0604020202020204" pitchFamily="34" charset="0"/>
                <a:cs typeface="Arial" panose="020B0604020202020204" pitchFamily="34" charset="0"/>
              </a:rPr>
              <a:t>Sheets uploaded from Revit are smart: clicking any element gives you all the properties about it. You can also add markups and share them with the team.</a:t>
            </a:r>
          </a:p>
        </p:txBody>
      </p:sp>
      <p:pic>
        <p:nvPicPr>
          <p:cNvPr id="2" name="Picture 1">
            <a:extLst>
              <a:ext uri="{FF2B5EF4-FFF2-40B4-BE49-F238E27FC236}">
                <a16:creationId xmlns:a16="http://schemas.microsoft.com/office/drawing/2014/main" id="{C69689D7-87F7-3088-F135-667337EE0BDB}"/>
              </a:ext>
            </a:extLst>
          </p:cNvPr>
          <p:cNvPicPr>
            <a:picLocks noChangeAspect="1"/>
          </p:cNvPicPr>
          <p:nvPr/>
        </p:nvPicPr>
        <p:blipFill>
          <a:blip r:embed="rId3"/>
          <a:stretch>
            <a:fillRect/>
          </a:stretch>
        </p:blipFill>
        <p:spPr>
          <a:xfrm>
            <a:off x="2097533" y="2229263"/>
            <a:ext cx="7772400" cy="4389065"/>
          </a:xfrm>
          <a:prstGeom prst="rect">
            <a:avLst/>
          </a:prstGeom>
        </p:spPr>
      </p:pic>
    </p:spTree>
    <p:extLst>
      <p:ext uri="{BB962C8B-B14F-4D97-AF65-F5344CB8AC3E}">
        <p14:creationId xmlns:p14="http://schemas.microsoft.com/office/powerpoint/2010/main" val="388342653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B2DEF5E-499F-FF45-4D65-D9F1D3F86B04}"/>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E79D2A6C-C034-B12C-951C-179468761874}"/>
              </a:ext>
            </a:extLst>
          </p:cNvPr>
          <p:cNvSpPr>
            <a:spLocks noGrp="1"/>
          </p:cNvSpPr>
          <p:nvPr>
            <p:ph type="title"/>
          </p:nvPr>
        </p:nvSpPr>
        <p:spPr/>
        <p:txBody>
          <a:bodyPr/>
          <a:lstStyle/>
          <a:p>
            <a:r>
              <a:rPr lang="en-US" dirty="0">
                <a:latin typeface="Arial" panose="020B0604020202020204" pitchFamily="34" charset="0"/>
                <a:cs typeface="Arial" panose="020B0604020202020204" pitchFamily="34" charset="0"/>
              </a:rPr>
              <a:t>Forma Preconstruction hub setup</a:t>
            </a:r>
          </a:p>
        </p:txBody>
      </p:sp>
      <p:sp>
        <p:nvSpPr>
          <p:cNvPr id="58" name="Content Placeholder 2">
            <a:extLst>
              <a:ext uri="{FF2B5EF4-FFF2-40B4-BE49-F238E27FC236}">
                <a16:creationId xmlns:a16="http://schemas.microsoft.com/office/drawing/2014/main" id="{A67D5E6D-7BF5-E3F2-58D3-0979258DDF85}"/>
              </a:ext>
            </a:extLst>
          </p:cNvPr>
          <p:cNvSpPr txBox="1">
            <a:spLocks/>
          </p:cNvSpPr>
          <p:nvPr/>
        </p:nvSpPr>
        <p:spPr>
          <a:xfrm>
            <a:off x="427935" y="1519559"/>
            <a:ext cx="5864378" cy="3910710"/>
          </a:xfrm>
          <a:prstGeom prst="rect">
            <a:avLst/>
          </a:prstGeom>
        </p:spPr>
        <p:txBody>
          <a:bodyPr vert="horz" lIns="38352" tIns="19175" rIns="38352" bIns="19175" rtlCol="0">
            <a:noAutofit/>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pPr>
              <a:spcBef>
                <a:spcPts val="2200"/>
              </a:spcBef>
            </a:pPr>
            <a:r>
              <a:rPr lang="en-US" sz="2000" kern="100" dirty="0">
                <a:latin typeface="Arial" panose="020B0604020202020204" pitchFamily="34" charset="0"/>
                <a:cs typeface="Arial" panose="020B0604020202020204" pitchFamily="34" charset="0"/>
              </a:rPr>
              <a:t>At the hub level, the Admin sets the classification systems and the currency.</a:t>
            </a:r>
          </a:p>
          <a:p>
            <a:pPr>
              <a:spcBef>
                <a:spcPts val="2200"/>
              </a:spcBef>
            </a:pPr>
            <a:r>
              <a:rPr lang="en-US" sz="2000" kern="100" dirty="0">
                <a:latin typeface="Arial" panose="020B0604020202020204" pitchFamily="34" charset="0"/>
                <a:cs typeface="Arial" panose="020B0604020202020204" pitchFamily="34" charset="0"/>
              </a:rPr>
              <a:t>At the hub level, the Admin creates line items in the preconstruction library and costs for equipment, labor and material.</a:t>
            </a:r>
          </a:p>
        </p:txBody>
      </p:sp>
      <p:pic>
        <p:nvPicPr>
          <p:cNvPr id="3" name="Picture 2">
            <a:extLst>
              <a:ext uri="{FF2B5EF4-FFF2-40B4-BE49-F238E27FC236}">
                <a16:creationId xmlns:a16="http://schemas.microsoft.com/office/drawing/2014/main" id="{42476AC2-FB0E-CAC8-36B7-7ADB17578910}"/>
              </a:ext>
            </a:extLst>
          </p:cNvPr>
          <p:cNvPicPr>
            <a:picLocks noChangeAspect="1"/>
          </p:cNvPicPr>
          <p:nvPr/>
        </p:nvPicPr>
        <p:blipFill>
          <a:blip r:embed="rId3"/>
          <a:stretch>
            <a:fillRect/>
          </a:stretch>
        </p:blipFill>
        <p:spPr>
          <a:xfrm>
            <a:off x="6601839" y="1872168"/>
            <a:ext cx="5158083" cy="3930607"/>
          </a:xfrm>
          <a:prstGeom prst="rect">
            <a:avLst/>
          </a:prstGeom>
        </p:spPr>
      </p:pic>
      <p:pic>
        <p:nvPicPr>
          <p:cNvPr id="4" name="Picture 3">
            <a:extLst>
              <a:ext uri="{FF2B5EF4-FFF2-40B4-BE49-F238E27FC236}">
                <a16:creationId xmlns:a16="http://schemas.microsoft.com/office/drawing/2014/main" id="{1E55E3EA-8D64-0FDE-9DDB-5ACCB6F59937}"/>
              </a:ext>
            </a:extLst>
          </p:cNvPr>
          <p:cNvPicPr>
            <a:picLocks noChangeAspect="1"/>
          </p:cNvPicPr>
          <p:nvPr/>
        </p:nvPicPr>
        <p:blipFill>
          <a:blip r:embed="rId4"/>
          <a:stretch>
            <a:fillRect/>
          </a:stretch>
        </p:blipFill>
        <p:spPr>
          <a:xfrm>
            <a:off x="737461" y="3862216"/>
            <a:ext cx="5554852" cy="1940559"/>
          </a:xfrm>
          <a:prstGeom prst="rect">
            <a:avLst/>
          </a:prstGeom>
        </p:spPr>
      </p:pic>
    </p:spTree>
    <p:extLst>
      <p:ext uri="{BB962C8B-B14F-4D97-AF65-F5344CB8AC3E}">
        <p14:creationId xmlns:p14="http://schemas.microsoft.com/office/powerpoint/2010/main" val="91232831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7D554F-1942-804E-0AB6-D9A691F8AE49}"/>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4E152024-AF4F-230A-FBDF-6AA088BD6EC8}"/>
              </a:ext>
            </a:extLst>
          </p:cNvPr>
          <p:cNvSpPr>
            <a:spLocks noGrp="1"/>
          </p:cNvSpPr>
          <p:nvPr>
            <p:ph type="title"/>
          </p:nvPr>
        </p:nvSpPr>
        <p:spPr/>
        <p:txBody>
          <a:bodyPr/>
          <a:lstStyle/>
          <a:p>
            <a:r>
              <a:rPr lang="en-US" dirty="0">
                <a:latin typeface="Arial" panose="020B0604020202020204" pitchFamily="34" charset="0"/>
                <a:cs typeface="Arial" panose="020B0604020202020204" pitchFamily="34" charset="0"/>
              </a:rPr>
              <a:t>Forma Preconstruction project member setup</a:t>
            </a:r>
          </a:p>
        </p:txBody>
      </p:sp>
      <p:sp>
        <p:nvSpPr>
          <p:cNvPr id="58" name="Content Placeholder 2">
            <a:extLst>
              <a:ext uri="{FF2B5EF4-FFF2-40B4-BE49-F238E27FC236}">
                <a16:creationId xmlns:a16="http://schemas.microsoft.com/office/drawing/2014/main" id="{63F38B63-37FD-DC00-0EFB-333619B31853}"/>
              </a:ext>
            </a:extLst>
          </p:cNvPr>
          <p:cNvSpPr txBox="1">
            <a:spLocks/>
          </p:cNvSpPr>
          <p:nvPr/>
        </p:nvSpPr>
        <p:spPr>
          <a:xfrm>
            <a:off x="427934" y="1519559"/>
            <a:ext cx="10489448" cy="3910710"/>
          </a:xfrm>
          <a:prstGeom prst="rect">
            <a:avLst/>
          </a:prstGeom>
        </p:spPr>
        <p:txBody>
          <a:bodyPr vert="horz" lIns="38352" tIns="19175" rIns="38352" bIns="19175" rtlCol="0">
            <a:noAutofit/>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pPr marL="0" indent="0">
              <a:buNone/>
            </a:pPr>
            <a:r>
              <a:rPr lang="en-US" sz="2000" kern="100" dirty="0">
                <a:latin typeface="Arial" panose="020B0604020202020204" pitchFamily="34" charset="0"/>
                <a:cs typeface="Arial" panose="020B0604020202020204" pitchFamily="34" charset="0"/>
              </a:rPr>
              <a:t>To get started in Forma Takeoff, you should:</a:t>
            </a:r>
          </a:p>
          <a:p>
            <a:pPr lvl="1">
              <a:buFont typeface="Arial" panose="020B0604020202020204" pitchFamily="34" charset="0"/>
              <a:buChar char="•"/>
            </a:pPr>
            <a:r>
              <a:rPr lang="en-US" sz="2000" kern="100" dirty="0">
                <a:latin typeface="Arial" panose="020B0604020202020204" pitchFamily="34" charset="0"/>
                <a:cs typeface="Arial" panose="020B0604020202020204" pitchFamily="34" charset="0"/>
              </a:rPr>
              <a:t>Define a measurement system and classification systems.</a:t>
            </a:r>
          </a:p>
          <a:p>
            <a:pPr lvl="1">
              <a:buFont typeface="Arial" panose="020B0604020202020204" pitchFamily="34" charset="0"/>
              <a:buChar char="•"/>
            </a:pPr>
            <a:r>
              <a:rPr lang="en-US" sz="2000" kern="100" dirty="0">
                <a:latin typeface="Arial" panose="020B0604020202020204" pitchFamily="34" charset="0"/>
                <a:cs typeface="Arial" panose="020B0604020202020204" pitchFamily="34" charset="0"/>
              </a:rPr>
              <a:t>Upload 2D and 3D files in Sheets and Models to use during takeoff.</a:t>
            </a:r>
          </a:p>
          <a:p>
            <a:pPr lvl="1">
              <a:buFont typeface="Arial" panose="020B0604020202020204" pitchFamily="34" charset="0"/>
              <a:buChar char="•"/>
            </a:pPr>
            <a:r>
              <a:rPr lang="en-US" sz="2000" kern="100" dirty="0">
                <a:latin typeface="Arial" panose="020B0604020202020204" pitchFamily="34" charset="0"/>
                <a:cs typeface="Arial" panose="020B0604020202020204" pitchFamily="34" charset="0"/>
              </a:rPr>
              <a:t>Create takeoff packages to organize your scopes of works.</a:t>
            </a:r>
          </a:p>
        </p:txBody>
      </p:sp>
      <p:pic>
        <p:nvPicPr>
          <p:cNvPr id="2" name="Picture 1">
            <a:extLst>
              <a:ext uri="{FF2B5EF4-FFF2-40B4-BE49-F238E27FC236}">
                <a16:creationId xmlns:a16="http://schemas.microsoft.com/office/drawing/2014/main" id="{D21CA80C-7001-FAA7-F6DA-0086810B09DA}"/>
              </a:ext>
            </a:extLst>
          </p:cNvPr>
          <p:cNvPicPr>
            <a:picLocks noChangeAspect="1"/>
          </p:cNvPicPr>
          <p:nvPr/>
        </p:nvPicPr>
        <p:blipFill>
          <a:blip r:embed="rId3"/>
          <a:stretch>
            <a:fillRect/>
          </a:stretch>
        </p:blipFill>
        <p:spPr>
          <a:xfrm>
            <a:off x="1562145" y="3538926"/>
            <a:ext cx="9067709" cy="2895406"/>
          </a:xfrm>
          <a:prstGeom prst="rect">
            <a:avLst/>
          </a:prstGeom>
        </p:spPr>
      </p:pic>
    </p:spTree>
    <p:extLst>
      <p:ext uri="{BB962C8B-B14F-4D97-AF65-F5344CB8AC3E}">
        <p14:creationId xmlns:p14="http://schemas.microsoft.com/office/powerpoint/2010/main" val="418071990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13BB41-A260-96EC-CF3C-B9C9FE72772B}"/>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AE0ED99F-0FE8-0D38-AE71-B3CDAA04E1ED}"/>
              </a:ext>
            </a:extLst>
          </p:cNvPr>
          <p:cNvSpPr>
            <a:spLocks noGrp="1"/>
          </p:cNvSpPr>
          <p:nvPr>
            <p:ph type="title"/>
          </p:nvPr>
        </p:nvSpPr>
        <p:spPr/>
        <p:txBody>
          <a:bodyPr/>
          <a:lstStyle/>
          <a:p>
            <a:r>
              <a:rPr lang="en-US" dirty="0">
                <a:latin typeface="Arial" panose="020B0604020202020204" pitchFamily="34" charset="0"/>
                <a:cs typeface="Arial" panose="020B0604020202020204" pitchFamily="34" charset="0"/>
              </a:rPr>
              <a:t>Forma Takeoff</a:t>
            </a:r>
          </a:p>
        </p:txBody>
      </p:sp>
      <p:sp>
        <p:nvSpPr>
          <p:cNvPr id="58" name="Content Placeholder 2">
            <a:extLst>
              <a:ext uri="{FF2B5EF4-FFF2-40B4-BE49-F238E27FC236}">
                <a16:creationId xmlns:a16="http://schemas.microsoft.com/office/drawing/2014/main" id="{5400D14D-C39C-89E9-E278-25E35840675C}"/>
              </a:ext>
            </a:extLst>
          </p:cNvPr>
          <p:cNvSpPr txBox="1">
            <a:spLocks/>
          </p:cNvSpPr>
          <p:nvPr/>
        </p:nvSpPr>
        <p:spPr>
          <a:xfrm>
            <a:off x="427934" y="1519559"/>
            <a:ext cx="3458266" cy="3910710"/>
          </a:xfrm>
          <a:prstGeom prst="rect">
            <a:avLst/>
          </a:prstGeom>
        </p:spPr>
        <p:txBody>
          <a:bodyPr vert="horz" lIns="38352" tIns="19175" rIns="38352" bIns="19175" rtlCol="0">
            <a:noAutofit/>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pPr>
              <a:spcBef>
                <a:spcPts val="1333"/>
              </a:spcBef>
            </a:pPr>
            <a:r>
              <a:rPr lang="en-US" sz="2000" kern="100" dirty="0">
                <a:latin typeface="Arial" panose="020B0604020202020204" pitchFamily="34" charset="0"/>
                <a:cs typeface="Arial" panose="020B0604020202020204" pitchFamily="34" charset="0"/>
              </a:rPr>
              <a:t>To start takeoff exercises, you create takeoff types and assign one or multiple outputs.</a:t>
            </a:r>
          </a:p>
          <a:p>
            <a:pPr>
              <a:spcBef>
                <a:spcPts val="1333"/>
              </a:spcBef>
            </a:pPr>
            <a:r>
              <a:rPr lang="en-US" sz="2000" kern="100" dirty="0">
                <a:latin typeface="Arial" panose="020B0604020202020204" pitchFamily="34" charset="0"/>
                <a:cs typeface="Arial" panose="020B0604020202020204" pitchFamily="34" charset="0"/>
              </a:rPr>
              <a:t>The inventory keeps track of all your takeoffs, showing the instances taken off, their associated costs, and classifications.</a:t>
            </a:r>
          </a:p>
          <a:p>
            <a:pPr>
              <a:spcBef>
                <a:spcPts val="1333"/>
              </a:spcBef>
            </a:pPr>
            <a:r>
              <a:rPr lang="en-US" sz="2000" kern="100" dirty="0">
                <a:latin typeface="Arial" panose="020B0604020202020204" pitchFamily="34" charset="0"/>
                <a:cs typeface="Arial" panose="020B0604020202020204" pitchFamily="34" charset="0"/>
              </a:rPr>
              <a:t>Takeoff types can be associated to line items in the Preconstruction library to calculate costs automatically.</a:t>
            </a:r>
          </a:p>
        </p:txBody>
      </p:sp>
      <p:pic>
        <p:nvPicPr>
          <p:cNvPr id="2" name="Picture 1">
            <a:extLst>
              <a:ext uri="{FF2B5EF4-FFF2-40B4-BE49-F238E27FC236}">
                <a16:creationId xmlns:a16="http://schemas.microsoft.com/office/drawing/2014/main" id="{0C10C6BE-3579-7CE2-C9EF-C4542C76363F}"/>
              </a:ext>
            </a:extLst>
          </p:cNvPr>
          <p:cNvPicPr>
            <a:picLocks noChangeAspect="1"/>
          </p:cNvPicPr>
          <p:nvPr/>
        </p:nvPicPr>
        <p:blipFill>
          <a:blip r:embed="rId3"/>
          <a:stretch>
            <a:fillRect/>
          </a:stretch>
        </p:blipFill>
        <p:spPr>
          <a:xfrm>
            <a:off x="4091491" y="1519559"/>
            <a:ext cx="7867752" cy="3794799"/>
          </a:xfrm>
          <a:prstGeom prst="rect">
            <a:avLst/>
          </a:prstGeom>
        </p:spPr>
      </p:pic>
    </p:spTree>
    <p:extLst>
      <p:ext uri="{BB962C8B-B14F-4D97-AF65-F5344CB8AC3E}">
        <p14:creationId xmlns:p14="http://schemas.microsoft.com/office/powerpoint/2010/main" val="159769289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F7717E4-2FC7-16A1-852F-4404C35584C8}"/>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AEA6FC18-AE22-0358-3934-F637C948329C}"/>
              </a:ext>
            </a:extLst>
          </p:cNvPr>
          <p:cNvSpPr>
            <a:spLocks noGrp="1"/>
          </p:cNvSpPr>
          <p:nvPr>
            <p:ph type="title"/>
          </p:nvPr>
        </p:nvSpPr>
        <p:spPr/>
        <p:txBody>
          <a:bodyPr/>
          <a:lstStyle/>
          <a:p>
            <a:r>
              <a:rPr lang="en-US" dirty="0">
                <a:latin typeface="Arial" panose="020B0604020202020204" pitchFamily="34" charset="0"/>
                <a:cs typeface="Arial" panose="020B0604020202020204" pitchFamily="34" charset="0"/>
              </a:rPr>
              <a:t>Output definitions</a:t>
            </a:r>
          </a:p>
        </p:txBody>
      </p:sp>
      <p:sp>
        <p:nvSpPr>
          <p:cNvPr id="58" name="Content Placeholder 2">
            <a:extLst>
              <a:ext uri="{FF2B5EF4-FFF2-40B4-BE49-F238E27FC236}">
                <a16:creationId xmlns:a16="http://schemas.microsoft.com/office/drawing/2014/main" id="{186D73ED-1D75-D8EC-B79F-C79DB17195FA}"/>
              </a:ext>
            </a:extLst>
          </p:cNvPr>
          <p:cNvSpPr txBox="1">
            <a:spLocks/>
          </p:cNvSpPr>
          <p:nvPr/>
        </p:nvSpPr>
        <p:spPr>
          <a:xfrm>
            <a:off x="427934" y="1519559"/>
            <a:ext cx="3729396" cy="3910710"/>
          </a:xfrm>
          <a:prstGeom prst="rect">
            <a:avLst/>
          </a:prstGeom>
        </p:spPr>
        <p:txBody>
          <a:bodyPr vert="horz" lIns="38352" tIns="19175" rIns="38352" bIns="19175" rtlCol="0">
            <a:noAutofit/>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pPr>
              <a:spcBef>
                <a:spcPts val="1333"/>
              </a:spcBef>
            </a:pPr>
            <a:r>
              <a:rPr lang="en-US" sz="2000" kern="100" dirty="0">
                <a:latin typeface="Arial" panose="020B0604020202020204" pitchFamily="34" charset="0"/>
                <a:cs typeface="Arial" panose="020B0604020202020204" pitchFamily="34" charset="0"/>
              </a:rPr>
              <a:t>For any takeoff type that cannot be associated to a line item in the Preconstruction library, you can create an output definition.</a:t>
            </a:r>
          </a:p>
          <a:p>
            <a:pPr>
              <a:spcBef>
                <a:spcPts val="1333"/>
              </a:spcBef>
            </a:pPr>
            <a:r>
              <a:rPr lang="en-US" sz="2000" kern="100" dirty="0">
                <a:latin typeface="Arial" panose="020B0604020202020204" pitchFamily="34" charset="0"/>
                <a:cs typeface="Arial" panose="020B0604020202020204" pitchFamily="34" charset="0"/>
              </a:rPr>
              <a:t>You can add a cost for an output definition and it will appear under Other Costs in Forma Estimate.</a:t>
            </a:r>
          </a:p>
          <a:p>
            <a:pPr>
              <a:spcBef>
                <a:spcPts val="1333"/>
              </a:spcBef>
            </a:pPr>
            <a:r>
              <a:rPr lang="en-US" sz="2000" kern="100" dirty="0">
                <a:latin typeface="Arial" panose="020B0604020202020204" pitchFamily="34" charset="0"/>
                <a:cs typeface="Arial" panose="020B0604020202020204" pitchFamily="34" charset="0"/>
              </a:rPr>
              <a:t>You can also assign material, labor, equipment and subcontractor cost to output definitions in Estimate.</a:t>
            </a:r>
          </a:p>
        </p:txBody>
      </p:sp>
      <p:pic>
        <p:nvPicPr>
          <p:cNvPr id="3" name="Picture 2">
            <a:extLst>
              <a:ext uri="{FF2B5EF4-FFF2-40B4-BE49-F238E27FC236}">
                <a16:creationId xmlns:a16="http://schemas.microsoft.com/office/drawing/2014/main" id="{2F81D301-35B6-D44A-7E34-6F3D5D4B84FB}"/>
              </a:ext>
            </a:extLst>
          </p:cNvPr>
          <p:cNvPicPr>
            <a:picLocks noChangeAspect="1"/>
          </p:cNvPicPr>
          <p:nvPr/>
        </p:nvPicPr>
        <p:blipFill>
          <a:blip r:embed="rId3"/>
          <a:srcRect t="10230"/>
          <a:stretch>
            <a:fillRect/>
          </a:stretch>
        </p:blipFill>
        <p:spPr>
          <a:xfrm>
            <a:off x="4708920" y="1844298"/>
            <a:ext cx="6991761" cy="2849622"/>
          </a:xfrm>
          <a:prstGeom prst="rect">
            <a:avLst/>
          </a:prstGeom>
        </p:spPr>
      </p:pic>
    </p:spTree>
    <p:extLst>
      <p:ext uri="{BB962C8B-B14F-4D97-AF65-F5344CB8AC3E}">
        <p14:creationId xmlns:p14="http://schemas.microsoft.com/office/powerpoint/2010/main" val="364127848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8CCD64-9BD7-D7CD-0EED-C3A514BB7820}"/>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0FB5E1CF-C2BD-9D11-5312-0A1CCD3F26DE}"/>
              </a:ext>
            </a:extLst>
          </p:cNvPr>
          <p:cNvSpPr>
            <a:spLocks noGrp="1"/>
          </p:cNvSpPr>
          <p:nvPr>
            <p:ph type="title"/>
          </p:nvPr>
        </p:nvSpPr>
        <p:spPr/>
        <p:txBody>
          <a:bodyPr/>
          <a:lstStyle/>
          <a:p>
            <a:r>
              <a:rPr lang="en-US" dirty="0">
                <a:latin typeface="Arial" panose="020B0604020202020204" pitchFamily="34" charset="0"/>
                <a:cs typeface="Arial" panose="020B0604020202020204" pitchFamily="34" charset="0"/>
              </a:rPr>
              <a:t>Send to Estimate</a:t>
            </a:r>
          </a:p>
        </p:txBody>
      </p:sp>
      <p:sp>
        <p:nvSpPr>
          <p:cNvPr id="58" name="Content Placeholder 2">
            <a:extLst>
              <a:ext uri="{FF2B5EF4-FFF2-40B4-BE49-F238E27FC236}">
                <a16:creationId xmlns:a16="http://schemas.microsoft.com/office/drawing/2014/main" id="{F1F05514-8A1E-42C5-C7C4-BDC37228E493}"/>
              </a:ext>
            </a:extLst>
          </p:cNvPr>
          <p:cNvSpPr txBox="1">
            <a:spLocks/>
          </p:cNvSpPr>
          <p:nvPr/>
        </p:nvSpPr>
        <p:spPr>
          <a:xfrm>
            <a:off x="427934" y="1519559"/>
            <a:ext cx="11272746" cy="3910710"/>
          </a:xfrm>
          <a:prstGeom prst="rect">
            <a:avLst/>
          </a:prstGeom>
        </p:spPr>
        <p:txBody>
          <a:bodyPr vert="horz" lIns="38352" tIns="19175" rIns="38352" bIns="19175" rtlCol="0">
            <a:noAutofit/>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pPr>
              <a:spcBef>
                <a:spcPts val="1333"/>
              </a:spcBef>
            </a:pPr>
            <a:r>
              <a:rPr lang="en-US" sz="2000" kern="100" dirty="0">
                <a:latin typeface="Arial" panose="020B0604020202020204" pitchFamily="34" charset="0"/>
                <a:cs typeface="Arial" panose="020B0604020202020204" pitchFamily="34" charset="0"/>
              </a:rPr>
              <a:t>To send quantities from Takeoff to Estimate, open the inventory, and click Send to Estimate.</a:t>
            </a:r>
          </a:p>
          <a:p>
            <a:pPr>
              <a:spcBef>
                <a:spcPts val="1333"/>
              </a:spcBef>
            </a:pPr>
            <a:r>
              <a:rPr lang="en-US" sz="2000" kern="100" dirty="0">
                <a:latin typeface="Arial" panose="020B0604020202020204" pitchFamily="34" charset="0"/>
                <a:cs typeface="Arial" panose="020B0604020202020204" pitchFamily="34" charset="0"/>
              </a:rPr>
              <a:t>You can select which quantity to send. This can be helpful if you are still working on a certain takeoff type that is not ready to be estimated yet.</a:t>
            </a:r>
          </a:p>
        </p:txBody>
      </p:sp>
      <p:pic>
        <p:nvPicPr>
          <p:cNvPr id="2" name="Picture 1">
            <a:extLst>
              <a:ext uri="{FF2B5EF4-FFF2-40B4-BE49-F238E27FC236}">
                <a16:creationId xmlns:a16="http://schemas.microsoft.com/office/drawing/2014/main" id="{C8F302F6-DB64-A2FA-960A-1EA94862621B}"/>
              </a:ext>
            </a:extLst>
          </p:cNvPr>
          <p:cNvPicPr>
            <a:picLocks noChangeAspect="1"/>
          </p:cNvPicPr>
          <p:nvPr/>
        </p:nvPicPr>
        <p:blipFill>
          <a:blip r:embed="rId3"/>
          <a:stretch>
            <a:fillRect/>
          </a:stretch>
        </p:blipFill>
        <p:spPr>
          <a:xfrm>
            <a:off x="1466882" y="3039644"/>
            <a:ext cx="9551638" cy="2390625"/>
          </a:xfrm>
          <a:prstGeom prst="rect">
            <a:avLst/>
          </a:prstGeom>
        </p:spPr>
      </p:pic>
    </p:spTree>
    <p:extLst>
      <p:ext uri="{BB962C8B-B14F-4D97-AF65-F5344CB8AC3E}">
        <p14:creationId xmlns:p14="http://schemas.microsoft.com/office/powerpoint/2010/main" val="344298645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F7C9A23-CF2E-C5FD-BCE3-E61EB3B8883E}"/>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567083C2-C6CF-F0DB-6489-2E0899C9C797}"/>
              </a:ext>
            </a:extLst>
          </p:cNvPr>
          <p:cNvSpPr>
            <a:spLocks noGrp="1"/>
          </p:cNvSpPr>
          <p:nvPr>
            <p:ph type="title"/>
          </p:nvPr>
        </p:nvSpPr>
        <p:spPr/>
        <p:txBody>
          <a:bodyPr/>
          <a:lstStyle/>
          <a:p>
            <a:r>
              <a:rPr lang="en-US" dirty="0">
                <a:latin typeface="Arial" panose="020B0604020202020204" pitchFamily="34" charset="0"/>
                <a:cs typeface="Arial" panose="020B0604020202020204" pitchFamily="34" charset="0"/>
              </a:rPr>
              <a:t>Forma Estimate</a:t>
            </a:r>
          </a:p>
        </p:txBody>
      </p:sp>
      <p:sp>
        <p:nvSpPr>
          <p:cNvPr id="58" name="Content Placeholder 2">
            <a:extLst>
              <a:ext uri="{FF2B5EF4-FFF2-40B4-BE49-F238E27FC236}">
                <a16:creationId xmlns:a16="http://schemas.microsoft.com/office/drawing/2014/main" id="{B71CADFF-87A8-232D-E67E-E126B73A0FC9}"/>
              </a:ext>
            </a:extLst>
          </p:cNvPr>
          <p:cNvSpPr txBox="1">
            <a:spLocks/>
          </p:cNvSpPr>
          <p:nvPr/>
        </p:nvSpPr>
        <p:spPr>
          <a:xfrm>
            <a:off x="427934" y="1519559"/>
            <a:ext cx="11272746" cy="3910710"/>
          </a:xfrm>
          <a:prstGeom prst="rect">
            <a:avLst/>
          </a:prstGeom>
        </p:spPr>
        <p:txBody>
          <a:bodyPr vert="horz" lIns="38352" tIns="19175" rIns="38352" bIns="19175" rtlCol="0">
            <a:noAutofit/>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pPr>
              <a:spcBef>
                <a:spcPts val="1333"/>
              </a:spcBef>
            </a:pPr>
            <a:r>
              <a:rPr lang="en-US" sz="2000" kern="100" dirty="0">
                <a:latin typeface="Arial" panose="020B0604020202020204" pitchFamily="34" charset="0"/>
                <a:cs typeface="Arial" panose="020B0604020202020204" pitchFamily="34" charset="0"/>
              </a:rPr>
              <a:t>Quantities sent from Takeoff can be modified here if need be.</a:t>
            </a:r>
          </a:p>
          <a:p>
            <a:pPr>
              <a:spcBef>
                <a:spcPts val="1333"/>
              </a:spcBef>
            </a:pPr>
            <a:r>
              <a:rPr lang="en-US" sz="2000" kern="100" dirty="0">
                <a:latin typeface="Arial" panose="020B0604020202020204" pitchFamily="34" charset="0"/>
                <a:cs typeface="Arial" panose="020B0604020202020204" pitchFamily="34" charset="0"/>
              </a:rPr>
              <a:t>Takeoff types associated with line items will have their costs automatically calculated.</a:t>
            </a:r>
          </a:p>
          <a:p>
            <a:pPr>
              <a:spcBef>
                <a:spcPts val="1333"/>
              </a:spcBef>
            </a:pPr>
            <a:r>
              <a:rPr lang="en-US" sz="2000" kern="100" dirty="0">
                <a:latin typeface="Arial" panose="020B0604020202020204" pitchFamily="34" charset="0"/>
                <a:cs typeface="Arial" panose="020B0604020202020204" pitchFamily="34" charset="0"/>
              </a:rPr>
              <a:t>For output definitions with unit costs created, cost values will appear under other costs.</a:t>
            </a:r>
          </a:p>
        </p:txBody>
      </p:sp>
      <p:pic>
        <p:nvPicPr>
          <p:cNvPr id="3" name="Picture 2">
            <a:extLst>
              <a:ext uri="{FF2B5EF4-FFF2-40B4-BE49-F238E27FC236}">
                <a16:creationId xmlns:a16="http://schemas.microsoft.com/office/drawing/2014/main" id="{F642F58F-2671-B927-C37B-98D18FB4B42C}"/>
              </a:ext>
            </a:extLst>
          </p:cNvPr>
          <p:cNvPicPr>
            <a:picLocks noChangeAspect="1"/>
          </p:cNvPicPr>
          <p:nvPr/>
        </p:nvPicPr>
        <p:blipFill>
          <a:blip r:embed="rId3"/>
          <a:srcRect t="6780"/>
          <a:stretch>
            <a:fillRect/>
          </a:stretch>
        </p:blipFill>
        <p:spPr>
          <a:xfrm>
            <a:off x="1524000" y="3185932"/>
            <a:ext cx="9144000" cy="2702502"/>
          </a:xfrm>
          <a:prstGeom prst="rect">
            <a:avLst/>
          </a:prstGeom>
        </p:spPr>
      </p:pic>
    </p:spTree>
    <p:extLst>
      <p:ext uri="{BB962C8B-B14F-4D97-AF65-F5344CB8AC3E}">
        <p14:creationId xmlns:p14="http://schemas.microsoft.com/office/powerpoint/2010/main" val="239881760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5CCA6A3-9FF7-B505-1D02-78AAA6692007}"/>
              </a:ext>
            </a:extLst>
          </p:cNvPr>
          <p:cNvSpPr>
            <a:spLocks noGrp="1"/>
          </p:cNvSpPr>
          <p:nvPr>
            <p:ph sz="quarter" idx="51"/>
          </p:nvPr>
        </p:nvSpPr>
        <p:spPr>
          <a:xfrm>
            <a:off x="430212" y="1541387"/>
            <a:ext cx="11353800" cy="4260850"/>
          </a:xfrm>
        </p:spPr>
        <p:txBody>
          <a:bodyPr vert="horz" lIns="0" tIns="0" rIns="0" bIns="0" rtlCol="0" anchor="t">
            <a:noAutofit/>
          </a:bodyPr>
          <a:lstStyle/>
          <a:p>
            <a:pPr marL="0" indent="0">
              <a:buNone/>
            </a:pPr>
            <a:r>
              <a:rPr lang="en-US" dirty="0">
                <a:latin typeface="Arial" panose="020B0604020202020204" pitchFamily="34" charset="0"/>
                <a:ea typeface="Artifakt Element"/>
                <a:cs typeface="Arial" panose="020B0604020202020204" pitchFamily="34" charset="0"/>
              </a:rPr>
              <a:t>After completing this course, you’ll be able to:</a:t>
            </a:r>
          </a:p>
          <a:p>
            <a:pPr lvl="0" fontAlgn="base"/>
            <a:r>
              <a:rPr lang="en-US" dirty="0">
                <a:latin typeface="Arial" panose="020B0604020202020204" pitchFamily="34" charset="0"/>
                <a:cs typeface="Arial" panose="020B0604020202020204" pitchFamily="34" charset="0"/>
              </a:rPr>
              <a:t>Access and navigate a Forma Preconstruction project environment.</a:t>
            </a:r>
          </a:p>
          <a:p>
            <a:pPr lvl="0" fontAlgn="base"/>
            <a:r>
              <a:rPr lang="en-US" dirty="0">
                <a:latin typeface="Arial" panose="020B0604020202020204" pitchFamily="34" charset="0"/>
                <a:cs typeface="Arial" panose="020B0604020202020204" pitchFamily="34" charset="0"/>
              </a:rPr>
              <a:t>Configure a project for takeoff and estimating.</a:t>
            </a:r>
          </a:p>
          <a:p>
            <a:pPr lvl="0" fontAlgn="base"/>
            <a:r>
              <a:rPr lang="en-US" dirty="0">
                <a:latin typeface="Arial" panose="020B0604020202020204" pitchFamily="34" charset="0"/>
                <a:cs typeface="Arial" panose="020B0604020202020204" pitchFamily="34" charset="0"/>
              </a:rPr>
              <a:t>Extract and organize quantities from 2D drawings and 3D models.</a:t>
            </a:r>
          </a:p>
          <a:p>
            <a:pPr lvl="0" fontAlgn="base"/>
            <a:r>
              <a:rPr lang="en-US" dirty="0">
                <a:latin typeface="Arial" panose="020B0604020202020204" pitchFamily="34" charset="0"/>
                <a:cs typeface="Arial" panose="020B0604020202020204" pitchFamily="34" charset="0"/>
              </a:rPr>
              <a:t>Prepare takeoff data for use in cost estimation.</a:t>
            </a:r>
          </a:p>
          <a:p>
            <a:pPr lvl="0" fontAlgn="base"/>
            <a:r>
              <a:rPr lang="en-US" dirty="0">
                <a:latin typeface="Arial" panose="020B0604020202020204" pitchFamily="34" charset="0"/>
                <a:cs typeface="Arial" panose="020B0604020202020204" pitchFamily="34" charset="0"/>
              </a:rPr>
              <a:t>Develop structured cost estimates using Estimate.</a:t>
            </a:r>
          </a:p>
          <a:p>
            <a:pPr lvl="0" fontAlgn="base"/>
            <a:r>
              <a:rPr lang="en-US" dirty="0">
                <a:latin typeface="Arial" panose="020B0604020202020204" pitchFamily="34" charset="0"/>
                <a:cs typeface="Arial" panose="020B0604020202020204" pitchFamily="34" charset="0"/>
              </a:rPr>
              <a:t>Update and refine estimates as project information changes.</a:t>
            </a:r>
          </a:p>
          <a:p>
            <a:pPr lvl="0"/>
            <a:endParaRPr lang="en-US" dirty="0">
              <a:latin typeface="Arial" panose="020B0604020202020204" pitchFamily="34" charset="0"/>
              <a:cs typeface="Arial" panose="020B0604020202020204" pitchFamily="34" charset="0"/>
            </a:endParaRPr>
          </a:p>
          <a:p>
            <a:pPr lvl="0"/>
            <a:endParaRPr lang="en-US" dirty="0">
              <a:latin typeface="Arial" panose="020B0604020202020204" pitchFamily="34" charset="0"/>
              <a:cs typeface="Arial" panose="020B0604020202020204" pitchFamily="34" charset="0"/>
            </a:endParaRPr>
          </a:p>
          <a:p>
            <a:pPr marL="0" lvl="0" indent="0">
              <a:buNone/>
            </a:pPr>
            <a:endParaRPr lang="en-US" dirty="0">
              <a:latin typeface="Arial" panose="020B0604020202020204" pitchFamily="34" charset="0"/>
              <a:cs typeface="Arial" panose="020B0604020202020204" pitchFamily="34" charset="0"/>
            </a:endParaRPr>
          </a:p>
        </p:txBody>
      </p:sp>
      <p:sp>
        <p:nvSpPr>
          <p:cNvPr id="4" name="Title 3">
            <a:extLst>
              <a:ext uri="{FF2B5EF4-FFF2-40B4-BE49-F238E27FC236}">
                <a16:creationId xmlns:a16="http://schemas.microsoft.com/office/drawing/2014/main" id="{0D2012F7-E679-8B67-9B0D-680D810F04A6}"/>
              </a:ext>
            </a:extLst>
          </p:cNvPr>
          <p:cNvSpPr>
            <a:spLocks noGrp="1"/>
          </p:cNvSpPr>
          <p:nvPr>
            <p:ph type="title"/>
          </p:nvPr>
        </p:nvSpPr>
        <p:spPr/>
        <p:txBody>
          <a:bodyPr/>
          <a:lstStyle/>
          <a:p>
            <a:r>
              <a:rPr lang="en-US" dirty="0">
                <a:latin typeface="Arial" panose="020B0604020202020204" pitchFamily="34" charset="0"/>
                <a:ea typeface="+mj-lt"/>
                <a:cs typeface="Arial" panose="020B0604020202020204" pitchFamily="34" charset="0"/>
              </a:rPr>
              <a:t>Learning objectives</a:t>
            </a:r>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32981238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03B60FD-B32C-1275-4A45-6F17CE722164}"/>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1A07DACF-3572-6E66-93C6-BE2067D6EA06}"/>
              </a:ext>
            </a:extLst>
          </p:cNvPr>
          <p:cNvSpPr>
            <a:spLocks noGrp="1"/>
          </p:cNvSpPr>
          <p:nvPr>
            <p:ph type="title"/>
          </p:nvPr>
        </p:nvSpPr>
        <p:spPr>
          <a:xfrm>
            <a:off x="491320" y="487681"/>
            <a:ext cx="11209360" cy="517065"/>
          </a:xfrm>
        </p:spPr>
        <p:txBody>
          <a:bodyPr/>
          <a:lstStyle/>
          <a:p>
            <a:r>
              <a:rPr lang="en-US" dirty="0">
                <a:latin typeface="Arial" panose="020B0604020202020204" pitchFamily="34" charset="0"/>
                <a:cs typeface="Arial" panose="020B0604020202020204" pitchFamily="34" charset="0"/>
              </a:rPr>
              <a:t>Using the Preconstruction library in Estimate</a:t>
            </a:r>
          </a:p>
        </p:txBody>
      </p:sp>
      <p:sp>
        <p:nvSpPr>
          <p:cNvPr id="58" name="Content Placeholder 2">
            <a:extLst>
              <a:ext uri="{FF2B5EF4-FFF2-40B4-BE49-F238E27FC236}">
                <a16:creationId xmlns:a16="http://schemas.microsoft.com/office/drawing/2014/main" id="{9744779C-037D-103F-E571-BA659D8BAC4D}"/>
              </a:ext>
            </a:extLst>
          </p:cNvPr>
          <p:cNvSpPr txBox="1">
            <a:spLocks/>
          </p:cNvSpPr>
          <p:nvPr/>
        </p:nvSpPr>
        <p:spPr>
          <a:xfrm>
            <a:off x="427934" y="1519559"/>
            <a:ext cx="11272746" cy="3910710"/>
          </a:xfrm>
          <a:prstGeom prst="rect">
            <a:avLst/>
          </a:prstGeom>
        </p:spPr>
        <p:txBody>
          <a:bodyPr vert="horz" lIns="38352" tIns="19175" rIns="38352" bIns="19175" rtlCol="0">
            <a:noAutofit/>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pPr marL="0" indent="0">
              <a:spcBef>
                <a:spcPts val="1333"/>
              </a:spcBef>
              <a:buNone/>
            </a:pPr>
            <a:r>
              <a:rPr lang="en-US" sz="2000" kern="100" dirty="0">
                <a:latin typeface="Arial" panose="020B0604020202020204" pitchFamily="34" charset="0"/>
                <a:cs typeface="Arial" panose="020B0604020202020204" pitchFamily="34" charset="0"/>
              </a:rPr>
              <a:t>All cost fields can be modified by inputting a value into the table or using a productivity formula based on the Preconstruction library.</a:t>
            </a:r>
          </a:p>
        </p:txBody>
      </p:sp>
      <p:pic>
        <p:nvPicPr>
          <p:cNvPr id="4" name="Picture 3">
            <a:extLst>
              <a:ext uri="{FF2B5EF4-FFF2-40B4-BE49-F238E27FC236}">
                <a16:creationId xmlns:a16="http://schemas.microsoft.com/office/drawing/2014/main" id="{2D284008-C7F1-FD66-6B60-C8FC847EC5EE}"/>
              </a:ext>
            </a:extLst>
          </p:cNvPr>
          <p:cNvPicPr>
            <a:picLocks noChangeAspect="1"/>
          </p:cNvPicPr>
          <p:nvPr/>
        </p:nvPicPr>
        <p:blipFill>
          <a:blip r:embed="rId3"/>
          <a:srcRect t="3398"/>
          <a:stretch>
            <a:fillRect/>
          </a:stretch>
        </p:blipFill>
        <p:spPr>
          <a:xfrm>
            <a:off x="1850786" y="2863516"/>
            <a:ext cx="8490429" cy="3081567"/>
          </a:xfrm>
          <a:prstGeom prst="rect">
            <a:avLst/>
          </a:prstGeom>
        </p:spPr>
      </p:pic>
    </p:spTree>
    <p:extLst>
      <p:ext uri="{BB962C8B-B14F-4D97-AF65-F5344CB8AC3E}">
        <p14:creationId xmlns:p14="http://schemas.microsoft.com/office/powerpoint/2010/main" val="280558253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E8A077-3F71-BFF6-5F23-1D5986BAE409}"/>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DC984FD9-4250-6F44-A4D1-2FA0A876D620}"/>
              </a:ext>
            </a:extLst>
          </p:cNvPr>
          <p:cNvSpPr>
            <a:spLocks noGrp="1"/>
          </p:cNvSpPr>
          <p:nvPr>
            <p:ph type="title"/>
          </p:nvPr>
        </p:nvSpPr>
        <p:spPr>
          <a:xfrm>
            <a:off x="491320" y="487681"/>
            <a:ext cx="11209360" cy="517065"/>
          </a:xfrm>
        </p:spPr>
        <p:txBody>
          <a:bodyPr/>
          <a:lstStyle/>
          <a:p>
            <a:r>
              <a:rPr lang="en-US" dirty="0">
                <a:latin typeface="Arial" panose="020B0604020202020204" pitchFamily="34" charset="0"/>
                <a:cs typeface="Arial" panose="020B0604020202020204" pitchFamily="34" charset="0"/>
              </a:rPr>
              <a:t>Indirect costs in Estimate</a:t>
            </a:r>
          </a:p>
        </p:txBody>
      </p:sp>
      <p:sp>
        <p:nvSpPr>
          <p:cNvPr id="58" name="Content Placeholder 2">
            <a:extLst>
              <a:ext uri="{FF2B5EF4-FFF2-40B4-BE49-F238E27FC236}">
                <a16:creationId xmlns:a16="http://schemas.microsoft.com/office/drawing/2014/main" id="{3163428C-FCD9-C875-0E51-618FE6EEF1A8}"/>
              </a:ext>
            </a:extLst>
          </p:cNvPr>
          <p:cNvSpPr txBox="1">
            <a:spLocks/>
          </p:cNvSpPr>
          <p:nvPr/>
        </p:nvSpPr>
        <p:spPr>
          <a:xfrm>
            <a:off x="427934" y="1519559"/>
            <a:ext cx="11272746" cy="3910710"/>
          </a:xfrm>
          <a:prstGeom prst="rect">
            <a:avLst/>
          </a:prstGeom>
        </p:spPr>
        <p:txBody>
          <a:bodyPr vert="horz" lIns="38352" tIns="19175" rIns="38352" bIns="19175" rtlCol="0">
            <a:noAutofit/>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pPr marL="0" indent="0">
              <a:spcBef>
                <a:spcPts val="1333"/>
              </a:spcBef>
              <a:buNone/>
            </a:pPr>
            <a:r>
              <a:rPr lang="en-US" sz="2000" kern="100" dirty="0">
                <a:latin typeface="Arial" panose="020B0604020202020204" pitchFamily="34" charset="0"/>
                <a:cs typeface="Arial" panose="020B0604020202020204" pitchFamily="34" charset="0"/>
              </a:rPr>
              <a:t>Indirect cost can be added in the Cost Markups tab.</a:t>
            </a:r>
          </a:p>
        </p:txBody>
      </p:sp>
      <p:pic>
        <p:nvPicPr>
          <p:cNvPr id="2" name="Picture 1">
            <a:extLst>
              <a:ext uri="{FF2B5EF4-FFF2-40B4-BE49-F238E27FC236}">
                <a16:creationId xmlns:a16="http://schemas.microsoft.com/office/drawing/2014/main" id="{0C37A23C-2605-1E25-8D92-3EB689FB2B63}"/>
              </a:ext>
            </a:extLst>
          </p:cNvPr>
          <p:cNvPicPr>
            <a:picLocks noChangeAspect="1"/>
          </p:cNvPicPr>
          <p:nvPr/>
        </p:nvPicPr>
        <p:blipFill>
          <a:blip r:embed="rId3"/>
          <a:srcRect t="10143"/>
          <a:stretch>
            <a:fillRect/>
          </a:stretch>
        </p:blipFill>
        <p:spPr>
          <a:xfrm>
            <a:off x="1463040" y="2719137"/>
            <a:ext cx="9000447" cy="2711132"/>
          </a:xfrm>
          <a:prstGeom prst="rect">
            <a:avLst/>
          </a:prstGeom>
        </p:spPr>
      </p:pic>
    </p:spTree>
    <p:extLst>
      <p:ext uri="{BB962C8B-B14F-4D97-AF65-F5344CB8AC3E}">
        <p14:creationId xmlns:p14="http://schemas.microsoft.com/office/powerpoint/2010/main" val="257172324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7DAC20-0E64-FEEB-FE34-352829198259}"/>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FF253230-6E43-48AA-9393-6CF68B103CC7}"/>
              </a:ext>
            </a:extLst>
          </p:cNvPr>
          <p:cNvSpPr>
            <a:spLocks noGrp="1"/>
          </p:cNvSpPr>
          <p:nvPr>
            <p:ph type="title"/>
          </p:nvPr>
        </p:nvSpPr>
        <p:spPr>
          <a:xfrm>
            <a:off x="491320" y="487681"/>
            <a:ext cx="11209360" cy="517065"/>
          </a:xfrm>
        </p:spPr>
        <p:txBody>
          <a:bodyPr/>
          <a:lstStyle/>
          <a:p>
            <a:r>
              <a:rPr lang="en-US" dirty="0">
                <a:latin typeface="Arial" panose="020B0604020202020204" pitchFamily="34" charset="0"/>
                <a:cs typeface="Arial" panose="020B0604020202020204" pitchFamily="34" charset="0"/>
              </a:rPr>
              <a:t>Updating designs quantities and costs</a:t>
            </a:r>
          </a:p>
        </p:txBody>
      </p:sp>
      <p:sp>
        <p:nvSpPr>
          <p:cNvPr id="58" name="Content Placeholder 2">
            <a:extLst>
              <a:ext uri="{FF2B5EF4-FFF2-40B4-BE49-F238E27FC236}">
                <a16:creationId xmlns:a16="http://schemas.microsoft.com/office/drawing/2014/main" id="{93D90098-622A-FDDD-5B87-CB369DF47B87}"/>
              </a:ext>
            </a:extLst>
          </p:cNvPr>
          <p:cNvSpPr txBox="1">
            <a:spLocks/>
          </p:cNvSpPr>
          <p:nvPr/>
        </p:nvSpPr>
        <p:spPr>
          <a:xfrm>
            <a:off x="427935" y="1519559"/>
            <a:ext cx="10816795" cy="3910710"/>
          </a:xfrm>
          <a:prstGeom prst="rect">
            <a:avLst/>
          </a:prstGeom>
        </p:spPr>
        <p:txBody>
          <a:bodyPr vert="horz" lIns="38352" tIns="19175" rIns="38352" bIns="19175" rtlCol="0">
            <a:noAutofit/>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pPr marL="0" indent="0">
              <a:spcBef>
                <a:spcPts val="1333"/>
              </a:spcBef>
              <a:buNone/>
            </a:pPr>
            <a:r>
              <a:rPr lang="en-US" sz="2000" kern="100" dirty="0">
                <a:latin typeface="Arial" panose="020B0604020202020204" pitchFamily="34" charset="0"/>
                <a:cs typeface="Arial" panose="020B0604020202020204" pitchFamily="34" charset="0"/>
              </a:rPr>
              <a:t>When quantities are updated in Takeoff, you should review them in Estimate and decide whether to accept or decline the changes. </a:t>
            </a:r>
          </a:p>
        </p:txBody>
      </p:sp>
      <p:pic>
        <p:nvPicPr>
          <p:cNvPr id="2" name="Picture 1">
            <a:extLst>
              <a:ext uri="{FF2B5EF4-FFF2-40B4-BE49-F238E27FC236}">
                <a16:creationId xmlns:a16="http://schemas.microsoft.com/office/drawing/2014/main" id="{6FFD2E40-8E0E-ABA3-C8E9-127A96CB7D8A}"/>
              </a:ext>
            </a:extLst>
          </p:cNvPr>
          <p:cNvPicPr>
            <a:picLocks noChangeAspect="1"/>
          </p:cNvPicPr>
          <p:nvPr/>
        </p:nvPicPr>
        <p:blipFill>
          <a:blip r:embed="rId3"/>
          <a:stretch>
            <a:fillRect/>
          </a:stretch>
        </p:blipFill>
        <p:spPr>
          <a:xfrm>
            <a:off x="947271" y="2536247"/>
            <a:ext cx="9892554" cy="3408835"/>
          </a:xfrm>
          <a:prstGeom prst="rect">
            <a:avLst/>
          </a:prstGeom>
        </p:spPr>
      </p:pic>
    </p:spTree>
    <p:extLst>
      <p:ext uri="{BB962C8B-B14F-4D97-AF65-F5344CB8AC3E}">
        <p14:creationId xmlns:p14="http://schemas.microsoft.com/office/powerpoint/2010/main" val="279620254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Content Placeholder 7">
            <a:extLst>
              <a:ext uri="{FF2B5EF4-FFF2-40B4-BE49-F238E27FC236}">
                <a16:creationId xmlns:a16="http://schemas.microsoft.com/office/drawing/2014/main" id="{A026ADE6-05AE-175D-2488-A463C8C1D47A}"/>
              </a:ext>
            </a:extLst>
          </p:cNvPr>
          <p:cNvPicPr>
            <a:picLocks noGrp="1" noChangeAspect="1"/>
          </p:cNvPicPr>
          <p:nvPr>
            <p:ph type="pic" sz="quarter" idx="11"/>
          </p:nvPr>
        </p:nvPicPr>
        <p:blipFill>
          <a:blip r:embed="rId2"/>
          <a:srcRect/>
          <a:stretch>
            <a:fillRect/>
          </a:stretch>
        </p:blipFill>
        <p:spPr>
          <a:xfrm>
            <a:off x="20" y="10"/>
            <a:ext cx="12191980" cy="6857990"/>
          </a:xfrm>
          <a:prstGeom prst="rect">
            <a:avLst/>
          </a:prstGeom>
          <a:noFill/>
        </p:spPr>
      </p:pic>
      <p:sp>
        <p:nvSpPr>
          <p:cNvPr id="6" name="Slide Number Placeholder 5" hidden="1">
            <a:extLst>
              <a:ext uri="{FF2B5EF4-FFF2-40B4-BE49-F238E27FC236}">
                <a16:creationId xmlns:a16="http://schemas.microsoft.com/office/drawing/2014/main" id="{195D3C6E-F171-7833-F726-FD7B7BF32C8D}"/>
              </a:ext>
            </a:extLst>
          </p:cNvPr>
          <p:cNvSpPr>
            <a:spLocks noGrp="1"/>
          </p:cNvSpPr>
          <p:nvPr>
            <p:ph type="sldNum" sz="quarter" idx="4294967295"/>
          </p:nvPr>
        </p:nvSpPr>
        <p:spPr>
          <a:xfrm>
            <a:off x="9043733" y="6421359"/>
            <a:ext cx="2740279" cy="254983"/>
          </a:xfrm>
        </p:spPr>
        <p:txBody>
          <a:bodyPr/>
          <a:lstStyle/>
          <a:p>
            <a:pPr>
              <a:spcAft>
                <a:spcPts val="600"/>
              </a:spcAft>
            </a:pPr>
            <a:fld id="{D425CD52-4183-C145-916A-AE90310D9D4E}" type="slidenum">
              <a:rPr lang="en-US" smtClean="0"/>
              <a:pPr>
                <a:spcAft>
                  <a:spcPts val="600"/>
                </a:spcAft>
              </a:pPr>
              <a:t>23</a:t>
            </a:fld>
            <a:endParaRPr lang="en-US"/>
          </a:p>
        </p:txBody>
      </p:sp>
    </p:spTree>
    <p:extLst>
      <p:ext uri="{BB962C8B-B14F-4D97-AF65-F5344CB8AC3E}">
        <p14:creationId xmlns:p14="http://schemas.microsoft.com/office/powerpoint/2010/main" val="6131857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FF2BF8-0486-672E-379F-359832FC1AEE}"/>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7C800062-1D3E-D69A-AF0D-67B7036520E4}"/>
              </a:ext>
            </a:extLst>
          </p:cNvPr>
          <p:cNvSpPr>
            <a:spLocks noGrp="1"/>
          </p:cNvSpPr>
          <p:nvPr>
            <p:ph type="title"/>
          </p:nvPr>
        </p:nvSpPr>
        <p:spPr/>
        <p:txBody>
          <a:bodyPr/>
          <a:lstStyle/>
          <a:p>
            <a:r>
              <a:rPr lang="en-US" dirty="0">
                <a:latin typeface="Arial" panose="020B0604020202020204" pitchFamily="34" charset="0"/>
                <a:cs typeface="Arial" panose="020B0604020202020204" pitchFamily="34" charset="0"/>
              </a:rPr>
              <a:t>Join a project on Forma for Construction</a:t>
            </a:r>
          </a:p>
        </p:txBody>
      </p:sp>
      <p:sp>
        <p:nvSpPr>
          <p:cNvPr id="58" name="Content Placeholder 2">
            <a:extLst>
              <a:ext uri="{FF2B5EF4-FFF2-40B4-BE49-F238E27FC236}">
                <a16:creationId xmlns:a16="http://schemas.microsoft.com/office/drawing/2014/main" id="{1F57624B-DA6C-DA08-28E8-A6DC81C205C1}"/>
              </a:ext>
            </a:extLst>
          </p:cNvPr>
          <p:cNvSpPr txBox="1">
            <a:spLocks/>
          </p:cNvSpPr>
          <p:nvPr/>
        </p:nvSpPr>
        <p:spPr>
          <a:xfrm>
            <a:off x="427934" y="1519559"/>
            <a:ext cx="6411405" cy="3910710"/>
          </a:xfrm>
          <a:prstGeom prst="rect">
            <a:avLst/>
          </a:prstGeom>
        </p:spPr>
        <p:txBody>
          <a:bodyPr vert="horz" lIns="38352" tIns="19175" rIns="38352" bIns="19175" rtlCol="0">
            <a:noAutofit/>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pPr>
              <a:spcBef>
                <a:spcPts val="2200"/>
              </a:spcBef>
            </a:pPr>
            <a:r>
              <a:rPr lang="en-US" sz="2000" kern="100" dirty="0">
                <a:latin typeface="Arial" panose="020B0604020202020204" pitchFamily="34" charset="0"/>
                <a:cs typeface="Arial" panose="020B0604020202020204" pitchFamily="34" charset="0"/>
              </a:rPr>
              <a:t>Students will receive an invitation email from Autodesk Forma to join the project.</a:t>
            </a:r>
          </a:p>
          <a:p>
            <a:pPr>
              <a:spcBef>
                <a:spcPts val="2200"/>
              </a:spcBef>
            </a:pPr>
            <a:r>
              <a:rPr lang="en-US" sz="2000" kern="100" dirty="0">
                <a:latin typeface="Arial" panose="020B0604020202020204" pitchFamily="34" charset="0"/>
                <a:cs typeface="Arial" panose="020B0604020202020204" pitchFamily="34" charset="0"/>
              </a:rPr>
              <a:t>To login to Autodesk Forma, use your credentials at </a:t>
            </a:r>
            <a:r>
              <a:rPr lang="en-US" sz="2000" kern="100" dirty="0" err="1">
                <a:latin typeface="Arial" panose="020B0604020202020204" pitchFamily="34" charset="0"/>
                <a:cs typeface="Arial" panose="020B0604020202020204" pitchFamily="34" charset="0"/>
              </a:rPr>
              <a:t>acc.autodesk.com</a:t>
            </a:r>
            <a:endParaRPr lang="en-US" sz="2000" kern="100" dirty="0">
              <a:latin typeface="Arial" panose="020B0604020202020204" pitchFamily="34" charset="0"/>
              <a:cs typeface="Arial" panose="020B0604020202020204" pitchFamily="34" charset="0"/>
            </a:endParaRPr>
          </a:p>
        </p:txBody>
      </p:sp>
      <p:pic>
        <p:nvPicPr>
          <p:cNvPr id="3" name="Picture 2">
            <a:extLst>
              <a:ext uri="{FF2B5EF4-FFF2-40B4-BE49-F238E27FC236}">
                <a16:creationId xmlns:a16="http://schemas.microsoft.com/office/drawing/2014/main" id="{EBC2DB66-2D7A-C80C-3FA9-545FA22ECCD2}"/>
              </a:ext>
            </a:extLst>
          </p:cNvPr>
          <p:cNvPicPr>
            <a:picLocks noChangeAspect="1"/>
          </p:cNvPicPr>
          <p:nvPr/>
        </p:nvPicPr>
        <p:blipFill>
          <a:blip r:embed="rId3"/>
          <a:stretch>
            <a:fillRect/>
          </a:stretch>
        </p:blipFill>
        <p:spPr>
          <a:xfrm>
            <a:off x="7091258" y="1519559"/>
            <a:ext cx="4681642" cy="4236098"/>
          </a:xfrm>
          <a:prstGeom prst="rect">
            <a:avLst/>
          </a:prstGeom>
        </p:spPr>
      </p:pic>
    </p:spTree>
    <p:extLst>
      <p:ext uri="{BB962C8B-B14F-4D97-AF65-F5344CB8AC3E}">
        <p14:creationId xmlns:p14="http://schemas.microsoft.com/office/powerpoint/2010/main" val="360506330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8424C1-8965-5E77-70D0-988A7949905B}"/>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6C48FDE3-38B5-4251-78B3-03A875C7D990}"/>
              </a:ext>
            </a:extLst>
          </p:cNvPr>
          <p:cNvSpPr>
            <a:spLocks noGrp="1"/>
          </p:cNvSpPr>
          <p:nvPr>
            <p:ph type="title"/>
          </p:nvPr>
        </p:nvSpPr>
        <p:spPr/>
        <p:txBody>
          <a:bodyPr/>
          <a:lstStyle/>
          <a:p>
            <a:r>
              <a:rPr lang="en-US" dirty="0">
                <a:latin typeface="Arial" panose="020B0604020202020204" pitchFamily="34" charset="0"/>
                <a:cs typeface="Arial" panose="020B0604020202020204" pitchFamily="34" charset="0"/>
              </a:rPr>
              <a:t>Forma Data Management</a:t>
            </a:r>
          </a:p>
        </p:txBody>
      </p:sp>
      <p:sp>
        <p:nvSpPr>
          <p:cNvPr id="58" name="Content Placeholder 2">
            <a:extLst>
              <a:ext uri="{FF2B5EF4-FFF2-40B4-BE49-F238E27FC236}">
                <a16:creationId xmlns:a16="http://schemas.microsoft.com/office/drawing/2014/main" id="{C457A07B-8A9D-4DDC-1769-E76D5126F17D}"/>
              </a:ext>
            </a:extLst>
          </p:cNvPr>
          <p:cNvSpPr txBox="1">
            <a:spLocks/>
          </p:cNvSpPr>
          <p:nvPr/>
        </p:nvSpPr>
        <p:spPr>
          <a:xfrm>
            <a:off x="427934" y="1519559"/>
            <a:ext cx="11336132" cy="3910710"/>
          </a:xfrm>
          <a:prstGeom prst="rect">
            <a:avLst/>
          </a:prstGeom>
        </p:spPr>
        <p:txBody>
          <a:bodyPr vert="horz" lIns="38352" tIns="19175" rIns="38352" bIns="19175" rtlCol="0">
            <a:noAutofit/>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pPr marL="0" indent="0">
              <a:buNone/>
            </a:pPr>
            <a:r>
              <a:rPr lang="en-US" sz="2000" kern="100" dirty="0">
                <a:latin typeface="Arial" panose="020B0604020202020204" pitchFamily="34" charset="0"/>
                <a:cs typeface="Arial" panose="020B0604020202020204" pitchFamily="34" charset="0"/>
              </a:rPr>
              <a:t>With Forma Data Management, you can organize your files and folder for use throughout your project. You can distribute files to the field, publish sheets, conduct file reviews, create transmittals, and track file issues.</a:t>
            </a:r>
          </a:p>
        </p:txBody>
      </p:sp>
      <p:pic>
        <p:nvPicPr>
          <p:cNvPr id="2" name="Picture 1">
            <a:extLst>
              <a:ext uri="{FF2B5EF4-FFF2-40B4-BE49-F238E27FC236}">
                <a16:creationId xmlns:a16="http://schemas.microsoft.com/office/drawing/2014/main" id="{81F3D5E9-1587-B375-25FB-E69282F59C8B}"/>
              </a:ext>
            </a:extLst>
          </p:cNvPr>
          <p:cNvPicPr>
            <a:picLocks noChangeAspect="1"/>
          </p:cNvPicPr>
          <p:nvPr/>
        </p:nvPicPr>
        <p:blipFill>
          <a:blip r:embed="rId3"/>
          <a:stretch>
            <a:fillRect/>
          </a:stretch>
        </p:blipFill>
        <p:spPr>
          <a:xfrm>
            <a:off x="2447967" y="2618979"/>
            <a:ext cx="7772400" cy="4093648"/>
          </a:xfrm>
          <a:prstGeom prst="rect">
            <a:avLst/>
          </a:prstGeom>
        </p:spPr>
      </p:pic>
    </p:spTree>
    <p:extLst>
      <p:ext uri="{BB962C8B-B14F-4D97-AF65-F5344CB8AC3E}">
        <p14:creationId xmlns:p14="http://schemas.microsoft.com/office/powerpoint/2010/main" val="158648890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18B86A-F81D-D01A-DCEF-05989AD81DD9}"/>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6E1A7887-7D86-4169-E891-0D764C395DBA}"/>
              </a:ext>
            </a:extLst>
          </p:cNvPr>
          <p:cNvSpPr>
            <a:spLocks noGrp="1"/>
          </p:cNvSpPr>
          <p:nvPr>
            <p:ph type="title"/>
          </p:nvPr>
        </p:nvSpPr>
        <p:spPr/>
        <p:txBody>
          <a:bodyPr/>
          <a:lstStyle/>
          <a:p>
            <a:r>
              <a:rPr lang="en-US" dirty="0">
                <a:latin typeface="Arial" panose="020B0604020202020204" pitchFamily="34" charset="0"/>
                <a:cs typeface="Arial" panose="020B0604020202020204" pitchFamily="34" charset="0"/>
              </a:rPr>
              <a:t>Folder permissions</a:t>
            </a:r>
          </a:p>
        </p:txBody>
      </p:sp>
      <p:sp>
        <p:nvSpPr>
          <p:cNvPr id="58" name="Content Placeholder 2">
            <a:extLst>
              <a:ext uri="{FF2B5EF4-FFF2-40B4-BE49-F238E27FC236}">
                <a16:creationId xmlns:a16="http://schemas.microsoft.com/office/drawing/2014/main" id="{4550D955-57BE-26C5-4441-F3E92498C3B7}"/>
              </a:ext>
            </a:extLst>
          </p:cNvPr>
          <p:cNvSpPr txBox="1">
            <a:spLocks/>
          </p:cNvSpPr>
          <p:nvPr/>
        </p:nvSpPr>
        <p:spPr>
          <a:xfrm>
            <a:off x="427934" y="1519559"/>
            <a:ext cx="4724834" cy="3910710"/>
          </a:xfrm>
          <a:prstGeom prst="rect">
            <a:avLst/>
          </a:prstGeom>
        </p:spPr>
        <p:txBody>
          <a:bodyPr vert="horz" lIns="38352" tIns="19175" rIns="38352" bIns="19175" rtlCol="0">
            <a:noAutofit/>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pPr>
              <a:spcBef>
                <a:spcPts val="1200"/>
              </a:spcBef>
            </a:pPr>
            <a:r>
              <a:rPr lang="en-US" sz="2000" kern="100" dirty="0">
                <a:latin typeface="Arial" panose="020B0604020202020204" pitchFamily="34" charset="0"/>
                <a:cs typeface="Arial" panose="020B0604020202020204" pitchFamily="34" charset="0"/>
              </a:rPr>
              <a:t>Folder permissions can be used to control access to files and the actions that members can take with the files.</a:t>
            </a:r>
          </a:p>
          <a:p>
            <a:pPr>
              <a:spcBef>
                <a:spcPts val="1200"/>
              </a:spcBef>
            </a:pPr>
            <a:r>
              <a:rPr lang="en-US" sz="2000" kern="100" dirty="0">
                <a:latin typeface="Arial" panose="020B0604020202020204" pitchFamily="34" charset="0"/>
                <a:cs typeface="Arial" panose="020B0604020202020204" pitchFamily="34" charset="0"/>
              </a:rPr>
              <a:t>Subfolders automatically inherit the permission level of the parent folder; however, they can be changed later. If changed, subfolder permissions must either match or have a greater permission level of the parent folder.</a:t>
            </a:r>
          </a:p>
          <a:p>
            <a:pPr>
              <a:spcBef>
                <a:spcPts val="1200"/>
              </a:spcBef>
            </a:pPr>
            <a:endParaRPr lang="en-US" sz="2000" kern="100" dirty="0">
              <a:latin typeface="Arial" panose="020B0604020202020204" pitchFamily="34" charset="0"/>
              <a:cs typeface="Arial" panose="020B0604020202020204" pitchFamily="34" charset="0"/>
            </a:endParaRPr>
          </a:p>
        </p:txBody>
      </p:sp>
      <p:pic>
        <p:nvPicPr>
          <p:cNvPr id="3" name="Picture 2">
            <a:extLst>
              <a:ext uri="{FF2B5EF4-FFF2-40B4-BE49-F238E27FC236}">
                <a16:creationId xmlns:a16="http://schemas.microsoft.com/office/drawing/2014/main" id="{E72E0B21-887E-1D80-80D4-F9D79F3BF1F0}"/>
              </a:ext>
            </a:extLst>
          </p:cNvPr>
          <p:cNvPicPr>
            <a:picLocks noChangeAspect="1"/>
          </p:cNvPicPr>
          <p:nvPr/>
        </p:nvPicPr>
        <p:blipFill>
          <a:blip r:embed="rId3"/>
          <a:stretch>
            <a:fillRect/>
          </a:stretch>
        </p:blipFill>
        <p:spPr>
          <a:xfrm>
            <a:off x="5301047" y="1519559"/>
            <a:ext cx="6664411" cy="4046249"/>
          </a:xfrm>
          <a:prstGeom prst="rect">
            <a:avLst/>
          </a:prstGeom>
        </p:spPr>
      </p:pic>
    </p:spTree>
    <p:extLst>
      <p:ext uri="{BB962C8B-B14F-4D97-AF65-F5344CB8AC3E}">
        <p14:creationId xmlns:p14="http://schemas.microsoft.com/office/powerpoint/2010/main" val="65343248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21B8BB-D839-7142-7A9B-C0BAE548A33B}"/>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73C37B2A-58DB-C177-D94F-9E5047A7E0E8}"/>
              </a:ext>
            </a:extLst>
          </p:cNvPr>
          <p:cNvSpPr>
            <a:spLocks noGrp="1"/>
          </p:cNvSpPr>
          <p:nvPr>
            <p:ph type="title"/>
          </p:nvPr>
        </p:nvSpPr>
        <p:spPr/>
        <p:txBody>
          <a:bodyPr/>
          <a:lstStyle/>
          <a:p>
            <a:r>
              <a:rPr lang="en-US" dirty="0">
                <a:latin typeface="Arial" panose="020B0604020202020204" pitchFamily="34" charset="0"/>
                <a:cs typeface="Arial" panose="020B0604020202020204" pitchFamily="34" charset="0"/>
              </a:rPr>
              <a:t>Navigate 3D models</a:t>
            </a:r>
          </a:p>
        </p:txBody>
      </p:sp>
      <p:sp>
        <p:nvSpPr>
          <p:cNvPr id="58" name="Content Placeholder 2">
            <a:extLst>
              <a:ext uri="{FF2B5EF4-FFF2-40B4-BE49-F238E27FC236}">
                <a16:creationId xmlns:a16="http://schemas.microsoft.com/office/drawing/2014/main" id="{066927A8-6179-588A-B78E-0CF810925EF1}"/>
              </a:ext>
            </a:extLst>
          </p:cNvPr>
          <p:cNvSpPr txBox="1">
            <a:spLocks/>
          </p:cNvSpPr>
          <p:nvPr/>
        </p:nvSpPr>
        <p:spPr>
          <a:xfrm>
            <a:off x="427934" y="1519559"/>
            <a:ext cx="4724834" cy="3910710"/>
          </a:xfrm>
          <a:prstGeom prst="rect">
            <a:avLst/>
          </a:prstGeom>
        </p:spPr>
        <p:txBody>
          <a:bodyPr vert="horz" lIns="38352" tIns="19175" rIns="38352" bIns="19175" rtlCol="0">
            <a:noAutofit/>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pPr marL="0" indent="0">
              <a:buNone/>
            </a:pPr>
            <a:r>
              <a:rPr lang="en-US" sz="2000" kern="100" dirty="0">
                <a:latin typeface="Arial" panose="020B0604020202020204" pitchFamily="34" charset="0"/>
                <a:cs typeface="Arial" panose="020B0604020202020204" pitchFamily="34" charset="0"/>
              </a:rPr>
              <a:t>The viewing toolbar provides various tools for you to navigate your file content. The toolbar is on the bottom of the viewer. You can orbit, pan, zoom window, and view the model from a first-person view.</a:t>
            </a:r>
          </a:p>
          <a:p>
            <a:pPr marL="0" indent="0">
              <a:buNone/>
            </a:pPr>
            <a:endParaRPr lang="en-US" sz="2000" kern="100" dirty="0">
              <a:latin typeface="Arial" panose="020B0604020202020204" pitchFamily="34" charset="0"/>
              <a:cs typeface="Arial" panose="020B0604020202020204" pitchFamily="34" charset="0"/>
            </a:endParaRPr>
          </a:p>
        </p:txBody>
      </p:sp>
      <p:pic>
        <p:nvPicPr>
          <p:cNvPr id="2" name="Picture 1">
            <a:extLst>
              <a:ext uri="{FF2B5EF4-FFF2-40B4-BE49-F238E27FC236}">
                <a16:creationId xmlns:a16="http://schemas.microsoft.com/office/drawing/2014/main" id="{762ECE09-FD43-D115-FAD8-2517F7A7C9B0}"/>
              </a:ext>
            </a:extLst>
          </p:cNvPr>
          <p:cNvPicPr>
            <a:picLocks noChangeAspect="1"/>
          </p:cNvPicPr>
          <p:nvPr/>
        </p:nvPicPr>
        <p:blipFill>
          <a:blip r:embed="rId3"/>
          <a:stretch>
            <a:fillRect/>
          </a:stretch>
        </p:blipFill>
        <p:spPr>
          <a:xfrm>
            <a:off x="5227467" y="1519559"/>
            <a:ext cx="6545433" cy="4173401"/>
          </a:xfrm>
          <a:prstGeom prst="rect">
            <a:avLst/>
          </a:prstGeom>
        </p:spPr>
      </p:pic>
      <p:pic>
        <p:nvPicPr>
          <p:cNvPr id="3" name="Picture 2">
            <a:extLst>
              <a:ext uri="{FF2B5EF4-FFF2-40B4-BE49-F238E27FC236}">
                <a16:creationId xmlns:a16="http://schemas.microsoft.com/office/drawing/2014/main" id="{AF9BAFC9-70C5-1BAA-2B80-1975078831EE}"/>
              </a:ext>
            </a:extLst>
          </p:cNvPr>
          <p:cNvPicPr>
            <a:picLocks noChangeAspect="1"/>
          </p:cNvPicPr>
          <p:nvPr/>
        </p:nvPicPr>
        <p:blipFill>
          <a:blip r:embed="rId4"/>
          <a:srcRect t="18652" r="1530" b="11741"/>
          <a:stretch>
            <a:fillRect/>
          </a:stretch>
        </p:blipFill>
        <p:spPr>
          <a:xfrm>
            <a:off x="653970" y="4791920"/>
            <a:ext cx="4207397" cy="770994"/>
          </a:xfrm>
          <a:prstGeom prst="rect">
            <a:avLst/>
          </a:prstGeom>
        </p:spPr>
      </p:pic>
    </p:spTree>
    <p:extLst>
      <p:ext uri="{BB962C8B-B14F-4D97-AF65-F5344CB8AC3E}">
        <p14:creationId xmlns:p14="http://schemas.microsoft.com/office/powerpoint/2010/main" val="161680430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2C0427-8120-3372-CCD0-255EE65EE8B9}"/>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6BE2C527-E066-AA29-BBBC-85C749027BF5}"/>
              </a:ext>
            </a:extLst>
          </p:cNvPr>
          <p:cNvSpPr>
            <a:spLocks noGrp="1"/>
          </p:cNvSpPr>
          <p:nvPr>
            <p:ph type="title"/>
          </p:nvPr>
        </p:nvSpPr>
        <p:spPr/>
        <p:txBody>
          <a:bodyPr/>
          <a:lstStyle/>
          <a:p>
            <a:r>
              <a:rPr lang="en-US" dirty="0">
                <a:latin typeface="Arial" panose="020B0604020202020204" pitchFamily="34" charset="0"/>
                <a:cs typeface="Arial" panose="020B0604020202020204" pitchFamily="34" charset="0"/>
              </a:rPr>
              <a:t>Take measurements in 3D</a:t>
            </a:r>
          </a:p>
        </p:txBody>
      </p:sp>
      <p:sp>
        <p:nvSpPr>
          <p:cNvPr id="58" name="Content Placeholder 2">
            <a:extLst>
              <a:ext uri="{FF2B5EF4-FFF2-40B4-BE49-F238E27FC236}">
                <a16:creationId xmlns:a16="http://schemas.microsoft.com/office/drawing/2014/main" id="{BFBA9C55-A064-D662-7A2A-52BD9A266C0B}"/>
              </a:ext>
            </a:extLst>
          </p:cNvPr>
          <p:cNvSpPr txBox="1">
            <a:spLocks/>
          </p:cNvSpPr>
          <p:nvPr/>
        </p:nvSpPr>
        <p:spPr>
          <a:xfrm>
            <a:off x="427934" y="1519559"/>
            <a:ext cx="4724834" cy="3910710"/>
          </a:xfrm>
          <a:prstGeom prst="rect">
            <a:avLst/>
          </a:prstGeom>
        </p:spPr>
        <p:txBody>
          <a:bodyPr vert="horz" lIns="38352" tIns="19175" rIns="38352" bIns="19175" rtlCol="0">
            <a:noAutofit/>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pPr marL="0" indent="0">
              <a:buNone/>
            </a:pPr>
            <a:r>
              <a:rPr lang="en-US" sz="2000" kern="100" dirty="0">
                <a:latin typeface="Arial" panose="020B0604020202020204" pitchFamily="34" charset="0"/>
                <a:cs typeface="Arial" panose="020B0604020202020204" pitchFamily="34" charset="0"/>
              </a:rPr>
              <a:t>You can take different kinds of measurements using the measuring tools in the viewing bar.</a:t>
            </a:r>
          </a:p>
          <a:p>
            <a:pPr marL="0" indent="0">
              <a:buNone/>
            </a:pPr>
            <a:endParaRPr lang="en-US" sz="2000" kern="100" dirty="0">
              <a:latin typeface="Arial" panose="020B0604020202020204" pitchFamily="34" charset="0"/>
              <a:cs typeface="Arial" panose="020B0604020202020204" pitchFamily="34" charset="0"/>
            </a:endParaRPr>
          </a:p>
        </p:txBody>
      </p:sp>
      <p:pic>
        <p:nvPicPr>
          <p:cNvPr id="4" name="Picture 3">
            <a:extLst>
              <a:ext uri="{FF2B5EF4-FFF2-40B4-BE49-F238E27FC236}">
                <a16:creationId xmlns:a16="http://schemas.microsoft.com/office/drawing/2014/main" id="{C7AAA5E2-85CD-E501-CAE1-21E1D71C9155}"/>
              </a:ext>
            </a:extLst>
          </p:cNvPr>
          <p:cNvPicPr>
            <a:picLocks noChangeAspect="1"/>
          </p:cNvPicPr>
          <p:nvPr/>
        </p:nvPicPr>
        <p:blipFill>
          <a:blip r:embed="rId3"/>
          <a:stretch>
            <a:fillRect/>
          </a:stretch>
        </p:blipFill>
        <p:spPr>
          <a:xfrm>
            <a:off x="6714434" y="1421317"/>
            <a:ext cx="4823596" cy="3526183"/>
          </a:xfrm>
          <a:prstGeom prst="rect">
            <a:avLst/>
          </a:prstGeom>
        </p:spPr>
      </p:pic>
      <p:pic>
        <p:nvPicPr>
          <p:cNvPr id="6" name="Picture 5">
            <a:extLst>
              <a:ext uri="{FF2B5EF4-FFF2-40B4-BE49-F238E27FC236}">
                <a16:creationId xmlns:a16="http://schemas.microsoft.com/office/drawing/2014/main" id="{C4AD5221-B7C6-9DFF-CE0E-9F88FFBF914A}"/>
              </a:ext>
            </a:extLst>
          </p:cNvPr>
          <p:cNvPicPr>
            <a:picLocks noChangeAspect="1"/>
          </p:cNvPicPr>
          <p:nvPr/>
        </p:nvPicPr>
        <p:blipFill>
          <a:blip r:embed="rId4"/>
          <a:stretch>
            <a:fillRect/>
          </a:stretch>
        </p:blipFill>
        <p:spPr>
          <a:xfrm>
            <a:off x="653970" y="4122530"/>
            <a:ext cx="5833718" cy="824970"/>
          </a:xfrm>
          <a:prstGeom prst="rect">
            <a:avLst/>
          </a:prstGeom>
        </p:spPr>
      </p:pic>
    </p:spTree>
    <p:extLst>
      <p:ext uri="{BB962C8B-B14F-4D97-AF65-F5344CB8AC3E}">
        <p14:creationId xmlns:p14="http://schemas.microsoft.com/office/powerpoint/2010/main" val="395445350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F865F17-2BB5-93F1-CACA-52F7A5AEBBC0}"/>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AD2620C6-B04A-5DA8-70F1-6F01C147ECC1}"/>
              </a:ext>
            </a:extLst>
          </p:cNvPr>
          <p:cNvSpPr>
            <a:spLocks noGrp="1"/>
          </p:cNvSpPr>
          <p:nvPr>
            <p:ph type="title"/>
          </p:nvPr>
        </p:nvSpPr>
        <p:spPr/>
        <p:txBody>
          <a:bodyPr/>
          <a:lstStyle/>
          <a:p>
            <a:r>
              <a:rPr lang="en-US" dirty="0">
                <a:latin typeface="Arial" panose="020B0604020202020204" pitchFamily="34" charset="0"/>
                <a:cs typeface="Arial" panose="020B0604020202020204" pitchFamily="34" charset="0"/>
              </a:rPr>
              <a:t>Section a building in 3D</a:t>
            </a:r>
          </a:p>
        </p:txBody>
      </p:sp>
      <p:sp>
        <p:nvSpPr>
          <p:cNvPr id="58" name="Content Placeholder 2">
            <a:extLst>
              <a:ext uri="{FF2B5EF4-FFF2-40B4-BE49-F238E27FC236}">
                <a16:creationId xmlns:a16="http://schemas.microsoft.com/office/drawing/2014/main" id="{453AF0B1-D0C1-8EEC-C70C-C51600F8DD84}"/>
              </a:ext>
            </a:extLst>
          </p:cNvPr>
          <p:cNvSpPr txBox="1">
            <a:spLocks/>
          </p:cNvSpPr>
          <p:nvPr/>
        </p:nvSpPr>
        <p:spPr>
          <a:xfrm>
            <a:off x="427933" y="1519559"/>
            <a:ext cx="10407785" cy="3910710"/>
          </a:xfrm>
          <a:prstGeom prst="rect">
            <a:avLst/>
          </a:prstGeom>
        </p:spPr>
        <p:txBody>
          <a:bodyPr vert="horz" lIns="38352" tIns="19175" rIns="38352" bIns="19175" rtlCol="0">
            <a:noAutofit/>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pPr marL="0" indent="0">
              <a:buNone/>
            </a:pPr>
            <a:r>
              <a:rPr lang="en-US" sz="2000" kern="100" dirty="0">
                <a:latin typeface="Arial" panose="020B0604020202020204" pitchFamily="34" charset="0"/>
                <a:cs typeface="Arial" panose="020B0604020202020204" pitchFamily="34" charset="0"/>
              </a:rPr>
              <a:t>The Sectioning Tools dialog consists of two tabs which contain tools for sectioning models using planes or boxes.</a:t>
            </a:r>
          </a:p>
          <a:p>
            <a:pPr marL="0" indent="0">
              <a:buNone/>
            </a:pPr>
            <a:endParaRPr lang="en-US" sz="1600" kern="100" dirty="0">
              <a:latin typeface="Arial" panose="020B0604020202020204" pitchFamily="34" charset="0"/>
              <a:cs typeface="Arial" panose="020B0604020202020204" pitchFamily="34" charset="0"/>
            </a:endParaRPr>
          </a:p>
        </p:txBody>
      </p:sp>
      <p:pic>
        <p:nvPicPr>
          <p:cNvPr id="2" name="Picture 1">
            <a:extLst>
              <a:ext uri="{FF2B5EF4-FFF2-40B4-BE49-F238E27FC236}">
                <a16:creationId xmlns:a16="http://schemas.microsoft.com/office/drawing/2014/main" id="{5C2C783E-9765-5C49-F6EB-985B84452697}"/>
              </a:ext>
            </a:extLst>
          </p:cNvPr>
          <p:cNvPicPr>
            <a:picLocks noChangeAspect="1"/>
          </p:cNvPicPr>
          <p:nvPr/>
        </p:nvPicPr>
        <p:blipFill>
          <a:blip r:embed="rId3"/>
          <a:stretch>
            <a:fillRect/>
          </a:stretch>
        </p:blipFill>
        <p:spPr>
          <a:xfrm>
            <a:off x="6520070" y="2428205"/>
            <a:ext cx="4315648" cy="3983276"/>
          </a:xfrm>
          <a:prstGeom prst="rect">
            <a:avLst/>
          </a:prstGeom>
        </p:spPr>
      </p:pic>
      <p:pic>
        <p:nvPicPr>
          <p:cNvPr id="3" name="Picture 2">
            <a:extLst>
              <a:ext uri="{FF2B5EF4-FFF2-40B4-BE49-F238E27FC236}">
                <a16:creationId xmlns:a16="http://schemas.microsoft.com/office/drawing/2014/main" id="{47B41AD4-76AC-0309-F0FA-783DB361F2CF}"/>
              </a:ext>
            </a:extLst>
          </p:cNvPr>
          <p:cNvPicPr>
            <a:picLocks noChangeAspect="1"/>
          </p:cNvPicPr>
          <p:nvPr/>
        </p:nvPicPr>
        <p:blipFill>
          <a:blip r:embed="rId4"/>
          <a:stretch>
            <a:fillRect/>
          </a:stretch>
        </p:blipFill>
        <p:spPr>
          <a:xfrm>
            <a:off x="899704" y="2523622"/>
            <a:ext cx="4066249" cy="3910710"/>
          </a:xfrm>
          <a:prstGeom prst="rect">
            <a:avLst/>
          </a:prstGeom>
        </p:spPr>
      </p:pic>
    </p:spTree>
    <p:extLst>
      <p:ext uri="{BB962C8B-B14F-4D97-AF65-F5344CB8AC3E}">
        <p14:creationId xmlns:p14="http://schemas.microsoft.com/office/powerpoint/2010/main" val="43425604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03CC4C-E952-0F38-2CB1-8E5F232BF0D9}"/>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0B746036-73D1-0CDF-F19A-AB62AA1023E0}"/>
              </a:ext>
            </a:extLst>
          </p:cNvPr>
          <p:cNvSpPr>
            <a:spLocks noGrp="1"/>
          </p:cNvSpPr>
          <p:nvPr>
            <p:ph type="title"/>
          </p:nvPr>
        </p:nvSpPr>
        <p:spPr/>
        <p:txBody>
          <a:bodyPr/>
          <a:lstStyle/>
          <a:p>
            <a:r>
              <a:rPr lang="en-US" dirty="0">
                <a:latin typeface="Arial" panose="020B0604020202020204" pitchFamily="34" charset="0"/>
                <a:cs typeface="Arial" panose="020B0604020202020204" pitchFamily="34" charset="0"/>
              </a:rPr>
              <a:t>Get element properties</a:t>
            </a:r>
          </a:p>
        </p:txBody>
      </p:sp>
      <p:sp>
        <p:nvSpPr>
          <p:cNvPr id="58" name="Content Placeholder 2">
            <a:extLst>
              <a:ext uri="{FF2B5EF4-FFF2-40B4-BE49-F238E27FC236}">
                <a16:creationId xmlns:a16="http://schemas.microsoft.com/office/drawing/2014/main" id="{4561125A-137C-5473-ADB5-CBB9F2F023EE}"/>
              </a:ext>
            </a:extLst>
          </p:cNvPr>
          <p:cNvSpPr txBox="1">
            <a:spLocks/>
          </p:cNvSpPr>
          <p:nvPr/>
        </p:nvSpPr>
        <p:spPr>
          <a:xfrm>
            <a:off x="427934" y="1519559"/>
            <a:ext cx="11344966" cy="534528"/>
          </a:xfrm>
          <a:prstGeom prst="rect">
            <a:avLst/>
          </a:prstGeom>
        </p:spPr>
        <p:txBody>
          <a:bodyPr vert="horz" lIns="38352" tIns="19175" rIns="38352" bIns="19175" rtlCol="0">
            <a:noAutofit/>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pPr marL="0" indent="0">
              <a:buNone/>
            </a:pPr>
            <a:r>
              <a:rPr lang="en-US" sz="2000" kern="100" dirty="0">
                <a:latin typeface="Arial" panose="020B0604020202020204" pitchFamily="34" charset="0"/>
                <a:cs typeface="Arial" panose="020B0604020202020204" pitchFamily="34" charset="0"/>
              </a:rPr>
              <a:t>Click any element to view its properties.</a:t>
            </a:r>
          </a:p>
          <a:p>
            <a:endParaRPr lang="en-US" sz="2000" kern="100" dirty="0">
              <a:latin typeface="Arial" panose="020B0604020202020204" pitchFamily="34" charset="0"/>
              <a:cs typeface="Arial" panose="020B0604020202020204" pitchFamily="34" charset="0"/>
            </a:endParaRPr>
          </a:p>
        </p:txBody>
      </p:sp>
      <p:pic>
        <p:nvPicPr>
          <p:cNvPr id="2" name="Picture 1">
            <a:extLst>
              <a:ext uri="{FF2B5EF4-FFF2-40B4-BE49-F238E27FC236}">
                <a16:creationId xmlns:a16="http://schemas.microsoft.com/office/drawing/2014/main" id="{C86FDFA7-27E0-C33E-AE3B-81AD0CF28925}"/>
              </a:ext>
            </a:extLst>
          </p:cNvPr>
          <p:cNvPicPr>
            <a:picLocks noChangeAspect="1"/>
          </p:cNvPicPr>
          <p:nvPr/>
        </p:nvPicPr>
        <p:blipFill>
          <a:blip r:embed="rId3"/>
          <a:stretch>
            <a:fillRect/>
          </a:stretch>
        </p:blipFill>
        <p:spPr>
          <a:xfrm>
            <a:off x="2681908" y="2186731"/>
            <a:ext cx="6828183" cy="4349342"/>
          </a:xfrm>
          <a:prstGeom prst="rect">
            <a:avLst/>
          </a:prstGeom>
        </p:spPr>
      </p:pic>
    </p:spTree>
    <p:extLst>
      <p:ext uri="{BB962C8B-B14F-4D97-AF65-F5344CB8AC3E}">
        <p14:creationId xmlns:p14="http://schemas.microsoft.com/office/powerpoint/2010/main" val="1588508938"/>
      </p:ext>
    </p:extLst>
  </p:cSld>
  <p:clrMapOvr>
    <a:masterClrMapping/>
  </p:clrMapOvr>
</p:sld>
</file>

<file path=ppt/theme/theme1.xml><?xml version="1.0" encoding="utf-8"?>
<a:theme xmlns:a="http://schemas.openxmlformats.org/drawingml/2006/main" name="Title and Divider Slides">
  <a:themeElements>
    <a:clrScheme name="Autodesk">
      <a:dk1>
        <a:srgbClr val="000000"/>
      </a:dk1>
      <a:lt1>
        <a:srgbClr val="FFFFFF"/>
      </a:lt1>
      <a:dk2>
        <a:srgbClr val="666666"/>
      </a:dk2>
      <a:lt2>
        <a:srgbClr val="F5F5F0"/>
      </a:lt2>
      <a:accent1>
        <a:srgbClr val="F09D4F"/>
      </a:accent1>
      <a:accent2>
        <a:srgbClr val="F2510A"/>
      </a:accent2>
      <a:accent3>
        <a:srgbClr val="1D91D0"/>
      </a:accent3>
      <a:accent4>
        <a:srgbClr val="2AD0A9"/>
      </a:accent4>
      <a:accent5>
        <a:srgbClr val="FFFE00"/>
      </a:accent5>
      <a:accent6>
        <a:srgbClr val="D5D5CB"/>
      </a:accent6>
      <a:hlink>
        <a:srgbClr val="1278AF"/>
      </a:hlink>
      <a:folHlink>
        <a:srgbClr val="D34612"/>
      </a:folHlink>
    </a:clrScheme>
    <a:fontScheme name="Autodesk">
      <a:majorFont>
        <a:latin typeface="Artifakt Legend"/>
        <a:ea typeface=""/>
        <a:cs typeface=""/>
      </a:majorFont>
      <a:minorFont>
        <a:latin typeface="Artifakt Elemen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Presentation1" id="{BA5504E4-5BBB-6840-8D2D-6A1908CE7188}" vid="{02050F0B-40D0-3F46-994C-8D54E388F7EE}"/>
    </a:ext>
  </a:extLst>
</a:theme>
</file>

<file path=ppt/theme/theme2.xml><?xml version="1.0" encoding="utf-8"?>
<a:theme xmlns:a="http://schemas.openxmlformats.org/drawingml/2006/main" name="Light template (light content slides only)">
  <a:themeElements>
    <a:clrScheme name="Autodesk">
      <a:dk1>
        <a:srgbClr val="000000"/>
      </a:dk1>
      <a:lt1>
        <a:srgbClr val="FFFFFF"/>
      </a:lt1>
      <a:dk2>
        <a:srgbClr val="666666"/>
      </a:dk2>
      <a:lt2>
        <a:srgbClr val="F5F5F0"/>
      </a:lt2>
      <a:accent1>
        <a:srgbClr val="F09D4F"/>
      </a:accent1>
      <a:accent2>
        <a:srgbClr val="F2510A"/>
      </a:accent2>
      <a:accent3>
        <a:srgbClr val="1D91D0"/>
      </a:accent3>
      <a:accent4>
        <a:srgbClr val="2AD0A9"/>
      </a:accent4>
      <a:accent5>
        <a:srgbClr val="FFFE00"/>
      </a:accent5>
      <a:accent6>
        <a:srgbClr val="D5D5CB"/>
      </a:accent6>
      <a:hlink>
        <a:srgbClr val="1278AF"/>
      </a:hlink>
      <a:folHlink>
        <a:srgbClr val="D34612"/>
      </a:folHlink>
    </a:clrScheme>
    <a:fontScheme name="Autodesk">
      <a:majorFont>
        <a:latin typeface="Artifakt Legend"/>
        <a:ea typeface=""/>
        <a:cs typeface=""/>
      </a:majorFont>
      <a:minorFont>
        <a:latin typeface="Artifakt Elemen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Presentation1" id="{BA5504E4-5BBB-6840-8D2D-6A1908CE7188}" vid="{4801A70A-8B8B-B74A-BE8F-0F5C62424358}"/>
    </a:ext>
  </a:extLst>
</a:theme>
</file>

<file path=ppt/theme/theme3.xml><?xml version="1.0" encoding="utf-8"?>
<a:theme xmlns:a="http://schemas.openxmlformats.org/drawingml/2006/main" name="Dark template (dark content slides only)">
  <a:themeElements>
    <a:clrScheme name="Autodesk">
      <a:dk1>
        <a:srgbClr val="000000"/>
      </a:dk1>
      <a:lt1>
        <a:srgbClr val="FFFFFF"/>
      </a:lt1>
      <a:dk2>
        <a:srgbClr val="666666"/>
      </a:dk2>
      <a:lt2>
        <a:srgbClr val="F5F5F0"/>
      </a:lt2>
      <a:accent1>
        <a:srgbClr val="F09D4F"/>
      </a:accent1>
      <a:accent2>
        <a:srgbClr val="F2510A"/>
      </a:accent2>
      <a:accent3>
        <a:srgbClr val="1D91D0"/>
      </a:accent3>
      <a:accent4>
        <a:srgbClr val="2AD0A9"/>
      </a:accent4>
      <a:accent5>
        <a:srgbClr val="FFFE00"/>
      </a:accent5>
      <a:accent6>
        <a:srgbClr val="D5D5CB"/>
      </a:accent6>
      <a:hlink>
        <a:srgbClr val="1278AF"/>
      </a:hlink>
      <a:folHlink>
        <a:srgbClr val="D34612"/>
      </a:folHlink>
    </a:clrScheme>
    <a:fontScheme name="Autodesk">
      <a:majorFont>
        <a:latin typeface="Artifakt Legend"/>
        <a:ea typeface=""/>
        <a:cs typeface=""/>
      </a:majorFont>
      <a:minorFont>
        <a:latin typeface="Artifakt Elemen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5"/>
        </a:solidFill>
      </a:spPr>
      <a:bodyPr rtlCol="0" anchor="ctr"/>
      <a:lstStyle>
        <a:defPPr algn="ctr">
          <a:defRPr/>
        </a:defPPr>
      </a:lstStyle>
      <a:style>
        <a:lnRef idx="2">
          <a:schemeClr val="accent1">
            <a:shade val="15000"/>
          </a:schemeClr>
        </a:lnRef>
        <a:fillRef idx="1">
          <a:schemeClr val="accent1"/>
        </a:fillRef>
        <a:effectRef idx="0">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Presentation1" id="{BA5504E4-5BBB-6840-8D2D-6A1908CE7188}" vid="{30599360-72A8-1A46-8579-A40AF18B5B42}"/>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BC530340EB4E846B013191FCA1603A7" ma:contentTypeVersion="20" ma:contentTypeDescription="Create a new document." ma:contentTypeScope="" ma:versionID="bdb950809827e0b60fcbdb432b18a90c">
  <xsd:schema xmlns:xsd="http://www.w3.org/2001/XMLSchema" xmlns:xs="http://www.w3.org/2001/XMLSchema" xmlns:p="http://schemas.microsoft.com/office/2006/metadata/properties" xmlns:ns2="90fc4bc5-d201-421a-a9ff-a945f5919750" xmlns:ns3="58f75599-a1d8-4720-869e-068c01cca2a1" targetNamespace="http://schemas.microsoft.com/office/2006/metadata/properties" ma:root="true" ma:fieldsID="cd29d6bc70ce4c7a53a365c63fcb3177" ns2:_="" ns3:_="">
    <xsd:import namespace="90fc4bc5-d201-421a-a9ff-a945f5919750"/>
    <xsd:import namespace="58f75599-a1d8-4720-869e-068c01cca2a1"/>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OCR" minOccurs="0"/>
                <xsd:element ref="ns2:MediaServiceLocation" minOccurs="0"/>
                <xsd:element ref="ns3:SharedWithUsers" minOccurs="0"/>
                <xsd:element ref="ns3:SharedWithDetails" minOccurs="0"/>
                <xsd:element ref="ns2:MediaServiceGenerationTime" minOccurs="0"/>
                <xsd:element ref="ns2:MediaServiceEventHashCode" minOccurs="0"/>
                <xsd:element ref="ns2:MediaServiceAutoKeyPoints" minOccurs="0"/>
                <xsd:element ref="ns2:MediaServiceKeyPoints" minOccurs="0"/>
                <xsd:element ref="ns2:MediaLengthInSeconds" minOccurs="0"/>
                <xsd:element ref="ns2:lcf76f155ced4ddcb4097134ff3c332f" minOccurs="0"/>
                <xsd:element ref="ns3:TaxCatchAll" minOccurs="0"/>
                <xsd:element ref="ns2:MediaServiceSearchProperties" minOccurs="0"/>
                <xsd:element ref="ns2:MediaServiceObjectDetectorVersion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0fc4bc5-d201-421a-a9ff-a945f591975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Location" ma:index="13" nillable="true" ma:displayName="Location" ma:internalName="MediaServiceLocatio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f3486984-7067-43be-b043-3c90f94ef9b2" ma:termSetId="09814cd3-568e-fe90-9814-8d621ff8fb84" ma:anchorId="fba54fb3-c3e1-fe81-a776-ca4b69148c4d" ma:open="true" ma:isKeyword="false">
      <xsd:complexType>
        <xsd:sequence>
          <xsd:element ref="pc:Terms" minOccurs="0" maxOccurs="1"/>
        </xsd:sequence>
      </xsd:complexType>
    </xsd:element>
    <xsd:element name="MediaServiceSearchProperties" ma:index="24" nillable="true" ma:displayName="MediaServiceSearchProperties" ma:hidden="true" ma:internalName="MediaServiceSearchProperties" ma:readOnly="true">
      <xsd:simpleType>
        <xsd:restriction base="dms:Note"/>
      </xsd:simple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BillingMetadata" ma:index="26"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58f75599-a1d8-4720-869e-068c01cca2a1"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f254a843-352c-40f2-8843-8231528d74f5}" ma:internalName="TaxCatchAll" ma:showField="CatchAllData" ma:web="58f75599-a1d8-4720-869e-068c01cca2a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90fc4bc5-d201-421a-a9ff-a945f5919750">
      <Terms xmlns="http://schemas.microsoft.com/office/infopath/2007/PartnerControls"/>
    </lcf76f155ced4ddcb4097134ff3c332f>
    <TaxCatchAll xmlns="58f75599-a1d8-4720-869e-068c01cca2a1"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65894934-162B-456B-8C38-A0C189D8A94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0fc4bc5-d201-421a-a9ff-a945f5919750"/>
    <ds:schemaRef ds:uri="58f75599-a1d8-4720-869e-068c01cca2a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73F47B29-89CA-4D80-8A17-5674391DE23F}">
  <ds:schemaRefs>
    <ds:schemaRef ds:uri="http://purl.org/dc/terms/"/>
    <ds:schemaRef ds:uri="http://schemas.microsoft.com/office/2006/documentManagement/types"/>
    <ds:schemaRef ds:uri="http://purl.org/dc/elements/1.1/"/>
    <ds:schemaRef ds:uri="58f75599-a1d8-4720-869e-068c01cca2a1"/>
    <ds:schemaRef ds:uri="http://www.w3.org/XML/1998/namespace"/>
    <ds:schemaRef ds:uri="http://schemas.openxmlformats.org/package/2006/metadata/core-properties"/>
    <ds:schemaRef ds:uri="90fc4bc5-d201-421a-a9ff-a945f5919750"/>
    <ds:schemaRef ds:uri="http://purl.org/dc/dcmitype/"/>
    <ds:schemaRef ds:uri="http://schemas.microsoft.com/office/infopath/2007/PartnerControls"/>
    <ds:schemaRef ds:uri="http://schemas.microsoft.com/office/2006/metadata/properties"/>
  </ds:schemaRefs>
</ds:datastoreItem>
</file>

<file path=customXml/itemProps3.xml><?xml version="1.0" encoding="utf-8"?>
<ds:datastoreItem xmlns:ds="http://schemas.openxmlformats.org/officeDocument/2006/customXml" ds:itemID="{4BE7178E-B1F7-4759-A509-9B64226036B9}">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Title and Divider Slides</Template>
  <TotalTime>5857</TotalTime>
  <Words>864</Words>
  <Application>Microsoft Macintosh PowerPoint</Application>
  <PresentationFormat>Widescreen</PresentationFormat>
  <Paragraphs>86</Paragraphs>
  <Slides>23</Slides>
  <Notes>20</Notes>
  <HiddenSlides>0</HiddenSlides>
  <MMClips>0</MMClips>
  <ScaleCrop>false</ScaleCrop>
  <HeadingPairs>
    <vt:vector size="6" baseType="variant">
      <vt:variant>
        <vt:lpstr>Fonts Used</vt:lpstr>
      </vt:variant>
      <vt:variant>
        <vt:i4>6</vt:i4>
      </vt:variant>
      <vt:variant>
        <vt:lpstr>Theme</vt:lpstr>
      </vt:variant>
      <vt:variant>
        <vt:i4>3</vt:i4>
      </vt:variant>
      <vt:variant>
        <vt:lpstr>Slide Titles</vt:lpstr>
      </vt:variant>
      <vt:variant>
        <vt:i4>23</vt:i4>
      </vt:variant>
    </vt:vector>
  </HeadingPairs>
  <TitlesOfParts>
    <vt:vector size="32" baseType="lpstr">
      <vt:lpstr>Arial</vt:lpstr>
      <vt:lpstr>Artifakt Element</vt:lpstr>
      <vt:lpstr>Artifakt Element Ofc</vt:lpstr>
      <vt:lpstr>Artifakt Legend</vt:lpstr>
      <vt:lpstr>Courier New</vt:lpstr>
      <vt:lpstr>Wingdings 2</vt:lpstr>
      <vt:lpstr>Title and Divider Slides</vt:lpstr>
      <vt:lpstr>Light template (light content slides only)</vt:lpstr>
      <vt:lpstr>Dark template (dark content slides only)</vt:lpstr>
      <vt:lpstr>PowerPoint Presentation</vt:lpstr>
      <vt:lpstr>Learning objectives</vt:lpstr>
      <vt:lpstr>Join a project on Forma for Construction</vt:lpstr>
      <vt:lpstr>Forma Data Management</vt:lpstr>
      <vt:lpstr>Folder permissions</vt:lpstr>
      <vt:lpstr>Navigate 3D models</vt:lpstr>
      <vt:lpstr>Take measurements in 3D</vt:lpstr>
      <vt:lpstr>Section a building in 3D</vt:lpstr>
      <vt:lpstr>Get element properties</vt:lpstr>
      <vt:lpstr>Color code elements</vt:lpstr>
      <vt:lpstr>Navigate between 2D and 3D views</vt:lpstr>
      <vt:lpstr>Navigate between levels</vt:lpstr>
      <vt:lpstr>Navigate 2D sheets</vt:lpstr>
      <vt:lpstr>Forma Preconstruction hub setup</vt:lpstr>
      <vt:lpstr>Forma Preconstruction project member setup</vt:lpstr>
      <vt:lpstr>Forma Takeoff</vt:lpstr>
      <vt:lpstr>Output definitions</vt:lpstr>
      <vt:lpstr>Send to Estimate</vt:lpstr>
      <vt:lpstr>Forma Estimate</vt:lpstr>
      <vt:lpstr>Using the Preconstruction library in Estimate</vt:lpstr>
      <vt:lpstr>Indirect costs in Estimate</vt:lpstr>
      <vt:lpstr>Updating designs quantities and costs</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Karyn Johnson</dc:creator>
  <cp:lastModifiedBy>Karyn Johnson</cp:lastModifiedBy>
  <cp:revision>17</cp:revision>
  <dcterms:created xsi:type="dcterms:W3CDTF">2026-04-02T01:42:07Z</dcterms:created>
  <dcterms:modified xsi:type="dcterms:W3CDTF">2026-09-04T14:45:09Z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0x010100EBC530340EB4E846B013191FCA1603A7</vt:lpwstr>
  </property>
  <property fmtid="{D5CDD505-2E9C-101B-9397-08002B2CF9AE}" pid="3" name="MediaServiceImageTags">
    <vt:lpwstr/>
  </property>
  <property fmtid="{D5CDD505-2E9C-101B-9397-08002B2CF9AE}" pid="4" name="MSIP_Label_5c8eca4a-6a4f-4e17-b02b-23c943d91fb1_Enabled">
    <vt:lpwstr>true</vt:lpwstr>
  </property>
  <property fmtid="{D5CDD505-2E9C-101B-9397-08002B2CF9AE}" pid="5" name="MSIP_Label_5c8eca4a-6a4f-4e17-b02b-23c943d91fb1_SetDate">
    <vt:lpwstr>2026-04-02T01:44:50Z</vt:lpwstr>
  </property>
  <property fmtid="{D5CDD505-2E9C-101B-9397-08002B2CF9AE}" pid="6" name="MSIP_Label_5c8eca4a-6a4f-4e17-b02b-23c943d91fb1_Method">
    <vt:lpwstr>Privileged</vt:lpwstr>
  </property>
  <property fmtid="{D5CDD505-2E9C-101B-9397-08002B2CF9AE}" pid="7" name="MSIP_Label_5c8eca4a-6a4f-4e17-b02b-23c943d91fb1_Name">
    <vt:lpwstr>SharePoint_Confidential-Internal-Use-Only</vt:lpwstr>
  </property>
  <property fmtid="{D5CDD505-2E9C-101B-9397-08002B2CF9AE}" pid="8" name="MSIP_Label_5c8eca4a-6a4f-4e17-b02b-23c943d91fb1_SiteId">
    <vt:lpwstr>67bff79e-7f91-4433-a8e5-c9252d2ddc1d</vt:lpwstr>
  </property>
  <property fmtid="{D5CDD505-2E9C-101B-9397-08002B2CF9AE}" pid="9" name="MSIP_Label_5c8eca4a-6a4f-4e17-b02b-23c943d91fb1_ActionId">
    <vt:lpwstr>3857e851-0c4e-4d86-9022-dcfd78dfacf6</vt:lpwstr>
  </property>
  <property fmtid="{D5CDD505-2E9C-101B-9397-08002B2CF9AE}" pid="10" name="MSIP_Label_5c8eca4a-6a4f-4e17-b02b-23c943d91fb1_ContentBits">
    <vt:lpwstr>0</vt:lpwstr>
  </property>
  <property fmtid="{D5CDD505-2E9C-101B-9397-08002B2CF9AE}" pid="11" name="MSIP_Label_5c8eca4a-6a4f-4e17-b02b-23c943d91fb1_Tag">
    <vt:lpwstr>50, 0, 1, 1</vt:lpwstr>
  </property>
</Properties>
</file>