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878" r:id="rId4"/>
    <p:sldMasterId id="2147483662" r:id="rId5"/>
    <p:sldMasterId id="2147483792" r:id="rId6"/>
  </p:sldMasterIdLst>
  <p:notesMasterIdLst>
    <p:notesMasterId r:id="rId28"/>
  </p:notesMasterIdLst>
  <p:handoutMasterIdLst>
    <p:handoutMasterId r:id="rId29"/>
  </p:handoutMasterIdLst>
  <p:sldIdLst>
    <p:sldId id="829" r:id="rId7"/>
    <p:sldId id="826" r:id="rId8"/>
    <p:sldId id="940" r:id="rId9"/>
    <p:sldId id="941" r:id="rId10"/>
    <p:sldId id="942" r:id="rId11"/>
    <p:sldId id="943" r:id="rId12"/>
    <p:sldId id="945" r:id="rId13"/>
    <p:sldId id="946" r:id="rId14"/>
    <p:sldId id="944" r:id="rId15"/>
    <p:sldId id="947" r:id="rId16"/>
    <p:sldId id="948" r:id="rId17"/>
    <p:sldId id="949" r:id="rId18"/>
    <p:sldId id="950" r:id="rId19"/>
    <p:sldId id="951" r:id="rId20"/>
    <p:sldId id="957" r:id="rId21"/>
    <p:sldId id="956" r:id="rId22"/>
    <p:sldId id="952" r:id="rId23"/>
    <p:sldId id="953" r:id="rId24"/>
    <p:sldId id="954" r:id="rId25"/>
    <p:sldId id="955" r:id="rId26"/>
    <p:sldId id="939" r:id="rId27"/>
  </p:sldIdLst>
  <p:sldSz cx="12192000" cy="6858000"/>
  <p:notesSz cx="6858000" cy="9144000"/>
  <p:defaultTextStyle>
    <a:defPPr>
      <a:defRPr lang="en-US"/>
    </a:defPPr>
    <a:lvl1pPr marL="0" algn="l" defTabSz="914354" rtl="0" eaLnBrk="1" latinLnBrk="0" hangingPunct="1">
      <a:defRPr sz="1800" kern="1200">
        <a:solidFill>
          <a:schemeClr val="tx1"/>
        </a:solidFill>
        <a:latin typeface="+mn-lt"/>
        <a:ea typeface="+mn-ea"/>
        <a:cs typeface="+mn-cs"/>
      </a:defRPr>
    </a:lvl1pPr>
    <a:lvl2pPr marL="457178" algn="l" defTabSz="914354" rtl="0" eaLnBrk="1" latinLnBrk="0" hangingPunct="1">
      <a:defRPr sz="1800" kern="1200">
        <a:solidFill>
          <a:schemeClr val="tx1"/>
        </a:solidFill>
        <a:latin typeface="+mn-lt"/>
        <a:ea typeface="+mn-ea"/>
        <a:cs typeface="+mn-cs"/>
      </a:defRPr>
    </a:lvl2pPr>
    <a:lvl3pPr marL="914354" algn="l" defTabSz="914354" rtl="0" eaLnBrk="1" latinLnBrk="0" hangingPunct="1">
      <a:defRPr sz="1800" kern="1200">
        <a:solidFill>
          <a:schemeClr val="tx1"/>
        </a:solidFill>
        <a:latin typeface="+mn-lt"/>
        <a:ea typeface="+mn-ea"/>
        <a:cs typeface="+mn-cs"/>
      </a:defRPr>
    </a:lvl3pPr>
    <a:lvl4pPr marL="1371532" algn="l" defTabSz="914354" rtl="0" eaLnBrk="1" latinLnBrk="0" hangingPunct="1">
      <a:defRPr sz="1800" kern="1200">
        <a:solidFill>
          <a:schemeClr val="tx1"/>
        </a:solidFill>
        <a:latin typeface="+mn-lt"/>
        <a:ea typeface="+mn-ea"/>
        <a:cs typeface="+mn-cs"/>
      </a:defRPr>
    </a:lvl4pPr>
    <a:lvl5pPr marL="1828709" algn="l" defTabSz="914354" rtl="0" eaLnBrk="1" latinLnBrk="0" hangingPunct="1">
      <a:defRPr sz="1800" kern="1200">
        <a:solidFill>
          <a:schemeClr val="tx1"/>
        </a:solidFill>
        <a:latin typeface="+mn-lt"/>
        <a:ea typeface="+mn-ea"/>
        <a:cs typeface="+mn-cs"/>
      </a:defRPr>
    </a:lvl5pPr>
    <a:lvl6pPr marL="2285886" algn="l" defTabSz="914354" rtl="0" eaLnBrk="1" latinLnBrk="0" hangingPunct="1">
      <a:defRPr sz="1800" kern="1200">
        <a:solidFill>
          <a:schemeClr val="tx1"/>
        </a:solidFill>
        <a:latin typeface="+mn-lt"/>
        <a:ea typeface="+mn-ea"/>
        <a:cs typeface="+mn-cs"/>
      </a:defRPr>
    </a:lvl6pPr>
    <a:lvl7pPr marL="2743062" algn="l" defTabSz="914354" rtl="0" eaLnBrk="1" latinLnBrk="0" hangingPunct="1">
      <a:defRPr sz="1800" kern="1200">
        <a:solidFill>
          <a:schemeClr val="tx1"/>
        </a:solidFill>
        <a:latin typeface="+mn-lt"/>
        <a:ea typeface="+mn-ea"/>
        <a:cs typeface="+mn-cs"/>
      </a:defRPr>
    </a:lvl7pPr>
    <a:lvl8pPr marL="3200240" algn="l" defTabSz="914354" rtl="0" eaLnBrk="1" latinLnBrk="0" hangingPunct="1">
      <a:defRPr sz="1800" kern="1200">
        <a:solidFill>
          <a:schemeClr val="tx1"/>
        </a:solidFill>
        <a:latin typeface="+mn-lt"/>
        <a:ea typeface="+mn-ea"/>
        <a:cs typeface="+mn-cs"/>
      </a:defRPr>
    </a:lvl8pPr>
    <a:lvl9pPr marL="3657418" algn="l" defTabSz="914354"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8" pos="7416" userDrawn="1">
          <p15:clr>
            <a:srgbClr val="A4A3A4"/>
          </p15:clr>
        </p15:guide>
        <p15:guide id="9" orient="horz" pos="216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4A4EE28-EC75-6965-395A-5BA1884A27C7}" name="Malik Adegbola" initials="MA" userId="S::malik.adegbola@autodesk.com::5e118a57-5e38-478d-8f79-b584edd7e0a6" providerId="AD"/>
  <p188:author id="{1B73E63A-C9B0-98DB-79DD-DEA91E933EB7}" name="Robert Kelly" initials="BK" userId="S::Bob.Kelly@autodesk.com::ca47f2e1-c2bd-4eaa-9c1d-a0706ad1a21e" providerId="AD"/>
  <p188:author id="{FCF53977-B6C1-2878-8F66-571330693338}" name="Robert Kelly" initials="RK" userId="S::bob.kelly@autodesk.com::ca47f2e1-c2bd-4eaa-9c1d-a0706ad1a21e" providerId="AD"/>
  <p188:author id="{08B65677-7037-634A-8DD7-4EEC287AD882}" name="Catherine Yi" initials="" userId="S::catherine.yi@autodesk.com::0afa4bcb-4544-454b-9b8e-816b6831e614" providerId="AD"/>
  <p188:author id="{971CD77C-E987-1DE5-D527-C49DB3AC7FD6}" name="Ryan de Jesus" initials="Rd" userId="S::ryan.dejesus@slidegenius.com::62b36732-5bfe-4f1e-8045-1d94bb670426" providerId="AD"/>
  <p188:author id="{3A91D5B0-5267-CF97-3341-E5521EC90114}" name="Jodi Levin" initials="JL" userId="S::jodi.levin@autodesk.com::ce6a8844-381d-4da1-890d-5b7ca7741b1d" providerId="AD"/>
  <p188:author id="{9163A6C3-8A3F-45DA-BE20-2D5ACF825255}" name="Princess De Leon" initials="PD" userId="S::princess.deleon@slidegenius.com::4bcec2f0-6ec7-4138-8842-4e3494dc1059" providerId="AD"/>
  <p188:author id="{B13FB4C6-BA0F-B0E3-1843-AE2E48D15557}" name="Aaron de Vera" initials="Ad" userId="S::aaron.devera@slidegenius.com::e074be75-7ea8-4f9a-9b75-34805448ae27" providerId="AD"/>
  <p188:author id="{11E92DCD-B826-223A-2DC5-22EA628D7CC9}" name="Davis Lee" initials="DL" userId="S::davis.lee@autodesk.com::d1c89d8f-e393-42c0-a679-a7128cf586b4" providerId="AD"/>
  <p188:author id="{8B5EF6E5-907F-336B-347F-8FE7C16376CD}" name="Je Llado" initials="JL" userId="S::je.llado@slidegenius.com::a4407c2d-7115-4ba2-bedf-bbad956c1f37" providerId="AD"/>
  <p188:author id="{358AA4FB-C4B9-D151-F776-A4B7171F6B3D}" name="Michelle Carangi" initials="MC" userId="S::michelle.carangi@autodesk.com::b5ac60d7-803e-4ac5-96c4-9a56bb80f6a1"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4E4DC"/>
    <a:srgbClr val="D5D5CB"/>
    <a:srgbClr val="F5F5F0"/>
    <a:srgbClr val="FFFFFF"/>
    <a:srgbClr val="666666"/>
    <a:srgbClr val="F3510A"/>
    <a:srgbClr val="161616"/>
    <a:srgbClr val="262626"/>
    <a:srgbClr val="E8E8E8"/>
    <a:srgbClr val="33333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073A0DAA-6AF3-43AB-8588-CEC1D06C72B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248" autoAdjust="0"/>
    <p:restoredTop sz="94795"/>
  </p:normalViewPr>
  <p:slideViewPr>
    <p:cSldViewPr snapToGrid="0">
      <p:cViewPr varScale="1">
        <p:scale>
          <a:sx n="120" d="100"/>
          <a:sy n="120" d="100"/>
        </p:scale>
        <p:origin x="568" y="192"/>
      </p:cViewPr>
      <p:guideLst>
        <p:guide pos="7416"/>
        <p:guide orient="horz" pos="2160"/>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 Type="http://schemas.openxmlformats.org/officeDocument/2006/relationships/customXml" Target="../customXml/item3.xml"/><Relationship Id="rId21" Type="http://schemas.openxmlformats.org/officeDocument/2006/relationships/slide" Target="slides/slide15.xml"/><Relationship Id="rId34" Type="http://schemas.microsoft.com/office/2016/11/relationships/changesInfo" Target="changesInfos/changesInfo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notesMaster" Target="notesMasters/notesMaster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presProps" Target="presProps.xml"/><Relationship Id="rId35" Type="http://schemas.microsoft.com/office/2018/10/relationships/authors" Target="authors.xml"/><Relationship Id="rId8"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aryn Johnson" userId="5b537da3-8fe8-412d-8c65-21230afc46da" providerId="ADAL" clId="{A53621E3-B3A3-5D45-82BB-740FE3191EF3}"/>
    <pc:docChg chg="modSld">
      <pc:chgData name="Karyn Johnson" userId="5b537da3-8fe8-412d-8c65-21230afc46da" providerId="ADAL" clId="{A53621E3-B3A3-5D45-82BB-740FE3191EF3}" dt="2026-09-04T17:35:16.779" v="44" actId="5793"/>
      <pc:docMkLst>
        <pc:docMk/>
      </pc:docMkLst>
      <pc:sldChg chg="modSp mod">
        <pc:chgData name="Karyn Johnson" userId="5b537da3-8fe8-412d-8c65-21230afc46da" providerId="ADAL" clId="{A53621E3-B3A3-5D45-82BB-740FE3191EF3}" dt="2026-09-04T17:33:19.617" v="12" actId="20577"/>
        <pc:sldMkLst>
          <pc:docMk/>
          <pc:sldMk cId="3511371933" sldId="829"/>
        </pc:sldMkLst>
        <pc:spChg chg="mod">
          <ac:chgData name="Karyn Johnson" userId="5b537da3-8fe8-412d-8c65-21230afc46da" providerId="ADAL" clId="{A53621E3-B3A3-5D45-82BB-740FE3191EF3}" dt="2026-09-04T17:33:19.617" v="12" actId="20577"/>
          <ac:spMkLst>
            <pc:docMk/>
            <pc:sldMk cId="3511371933" sldId="829"/>
            <ac:spMk id="4" creationId="{000BFBC8-253B-118B-30B7-064CB5E3A0BC}"/>
          </ac:spMkLst>
        </pc:spChg>
      </pc:sldChg>
      <pc:sldChg chg="modSp mod">
        <pc:chgData name="Karyn Johnson" userId="5b537da3-8fe8-412d-8c65-21230afc46da" providerId="ADAL" clId="{A53621E3-B3A3-5D45-82BB-740FE3191EF3}" dt="2026-09-04T17:33:35.557" v="29" actId="20577"/>
        <pc:sldMkLst>
          <pc:docMk/>
          <pc:sldMk cId="3605063303" sldId="940"/>
        </pc:sldMkLst>
        <pc:spChg chg="mod">
          <ac:chgData name="Karyn Johnson" userId="5b537da3-8fe8-412d-8c65-21230afc46da" providerId="ADAL" clId="{A53621E3-B3A3-5D45-82BB-740FE3191EF3}" dt="2026-09-04T17:33:35.557" v="29" actId="20577"/>
          <ac:spMkLst>
            <pc:docMk/>
            <pc:sldMk cId="3605063303" sldId="940"/>
            <ac:spMk id="5" creationId="{7C800062-1D3E-D69A-AF0D-67B7036520E4}"/>
          </ac:spMkLst>
        </pc:spChg>
      </pc:sldChg>
      <pc:sldChg chg="modSp mod">
        <pc:chgData name="Karyn Johnson" userId="5b537da3-8fe8-412d-8c65-21230afc46da" providerId="ADAL" clId="{A53621E3-B3A3-5D45-82BB-740FE3191EF3}" dt="2026-09-04T17:33:40.730" v="30" actId="5793"/>
        <pc:sldMkLst>
          <pc:docMk/>
          <pc:sldMk cId="1586488903" sldId="941"/>
        </pc:sldMkLst>
        <pc:spChg chg="mod">
          <ac:chgData name="Karyn Johnson" userId="5b537da3-8fe8-412d-8c65-21230afc46da" providerId="ADAL" clId="{A53621E3-B3A3-5D45-82BB-740FE3191EF3}" dt="2026-09-04T17:33:40.730" v="30" actId="5793"/>
          <ac:spMkLst>
            <pc:docMk/>
            <pc:sldMk cId="1586488903" sldId="941"/>
            <ac:spMk id="58" creationId="{C457A07B-8A9D-4DDC-1769-E76D5126F17D}"/>
          </ac:spMkLst>
        </pc:spChg>
      </pc:sldChg>
      <pc:sldChg chg="modSp mod">
        <pc:chgData name="Karyn Johnson" userId="5b537da3-8fe8-412d-8c65-21230afc46da" providerId="ADAL" clId="{A53621E3-B3A3-5D45-82BB-740FE3191EF3}" dt="2026-09-04T17:33:53.319" v="31" actId="20577"/>
        <pc:sldMkLst>
          <pc:docMk/>
          <pc:sldMk cId="653432485" sldId="942"/>
        </pc:sldMkLst>
        <pc:spChg chg="mod">
          <ac:chgData name="Karyn Johnson" userId="5b537da3-8fe8-412d-8c65-21230afc46da" providerId="ADAL" clId="{A53621E3-B3A3-5D45-82BB-740FE3191EF3}" dt="2026-09-04T17:33:53.319" v="31" actId="20577"/>
          <ac:spMkLst>
            <pc:docMk/>
            <pc:sldMk cId="653432485" sldId="942"/>
            <ac:spMk id="58" creationId="{4550D955-57BE-26C5-4441-F3E92498C3B7}"/>
          </ac:spMkLst>
        </pc:spChg>
      </pc:sldChg>
      <pc:sldChg chg="modSp mod">
        <pc:chgData name="Karyn Johnson" userId="5b537da3-8fe8-412d-8c65-21230afc46da" providerId="ADAL" clId="{A53621E3-B3A3-5D45-82BB-740FE3191EF3}" dt="2026-09-04T17:33:57.314" v="32" actId="5793"/>
        <pc:sldMkLst>
          <pc:docMk/>
          <pc:sldMk cId="1616804309" sldId="943"/>
        </pc:sldMkLst>
        <pc:spChg chg="mod">
          <ac:chgData name="Karyn Johnson" userId="5b537da3-8fe8-412d-8c65-21230afc46da" providerId="ADAL" clId="{A53621E3-B3A3-5D45-82BB-740FE3191EF3}" dt="2026-09-04T17:33:57.314" v="32" actId="5793"/>
          <ac:spMkLst>
            <pc:docMk/>
            <pc:sldMk cId="1616804309" sldId="943"/>
            <ac:spMk id="58" creationId="{066927A8-6179-588A-B78E-0CF810925EF1}"/>
          </ac:spMkLst>
        </pc:spChg>
      </pc:sldChg>
      <pc:sldChg chg="modSp mod">
        <pc:chgData name="Karyn Johnson" userId="5b537da3-8fe8-412d-8c65-21230afc46da" providerId="ADAL" clId="{A53621E3-B3A3-5D45-82BB-740FE3191EF3}" dt="2026-09-04T17:34:13.320" v="35" actId="5793"/>
        <pc:sldMkLst>
          <pc:docMk/>
          <pc:sldMk cId="1588508938" sldId="944"/>
        </pc:sldMkLst>
        <pc:spChg chg="mod">
          <ac:chgData name="Karyn Johnson" userId="5b537da3-8fe8-412d-8c65-21230afc46da" providerId="ADAL" clId="{A53621E3-B3A3-5D45-82BB-740FE3191EF3}" dt="2026-09-04T17:34:13.320" v="35" actId="5793"/>
          <ac:spMkLst>
            <pc:docMk/>
            <pc:sldMk cId="1588508938" sldId="944"/>
            <ac:spMk id="58" creationId="{4561125A-137C-5473-ADB5-CBB9F2F023EE}"/>
          </ac:spMkLst>
        </pc:spChg>
      </pc:sldChg>
      <pc:sldChg chg="modSp mod">
        <pc:chgData name="Karyn Johnson" userId="5b537da3-8fe8-412d-8c65-21230afc46da" providerId="ADAL" clId="{A53621E3-B3A3-5D45-82BB-740FE3191EF3}" dt="2026-09-04T17:34:01.516" v="33" actId="5793"/>
        <pc:sldMkLst>
          <pc:docMk/>
          <pc:sldMk cId="3954453504" sldId="945"/>
        </pc:sldMkLst>
        <pc:spChg chg="mod">
          <ac:chgData name="Karyn Johnson" userId="5b537da3-8fe8-412d-8c65-21230afc46da" providerId="ADAL" clId="{A53621E3-B3A3-5D45-82BB-740FE3191EF3}" dt="2026-09-04T17:34:01.516" v="33" actId="5793"/>
          <ac:spMkLst>
            <pc:docMk/>
            <pc:sldMk cId="3954453504" sldId="945"/>
            <ac:spMk id="58" creationId="{BFBA9C55-A064-D662-7A2A-52BD9A266C0B}"/>
          </ac:spMkLst>
        </pc:spChg>
      </pc:sldChg>
      <pc:sldChg chg="modSp mod">
        <pc:chgData name="Karyn Johnson" userId="5b537da3-8fe8-412d-8c65-21230afc46da" providerId="ADAL" clId="{A53621E3-B3A3-5D45-82BB-740FE3191EF3}" dt="2026-09-04T17:34:07.899" v="34" actId="5793"/>
        <pc:sldMkLst>
          <pc:docMk/>
          <pc:sldMk cId="434256046" sldId="946"/>
        </pc:sldMkLst>
        <pc:spChg chg="mod">
          <ac:chgData name="Karyn Johnson" userId="5b537da3-8fe8-412d-8c65-21230afc46da" providerId="ADAL" clId="{A53621E3-B3A3-5D45-82BB-740FE3191EF3}" dt="2026-09-04T17:34:07.899" v="34" actId="5793"/>
          <ac:spMkLst>
            <pc:docMk/>
            <pc:sldMk cId="434256046" sldId="946"/>
            <ac:spMk id="58" creationId="{453AF0B1-D0C1-8EEC-C70C-C51600F8DD84}"/>
          </ac:spMkLst>
        </pc:spChg>
      </pc:sldChg>
      <pc:sldChg chg="modSp mod">
        <pc:chgData name="Karyn Johnson" userId="5b537da3-8fe8-412d-8c65-21230afc46da" providerId="ADAL" clId="{A53621E3-B3A3-5D45-82BB-740FE3191EF3}" dt="2026-09-04T17:34:26.455" v="37" actId="1076"/>
        <pc:sldMkLst>
          <pc:docMk/>
          <pc:sldMk cId="2915017705" sldId="948"/>
        </pc:sldMkLst>
        <pc:spChg chg="mod">
          <ac:chgData name="Karyn Johnson" userId="5b537da3-8fe8-412d-8c65-21230afc46da" providerId="ADAL" clId="{A53621E3-B3A3-5D45-82BB-740FE3191EF3}" dt="2026-09-04T17:34:20.676" v="36" actId="5793"/>
          <ac:spMkLst>
            <pc:docMk/>
            <pc:sldMk cId="2915017705" sldId="948"/>
            <ac:spMk id="58" creationId="{290882B8-4B9B-FDBA-D398-78D28FBA8B71}"/>
          </ac:spMkLst>
        </pc:spChg>
        <pc:picChg chg="mod">
          <ac:chgData name="Karyn Johnson" userId="5b537da3-8fe8-412d-8c65-21230afc46da" providerId="ADAL" clId="{A53621E3-B3A3-5D45-82BB-740FE3191EF3}" dt="2026-09-04T17:34:26.455" v="37" actId="1076"/>
          <ac:picMkLst>
            <pc:docMk/>
            <pc:sldMk cId="2915017705" sldId="948"/>
            <ac:picMk id="2" creationId="{64DDB707-B829-2486-D06F-1AB3FDAD68E6}"/>
          </ac:picMkLst>
        </pc:picChg>
      </pc:sldChg>
      <pc:sldChg chg="modSp mod">
        <pc:chgData name="Karyn Johnson" userId="5b537da3-8fe8-412d-8c65-21230afc46da" providerId="ADAL" clId="{A53621E3-B3A3-5D45-82BB-740FE3191EF3}" dt="2026-09-04T17:34:32.126" v="38" actId="5793"/>
        <pc:sldMkLst>
          <pc:docMk/>
          <pc:sldMk cId="1051710659" sldId="949"/>
        </pc:sldMkLst>
        <pc:spChg chg="mod">
          <ac:chgData name="Karyn Johnson" userId="5b537da3-8fe8-412d-8c65-21230afc46da" providerId="ADAL" clId="{A53621E3-B3A3-5D45-82BB-740FE3191EF3}" dt="2026-09-04T17:34:32.126" v="38" actId="5793"/>
          <ac:spMkLst>
            <pc:docMk/>
            <pc:sldMk cId="1051710659" sldId="949"/>
            <ac:spMk id="58" creationId="{7F86C41A-B6A3-45BB-0BAF-6A0CDE9079A6}"/>
          </ac:spMkLst>
        </pc:spChg>
      </pc:sldChg>
      <pc:sldChg chg="modSp mod">
        <pc:chgData name="Karyn Johnson" userId="5b537da3-8fe8-412d-8c65-21230afc46da" providerId="ADAL" clId="{A53621E3-B3A3-5D45-82BB-740FE3191EF3}" dt="2026-09-04T17:34:40.798" v="39" actId="5793"/>
        <pc:sldMkLst>
          <pc:docMk/>
          <pc:sldMk cId="1338922289" sldId="950"/>
        </pc:sldMkLst>
        <pc:spChg chg="mod">
          <ac:chgData name="Karyn Johnson" userId="5b537da3-8fe8-412d-8c65-21230afc46da" providerId="ADAL" clId="{A53621E3-B3A3-5D45-82BB-740FE3191EF3}" dt="2026-09-04T17:34:40.798" v="39" actId="5793"/>
          <ac:spMkLst>
            <pc:docMk/>
            <pc:sldMk cId="1338922289" sldId="950"/>
            <ac:spMk id="58" creationId="{7EE4B044-07BF-64CE-51D6-11B63D8D3A07}"/>
          </ac:spMkLst>
        </pc:spChg>
      </pc:sldChg>
      <pc:sldChg chg="modSp mod">
        <pc:chgData name="Karyn Johnson" userId="5b537da3-8fe8-412d-8c65-21230afc46da" providerId="ADAL" clId="{A53621E3-B3A3-5D45-82BB-740FE3191EF3}" dt="2026-09-04T17:34:44.877" v="40" actId="5793"/>
        <pc:sldMkLst>
          <pc:docMk/>
          <pc:sldMk cId="1293220485" sldId="951"/>
        </pc:sldMkLst>
        <pc:spChg chg="mod">
          <ac:chgData name="Karyn Johnson" userId="5b537da3-8fe8-412d-8c65-21230afc46da" providerId="ADAL" clId="{A53621E3-B3A3-5D45-82BB-740FE3191EF3}" dt="2026-09-04T17:34:44.877" v="40" actId="5793"/>
          <ac:spMkLst>
            <pc:docMk/>
            <pc:sldMk cId="1293220485" sldId="951"/>
            <ac:spMk id="58" creationId="{87E9FC08-0394-A7A6-648D-703E27BA2D81}"/>
          </ac:spMkLst>
        </pc:spChg>
      </pc:sldChg>
      <pc:sldChg chg="modSp mod">
        <pc:chgData name="Karyn Johnson" userId="5b537da3-8fe8-412d-8c65-21230afc46da" providerId="ADAL" clId="{A53621E3-B3A3-5D45-82BB-740FE3191EF3}" dt="2026-09-04T17:35:11.007" v="43" actId="5793"/>
        <pc:sldMkLst>
          <pc:docMk/>
          <pc:sldMk cId="3599346604" sldId="953"/>
        </pc:sldMkLst>
        <pc:spChg chg="mod">
          <ac:chgData name="Karyn Johnson" userId="5b537da3-8fe8-412d-8c65-21230afc46da" providerId="ADAL" clId="{A53621E3-B3A3-5D45-82BB-740FE3191EF3}" dt="2026-09-04T17:35:11.007" v="43" actId="5793"/>
          <ac:spMkLst>
            <pc:docMk/>
            <pc:sldMk cId="3599346604" sldId="953"/>
            <ac:spMk id="58" creationId="{37285E2B-E75A-5A16-51A5-F7217B92561E}"/>
          </ac:spMkLst>
        </pc:spChg>
      </pc:sldChg>
      <pc:sldChg chg="modSp mod">
        <pc:chgData name="Karyn Johnson" userId="5b537da3-8fe8-412d-8c65-21230afc46da" providerId="ADAL" clId="{A53621E3-B3A3-5D45-82BB-740FE3191EF3}" dt="2026-09-04T17:35:16.779" v="44" actId="5793"/>
        <pc:sldMkLst>
          <pc:docMk/>
          <pc:sldMk cId="3851096316" sldId="954"/>
        </pc:sldMkLst>
        <pc:spChg chg="mod">
          <ac:chgData name="Karyn Johnson" userId="5b537da3-8fe8-412d-8c65-21230afc46da" providerId="ADAL" clId="{A53621E3-B3A3-5D45-82BB-740FE3191EF3}" dt="2026-09-04T17:35:16.779" v="44" actId="5793"/>
          <ac:spMkLst>
            <pc:docMk/>
            <pc:sldMk cId="3851096316" sldId="954"/>
            <ac:spMk id="58" creationId="{EFFB0347-3437-B0E9-54C4-25D0BA540576}"/>
          </ac:spMkLst>
        </pc:spChg>
      </pc:sldChg>
      <pc:sldChg chg="modSp mod">
        <pc:chgData name="Karyn Johnson" userId="5b537da3-8fe8-412d-8c65-21230afc46da" providerId="ADAL" clId="{A53621E3-B3A3-5D45-82BB-740FE3191EF3}" dt="2026-09-04T17:35:01.885" v="42" actId="5793"/>
        <pc:sldMkLst>
          <pc:docMk/>
          <pc:sldMk cId="2280810177" sldId="956"/>
        </pc:sldMkLst>
        <pc:spChg chg="mod">
          <ac:chgData name="Karyn Johnson" userId="5b537da3-8fe8-412d-8c65-21230afc46da" providerId="ADAL" clId="{A53621E3-B3A3-5D45-82BB-740FE3191EF3}" dt="2026-09-04T17:35:01.885" v="42" actId="5793"/>
          <ac:spMkLst>
            <pc:docMk/>
            <pc:sldMk cId="2280810177" sldId="956"/>
            <ac:spMk id="58" creationId="{18F47333-AA94-F534-26A4-EE568E4992FA}"/>
          </ac:spMkLst>
        </pc:spChg>
      </pc:sldChg>
      <pc:sldChg chg="modSp mod">
        <pc:chgData name="Karyn Johnson" userId="5b537da3-8fe8-412d-8c65-21230afc46da" providerId="ADAL" clId="{A53621E3-B3A3-5D45-82BB-740FE3191EF3}" dt="2026-09-04T17:34:48.407" v="41" actId="5793"/>
        <pc:sldMkLst>
          <pc:docMk/>
          <pc:sldMk cId="3883426534" sldId="957"/>
        </pc:sldMkLst>
        <pc:spChg chg="mod">
          <ac:chgData name="Karyn Johnson" userId="5b537da3-8fe8-412d-8c65-21230afc46da" providerId="ADAL" clId="{A53621E3-B3A3-5D45-82BB-740FE3191EF3}" dt="2026-09-04T17:34:48.407" v="41" actId="5793"/>
          <ac:spMkLst>
            <pc:docMk/>
            <pc:sldMk cId="3883426534" sldId="957"/>
            <ac:spMk id="58" creationId="{DDA3B02A-5493-7091-57C1-6241D4A67A42}"/>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6D6F831-CAD1-4E81-2AD9-C3A27D62F4AE}"/>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latin typeface="Artifakt Element" panose="020B0503050000020004" pitchFamily="34" charset="77"/>
            </a:endParaRPr>
          </a:p>
        </p:txBody>
      </p:sp>
      <p:sp>
        <p:nvSpPr>
          <p:cNvPr id="3" name="Date Placeholder 2">
            <a:extLst>
              <a:ext uri="{FF2B5EF4-FFF2-40B4-BE49-F238E27FC236}">
                <a16:creationId xmlns:a16="http://schemas.microsoft.com/office/drawing/2014/main" id="{9C4D5D23-A9B3-01AC-1A62-150378DDB82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24CC413-B105-0841-B50F-2AAB328AB47D}" type="datetimeFigureOut">
              <a:rPr lang="en-US" smtClean="0">
                <a:latin typeface="Artifakt Element" panose="020B0503050000020004" pitchFamily="34" charset="77"/>
              </a:rPr>
              <a:t>9/4/26</a:t>
            </a:fld>
            <a:endParaRPr lang="en-US">
              <a:latin typeface="Artifakt Element" panose="020B0503050000020004" pitchFamily="34" charset="77"/>
            </a:endParaRPr>
          </a:p>
        </p:txBody>
      </p:sp>
      <p:sp>
        <p:nvSpPr>
          <p:cNvPr id="4" name="Footer Placeholder 3">
            <a:extLst>
              <a:ext uri="{FF2B5EF4-FFF2-40B4-BE49-F238E27FC236}">
                <a16:creationId xmlns:a16="http://schemas.microsoft.com/office/drawing/2014/main" id="{65F7BF05-8492-14B7-9358-F2EE3357E55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latin typeface="Artifakt Element" panose="020B0503050000020004" pitchFamily="34" charset="77"/>
            </a:endParaRPr>
          </a:p>
        </p:txBody>
      </p:sp>
      <p:sp>
        <p:nvSpPr>
          <p:cNvPr id="5" name="Slide Number Placeholder 4">
            <a:extLst>
              <a:ext uri="{FF2B5EF4-FFF2-40B4-BE49-F238E27FC236}">
                <a16:creationId xmlns:a16="http://schemas.microsoft.com/office/drawing/2014/main" id="{9EE8D86D-F17F-FE3C-545C-4AB1BE29E667}"/>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961AF9B-751B-CE4B-8E7C-CC4CA2C1ADD7}" type="slidenum">
              <a:rPr lang="en-US" smtClean="0">
                <a:latin typeface="Artifakt Element" panose="020B0503050000020004" pitchFamily="34" charset="77"/>
              </a:rPr>
              <a:t>‹#›</a:t>
            </a:fld>
            <a:endParaRPr lang="en-US">
              <a:latin typeface="Artifakt Element" panose="020B0503050000020004" pitchFamily="34" charset="77"/>
            </a:endParaRPr>
          </a:p>
        </p:txBody>
      </p:sp>
    </p:spTree>
    <p:extLst>
      <p:ext uri="{BB962C8B-B14F-4D97-AF65-F5344CB8AC3E}">
        <p14:creationId xmlns:p14="http://schemas.microsoft.com/office/powerpoint/2010/main" val="2493166106"/>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Artifakt Element" panose="020B0503050000020004" pitchFamily="34" charset="77"/>
              </a:defRPr>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Artifakt Element" panose="020B0503050000020004" pitchFamily="34" charset="77"/>
              </a:defRPr>
            </a:lvl1pPr>
          </a:lstStyle>
          <a:p>
            <a:fld id="{2B73DB89-8C31-E547-9911-10E23883D61B}" type="datetimeFigureOut">
              <a:rPr lang="en-US" smtClean="0"/>
              <a:pPr/>
              <a:t>9/4/26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Artifakt Element" panose="020B0503050000020004" pitchFamily="34" charset="77"/>
              </a:defRPr>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Artifakt Element" panose="020B0503050000020004" pitchFamily="34" charset="77"/>
              </a:defRPr>
            </a:lvl1pPr>
          </a:lstStyle>
          <a:p>
            <a:fld id="{AD4B7B3C-D26E-B544-A776-A3AE7A302913}" type="slidenum">
              <a:rPr lang="en-US" smtClean="0"/>
              <a:pPr/>
              <a:t>‹#›</a:t>
            </a:fld>
            <a:endParaRPr lang="en-US"/>
          </a:p>
        </p:txBody>
      </p:sp>
    </p:spTree>
    <p:extLst>
      <p:ext uri="{BB962C8B-B14F-4D97-AF65-F5344CB8AC3E}">
        <p14:creationId xmlns:p14="http://schemas.microsoft.com/office/powerpoint/2010/main" val="4120283522"/>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Artifakt Element" panose="020B0503050000020004" pitchFamily="34" charset="77"/>
        <a:ea typeface="+mn-ea"/>
        <a:cs typeface="+mn-cs"/>
      </a:defRPr>
    </a:lvl1pPr>
    <a:lvl2pPr marL="457200" algn="l" defTabSz="914400" rtl="0" eaLnBrk="1" latinLnBrk="0" hangingPunct="1">
      <a:defRPr sz="1200" b="0" i="0" kern="1200">
        <a:solidFill>
          <a:schemeClr val="tx1"/>
        </a:solidFill>
        <a:latin typeface="Artifakt Element" panose="020B0503050000020004" pitchFamily="34" charset="77"/>
        <a:ea typeface="+mn-ea"/>
        <a:cs typeface="+mn-cs"/>
      </a:defRPr>
    </a:lvl2pPr>
    <a:lvl3pPr marL="914400" algn="l" defTabSz="914400" rtl="0" eaLnBrk="1" latinLnBrk="0" hangingPunct="1">
      <a:defRPr sz="1200" b="0" i="0" kern="1200">
        <a:solidFill>
          <a:schemeClr val="tx1"/>
        </a:solidFill>
        <a:latin typeface="Artifakt Element" panose="020B0503050000020004" pitchFamily="34" charset="77"/>
        <a:ea typeface="+mn-ea"/>
        <a:cs typeface="+mn-cs"/>
      </a:defRPr>
    </a:lvl3pPr>
    <a:lvl4pPr marL="1371600" algn="l" defTabSz="914400" rtl="0" eaLnBrk="1" latinLnBrk="0" hangingPunct="1">
      <a:defRPr sz="1200" b="0" i="0" kern="1200">
        <a:solidFill>
          <a:schemeClr val="tx1"/>
        </a:solidFill>
        <a:latin typeface="Artifakt Element" panose="020B0503050000020004" pitchFamily="34" charset="77"/>
        <a:ea typeface="+mn-ea"/>
        <a:cs typeface="+mn-cs"/>
      </a:defRPr>
    </a:lvl4pPr>
    <a:lvl5pPr marL="1828800" algn="l" defTabSz="914400" rtl="0" eaLnBrk="1" latinLnBrk="0" hangingPunct="1">
      <a:defRPr sz="1200" b="0" i="0" kern="1200">
        <a:solidFill>
          <a:schemeClr val="tx1"/>
        </a:solidFill>
        <a:latin typeface="Artifakt Element" panose="020B0503050000020004" pitchFamily="34" charset="77"/>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E53A05-0B0F-8752-88D2-E23706FAB14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B1761E8-72B6-0BA5-E0D5-1653E0B61C4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2003A62-CBEA-DAC0-3D8C-E9FCC7EF3507}"/>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90367B16-F57D-92D4-1C63-666B80E6B313}"/>
              </a:ext>
            </a:extLst>
          </p:cNvPr>
          <p:cNvSpPr>
            <a:spLocks noGrp="1"/>
          </p:cNvSpPr>
          <p:nvPr>
            <p:ph type="sldNum" sz="quarter" idx="5"/>
          </p:nvPr>
        </p:nvSpPr>
        <p:spPr/>
        <p:txBody>
          <a:bodyPr/>
          <a:lstStyle/>
          <a:p>
            <a:fld id="{0B509F8D-AC7F-834B-A1E5-1861C09894EA}" type="slidenum">
              <a:rPr lang="en-US" smtClean="0"/>
              <a:t>3</a:t>
            </a:fld>
            <a:endParaRPr lang="en-US" dirty="0"/>
          </a:p>
        </p:txBody>
      </p:sp>
    </p:spTree>
    <p:extLst>
      <p:ext uri="{BB962C8B-B14F-4D97-AF65-F5344CB8AC3E}">
        <p14:creationId xmlns:p14="http://schemas.microsoft.com/office/powerpoint/2010/main" val="11456662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B8FD0A-ADB7-45C2-322D-FF52CC6BE1E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8000F8D-8DBA-F72C-545A-8D4111ECBF2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B16CF2B-81E8-F40A-4E39-809029B12188}"/>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BC6CCEFB-B607-96BB-A724-EA7AB63AD02B}"/>
              </a:ext>
            </a:extLst>
          </p:cNvPr>
          <p:cNvSpPr>
            <a:spLocks noGrp="1"/>
          </p:cNvSpPr>
          <p:nvPr>
            <p:ph type="sldNum" sz="quarter" idx="5"/>
          </p:nvPr>
        </p:nvSpPr>
        <p:spPr/>
        <p:txBody>
          <a:bodyPr/>
          <a:lstStyle/>
          <a:p>
            <a:fld id="{0B509F8D-AC7F-834B-A1E5-1861C09894EA}" type="slidenum">
              <a:rPr lang="en-US" smtClean="0"/>
              <a:t>12</a:t>
            </a:fld>
            <a:endParaRPr lang="en-US" dirty="0"/>
          </a:p>
        </p:txBody>
      </p:sp>
    </p:spTree>
    <p:extLst>
      <p:ext uri="{BB962C8B-B14F-4D97-AF65-F5344CB8AC3E}">
        <p14:creationId xmlns:p14="http://schemas.microsoft.com/office/powerpoint/2010/main" val="7044220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E38B89-26C7-41A7-986A-CF7BB5B070F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D05E671-F13D-C9FB-B3C8-E053D318A00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1B85D36-2432-7C69-8059-5592018340B1}"/>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8A84EA74-0CAB-D6F0-B924-A455EB7E21AB}"/>
              </a:ext>
            </a:extLst>
          </p:cNvPr>
          <p:cNvSpPr>
            <a:spLocks noGrp="1"/>
          </p:cNvSpPr>
          <p:nvPr>
            <p:ph type="sldNum" sz="quarter" idx="5"/>
          </p:nvPr>
        </p:nvSpPr>
        <p:spPr/>
        <p:txBody>
          <a:bodyPr/>
          <a:lstStyle/>
          <a:p>
            <a:fld id="{0B509F8D-AC7F-834B-A1E5-1861C09894EA}" type="slidenum">
              <a:rPr lang="en-US" smtClean="0"/>
              <a:t>13</a:t>
            </a:fld>
            <a:endParaRPr lang="en-US" dirty="0"/>
          </a:p>
        </p:txBody>
      </p:sp>
    </p:spTree>
    <p:extLst>
      <p:ext uri="{BB962C8B-B14F-4D97-AF65-F5344CB8AC3E}">
        <p14:creationId xmlns:p14="http://schemas.microsoft.com/office/powerpoint/2010/main" val="402417959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5602FD-9428-E47E-B3B9-4D273297DF8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72CDE41-8CD6-57C9-C8E0-B65D150CFF5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45F590F-836D-B75D-E617-20BBBFBCE381}"/>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81E5174E-1436-C21B-75F2-523FC252BC3B}"/>
              </a:ext>
            </a:extLst>
          </p:cNvPr>
          <p:cNvSpPr>
            <a:spLocks noGrp="1"/>
          </p:cNvSpPr>
          <p:nvPr>
            <p:ph type="sldNum" sz="quarter" idx="5"/>
          </p:nvPr>
        </p:nvSpPr>
        <p:spPr/>
        <p:txBody>
          <a:bodyPr/>
          <a:lstStyle/>
          <a:p>
            <a:fld id="{0B509F8D-AC7F-834B-A1E5-1861C09894EA}" type="slidenum">
              <a:rPr lang="en-US" smtClean="0"/>
              <a:t>14</a:t>
            </a:fld>
            <a:endParaRPr lang="en-US" dirty="0"/>
          </a:p>
        </p:txBody>
      </p:sp>
    </p:spTree>
    <p:extLst>
      <p:ext uri="{BB962C8B-B14F-4D97-AF65-F5344CB8AC3E}">
        <p14:creationId xmlns:p14="http://schemas.microsoft.com/office/powerpoint/2010/main" val="182399364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0AD033-A2A6-AC23-AF54-EB8EE9BADAF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5AE2A75-D441-6F8D-3724-1B395325E2F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AF145AB-CB28-2130-28D9-C555F34DC821}"/>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F335CA86-B52D-2E2B-EAA8-218DE347DAAF}"/>
              </a:ext>
            </a:extLst>
          </p:cNvPr>
          <p:cNvSpPr>
            <a:spLocks noGrp="1"/>
          </p:cNvSpPr>
          <p:nvPr>
            <p:ph type="sldNum" sz="quarter" idx="5"/>
          </p:nvPr>
        </p:nvSpPr>
        <p:spPr/>
        <p:txBody>
          <a:bodyPr/>
          <a:lstStyle/>
          <a:p>
            <a:fld id="{0B509F8D-AC7F-834B-A1E5-1861C09894EA}" type="slidenum">
              <a:rPr lang="en-US" smtClean="0"/>
              <a:t>15</a:t>
            </a:fld>
            <a:endParaRPr lang="en-US" dirty="0"/>
          </a:p>
        </p:txBody>
      </p:sp>
    </p:spTree>
    <p:extLst>
      <p:ext uri="{BB962C8B-B14F-4D97-AF65-F5344CB8AC3E}">
        <p14:creationId xmlns:p14="http://schemas.microsoft.com/office/powerpoint/2010/main" val="337219333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E1EACC-DD1B-CF65-2A9E-06A11F4FC58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C805893-CC57-F9A6-6352-A1A54F99BFF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8C75083-D237-A3B9-F35D-E70C25C64F16}"/>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0983CFCD-10BE-C443-8A55-00BA3610D9FE}"/>
              </a:ext>
            </a:extLst>
          </p:cNvPr>
          <p:cNvSpPr>
            <a:spLocks noGrp="1"/>
          </p:cNvSpPr>
          <p:nvPr>
            <p:ph type="sldNum" sz="quarter" idx="5"/>
          </p:nvPr>
        </p:nvSpPr>
        <p:spPr/>
        <p:txBody>
          <a:bodyPr/>
          <a:lstStyle/>
          <a:p>
            <a:fld id="{0B509F8D-AC7F-834B-A1E5-1861C09894EA}" type="slidenum">
              <a:rPr lang="en-US" smtClean="0"/>
              <a:t>16</a:t>
            </a:fld>
            <a:endParaRPr lang="en-US" dirty="0"/>
          </a:p>
        </p:txBody>
      </p:sp>
    </p:spTree>
    <p:extLst>
      <p:ext uri="{BB962C8B-B14F-4D97-AF65-F5344CB8AC3E}">
        <p14:creationId xmlns:p14="http://schemas.microsoft.com/office/powerpoint/2010/main" val="192407370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949CD3-A8ED-C632-026F-848D195F33E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75EB0CF-B1C2-7C24-65F9-363B4CA8A24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AF427D9-5335-2DCB-7B83-5915ED01DCCE}"/>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24414548-588F-FEAD-EFF0-65138D0DF366}"/>
              </a:ext>
            </a:extLst>
          </p:cNvPr>
          <p:cNvSpPr>
            <a:spLocks noGrp="1"/>
          </p:cNvSpPr>
          <p:nvPr>
            <p:ph type="sldNum" sz="quarter" idx="5"/>
          </p:nvPr>
        </p:nvSpPr>
        <p:spPr/>
        <p:txBody>
          <a:bodyPr/>
          <a:lstStyle/>
          <a:p>
            <a:fld id="{0B509F8D-AC7F-834B-A1E5-1861C09894EA}" type="slidenum">
              <a:rPr lang="en-US" smtClean="0"/>
              <a:t>17</a:t>
            </a:fld>
            <a:endParaRPr lang="en-US" dirty="0"/>
          </a:p>
        </p:txBody>
      </p:sp>
    </p:spTree>
    <p:extLst>
      <p:ext uri="{BB962C8B-B14F-4D97-AF65-F5344CB8AC3E}">
        <p14:creationId xmlns:p14="http://schemas.microsoft.com/office/powerpoint/2010/main" val="46701350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7B9535-993E-D974-4BBA-2295198A395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356653A-204F-F0A0-29FE-415058E5DB4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8976937-EA46-0E53-0CBF-C6E17B024621}"/>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AFE0ABA0-444C-0ACC-AA9C-29E129D65266}"/>
              </a:ext>
            </a:extLst>
          </p:cNvPr>
          <p:cNvSpPr>
            <a:spLocks noGrp="1"/>
          </p:cNvSpPr>
          <p:nvPr>
            <p:ph type="sldNum" sz="quarter" idx="5"/>
          </p:nvPr>
        </p:nvSpPr>
        <p:spPr/>
        <p:txBody>
          <a:bodyPr/>
          <a:lstStyle/>
          <a:p>
            <a:fld id="{0B509F8D-AC7F-834B-A1E5-1861C09894EA}" type="slidenum">
              <a:rPr lang="en-US" smtClean="0"/>
              <a:t>18</a:t>
            </a:fld>
            <a:endParaRPr lang="en-US" dirty="0"/>
          </a:p>
        </p:txBody>
      </p:sp>
    </p:spTree>
    <p:extLst>
      <p:ext uri="{BB962C8B-B14F-4D97-AF65-F5344CB8AC3E}">
        <p14:creationId xmlns:p14="http://schemas.microsoft.com/office/powerpoint/2010/main" val="400829473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1A7A8E-803A-7F2C-5EB4-105280053C2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F46E3F5-A30F-637D-8C62-02542A08069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27AC91E-E0FB-6F29-9EA2-9EBB6CE07EC4}"/>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2EED4913-C1BE-F8C9-651C-C23F6DEFF55B}"/>
              </a:ext>
            </a:extLst>
          </p:cNvPr>
          <p:cNvSpPr>
            <a:spLocks noGrp="1"/>
          </p:cNvSpPr>
          <p:nvPr>
            <p:ph type="sldNum" sz="quarter" idx="5"/>
          </p:nvPr>
        </p:nvSpPr>
        <p:spPr/>
        <p:txBody>
          <a:bodyPr/>
          <a:lstStyle/>
          <a:p>
            <a:fld id="{0B509F8D-AC7F-834B-A1E5-1861C09894EA}" type="slidenum">
              <a:rPr lang="en-US" smtClean="0"/>
              <a:t>19</a:t>
            </a:fld>
            <a:endParaRPr lang="en-US" dirty="0"/>
          </a:p>
        </p:txBody>
      </p:sp>
    </p:spTree>
    <p:extLst>
      <p:ext uri="{BB962C8B-B14F-4D97-AF65-F5344CB8AC3E}">
        <p14:creationId xmlns:p14="http://schemas.microsoft.com/office/powerpoint/2010/main" val="198634665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22152D-4697-7C74-562D-6392524D37F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8E1BF7B-2177-1C2C-D709-36B9B6B0BC9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98034C4-5388-F012-BA33-653019D6F596}"/>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627A59B9-B115-5F4E-693C-F5E0BD7F906F}"/>
              </a:ext>
            </a:extLst>
          </p:cNvPr>
          <p:cNvSpPr>
            <a:spLocks noGrp="1"/>
          </p:cNvSpPr>
          <p:nvPr>
            <p:ph type="sldNum" sz="quarter" idx="5"/>
          </p:nvPr>
        </p:nvSpPr>
        <p:spPr/>
        <p:txBody>
          <a:bodyPr/>
          <a:lstStyle/>
          <a:p>
            <a:fld id="{0B509F8D-AC7F-834B-A1E5-1861C09894EA}" type="slidenum">
              <a:rPr lang="en-US" smtClean="0"/>
              <a:t>20</a:t>
            </a:fld>
            <a:endParaRPr lang="en-US" dirty="0"/>
          </a:p>
        </p:txBody>
      </p:sp>
    </p:spTree>
    <p:extLst>
      <p:ext uri="{BB962C8B-B14F-4D97-AF65-F5344CB8AC3E}">
        <p14:creationId xmlns:p14="http://schemas.microsoft.com/office/powerpoint/2010/main" val="29209951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59FD2E-49A8-A46E-8B8F-98B28FB7AE6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E28CB6A-B1E0-66CA-C6BF-3FB7BA77DA3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3FDDCEA-D405-04F3-84ED-67B1D519E3B1}"/>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6982B419-C854-5E2F-9517-FCDF659A1C8F}"/>
              </a:ext>
            </a:extLst>
          </p:cNvPr>
          <p:cNvSpPr>
            <a:spLocks noGrp="1"/>
          </p:cNvSpPr>
          <p:nvPr>
            <p:ph type="sldNum" sz="quarter" idx="5"/>
          </p:nvPr>
        </p:nvSpPr>
        <p:spPr/>
        <p:txBody>
          <a:bodyPr/>
          <a:lstStyle/>
          <a:p>
            <a:fld id="{0B509F8D-AC7F-834B-A1E5-1861C09894EA}" type="slidenum">
              <a:rPr lang="en-US" smtClean="0"/>
              <a:t>4</a:t>
            </a:fld>
            <a:endParaRPr lang="en-US" dirty="0"/>
          </a:p>
        </p:txBody>
      </p:sp>
    </p:spTree>
    <p:extLst>
      <p:ext uri="{BB962C8B-B14F-4D97-AF65-F5344CB8AC3E}">
        <p14:creationId xmlns:p14="http://schemas.microsoft.com/office/powerpoint/2010/main" val="27547709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B999DB-F6A4-CFAD-068D-61D7D874142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B04AD2D-A4E2-4B85-F6EC-80DCC20DFAE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D586083-D675-EC2C-5231-FAC77E75C2DC}"/>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BFB97DA6-1FC3-0930-12B4-ECEB6282EEBA}"/>
              </a:ext>
            </a:extLst>
          </p:cNvPr>
          <p:cNvSpPr>
            <a:spLocks noGrp="1"/>
          </p:cNvSpPr>
          <p:nvPr>
            <p:ph type="sldNum" sz="quarter" idx="5"/>
          </p:nvPr>
        </p:nvSpPr>
        <p:spPr/>
        <p:txBody>
          <a:bodyPr/>
          <a:lstStyle/>
          <a:p>
            <a:fld id="{0B509F8D-AC7F-834B-A1E5-1861C09894EA}" type="slidenum">
              <a:rPr lang="en-US" smtClean="0"/>
              <a:t>5</a:t>
            </a:fld>
            <a:endParaRPr lang="en-US" dirty="0"/>
          </a:p>
        </p:txBody>
      </p:sp>
    </p:spTree>
    <p:extLst>
      <p:ext uri="{BB962C8B-B14F-4D97-AF65-F5344CB8AC3E}">
        <p14:creationId xmlns:p14="http://schemas.microsoft.com/office/powerpoint/2010/main" val="8780715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E52BEE-F684-232C-DB96-CC5BD0CF454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0AE9203-A67F-7270-B44F-B199FAF0E1C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FEE9820-C5FD-421E-5016-C12ABA1D01A7}"/>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EE9FBAAD-90CE-7482-63CB-2F777B4D43FD}"/>
              </a:ext>
            </a:extLst>
          </p:cNvPr>
          <p:cNvSpPr>
            <a:spLocks noGrp="1"/>
          </p:cNvSpPr>
          <p:nvPr>
            <p:ph type="sldNum" sz="quarter" idx="5"/>
          </p:nvPr>
        </p:nvSpPr>
        <p:spPr/>
        <p:txBody>
          <a:bodyPr/>
          <a:lstStyle/>
          <a:p>
            <a:fld id="{0B509F8D-AC7F-834B-A1E5-1861C09894EA}" type="slidenum">
              <a:rPr lang="en-US" smtClean="0"/>
              <a:t>6</a:t>
            </a:fld>
            <a:endParaRPr lang="en-US" dirty="0"/>
          </a:p>
        </p:txBody>
      </p:sp>
    </p:spTree>
    <p:extLst>
      <p:ext uri="{BB962C8B-B14F-4D97-AF65-F5344CB8AC3E}">
        <p14:creationId xmlns:p14="http://schemas.microsoft.com/office/powerpoint/2010/main" val="36722834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E3F07E-76F9-4526-3DEF-27D28BD7D37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D11DA09-A413-8544-DBF3-C7F0AF26DD8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FA1603B-87F5-F4EA-BEFF-DB1C9335CD15}"/>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848A2A33-B744-198D-31DA-AE4B30BC64C8}"/>
              </a:ext>
            </a:extLst>
          </p:cNvPr>
          <p:cNvSpPr>
            <a:spLocks noGrp="1"/>
          </p:cNvSpPr>
          <p:nvPr>
            <p:ph type="sldNum" sz="quarter" idx="5"/>
          </p:nvPr>
        </p:nvSpPr>
        <p:spPr/>
        <p:txBody>
          <a:bodyPr/>
          <a:lstStyle/>
          <a:p>
            <a:fld id="{0B509F8D-AC7F-834B-A1E5-1861C09894EA}" type="slidenum">
              <a:rPr lang="en-US" smtClean="0"/>
              <a:t>7</a:t>
            </a:fld>
            <a:endParaRPr lang="en-US" dirty="0"/>
          </a:p>
        </p:txBody>
      </p:sp>
    </p:spTree>
    <p:extLst>
      <p:ext uri="{BB962C8B-B14F-4D97-AF65-F5344CB8AC3E}">
        <p14:creationId xmlns:p14="http://schemas.microsoft.com/office/powerpoint/2010/main" val="18130617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63E385-33CF-72E1-A187-8425D82E1DC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8B526C7-FC69-BC39-DEBC-9707B4D7B0F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9BCA000-2DC7-FB3E-2066-0075609CBF29}"/>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6B6748B3-EACF-7133-15F7-06E85E8547D9}"/>
              </a:ext>
            </a:extLst>
          </p:cNvPr>
          <p:cNvSpPr>
            <a:spLocks noGrp="1"/>
          </p:cNvSpPr>
          <p:nvPr>
            <p:ph type="sldNum" sz="quarter" idx="5"/>
          </p:nvPr>
        </p:nvSpPr>
        <p:spPr/>
        <p:txBody>
          <a:bodyPr/>
          <a:lstStyle/>
          <a:p>
            <a:fld id="{0B509F8D-AC7F-834B-A1E5-1861C09894EA}" type="slidenum">
              <a:rPr lang="en-US" smtClean="0"/>
              <a:t>8</a:t>
            </a:fld>
            <a:endParaRPr lang="en-US" dirty="0"/>
          </a:p>
        </p:txBody>
      </p:sp>
    </p:spTree>
    <p:extLst>
      <p:ext uri="{BB962C8B-B14F-4D97-AF65-F5344CB8AC3E}">
        <p14:creationId xmlns:p14="http://schemas.microsoft.com/office/powerpoint/2010/main" val="23334062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B2A0B7-2E3D-EEBF-E5B0-8EFBBC20435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DA87E52-B844-0915-0373-2819F968B06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347237A-BE9C-C107-9BA5-2724EA985E03}"/>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AE52F992-0AA9-F573-D867-FB45E031BE28}"/>
              </a:ext>
            </a:extLst>
          </p:cNvPr>
          <p:cNvSpPr>
            <a:spLocks noGrp="1"/>
          </p:cNvSpPr>
          <p:nvPr>
            <p:ph type="sldNum" sz="quarter" idx="5"/>
          </p:nvPr>
        </p:nvSpPr>
        <p:spPr/>
        <p:txBody>
          <a:bodyPr/>
          <a:lstStyle/>
          <a:p>
            <a:fld id="{0B509F8D-AC7F-834B-A1E5-1861C09894EA}" type="slidenum">
              <a:rPr lang="en-US" smtClean="0"/>
              <a:t>9</a:t>
            </a:fld>
            <a:endParaRPr lang="en-US" dirty="0"/>
          </a:p>
        </p:txBody>
      </p:sp>
    </p:spTree>
    <p:extLst>
      <p:ext uri="{BB962C8B-B14F-4D97-AF65-F5344CB8AC3E}">
        <p14:creationId xmlns:p14="http://schemas.microsoft.com/office/powerpoint/2010/main" val="7016978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FF231F-F1E2-9DF5-E665-FE65308E911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57C711F-A09B-0FC4-9E5C-6D5B0664737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D0D7EA5-0D10-5FB2-B2E6-AD1CD91DF4F6}"/>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ECB9EAB3-7562-37F2-422E-42EA410A93CA}"/>
              </a:ext>
            </a:extLst>
          </p:cNvPr>
          <p:cNvSpPr>
            <a:spLocks noGrp="1"/>
          </p:cNvSpPr>
          <p:nvPr>
            <p:ph type="sldNum" sz="quarter" idx="5"/>
          </p:nvPr>
        </p:nvSpPr>
        <p:spPr/>
        <p:txBody>
          <a:bodyPr/>
          <a:lstStyle/>
          <a:p>
            <a:fld id="{0B509F8D-AC7F-834B-A1E5-1861C09894EA}" type="slidenum">
              <a:rPr lang="en-US" smtClean="0"/>
              <a:t>10</a:t>
            </a:fld>
            <a:endParaRPr lang="en-US" dirty="0"/>
          </a:p>
        </p:txBody>
      </p:sp>
    </p:spTree>
    <p:extLst>
      <p:ext uri="{BB962C8B-B14F-4D97-AF65-F5344CB8AC3E}">
        <p14:creationId xmlns:p14="http://schemas.microsoft.com/office/powerpoint/2010/main" val="11784946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B958A1-3C77-B44E-119B-A763B6F1FAD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C7FA845-FA3E-CE6D-28C0-50FAC928E57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CB51FA8-F790-C25D-4D51-AEEBF749BC51}"/>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D5BE719D-B7D1-06FA-AA3F-712C8680A365}"/>
              </a:ext>
            </a:extLst>
          </p:cNvPr>
          <p:cNvSpPr>
            <a:spLocks noGrp="1"/>
          </p:cNvSpPr>
          <p:nvPr>
            <p:ph type="sldNum" sz="quarter" idx="5"/>
          </p:nvPr>
        </p:nvSpPr>
        <p:spPr/>
        <p:txBody>
          <a:bodyPr/>
          <a:lstStyle/>
          <a:p>
            <a:fld id="{0B509F8D-AC7F-834B-A1E5-1861C09894EA}" type="slidenum">
              <a:rPr lang="en-US" smtClean="0"/>
              <a:t>11</a:t>
            </a:fld>
            <a:endParaRPr lang="en-US" dirty="0"/>
          </a:p>
        </p:txBody>
      </p:sp>
    </p:spTree>
    <p:extLst>
      <p:ext uri="{BB962C8B-B14F-4D97-AF65-F5344CB8AC3E}">
        <p14:creationId xmlns:p14="http://schemas.microsoft.com/office/powerpoint/2010/main" val="7428441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4.sv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5.svg"/><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1 (Light)">
    <p:bg>
      <p:bgPr>
        <a:solidFill>
          <a:srgbClr val="F5F5F0"/>
        </a:solidFill>
        <a:effectLst/>
      </p:bgPr>
    </p:bg>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2989623E-1DFB-0716-8739-B48BB90AC99A}"/>
              </a:ext>
            </a:extLst>
          </p:cNvPr>
          <p:cNvSpPr>
            <a:spLocks noGrp="1"/>
          </p:cNvSpPr>
          <p:nvPr>
            <p:ph type="pic" sz="quarter" idx="10"/>
          </p:nvPr>
        </p:nvSpPr>
        <p:spPr>
          <a:xfrm>
            <a:off x="0" y="4718050"/>
            <a:ext cx="12192000" cy="2139950"/>
          </a:xfrm>
          <a:custGeom>
            <a:avLst/>
            <a:gdLst>
              <a:gd name="connsiteX0" fmla="*/ 12191999 w 12192000"/>
              <a:gd name="connsiteY0" fmla="*/ 0 h 2139950"/>
              <a:gd name="connsiteX1" fmla="*/ 12192000 w 12192000"/>
              <a:gd name="connsiteY1" fmla="*/ 0 h 2139950"/>
              <a:gd name="connsiteX2" fmla="*/ 12192000 w 12192000"/>
              <a:gd name="connsiteY2" fmla="*/ 2139950 h 2139950"/>
              <a:gd name="connsiteX3" fmla="*/ 0 w 12192000"/>
              <a:gd name="connsiteY3" fmla="*/ 2139950 h 2139950"/>
              <a:gd name="connsiteX4" fmla="*/ 0 w 12192000"/>
              <a:gd name="connsiteY4" fmla="*/ 438679 h 2139950"/>
              <a:gd name="connsiteX5" fmla="*/ 12037452 w 12192000"/>
              <a:gd name="connsiteY5" fmla="*/ 438679 h 2139950"/>
              <a:gd name="connsiteX6" fmla="*/ 12191999 w 12192000"/>
              <a:gd name="connsiteY6" fmla="*/ 284132 h 2139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2139950">
                <a:moveTo>
                  <a:pt x="12191999" y="0"/>
                </a:moveTo>
                <a:lnTo>
                  <a:pt x="12192000" y="0"/>
                </a:lnTo>
                <a:lnTo>
                  <a:pt x="12192000" y="2139950"/>
                </a:lnTo>
                <a:lnTo>
                  <a:pt x="0" y="2139950"/>
                </a:lnTo>
                <a:lnTo>
                  <a:pt x="0" y="438679"/>
                </a:lnTo>
                <a:lnTo>
                  <a:pt x="12037452" y="438679"/>
                </a:lnTo>
                <a:cubicBezTo>
                  <a:pt x="12122806" y="438679"/>
                  <a:pt x="12191999" y="369486"/>
                  <a:pt x="12191999" y="284132"/>
                </a:cubicBezTo>
                <a:close/>
              </a:path>
            </a:pathLst>
          </a:custGeom>
          <a:noFill/>
          <a:ln>
            <a:noFill/>
          </a:ln>
        </p:spPr>
        <p:txBody>
          <a:bodyPr wrap="square" anchor="ctr">
            <a:noAutofit/>
          </a:bodyPr>
          <a:lstStyle>
            <a:lvl1pPr marL="0" indent="0" algn="l">
              <a:buNone/>
              <a:defRPr b="0" i="0">
                <a:latin typeface="Artifakt Element" panose="020B0503050000020004" pitchFamily="34" charset="77"/>
              </a:defRPr>
            </a:lvl1pPr>
          </a:lstStyle>
          <a:p>
            <a:r>
              <a:rPr lang="en-US"/>
              <a:t>Click icon to add picture</a:t>
            </a:r>
          </a:p>
        </p:txBody>
      </p:sp>
      <p:grpSp>
        <p:nvGrpSpPr>
          <p:cNvPr id="3" name="Graphic 2">
            <a:extLst>
              <a:ext uri="{FF2B5EF4-FFF2-40B4-BE49-F238E27FC236}">
                <a16:creationId xmlns:a16="http://schemas.microsoft.com/office/drawing/2014/main" id="{919D0CC2-F256-298B-BD60-E28CC86989E5}"/>
              </a:ext>
            </a:extLst>
          </p:cNvPr>
          <p:cNvGrpSpPr/>
          <p:nvPr userDrawn="1"/>
        </p:nvGrpSpPr>
        <p:grpSpPr>
          <a:xfrm>
            <a:off x="455337" y="482536"/>
            <a:ext cx="1774595" cy="182323"/>
            <a:chOff x="4616450" y="3276600"/>
            <a:chExt cx="2962049" cy="304323"/>
          </a:xfrm>
          <a:solidFill>
            <a:schemeClr val="tx1"/>
          </a:solidFill>
        </p:grpSpPr>
        <p:sp>
          <p:nvSpPr>
            <p:cNvPr id="4" name="Freeform 3">
              <a:extLst>
                <a:ext uri="{FF2B5EF4-FFF2-40B4-BE49-F238E27FC236}">
                  <a16:creationId xmlns:a16="http://schemas.microsoft.com/office/drawing/2014/main" id="{31AB9A2E-B7BE-18B6-0737-C822F0730CE0}"/>
                </a:ext>
              </a:extLst>
            </p:cNvPr>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5" name="Freeform 4">
              <a:extLst>
                <a:ext uri="{FF2B5EF4-FFF2-40B4-BE49-F238E27FC236}">
                  <a16:creationId xmlns:a16="http://schemas.microsoft.com/office/drawing/2014/main" id="{CF8E02F0-052B-70BC-C18E-CF14A99DA81F}"/>
                </a:ext>
              </a:extLst>
            </p:cNvPr>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6" name="Freeform 5">
              <a:extLst>
                <a:ext uri="{FF2B5EF4-FFF2-40B4-BE49-F238E27FC236}">
                  <a16:creationId xmlns:a16="http://schemas.microsoft.com/office/drawing/2014/main" id="{F71F9F81-109B-5794-406F-45F116683FE2}"/>
                </a:ext>
              </a:extLst>
            </p:cNvPr>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7" name="Freeform 6">
              <a:extLst>
                <a:ext uri="{FF2B5EF4-FFF2-40B4-BE49-F238E27FC236}">
                  <a16:creationId xmlns:a16="http://schemas.microsoft.com/office/drawing/2014/main" id="{C11336BF-447D-D93A-EF4A-068BC75DC5F4}"/>
                </a:ext>
              </a:extLst>
            </p:cNvPr>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8" name="Freeform 7">
              <a:extLst>
                <a:ext uri="{FF2B5EF4-FFF2-40B4-BE49-F238E27FC236}">
                  <a16:creationId xmlns:a16="http://schemas.microsoft.com/office/drawing/2014/main" id="{E539D4A2-8B8D-275A-FC2D-D2686D3CCD8D}"/>
                </a:ext>
              </a:extLst>
            </p:cNvPr>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9" name="Freeform 8">
              <a:extLst>
                <a:ext uri="{FF2B5EF4-FFF2-40B4-BE49-F238E27FC236}">
                  <a16:creationId xmlns:a16="http://schemas.microsoft.com/office/drawing/2014/main" id="{89C86569-1DD6-8AC5-49EC-E04475CFD3B2}"/>
                </a:ext>
              </a:extLst>
            </p:cNvPr>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0" name="Freeform 9">
              <a:extLst>
                <a:ext uri="{FF2B5EF4-FFF2-40B4-BE49-F238E27FC236}">
                  <a16:creationId xmlns:a16="http://schemas.microsoft.com/office/drawing/2014/main" id="{1094D85C-D0C5-495E-45F8-83504070EBE2}"/>
                </a:ext>
              </a:extLst>
            </p:cNvPr>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1" name="Freeform 10">
              <a:extLst>
                <a:ext uri="{FF2B5EF4-FFF2-40B4-BE49-F238E27FC236}">
                  <a16:creationId xmlns:a16="http://schemas.microsoft.com/office/drawing/2014/main" id="{2AB19E9A-68FE-E898-DE13-5431D877FDAB}"/>
                </a:ext>
              </a:extLst>
            </p:cNvPr>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2" name="Freeform 11">
              <a:extLst>
                <a:ext uri="{FF2B5EF4-FFF2-40B4-BE49-F238E27FC236}">
                  <a16:creationId xmlns:a16="http://schemas.microsoft.com/office/drawing/2014/main" id="{71C51456-7063-F1D2-A9AD-96965C906BB2}"/>
                </a:ext>
              </a:extLst>
            </p:cNvPr>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grpSp>
      <p:sp>
        <p:nvSpPr>
          <p:cNvPr id="15" name="Text Placeholder 35">
            <a:extLst>
              <a:ext uri="{FF2B5EF4-FFF2-40B4-BE49-F238E27FC236}">
                <a16:creationId xmlns:a16="http://schemas.microsoft.com/office/drawing/2014/main" id="{39DC66DE-E6E1-6000-12BA-71DE45D0F92B}"/>
              </a:ext>
            </a:extLst>
          </p:cNvPr>
          <p:cNvSpPr>
            <a:spLocks noGrp="1"/>
          </p:cNvSpPr>
          <p:nvPr>
            <p:ph type="body" sz="quarter" idx="26" hasCustomPrompt="1"/>
          </p:nvPr>
        </p:nvSpPr>
        <p:spPr>
          <a:xfrm>
            <a:off x="448925" y="4424466"/>
            <a:ext cx="7855916" cy="505523"/>
          </a:xfrm>
          <a:prstGeom prst="rect">
            <a:avLst/>
          </a:prstGeom>
        </p:spPr>
        <p:txBody>
          <a:bodyPr lIns="0" tIns="0" rIns="0" bIns="0">
            <a:noAutofit/>
          </a:bodyPr>
          <a:lstStyle>
            <a:lvl1pPr marL="0" indent="0">
              <a:lnSpc>
                <a:spcPct val="90000"/>
              </a:lnSpc>
              <a:spcBef>
                <a:spcPts val="0"/>
              </a:spcBef>
              <a:spcAft>
                <a:spcPts val="0"/>
              </a:spcAft>
              <a:buNone/>
              <a:defRPr sz="1800" b="0" i="0">
                <a:solidFill>
                  <a:schemeClr val="tx1"/>
                </a:solidFill>
                <a:latin typeface="Artifakt Element" panose="020B0503050000020004" pitchFamily="34" charset="77"/>
              </a:defRPr>
            </a:lvl1pPr>
          </a:lstStyle>
          <a:p>
            <a:r>
              <a:rPr lang="en-US"/>
              <a:t>Click to add subtitle</a:t>
            </a:r>
          </a:p>
        </p:txBody>
      </p:sp>
      <p:sp>
        <p:nvSpPr>
          <p:cNvPr id="16" name="Text Placeholder 32">
            <a:extLst>
              <a:ext uri="{FF2B5EF4-FFF2-40B4-BE49-F238E27FC236}">
                <a16:creationId xmlns:a16="http://schemas.microsoft.com/office/drawing/2014/main" id="{122937DC-28AF-BEDF-751E-70C07A651A9C}"/>
              </a:ext>
            </a:extLst>
          </p:cNvPr>
          <p:cNvSpPr>
            <a:spLocks noGrp="1"/>
          </p:cNvSpPr>
          <p:nvPr>
            <p:ph type="body" sz="quarter" idx="27" hasCustomPrompt="1"/>
          </p:nvPr>
        </p:nvSpPr>
        <p:spPr>
          <a:xfrm>
            <a:off x="442912" y="2046837"/>
            <a:ext cx="7855916" cy="2273785"/>
          </a:xfrm>
          <a:prstGeom prst="rect">
            <a:avLst/>
          </a:prstGeom>
          <a:noFill/>
        </p:spPr>
        <p:txBody>
          <a:bodyPr lIns="0" tIns="0" rIns="0" bIns="0" anchor="b">
            <a:noAutofit/>
          </a:bodyPr>
          <a:lstStyle>
            <a:lvl1pPr marL="0" indent="0">
              <a:lnSpc>
                <a:spcPts val="5600"/>
              </a:lnSpc>
              <a:spcBef>
                <a:spcPts val="0"/>
              </a:spcBef>
              <a:spcAft>
                <a:spcPts val="0"/>
              </a:spcAft>
              <a:buNone/>
              <a:defRPr sz="5400" b="1" i="0">
                <a:solidFill>
                  <a:schemeClr val="tx1"/>
                </a:solidFill>
                <a:latin typeface="+mj-lt"/>
                <a:ea typeface="Artifakt Legend Ofc" panose="020B0504010101010104" pitchFamily="34" charset="0"/>
                <a:cs typeface="Artifakt Legend Ofc" panose="020B0504010101010104" pitchFamily="34" charset="0"/>
              </a:defRPr>
            </a:lvl1pPr>
          </a:lstStyle>
          <a:p>
            <a:r>
              <a:rPr lang="en-US"/>
              <a:t>Click to add</a:t>
            </a:r>
            <a:br>
              <a:rPr lang="en-US"/>
            </a:br>
            <a:r>
              <a:rPr lang="en-US"/>
              <a:t>main title that can extend to 4 lines</a:t>
            </a:r>
          </a:p>
        </p:txBody>
      </p:sp>
      <p:sp>
        <p:nvSpPr>
          <p:cNvPr id="19" name="Text Placeholder 26">
            <a:extLst>
              <a:ext uri="{FF2B5EF4-FFF2-40B4-BE49-F238E27FC236}">
                <a16:creationId xmlns:a16="http://schemas.microsoft.com/office/drawing/2014/main" id="{BCACF6B7-7CFA-5E01-518A-4339A6D0DEC4}"/>
              </a:ext>
            </a:extLst>
          </p:cNvPr>
          <p:cNvSpPr>
            <a:spLocks noGrp="1" noChangeAspect="1"/>
          </p:cNvSpPr>
          <p:nvPr>
            <p:ph type="body" sz="quarter" idx="12" hasCustomPrompt="1"/>
          </p:nvPr>
        </p:nvSpPr>
        <p:spPr>
          <a:xfrm>
            <a:off x="10465414" y="460342"/>
            <a:ext cx="1317465" cy="200123"/>
          </a:xfrm>
          <a:prstGeom prst="rect">
            <a:avLst/>
          </a:prstGeom>
          <a:noFill/>
          <a:ln>
            <a:noFill/>
          </a:ln>
        </p:spPr>
        <p:txBody>
          <a:bodyPr lIns="0" tIns="0" rIns="0" bIns="0">
            <a:noAutofit/>
          </a:bodyPr>
          <a:lstStyle>
            <a:lvl1pPr marL="0" indent="0" algn="r">
              <a:spcBef>
                <a:spcPts val="0"/>
              </a:spcBef>
              <a:spcAft>
                <a:spcPts val="0"/>
              </a:spcAft>
              <a:buNone/>
              <a:defRPr sz="1400" b="0" i="0">
                <a:solidFill>
                  <a:schemeClr val="tx1"/>
                </a:solidFill>
                <a:latin typeface="Artifakt Element" panose="020B0503050000020004" pitchFamily="34" charset="77"/>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a:t>Add date here</a:t>
            </a:r>
          </a:p>
        </p:txBody>
      </p:sp>
      <p:sp>
        <p:nvSpPr>
          <p:cNvPr id="20" name="Text Placeholder 26">
            <a:extLst>
              <a:ext uri="{FF2B5EF4-FFF2-40B4-BE49-F238E27FC236}">
                <a16:creationId xmlns:a16="http://schemas.microsoft.com/office/drawing/2014/main" id="{567DE39A-CDF6-9CD0-D36A-E7DF12FE2A8F}"/>
              </a:ext>
            </a:extLst>
          </p:cNvPr>
          <p:cNvSpPr>
            <a:spLocks noGrp="1" noChangeAspect="1"/>
          </p:cNvSpPr>
          <p:nvPr>
            <p:ph type="body" sz="quarter" idx="11" hasCustomPrompt="1"/>
          </p:nvPr>
        </p:nvSpPr>
        <p:spPr>
          <a:xfrm>
            <a:off x="7837714" y="460342"/>
            <a:ext cx="2592244" cy="1220540"/>
          </a:xfrm>
          <a:prstGeom prst="rect">
            <a:avLst/>
          </a:prstGeom>
          <a:noFill/>
          <a:ln>
            <a:noFill/>
          </a:ln>
        </p:spPr>
        <p:txBody>
          <a:bodyPr lIns="0" tIns="0" rIns="0" bIns="0">
            <a:noAutofit/>
          </a:bodyPr>
          <a:lstStyle>
            <a:lvl1pPr marL="0" marR="0" indent="0" algn="l" defTabSz="914354" rtl="0" eaLnBrk="1" fontAlgn="auto" latinLnBrk="0" hangingPunct="1">
              <a:lnSpc>
                <a:spcPct val="100000"/>
              </a:lnSpc>
              <a:spcBef>
                <a:spcPts val="0"/>
              </a:spcBef>
              <a:spcAft>
                <a:spcPts val="0"/>
              </a:spcAft>
              <a:buClr>
                <a:schemeClr val="tx1"/>
              </a:buClr>
              <a:buSzPct val="100000"/>
              <a:buFont typeface="Wingdings 2" panose="05020102010507070707" pitchFamily="18" charset="2"/>
              <a:buNone/>
              <a:tabLst/>
              <a:defRPr sz="1400" b="0" i="0">
                <a:solidFill>
                  <a:schemeClr val="tx1"/>
                </a:solidFill>
                <a:latin typeface="Artifakt Element" panose="020B0503050000020004" pitchFamily="34" charset="77"/>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dirty="0"/>
              <a:t>Add name here, title here​</a:t>
            </a:r>
          </a:p>
          <a:p>
            <a:r>
              <a:rPr lang="en-US" dirty="0"/>
              <a:t>Add name here, title here​</a:t>
            </a:r>
          </a:p>
          <a:p>
            <a:r>
              <a:rPr lang="en-US" dirty="0"/>
              <a:t>Add name here, title here​</a:t>
            </a:r>
          </a:p>
        </p:txBody>
      </p:sp>
      <p:sp>
        <p:nvSpPr>
          <p:cNvPr id="14" name="Copyright Line 5">
            <a:extLst>
              <a:ext uri="{FF2B5EF4-FFF2-40B4-BE49-F238E27FC236}">
                <a16:creationId xmlns:a16="http://schemas.microsoft.com/office/drawing/2014/main" id="{A1152854-9785-250E-0D0C-A175350DA17C}"/>
              </a:ext>
              <a:ext uri="{C183D7F6-B498-43B3-948B-1728B52AA6E4}">
                <adec:decorative xmlns:adec="http://schemas.microsoft.com/office/drawing/2017/decorative" val="0"/>
              </a:ext>
            </a:extLst>
          </p:cNvPr>
          <p:cNvSpPr txBox="1"/>
          <p:nvPr userDrawn="1"/>
        </p:nvSpPr>
        <p:spPr>
          <a:xfrm>
            <a:off x="442912" y="4914567"/>
            <a:ext cx="7849903" cy="152400"/>
          </a:xfrm>
          <a:prstGeom prst="rect">
            <a:avLst/>
          </a:prstGeom>
          <a:noFill/>
        </p:spPr>
        <p:txBody>
          <a:bodyPr wrap="square" lIns="0" tIns="0" rIns="0" bIns="0" rtlCol="0" anchor="b">
            <a:noAutofit/>
          </a:bodyPr>
          <a:lstStyle/>
          <a:p>
            <a:pPr>
              <a:lnSpc>
                <a:spcPct val="90000"/>
              </a:lnSpc>
              <a:spcBef>
                <a:spcPts val="300"/>
              </a:spcBef>
            </a:pPr>
            <a:r>
              <a:rPr lang="en-US" sz="800" b="0" i="0">
                <a:solidFill>
                  <a:schemeClr val="tx2"/>
                </a:solidFill>
                <a:latin typeface="Artifakt Element" panose="020B0503050000020004" pitchFamily="34" charset="77"/>
              </a:rPr>
              <a:t>© </a:t>
            </a:r>
            <a:fld id="{07AF06F7-B096-493B-B1B0-C96E279B1CF6}" type="datetimeyyyy">
              <a:rPr lang="en-US" sz="800" b="0" i="0" smtClean="0">
                <a:solidFill>
                  <a:schemeClr val="tx2"/>
                </a:solidFill>
                <a:latin typeface="Artifakt Element" panose="020B0503050000020004" pitchFamily="34" charset="77"/>
              </a:rPr>
              <a:t>2026</a:t>
            </a:fld>
            <a:r>
              <a:rPr lang="en-US" sz="800" b="0" i="0">
                <a:solidFill>
                  <a:schemeClr val="tx2"/>
                </a:solidFill>
                <a:latin typeface="Artifakt Element" panose="020B0503050000020004" pitchFamily="34" charset="77"/>
              </a:rPr>
              <a:t> Autodesk. All rights reserved.</a:t>
            </a:r>
          </a:p>
        </p:txBody>
      </p:sp>
      <p:sp>
        <p:nvSpPr>
          <p:cNvPr id="21" name="Text Placeholder 35">
            <a:extLst>
              <a:ext uri="{FF2B5EF4-FFF2-40B4-BE49-F238E27FC236}">
                <a16:creationId xmlns:a16="http://schemas.microsoft.com/office/drawing/2014/main" id="{3A6AAD82-E592-983A-DED4-86903DE8FB1F}"/>
              </a:ext>
            </a:extLst>
          </p:cNvPr>
          <p:cNvSpPr>
            <a:spLocks noGrp="1"/>
          </p:cNvSpPr>
          <p:nvPr>
            <p:ph type="body" sz="quarter" idx="30" hasCustomPrompt="1"/>
          </p:nvPr>
        </p:nvSpPr>
        <p:spPr>
          <a:xfrm>
            <a:off x="448925" y="6553200"/>
            <a:ext cx="7855916"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tifakt Element" panose="020B0503050000020004" pitchFamily="34" charset="77"/>
              </a:defRPr>
            </a:lvl1pPr>
          </a:lstStyle>
          <a:p>
            <a:r>
              <a:rPr lang="en-US"/>
              <a:t>Image courtesy of [Name]</a:t>
            </a:r>
          </a:p>
        </p:txBody>
      </p:sp>
    </p:spTree>
    <p:extLst>
      <p:ext uri="{BB962C8B-B14F-4D97-AF65-F5344CB8AC3E}">
        <p14:creationId xmlns:p14="http://schemas.microsoft.com/office/powerpoint/2010/main" val="651747026"/>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Divider Slide 2 (Dark)">
    <p:bg>
      <p:bgPr>
        <a:solidFill>
          <a:schemeClr val="tx1"/>
        </a:solidFill>
        <a:effectLst/>
      </p:bgPr>
    </p:bg>
    <p:spTree>
      <p:nvGrpSpPr>
        <p:cNvPr id="1" name=""/>
        <p:cNvGrpSpPr/>
        <p:nvPr/>
      </p:nvGrpSpPr>
      <p:grpSpPr>
        <a:xfrm>
          <a:off x="0" y="0"/>
          <a:ext cx="0" cy="0"/>
          <a:chOff x="0" y="0"/>
          <a:chExt cx="0" cy="0"/>
        </a:xfrm>
      </p:grpSpPr>
      <p:sp>
        <p:nvSpPr>
          <p:cNvPr id="2" name="Round Single Corner Rectangle 1">
            <a:extLst>
              <a:ext uri="{FF2B5EF4-FFF2-40B4-BE49-F238E27FC236}">
                <a16:creationId xmlns:a16="http://schemas.microsoft.com/office/drawing/2014/main" id="{43F58779-E037-4CB1-E00C-29260DB65562}"/>
              </a:ext>
            </a:extLst>
          </p:cNvPr>
          <p:cNvSpPr/>
          <p:nvPr userDrawn="1"/>
        </p:nvSpPr>
        <p:spPr>
          <a:xfrm rot="10800000" flipH="1">
            <a:off x="0" y="0"/>
            <a:ext cx="6096000" cy="5143501"/>
          </a:xfrm>
          <a:prstGeom prst="round1Rect">
            <a:avLst>
              <a:gd name="adj" fmla="val 0"/>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rtlCol="0" anchor="ctr"/>
          <a:lstStyle/>
          <a:p>
            <a:pPr algn="ctr"/>
            <a:endParaRPr lang="en-US" sz="2700" b="0" i="0">
              <a:latin typeface="Artifakt Element" panose="020B0503050000020004" pitchFamily="34" charset="77"/>
            </a:endParaRPr>
          </a:p>
        </p:txBody>
      </p:sp>
      <p:sp>
        <p:nvSpPr>
          <p:cNvPr id="19" name="Text Placeholder 19">
            <a:extLst>
              <a:ext uri="{FF2B5EF4-FFF2-40B4-BE49-F238E27FC236}">
                <a16:creationId xmlns:a16="http://schemas.microsoft.com/office/drawing/2014/main" id="{61E63D0E-4C05-4084-A7F6-AA86C51BE836}"/>
              </a:ext>
            </a:extLst>
          </p:cNvPr>
          <p:cNvSpPr>
            <a:spLocks noGrp="1"/>
          </p:cNvSpPr>
          <p:nvPr>
            <p:ph type="body" sz="quarter" idx="11" hasCustomPrompt="1"/>
          </p:nvPr>
        </p:nvSpPr>
        <p:spPr>
          <a:xfrm>
            <a:off x="711976" y="1028554"/>
            <a:ext cx="4614767" cy="1702249"/>
          </a:xfrm>
          <a:prstGeom prst="rect">
            <a:avLst/>
          </a:prstGeom>
        </p:spPr>
        <p:txBody>
          <a:bodyPr lIns="0" tIns="0" rIns="0" bIns="0" anchor="b" anchorCtr="0">
            <a:noAutofit/>
          </a:bodyPr>
          <a:lstStyle>
            <a:lvl1pPr marL="0" indent="0">
              <a:lnSpc>
                <a:spcPts val="4000"/>
              </a:lnSpc>
              <a:spcBef>
                <a:spcPts val="0"/>
              </a:spcBef>
              <a:spcAft>
                <a:spcPts val="0"/>
              </a:spcAft>
              <a:buNone/>
              <a:defRPr sz="4000" b="1" i="0">
                <a:solidFill>
                  <a:schemeClr val="tx1"/>
                </a:solidFill>
                <a:latin typeface="+mj-lt"/>
                <a:ea typeface="Artifakt Legend" panose="020B0503050000020004" pitchFamily="34" charset="77"/>
              </a:defRPr>
            </a:lvl1pPr>
            <a:lvl2pPr>
              <a:defRPr b="1" i="0">
                <a:latin typeface="Artifakt Legend" panose="020B0503050000020004" pitchFamily="34" charset="77"/>
                <a:ea typeface="Artifakt Legend" panose="020B0503050000020004" pitchFamily="34" charset="77"/>
              </a:defRPr>
            </a:lvl2pPr>
            <a:lvl3pPr>
              <a:defRPr b="1" i="0">
                <a:latin typeface="Artifakt Legend" panose="020B0503050000020004" pitchFamily="34" charset="77"/>
                <a:ea typeface="Artifakt Legend" panose="020B0503050000020004" pitchFamily="34" charset="77"/>
              </a:defRPr>
            </a:lvl3pPr>
            <a:lvl4pPr>
              <a:defRPr b="1" i="0">
                <a:latin typeface="Artifakt Legend" panose="020B0503050000020004" pitchFamily="34" charset="77"/>
                <a:ea typeface="Artifakt Legend" panose="020B0503050000020004" pitchFamily="34" charset="77"/>
              </a:defRPr>
            </a:lvl4pPr>
            <a:lvl5pPr>
              <a:defRPr b="1" i="0">
                <a:latin typeface="Artifakt Legend" panose="020B0503050000020004" pitchFamily="34" charset="77"/>
                <a:ea typeface="Artifakt Legend" panose="020B0503050000020004" pitchFamily="34" charset="77"/>
              </a:defRPr>
            </a:lvl5pPr>
          </a:lstStyle>
          <a:p>
            <a:pPr lvl="0"/>
            <a:r>
              <a:rPr lang="en-US"/>
              <a:t>Click to add divider title</a:t>
            </a:r>
          </a:p>
        </p:txBody>
      </p:sp>
      <p:sp>
        <p:nvSpPr>
          <p:cNvPr id="20" name="Text Placeholder 21">
            <a:extLst>
              <a:ext uri="{FF2B5EF4-FFF2-40B4-BE49-F238E27FC236}">
                <a16:creationId xmlns:a16="http://schemas.microsoft.com/office/drawing/2014/main" id="{19FA9074-FFFC-93B6-4467-45AE13DD568A}"/>
              </a:ext>
            </a:extLst>
          </p:cNvPr>
          <p:cNvSpPr>
            <a:spLocks noGrp="1"/>
          </p:cNvSpPr>
          <p:nvPr>
            <p:ph type="body" sz="quarter" idx="12" hasCustomPrompt="1"/>
          </p:nvPr>
        </p:nvSpPr>
        <p:spPr>
          <a:xfrm>
            <a:off x="712357" y="2801997"/>
            <a:ext cx="4614767" cy="1174918"/>
          </a:xfrm>
          <a:prstGeom prst="rect">
            <a:avLst/>
          </a:prstGeom>
        </p:spPr>
        <p:txBody>
          <a:bodyPr lIns="0" tIns="0" rIns="0" bIns="0">
            <a:noAutofit/>
          </a:bodyPr>
          <a:lstStyle>
            <a:lvl1pPr marL="0" indent="0">
              <a:lnSpc>
                <a:spcPct val="90000"/>
              </a:lnSpc>
              <a:spcBef>
                <a:spcPts val="0"/>
              </a:spcBef>
              <a:spcAft>
                <a:spcPts val="0"/>
              </a:spcAft>
              <a:buNone/>
              <a:defRPr sz="1600" b="0" i="0">
                <a:solidFill>
                  <a:schemeClr val="tx1"/>
                </a:solidFill>
                <a:latin typeface="Artifakt Element" panose="020B0503050000020004" pitchFamily="34" charset="77"/>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r>
              <a:rPr lang="en-US"/>
              <a:t>Click to add subtitle</a:t>
            </a:r>
          </a:p>
        </p:txBody>
      </p:sp>
      <p:sp>
        <p:nvSpPr>
          <p:cNvPr id="26" name="Picture Placeholder 25">
            <a:extLst>
              <a:ext uri="{FF2B5EF4-FFF2-40B4-BE49-F238E27FC236}">
                <a16:creationId xmlns:a16="http://schemas.microsoft.com/office/drawing/2014/main" id="{2BB4B1AC-5F00-4AE9-E172-11814F7ED4CD}"/>
              </a:ext>
            </a:extLst>
          </p:cNvPr>
          <p:cNvSpPr>
            <a:spLocks noGrp="1"/>
          </p:cNvSpPr>
          <p:nvPr>
            <p:ph type="pic" sz="quarter" idx="33"/>
          </p:nvPr>
        </p:nvSpPr>
        <p:spPr>
          <a:xfrm>
            <a:off x="6096000" y="-2"/>
            <a:ext cx="6096000" cy="5143499"/>
          </a:xfrm>
          <a:custGeom>
            <a:avLst/>
            <a:gdLst>
              <a:gd name="connsiteX0" fmla="*/ 0 w 6096000"/>
              <a:gd name="connsiteY0" fmla="*/ 0 h 5143499"/>
              <a:gd name="connsiteX1" fmla="*/ 6096000 w 6096000"/>
              <a:gd name="connsiteY1" fmla="*/ 0 h 5143499"/>
              <a:gd name="connsiteX2" fmla="*/ 6096000 w 6096000"/>
              <a:gd name="connsiteY2" fmla="*/ 4972066 h 5143499"/>
              <a:gd name="connsiteX3" fmla="*/ 5924568 w 6096000"/>
              <a:gd name="connsiteY3" fmla="*/ 5143499 h 5143499"/>
              <a:gd name="connsiteX4" fmla="*/ 0 w 6096000"/>
              <a:gd name="connsiteY4" fmla="*/ 5143499 h 51434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6000" h="5143499">
                <a:moveTo>
                  <a:pt x="0" y="0"/>
                </a:moveTo>
                <a:lnTo>
                  <a:pt x="6096000" y="0"/>
                </a:lnTo>
                <a:lnTo>
                  <a:pt x="6096000" y="4972066"/>
                </a:lnTo>
                <a:cubicBezTo>
                  <a:pt x="6096000" y="5066746"/>
                  <a:pt x="6019248" y="5143499"/>
                  <a:pt x="5924568" y="5143499"/>
                </a:cubicBezTo>
                <a:lnTo>
                  <a:pt x="0" y="5143499"/>
                </a:lnTo>
                <a:close/>
              </a:path>
            </a:pathLst>
          </a:custGeom>
          <a:solidFill>
            <a:schemeClr val="tx1"/>
          </a:solidFill>
          <a:ln>
            <a:noFill/>
          </a:ln>
        </p:spPr>
        <p:txBody>
          <a:bodyPr wrap="square" anchor="t">
            <a:noAutofit/>
          </a:bodyPr>
          <a:lstStyle>
            <a:lvl1pPr marL="0" marR="0" indent="0" algn="ctr" defTabSz="914354" rtl="0" eaLnBrk="1" fontAlgn="auto" latinLnBrk="0" hangingPunct="1">
              <a:lnSpc>
                <a:spcPct val="100000"/>
              </a:lnSpc>
              <a:spcBef>
                <a:spcPts val="600"/>
              </a:spcBef>
              <a:spcAft>
                <a:spcPts val="600"/>
              </a:spcAft>
              <a:buClr>
                <a:schemeClr val="tx1"/>
              </a:buClr>
              <a:buSzPct val="100000"/>
              <a:buFont typeface="Wingdings 2" panose="05020102010507070707" pitchFamily="18" charset="2"/>
              <a:buNone/>
              <a:tabLst/>
              <a:defRPr b="0" i="0">
                <a:solidFill>
                  <a:schemeClr val="bg1"/>
                </a:solidFill>
                <a:latin typeface="Artifakt Element" panose="020B0503050000020004" pitchFamily="34" charset="77"/>
              </a:defRPr>
            </a:lvl1pPr>
          </a:lstStyle>
          <a:p>
            <a:pPr marL="0" marR="0" lvl="0" indent="0" algn="l" defTabSz="914354" rtl="0" eaLnBrk="1" fontAlgn="auto" latinLnBrk="0" hangingPunct="1">
              <a:lnSpc>
                <a:spcPct val="100000"/>
              </a:lnSpc>
              <a:spcBef>
                <a:spcPts val="600"/>
              </a:spcBef>
              <a:spcAft>
                <a:spcPts val="600"/>
              </a:spcAft>
              <a:buClr>
                <a:schemeClr val="tx1"/>
              </a:buClr>
              <a:buSzPct val="100000"/>
              <a:buFont typeface="Wingdings 2" panose="05020102010507070707" pitchFamily="18" charset="2"/>
              <a:buNone/>
              <a:tabLst/>
              <a:defRPr/>
            </a:pPr>
            <a:r>
              <a:rPr lang="en-US"/>
              <a:t>Click icon to add picture</a:t>
            </a:r>
          </a:p>
        </p:txBody>
      </p:sp>
      <p:grpSp>
        <p:nvGrpSpPr>
          <p:cNvPr id="8" name="Graphic 2">
            <a:extLst>
              <a:ext uri="{FF2B5EF4-FFF2-40B4-BE49-F238E27FC236}">
                <a16:creationId xmlns:a16="http://schemas.microsoft.com/office/drawing/2014/main" id="{BD9FB23D-861F-8369-8CB3-6AE739F453D1}"/>
              </a:ext>
            </a:extLst>
          </p:cNvPr>
          <p:cNvGrpSpPr/>
          <p:nvPr userDrawn="1"/>
        </p:nvGrpSpPr>
        <p:grpSpPr>
          <a:xfrm>
            <a:off x="9711232" y="6203201"/>
            <a:ext cx="2025431" cy="208094"/>
            <a:chOff x="4616450" y="3276600"/>
            <a:chExt cx="2962049" cy="304323"/>
          </a:xfrm>
          <a:solidFill>
            <a:schemeClr val="bg1"/>
          </a:solidFill>
        </p:grpSpPr>
        <p:sp>
          <p:nvSpPr>
            <p:cNvPr id="9" name="Freeform 8">
              <a:extLst>
                <a:ext uri="{FF2B5EF4-FFF2-40B4-BE49-F238E27FC236}">
                  <a16:creationId xmlns:a16="http://schemas.microsoft.com/office/drawing/2014/main" id="{7E700833-1CEA-37AB-63DD-31D1EC0DD93D}"/>
                </a:ext>
              </a:extLst>
            </p:cNvPr>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0" name="Freeform 9">
              <a:extLst>
                <a:ext uri="{FF2B5EF4-FFF2-40B4-BE49-F238E27FC236}">
                  <a16:creationId xmlns:a16="http://schemas.microsoft.com/office/drawing/2014/main" id="{D8DC7574-DA36-8422-0063-A616DFE222E2}"/>
                </a:ext>
              </a:extLst>
            </p:cNvPr>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1" name="Freeform 10">
              <a:extLst>
                <a:ext uri="{FF2B5EF4-FFF2-40B4-BE49-F238E27FC236}">
                  <a16:creationId xmlns:a16="http://schemas.microsoft.com/office/drawing/2014/main" id="{049F432D-D198-EBF2-6321-D33802941698}"/>
                </a:ext>
              </a:extLst>
            </p:cNvPr>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2" name="Freeform 11">
              <a:extLst>
                <a:ext uri="{FF2B5EF4-FFF2-40B4-BE49-F238E27FC236}">
                  <a16:creationId xmlns:a16="http://schemas.microsoft.com/office/drawing/2014/main" id="{459EF109-6711-3828-5F92-E1AB38091B74}"/>
                </a:ext>
              </a:extLst>
            </p:cNvPr>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3" name="Freeform 12">
              <a:extLst>
                <a:ext uri="{FF2B5EF4-FFF2-40B4-BE49-F238E27FC236}">
                  <a16:creationId xmlns:a16="http://schemas.microsoft.com/office/drawing/2014/main" id="{818D2032-DF14-9AD3-E481-84690494FE26}"/>
                </a:ext>
              </a:extLst>
            </p:cNvPr>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4" name="Freeform 13">
              <a:extLst>
                <a:ext uri="{FF2B5EF4-FFF2-40B4-BE49-F238E27FC236}">
                  <a16:creationId xmlns:a16="http://schemas.microsoft.com/office/drawing/2014/main" id="{118136B6-608E-667A-3F67-D79B99862990}"/>
                </a:ext>
              </a:extLst>
            </p:cNvPr>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5" name="Freeform 14">
              <a:extLst>
                <a:ext uri="{FF2B5EF4-FFF2-40B4-BE49-F238E27FC236}">
                  <a16:creationId xmlns:a16="http://schemas.microsoft.com/office/drawing/2014/main" id="{4556B2DC-D6FD-A1D6-596E-15E3FBF49318}"/>
                </a:ext>
              </a:extLst>
            </p:cNvPr>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6" name="Freeform 15">
              <a:extLst>
                <a:ext uri="{FF2B5EF4-FFF2-40B4-BE49-F238E27FC236}">
                  <a16:creationId xmlns:a16="http://schemas.microsoft.com/office/drawing/2014/main" id="{93540943-81DB-ACD6-2B4A-EA6DEA215544}"/>
                </a:ext>
              </a:extLst>
            </p:cNvPr>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7" name="Freeform 16">
              <a:extLst>
                <a:ext uri="{FF2B5EF4-FFF2-40B4-BE49-F238E27FC236}">
                  <a16:creationId xmlns:a16="http://schemas.microsoft.com/office/drawing/2014/main" id="{620CF4FE-045E-7C3E-3784-D4232C9B1ED4}"/>
                </a:ext>
              </a:extLst>
            </p:cNvPr>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grpSp>
      <p:sp>
        <p:nvSpPr>
          <p:cNvPr id="3" name="Text Placeholder 35">
            <a:extLst>
              <a:ext uri="{FF2B5EF4-FFF2-40B4-BE49-F238E27FC236}">
                <a16:creationId xmlns:a16="http://schemas.microsoft.com/office/drawing/2014/main" id="{AE79FA85-2D84-76DC-D6FB-A0C61BE7C8A0}"/>
              </a:ext>
            </a:extLst>
          </p:cNvPr>
          <p:cNvSpPr>
            <a:spLocks noGrp="1"/>
          </p:cNvSpPr>
          <p:nvPr>
            <p:ph type="body" sz="quarter" idx="30" hasCustomPrompt="1"/>
          </p:nvPr>
        </p:nvSpPr>
        <p:spPr>
          <a:xfrm>
            <a:off x="6515100" y="4815518"/>
            <a:ext cx="5257800"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tifakt Element" panose="020B0503050000020004" pitchFamily="34" charset="77"/>
              </a:defRPr>
            </a:lvl1pPr>
          </a:lstStyle>
          <a:p>
            <a:r>
              <a:rPr lang="en-US"/>
              <a:t>Image courtesy of [Name]</a:t>
            </a:r>
          </a:p>
        </p:txBody>
      </p:sp>
    </p:spTree>
    <p:extLst>
      <p:ext uri="{BB962C8B-B14F-4D97-AF65-F5344CB8AC3E}">
        <p14:creationId xmlns:p14="http://schemas.microsoft.com/office/powerpoint/2010/main" val="283760186"/>
      </p:ext>
    </p:extLst>
  </p:cSld>
  <p:clrMapOvr>
    <a:masterClrMapping/>
  </p:clrMapOvr>
  <p:extLst>
    <p:ext uri="{DCECCB84-F9BA-43D5-87BE-67443E8EF086}">
      <p15:sldGuideLst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Title, Subtitle, 2-Column Content">
    <p:spTree>
      <p:nvGrpSpPr>
        <p:cNvPr id="1" name=""/>
        <p:cNvGrpSpPr/>
        <p:nvPr/>
      </p:nvGrpSpPr>
      <p:grpSpPr>
        <a:xfrm>
          <a:off x="0" y="0"/>
          <a:ext cx="0" cy="0"/>
          <a:chOff x="0" y="0"/>
          <a:chExt cx="0" cy="0"/>
        </a:xfrm>
      </p:grpSpPr>
      <p:sp>
        <p:nvSpPr>
          <p:cNvPr id="13" name="Text Placeholder 41">
            <a:extLst>
              <a:ext uri="{FF2B5EF4-FFF2-40B4-BE49-F238E27FC236}">
                <a16:creationId xmlns:a16="http://schemas.microsoft.com/office/drawing/2014/main" id="{63F5566E-6859-B588-7D8B-C53611F650ED}"/>
              </a:ext>
            </a:extLst>
          </p:cNvPr>
          <p:cNvSpPr>
            <a:spLocks noGrp="1"/>
          </p:cNvSpPr>
          <p:nvPr>
            <p:ph type="body" sz="quarter" idx="38" hasCustomPrompt="1"/>
          </p:nvPr>
        </p:nvSpPr>
        <p:spPr>
          <a:xfrm>
            <a:off x="419100" y="1057982"/>
            <a:ext cx="11353800" cy="352782"/>
          </a:xfrm>
          <a:prstGeom prst="rect">
            <a:avLst/>
          </a:prstGeom>
        </p:spPr>
        <p:txBody>
          <a:bodyPr lIns="0" tIns="0" rIns="0" bIns="0">
            <a:noAutofit/>
          </a:bodyPr>
          <a:lstStyle>
            <a:lvl1pPr marL="0" indent="0">
              <a:spcBef>
                <a:spcPts val="0"/>
              </a:spcBef>
              <a:spcAft>
                <a:spcPts val="0"/>
              </a:spcAft>
              <a:buNone/>
              <a:defRPr sz="1600" b="0" i="0">
                <a:latin typeface="Artifakt Element" panose="020B0503050000020004" pitchFamily="34" charset="77"/>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add subtitle</a:t>
            </a:r>
          </a:p>
        </p:txBody>
      </p:sp>
      <p:sp>
        <p:nvSpPr>
          <p:cNvPr id="22" name="Content Placeholder 21">
            <a:extLst>
              <a:ext uri="{FF2B5EF4-FFF2-40B4-BE49-F238E27FC236}">
                <a16:creationId xmlns:a16="http://schemas.microsoft.com/office/drawing/2014/main" id="{00491938-8658-5A91-7EF7-5B2A259BF4B7}"/>
              </a:ext>
            </a:extLst>
          </p:cNvPr>
          <p:cNvSpPr>
            <a:spLocks noGrp="1"/>
          </p:cNvSpPr>
          <p:nvPr>
            <p:ph sz="quarter" idx="51" hasCustomPrompt="1"/>
          </p:nvPr>
        </p:nvSpPr>
        <p:spPr>
          <a:xfrm>
            <a:off x="419100" y="1638300"/>
            <a:ext cx="5488214" cy="4260850"/>
          </a:xfrm>
        </p:spPr>
        <p:txBody>
          <a:bodyPr/>
          <a:lstStyle>
            <a:lvl1pPr>
              <a:defRPr b="0" i="0">
                <a:latin typeface="Artifakt Element" panose="020B0503050000020004" pitchFamily="34" charset="77"/>
              </a:defRPr>
            </a:lvl1pPr>
            <a:lvl2pPr>
              <a:defRPr b="0" i="0">
                <a:latin typeface="Artifakt Element" panose="020B0503050000020004" pitchFamily="34" charset="77"/>
              </a:defRPr>
            </a:lvl2pPr>
            <a:lvl3pPr>
              <a:defRPr b="0" i="0">
                <a:latin typeface="Artifakt Element" panose="020B0503050000020004" pitchFamily="34" charset="77"/>
              </a:defRPr>
            </a:lvl3pPr>
            <a:lvl4pPr>
              <a:defRPr b="0" i="0">
                <a:latin typeface="Artifakt Element" panose="020B0503050000020004" pitchFamily="34" charset="77"/>
              </a:defRPr>
            </a:lvl4pPr>
            <a:lvl5pPr>
              <a:defRPr b="0" i="0">
                <a:latin typeface="Artifakt Element" panose="020B0503050000020004" pitchFamily="34" charset="77"/>
              </a:defRPr>
            </a:lvl5pPr>
          </a:lstStyle>
          <a:p>
            <a:pPr lvl="0"/>
            <a:r>
              <a:rPr lang="en-US"/>
              <a:t>Click to add body copy</a:t>
            </a:r>
          </a:p>
          <a:p>
            <a:pPr lvl="1"/>
            <a:r>
              <a:rPr lang="en-US"/>
              <a:t>Second level</a:t>
            </a:r>
          </a:p>
          <a:p>
            <a:pPr lvl="2"/>
            <a:r>
              <a:rPr lang="en-US"/>
              <a:t>Third level</a:t>
            </a:r>
          </a:p>
          <a:p>
            <a:pPr lvl="3"/>
            <a:r>
              <a:rPr lang="en-US"/>
              <a:t>Fourth level</a:t>
            </a:r>
          </a:p>
          <a:p>
            <a:pPr lvl="4"/>
            <a:r>
              <a:rPr lang="en-US"/>
              <a:t>Fifth level</a:t>
            </a:r>
          </a:p>
        </p:txBody>
      </p:sp>
      <p:sp>
        <p:nvSpPr>
          <p:cNvPr id="2" name="Content Placeholder 21">
            <a:extLst>
              <a:ext uri="{FF2B5EF4-FFF2-40B4-BE49-F238E27FC236}">
                <a16:creationId xmlns:a16="http://schemas.microsoft.com/office/drawing/2014/main" id="{91E3321A-E57A-DBAD-0012-16F1193165E7}"/>
              </a:ext>
            </a:extLst>
          </p:cNvPr>
          <p:cNvSpPr>
            <a:spLocks noGrp="1"/>
          </p:cNvSpPr>
          <p:nvPr>
            <p:ph sz="quarter" idx="52" hasCustomPrompt="1"/>
          </p:nvPr>
        </p:nvSpPr>
        <p:spPr>
          <a:xfrm>
            <a:off x="6284686" y="1638300"/>
            <a:ext cx="5488214" cy="4260850"/>
          </a:xfrm>
        </p:spPr>
        <p:txBody>
          <a:bodyPr/>
          <a:lstStyle>
            <a:lvl1pPr>
              <a:defRPr b="0" i="0">
                <a:latin typeface="Artifakt Element" panose="020B0503050000020004" pitchFamily="34" charset="77"/>
              </a:defRPr>
            </a:lvl1pPr>
            <a:lvl2pPr>
              <a:defRPr b="0" i="0">
                <a:latin typeface="Artifakt Element" panose="020B0503050000020004" pitchFamily="34" charset="77"/>
              </a:defRPr>
            </a:lvl2pPr>
            <a:lvl3pPr>
              <a:defRPr b="0" i="0">
                <a:latin typeface="Artifakt Element" panose="020B0503050000020004" pitchFamily="34" charset="77"/>
              </a:defRPr>
            </a:lvl3pPr>
            <a:lvl4pPr>
              <a:defRPr b="0" i="0">
                <a:latin typeface="Artifakt Element" panose="020B0503050000020004" pitchFamily="34" charset="77"/>
              </a:defRPr>
            </a:lvl4pPr>
            <a:lvl5pPr>
              <a:defRPr b="0" i="0">
                <a:latin typeface="Artifakt Element" panose="020B0503050000020004" pitchFamily="34" charset="77"/>
              </a:defRPr>
            </a:lvl5pPr>
          </a:lstStyle>
          <a:p>
            <a:pPr lvl="0"/>
            <a:r>
              <a:rPr lang="en-US"/>
              <a:t>Click to add body copy</a:t>
            </a:r>
          </a:p>
          <a:p>
            <a:pPr lvl="1"/>
            <a:r>
              <a:rPr lang="en-US"/>
              <a:t>Second level</a:t>
            </a:r>
          </a:p>
          <a:p>
            <a:pPr lvl="2"/>
            <a:r>
              <a:rPr lang="en-US"/>
              <a:t>Third level</a:t>
            </a:r>
          </a:p>
          <a:p>
            <a:pPr lvl="3"/>
            <a:r>
              <a:rPr lang="en-US"/>
              <a:t>Fourth level</a:t>
            </a:r>
          </a:p>
          <a:p>
            <a:pPr lvl="4"/>
            <a:r>
              <a:rPr lang="en-US"/>
              <a:t>Fifth level</a:t>
            </a:r>
          </a:p>
        </p:txBody>
      </p:sp>
      <p:sp>
        <p:nvSpPr>
          <p:cNvPr id="4" name="Title 3">
            <a:extLst>
              <a:ext uri="{FF2B5EF4-FFF2-40B4-BE49-F238E27FC236}">
                <a16:creationId xmlns:a16="http://schemas.microsoft.com/office/drawing/2014/main" id="{B3BCF588-ADAC-038E-EE60-70FEFFA7CD22}"/>
              </a:ext>
            </a:extLst>
          </p:cNvPr>
          <p:cNvSpPr>
            <a:spLocks noGrp="1"/>
          </p:cNvSpPr>
          <p:nvPr>
            <p:ph type="title" hasCustomPrompt="1"/>
          </p:nvPr>
        </p:nvSpPr>
        <p:spPr>
          <a:xfrm>
            <a:off x="419100" y="423668"/>
            <a:ext cx="11353800" cy="498598"/>
          </a:xfrm>
        </p:spPr>
        <p:txBody>
          <a:bodyPr>
            <a:noAutofit/>
          </a:bodyPr>
          <a:lstStyle/>
          <a:p>
            <a:r>
              <a:rPr lang="en-US"/>
              <a:t>Click to add title</a:t>
            </a:r>
          </a:p>
        </p:txBody>
      </p:sp>
      <p:sp>
        <p:nvSpPr>
          <p:cNvPr id="5" name="Text Placeholder 18">
            <a:extLst>
              <a:ext uri="{FF2B5EF4-FFF2-40B4-BE49-F238E27FC236}">
                <a16:creationId xmlns:a16="http://schemas.microsoft.com/office/drawing/2014/main" id="{4B539815-9426-6258-2B7B-33AA4CD6D64F}"/>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tifakt Element" panose="020B0503050000020004" pitchFamily="34" charset="77"/>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a:t>Click to add footer</a:t>
            </a:r>
          </a:p>
        </p:txBody>
      </p:sp>
      <p:sp>
        <p:nvSpPr>
          <p:cNvPr id="6" name="Slide Number Placeholder 14">
            <a:extLst>
              <a:ext uri="{FF2B5EF4-FFF2-40B4-BE49-F238E27FC236}">
                <a16:creationId xmlns:a16="http://schemas.microsoft.com/office/drawing/2014/main" id="{51EC96DB-91E1-9A5C-5F07-42906DA3F15C}"/>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tx2"/>
                </a:solidFill>
                <a:latin typeface="Artifakt Element" panose="020B0503050000020004" pitchFamily="34" charset="77"/>
              </a:defRPr>
            </a:lvl1pPr>
          </a:lstStyle>
          <a:p>
            <a:fld id="{D425CD52-4183-C145-916A-AE90310D9D4E}" type="slidenum">
              <a:rPr lang="en-US" smtClean="0"/>
              <a:pPr/>
              <a:t>‹#›</a:t>
            </a:fld>
            <a:endParaRPr lang="en-US"/>
          </a:p>
        </p:txBody>
      </p:sp>
    </p:spTree>
    <p:extLst>
      <p:ext uri="{BB962C8B-B14F-4D97-AF65-F5344CB8AC3E}">
        <p14:creationId xmlns:p14="http://schemas.microsoft.com/office/powerpoint/2010/main" val="3274059805"/>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le, Subtitle, and Content">
    <p:spTree>
      <p:nvGrpSpPr>
        <p:cNvPr id="1" name=""/>
        <p:cNvGrpSpPr/>
        <p:nvPr/>
      </p:nvGrpSpPr>
      <p:grpSpPr>
        <a:xfrm>
          <a:off x="0" y="0"/>
          <a:ext cx="0" cy="0"/>
          <a:chOff x="0" y="0"/>
          <a:chExt cx="0" cy="0"/>
        </a:xfrm>
      </p:grpSpPr>
      <p:sp>
        <p:nvSpPr>
          <p:cNvPr id="13" name="Text Placeholder 41">
            <a:extLst>
              <a:ext uri="{FF2B5EF4-FFF2-40B4-BE49-F238E27FC236}">
                <a16:creationId xmlns:a16="http://schemas.microsoft.com/office/drawing/2014/main" id="{63F5566E-6859-B588-7D8B-C53611F650ED}"/>
              </a:ext>
            </a:extLst>
          </p:cNvPr>
          <p:cNvSpPr>
            <a:spLocks noGrp="1"/>
          </p:cNvSpPr>
          <p:nvPr>
            <p:ph type="body" sz="quarter" idx="38" hasCustomPrompt="1"/>
          </p:nvPr>
        </p:nvSpPr>
        <p:spPr>
          <a:xfrm>
            <a:off x="419100" y="1057982"/>
            <a:ext cx="11353800" cy="352782"/>
          </a:xfrm>
          <a:prstGeom prst="rect">
            <a:avLst/>
          </a:prstGeom>
        </p:spPr>
        <p:txBody>
          <a:bodyPr lIns="0" tIns="0" rIns="0" bIns="0">
            <a:noAutofit/>
          </a:bodyPr>
          <a:lstStyle>
            <a:lvl1pPr marL="0" indent="0">
              <a:spcBef>
                <a:spcPts val="0"/>
              </a:spcBef>
              <a:spcAft>
                <a:spcPts val="0"/>
              </a:spcAft>
              <a:buNone/>
              <a:defRPr sz="1600" b="0" i="0">
                <a:latin typeface="Artifakt Element" panose="020B0503050000020004" pitchFamily="34" charset="77"/>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add subtitle</a:t>
            </a:r>
          </a:p>
        </p:txBody>
      </p:sp>
      <p:sp>
        <p:nvSpPr>
          <p:cNvPr id="22" name="Content Placeholder 21">
            <a:extLst>
              <a:ext uri="{FF2B5EF4-FFF2-40B4-BE49-F238E27FC236}">
                <a16:creationId xmlns:a16="http://schemas.microsoft.com/office/drawing/2014/main" id="{00491938-8658-5A91-7EF7-5B2A259BF4B7}"/>
              </a:ext>
            </a:extLst>
          </p:cNvPr>
          <p:cNvSpPr>
            <a:spLocks noGrp="1"/>
          </p:cNvSpPr>
          <p:nvPr>
            <p:ph sz="quarter" idx="51" hasCustomPrompt="1"/>
          </p:nvPr>
        </p:nvSpPr>
        <p:spPr>
          <a:xfrm>
            <a:off x="419100" y="1638300"/>
            <a:ext cx="11353800" cy="4260850"/>
          </a:xfrm>
        </p:spPr>
        <p:txBody>
          <a:bodyPr/>
          <a:lstStyle>
            <a:lvl1pPr>
              <a:defRPr b="0" i="0">
                <a:latin typeface="Artifakt Element" panose="020B0503050000020004" pitchFamily="34" charset="77"/>
              </a:defRPr>
            </a:lvl1pPr>
            <a:lvl2pPr>
              <a:defRPr b="0" i="0">
                <a:latin typeface="Artifakt Element" panose="020B0503050000020004" pitchFamily="34" charset="77"/>
              </a:defRPr>
            </a:lvl2pPr>
            <a:lvl3pPr>
              <a:defRPr b="0" i="0">
                <a:latin typeface="Artifakt Element" panose="020B0503050000020004" pitchFamily="34" charset="77"/>
              </a:defRPr>
            </a:lvl3pPr>
            <a:lvl4pPr>
              <a:defRPr b="0" i="0">
                <a:latin typeface="Artifakt Element" panose="020B0503050000020004" pitchFamily="34" charset="77"/>
              </a:defRPr>
            </a:lvl4pPr>
            <a:lvl5pPr>
              <a:defRPr b="0" i="0">
                <a:latin typeface="Artifakt Element" panose="020B0503050000020004" pitchFamily="34" charset="77"/>
              </a:defRPr>
            </a:lvl5pPr>
          </a:lstStyle>
          <a:p>
            <a:pPr lvl="0"/>
            <a:r>
              <a:rPr lang="en-US"/>
              <a:t>Click to add body copy</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85E14300-0770-415F-F621-7F498BD3B3FF}"/>
              </a:ext>
            </a:extLst>
          </p:cNvPr>
          <p:cNvSpPr>
            <a:spLocks noGrp="1"/>
          </p:cNvSpPr>
          <p:nvPr>
            <p:ph type="title" hasCustomPrompt="1"/>
          </p:nvPr>
        </p:nvSpPr>
        <p:spPr>
          <a:xfrm>
            <a:off x="419100" y="423668"/>
            <a:ext cx="11353800" cy="498598"/>
          </a:xfrm>
        </p:spPr>
        <p:txBody>
          <a:bodyPr>
            <a:noAutofit/>
          </a:bodyPr>
          <a:lstStyle/>
          <a:p>
            <a:r>
              <a:rPr lang="en-US"/>
              <a:t>Click to add title</a:t>
            </a:r>
          </a:p>
        </p:txBody>
      </p:sp>
      <p:sp>
        <p:nvSpPr>
          <p:cNvPr id="4" name="Text Placeholder 18">
            <a:extLst>
              <a:ext uri="{FF2B5EF4-FFF2-40B4-BE49-F238E27FC236}">
                <a16:creationId xmlns:a16="http://schemas.microsoft.com/office/drawing/2014/main" id="{CD0082A0-1ED7-EB75-2957-BA13B9DA4821}"/>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tifakt Element" panose="020B0503050000020004" pitchFamily="34" charset="77"/>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a:t>Click to add footer</a:t>
            </a:r>
          </a:p>
        </p:txBody>
      </p:sp>
      <p:sp>
        <p:nvSpPr>
          <p:cNvPr id="5" name="Slide Number Placeholder 14">
            <a:extLst>
              <a:ext uri="{FF2B5EF4-FFF2-40B4-BE49-F238E27FC236}">
                <a16:creationId xmlns:a16="http://schemas.microsoft.com/office/drawing/2014/main" id="{8A4D718C-05CC-F103-52CA-41C6AFCECC2B}"/>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tx2"/>
                </a:solidFill>
                <a:latin typeface="Artifakt Element" panose="020B0503050000020004" pitchFamily="34" charset="77"/>
              </a:defRPr>
            </a:lvl1pPr>
          </a:lstStyle>
          <a:p>
            <a:fld id="{D425CD52-4183-C145-916A-AE90310D9D4E}" type="slidenum">
              <a:rPr lang="en-US" smtClean="0"/>
              <a:pPr/>
              <a:t>‹#›</a:t>
            </a:fld>
            <a:endParaRPr lang="en-US"/>
          </a:p>
        </p:txBody>
      </p:sp>
    </p:spTree>
    <p:extLst>
      <p:ext uri="{BB962C8B-B14F-4D97-AF65-F5344CB8AC3E}">
        <p14:creationId xmlns:p14="http://schemas.microsoft.com/office/powerpoint/2010/main" val="41748799"/>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Learning Objectives">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51F35BFC-45DA-41CB-B411-40026E11E6F4}"/>
              </a:ext>
            </a:extLst>
          </p:cNvPr>
          <p:cNvSpPr>
            <a:spLocks noGrp="1"/>
          </p:cNvSpPr>
          <p:nvPr>
            <p:ph idx="1"/>
          </p:nvPr>
        </p:nvSpPr>
        <p:spPr>
          <a:xfrm>
            <a:off x="491320" y="1584960"/>
            <a:ext cx="11209360" cy="4785360"/>
          </a:xfrm>
        </p:spPr>
        <p:txBody>
          <a:bodyPr/>
          <a:lstStyle>
            <a:lvl1pPr>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F3D827C1-A154-4A9B-B685-48DFB0F8FC25}"/>
              </a:ext>
            </a:extLst>
          </p:cNvPr>
          <p:cNvSpPr>
            <a:spLocks noGrp="1"/>
          </p:cNvSpPr>
          <p:nvPr>
            <p:ph type="title" hasCustomPrompt="1"/>
          </p:nvPr>
        </p:nvSpPr>
        <p:spPr/>
        <p:txBody>
          <a:bodyPr/>
          <a:lstStyle>
            <a:lvl1pPr>
              <a:defRPr/>
            </a:lvl1pPr>
          </a:lstStyle>
          <a:p>
            <a:r>
              <a:rPr lang="en-US" dirty="0"/>
              <a:t>Learning Objectives</a:t>
            </a:r>
          </a:p>
        </p:txBody>
      </p:sp>
    </p:spTree>
    <p:extLst>
      <p:ext uri="{BB962C8B-B14F-4D97-AF65-F5344CB8AC3E}">
        <p14:creationId xmlns:p14="http://schemas.microsoft.com/office/powerpoint/2010/main" val="1868198971"/>
      </p:ext>
    </p:extLst>
  </p:cSld>
  <p:clrMapOvr>
    <a:masterClrMapping/>
  </p:clrMapOvr>
  <p:extLst>
    <p:ext uri="{DCECCB84-F9BA-43D5-87BE-67443E8EF086}">
      <p15:sldGuideLst xmlns:p15="http://schemas.microsoft.com/office/powerpoint/2012/main">
        <p15:guide id="3" pos="3024">
          <p15:clr>
            <a:srgbClr val="FDE53C"/>
          </p15:clr>
        </p15:guide>
        <p15:guide id="4" pos="5592">
          <p15:clr>
            <a:srgbClr val="FDE53C"/>
          </p15:clr>
        </p15:guide>
        <p15:guide id="5" pos="5926">
          <p15:clr>
            <a:srgbClr val="FDE53C"/>
          </p15:clr>
        </p15:guide>
        <p15:guide id="6" pos="8490">
          <p15:clr>
            <a:srgbClr val="FDE53C"/>
          </p15:clr>
        </p15:guide>
        <p15:guide id="12" pos="3934">
          <p15:clr>
            <a:srgbClr val="5ACBF0"/>
          </p15:clr>
        </p15:guide>
        <p15:guide id="16" pos="7584">
          <p15:clr>
            <a:srgbClr val="5ACBF0"/>
          </p15:clr>
        </p15:guide>
        <p15:guide id="19" pos="3760">
          <p15:clr>
            <a:srgbClr val="5ACBF0"/>
          </p15:clr>
        </p15:guide>
        <p15:guide id="20" pos="4108">
          <p15:clr>
            <a:srgbClr val="5ACBF0"/>
          </p15:clr>
        </p15:guide>
        <p15:guide id="21" pos="7758">
          <p15:clr>
            <a:srgbClr val="5ACBF0"/>
          </p15:clr>
        </p15:guide>
        <p15:guide id="22" pos="7410">
          <p15:clr>
            <a:srgbClr val="5ACBF0"/>
          </p15:clr>
        </p15:guide>
        <p15:guide id="23" pos="3198">
          <p15:clr>
            <a:srgbClr val="FDE53C"/>
          </p15:clr>
        </p15:guide>
        <p15:guide id="24" pos="2850">
          <p15:clr>
            <a:srgbClr val="FDE53C"/>
          </p15:clr>
        </p15:guide>
        <p15:guide id="25" pos="8668">
          <p15:clr>
            <a:srgbClr val="FDE53C"/>
          </p15:clr>
        </p15:guide>
        <p15:guide id="26" pos="8320">
          <p15:clr>
            <a:srgbClr val="FDE53C"/>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Slide 1">
    <p:bg>
      <p:bgPr>
        <a:solidFill>
          <a:schemeClr val="bg2"/>
        </a:solidFill>
        <a:effectLst/>
      </p:bgPr>
    </p:bg>
    <p:spTree>
      <p:nvGrpSpPr>
        <p:cNvPr id="1" name=""/>
        <p:cNvGrpSpPr/>
        <p:nvPr/>
      </p:nvGrpSpPr>
      <p:grpSpPr>
        <a:xfrm>
          <a:off x="0" y="0"/>
          <a:ext cx="0" cy="0"/>
          <a:chOff x="0" y="0"/>
          <a:chExt cx="0" cy="0"/>
        </a:xfrm>
      </p:grpSpPr>
      <p:sp>
        <p:nvSpPr>
          <p:cNvPr id="5" name="Text Placeholder 19">
            <a:extLst>
              <a:ext uri="{FF2B5EF4-FFF2-40B4-BE49-F238E27FC236}">
                <a16:creationId xmlns:a16="http://schemas.microsoft.com/office/drawing/2014/main" id="{4D49287B-324E-5012-799E-EA3D7F4F0ECC}"/>
              </a:ext>
            </a:extLst>
          </p:cNvPr>
          <p:cNvSpPr>
            <a:spLocks noGrp="1"/>
          </p:cNvSpPr>
          <p:nvPr>
            <p:ph type="body" sz="quarter" idx="11" hasCustomPrompt="1"/>
          </p:nvPr>
        </p:nvSpPr>
        <p:spPr>
          <a:xfrm>
            <a:off x="419100" y="423668"/>
            <a:ext cx="4884211" cy="1196782"/>
          </a:xfrm>
          <a:prstGeom prst="rect">
            <a:avLst/>
          </a:prstGeom>
        </p:spPr>
        <p:txBody>
          <a:bodyPr lIns="0" tIns="0" rIns="0" bIns="0">
            <a:noAutofit/>
          </a:bodyPr>
          <a:lstStyle>
            <a:lvl1pPr marL="0" indent="0">
              <a:lnSpc>
                <a:spcPct val="90000"/>
              </a:lnSpc>
              <a:spcBef>
                <a:spcPts val="0"/>
              </a:spcBef>
              <a:spcAft>
                <a:spcPts val="0"/>
              </a:spcAft>
              <a:buNone/>
              <a:defRPr sz="3600" b="1" i="0">
                <a:solidFill>
                  <a:schemeClr val="tx1"/>
                </a:solidFill>
                <a:latin typeface="+mj-lt"/>
                <a:ea typeface="Artifakt Legend" panose="020B0503050000020004" pitchFamily="34" charset="77"/>
              </a:defRPr>
            </a:lvl1pPr>
            <a:lvl2pPr>
              <a:defRPr b="1" i="0">
                <a:latin typeface="Artifakt Legend" panose="020B0503050000020004" pitchFamily="34" charset="77"/>
                <a:ea typeface="Artifakt Legend" panose="020B0503050000020004" pitchFamily="34" charset="77"/>
              </a:defRPr>
            </a:lvl2pPr>
            <a:lvl3pPr>
              <a:defRPr b="1" i="0">
                <a:latin typeface="Artifakt Legend" panose="020B0503050000020004" pitchFamily="34" charset="77"/>
                <a:ea typeface="Artifakt Legend" panose="020B0503050000020004" pitchFamily="34" charset="77"/>
              </a:defRPr>
            </a:lvl3pPr>
            <a:lvl4pPr>
              <a:defRPr b="1" i="0">
                <a:latin typeface="Artifakt Legend" panose="020B0503050000020004" pitchFamily="34" charset="77"/>
                <a:ea typeface="Artifakt Legend" panose="020B0503050000020004" pitchFamily="34" charset="77"/>
              </a:defRPr>
            </a:lvl4pPr>
            <a:lvl5pPr>
              <a:defRPr b="1" i="0">
                <a:latin typeface="Artifakt Legend" panose="020B0503050000020004" pitchFamily="34" charset="77"/>
                <a:ea typeface="Artifakt Legend" panose="020B0503050000020004" pitchFamily="34" charset="77"/>
              </a:defRPr>
            </a:lvl5pPr>
          </a:lstStyle>
          <a:p>
            <a:pPr lvl="0"/>
            <a:r>
              <a:rPr lang="en-US"/>
              <a:t>Click to add title</a:t>
            </a:r>
          </a:p>
        </p:txBody>
      </p:sp>
      <p:sp>
        <p:nvSpPr>
          <p:cNvPr id="6" name="Text Placeholder 18">
            <a:extLst>
              <a:ext uri="{FF2B5EF4-FFF2-40B4-BE49-F238E27FC236}">
                <a16:creationId xmlns:a16="http://schemas.microsoft.com/office/drawing/2014/main" id="{F3FBD73E-58CD-BDE5-A600-43A4162957E5}"/>
              </a:ext>
            </a:extLst>
          </p:cNvPr>
          <p:cNvSpPr>
            <a:spLocks noGrp="1"/>
          </p:cNvSpPr>
          <p:nvPr>
            <p:ph type="body" sz="quarter" idx="28" hasCustomPrompt="1"/>
          </p:nvPr>
        </p:nvSpPr>
        <p:spPr>
          <a:xfrm>
            <a:off x="419100" y="6421359"/>
            <a:ext cx="5318951"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tifakt Element" panose="020B0503050000020004" pitchFamily="34" charset="77"/>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a:t>Click to add footer</a:t>
            </a:r>
          </a:p>
        </p:txBody>
      </p:sp>
      <p:sp>
        <p:nvSpPr>
          <p:cNvPr id="9" name="Picture Placeholder 8">
            <a:extLst>
              <a:ext uri="{FF2B5EF4-FFF2-40B4-BE49-F238E27FC236}">
                <a16:creationId xmlns:a16="http://schemas.microsoft.com/office/drawing/2014/main" id="{8BDB0137-4746-EB99-3777-9CE98D32E5AA}"/>
              </a:ext>
            </a:extLst>
          </p:cNvPr>
          <p:cNvSpPr>
            <a:spLocks noGrp="1"/>
          </p:cNvSpPr>
          <p:nvPr>
            <p:ph type="pic" sz="quarter" idx="29"/>
          </p:nvPr>
        </p:nvSpPr>
        <p:spPr>
          <a:xfrm>
            <a:off x="5892800" y="0"/>
            <a:ext cx="6299200" cy="6858000"/>
          </a:xfrm>
          <a:custGeom>
            <a:avLst/>
            <a:gdLst>
              <a:gd name="connsiteX0" fmla="*/ 203200 w 6299200"/>
              <a:gd name="connsiteY0" fmla="*/ 0 h 6858000"/>
              <a:gd name="connsiteX1" fmla="*/ 6299200 w 6299200"/>
              <a:gd name="connsiteY1" fmla="*/ 0 h 6858000"/>
              <a:gd name="connsiteX2" fmla="*/ 6299200 w 6299200"/>
              <a:gd name="connsiteY2" fmla="*/ 6858000 h 6858000"/>
              <a:gd name="connsiteX3" fmla="*/ 0 w 6299200"/>
              <a:gd name="connsiteY3" fmla="*/ 6858000 h 6858000"/>
              <a:gd name="connsiteX4" fmla="*/ 0 w 6299200"/>
              <a:gd name="connsiteY4" fmla="*/ 6855987 h 6858000"/>
              <a:gd name="connsiteX5" fmla="*/ 25003 w 6299200"/>
              <a:gd name="connsiteY5" fmla="*/ 6853466 h 6858000"/>
              <a:gd name="connsiteX6" fmla="*/ 203200 w 6299200"/>
              <a:gd name="connsiteY6" fmla="*/ 663482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99200" h="6858000">
                <a:moveTo>
                  <a:pt x="203200" y="0"/>
                </a:moveTo>
                <a:lnTo>
                  <a:pt x="6299200" y="0"/>
                </a:lnTo>
                <a:lnTo>
                  <a:pt x="6299200" y="6858000"/>
                </a:lnTo>
                <a:lnTo>
                  <a:pt x="0" y="6858000"/>
                </a:lnTo>
                <a:lnTo>
                  <a:pt x="0" y="6855987"/>
                </a:lnTo>
                <a:lnTo>
                  <a:pt x="25003" y="6853466"/>
                </a:lnTo>
                <a:cubicBezTo>
                  <a:pt x="126700" y="6832656"/>
                  <a:pt x="203200" y="6742674"/>
                  <a:pt x="203200" y="6634825"/>
                </a:cubicBezTo>
                <a:close/>
              </a:path>
            </a:pathLst>
          </a:custGeom>
        </p:spPr>
        <p:txBody>
          <a:bodyPr wrap="square">
            <a:noAutofit/>
          </a:bodyPr>
          <a:lstStyle>
            <a:lvl1pPr marL="0" indent="0">
              <a:buNone/>
              <a:defRPr b="0" i="0">
                <a:latin typeface="Artifakt Element" panose="020B0503050000020004" pitchFamily="34" charset="77"/>
              </a:defRPr>
            </a:lvl1pPr>
          </a:lstStyle>
          <a:p>
            <a:r>
              <a:rPr lang="en-US"/>
              <a:t>Click icon to add picture</a:t>
            </a:r>
          </a:p>
        </p:txBody>
      </p:sp>
      <p:sp>
        <p:nvSpPr>
          <p:cNvPr id="2" name="Text Placeholder 35">
            <a:extLst>
              <a:ext uri="{FF2B5EF4-FFF2-40B4-BE49-F238E27FC236}">
                <a16:creationId xmlns:a16="http://schemas.microsoft.com/office/drawing/2014/main" id="{1A13A425-805D-01C2-F84E-99DEEBBE98A2}"/>
              </a:ext>
            </a:extLst>
          </p:cNvPr>
          <p:cNvSpPr>
            <a:spLocks noGrp="1"/>
          </p:cNvSpPr>
          <p:nvPr>
            <p:ph type="body" sz="quarter" idx="30" hasCustomPrompt="1"/>
          </p:nvPr>
        </p:nvSpPr>
        <p:spPr>
          <a:xfrm>
            <a:off x="6515100" y="6553200"/>
            <a:ext cx="5257800"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tifakt Element" panose="020B0503050000020004" pitchFamily="34" charset="77"/>
              </a:defRPr>
            </a:lvl1pPr>
          </a:lstStyle>
          <a:p>
            <a:r>
              <a:rPr lang="en-US"/>
              <a:t>Image courtesy of [Name]</a:t>
            </a:r>
          </a:p>
        </p:txBody>
      </p:sp>
    </p:spTree>
    <p:extLst>
      <p:ext uri="{BB962C8B-B14F-4D97-AF65-F5344CB8AC3E}">
        <p14:creationId xmlns:p14="http://schemas.microsoft.com/office/powerpoint/2010/main" val="3633061266"/>
      </p:ext>
    </p:extLst>
  </p:cSld>
  <p:clrMapOvr>
    <a:masterClrMapping/>
  </p:clrMapOvr>
  <p:extLst>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Slide 2">
    <p:spTree>
      <p:nvGrpSpPr>
        <p:cNvPr id="1" name=""/>
        <p:cNvGrpSpPr/>
        <p:nvPr/>
      </p:nvGrpSpPr>
      <p:grpSpPr>
        <a:xfrm>
          <a:off x="0" y="0"/>
          <a:ext cx="0" cy="0"/>
          <a:chOff x="0" y="0"/>
          <a:chExt cx="0" cy="0"/>
        </a:xfrm>
      </p:grpSpPr>
      <p:sp>
        <p:nvSpPr>
          <p:cNvPr id="7" name="Freeform: Shape 6">
            <a:extLst>
              <a:ext uri="{FF2B5EF4-FFF2-40B4-BE49-F238E27FC236}">
                <a16:creationId xmlns:a16="http://schemas.microsoft.com/office/drawing/2014/main" id="{F4DBB327-9E3B-8A7C-6120-314CC5175871}"/>
              </a:ext>
            </a:extLst>
          </p:cNvPr>
          <p:cNvSpPr/>
          <p:nvPr userDrawn="1"/>
        </p:nvSpPr>
        <p:spPr>
          <a:xfrm>
            <a:off x="0" y="5002182"/>
            <a:ext cx="12192000" cy="1855818"/>
          </a:xfrm>
          <a:custGeom>
            <a:avLst/>
            <a:gdLst>
              <a:gd name="connsiteX0" fmla="*/ 12192000 w 12192000"/>
              <a:gd name="connsiteY0" fmla="*/ 0 h 1855818"/>
              <a:gd name="connsiteX1" fmla="*/ 12192000 w 12192000"/>
              <a:gd name="connsiteY1" fmla="*/ 1855818 h 1855818"/>
              <a:gd name="connsiteX2" fmla="*/ 0 w 12192000"/>
              <a:gd name="connsiteY2" fmla="*/ 1855818 h 1855818"/>
              <a:gd name="connsiteX3" fmla="*/ 0 w 12192000"/>
              <a:gd name="connsiteY3" fmla="*/ 154547 h 1855818"/>
              <a:gd name="connsiteX4" fmla="*/ 12037452 w 12192000"/>
              <a:gd name="connsiteY4" fmla="*/ 154547 h 1855818"/>
              <a:gd name="connsiteX5" fmla="*/ 12192000 w 12192000"/>
              <a:gd name="connsiteY5" fmla="*/ 0 h 1855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1855818">
                <a:moveTo>
                  <a:pt x="12192000" y="0"/>
                </a:moveTo>
                <a:lnTo>
                  <a:pt x="12192000" y="1855818"/>
                </a:lnTo>
                <a:lnTo>
                  <a:pt x="0" y="1855818"/>
                </a:lnTo>
                <a:lnTo>
                  <a:pt x="0" y="154547"/>
                </a:lnTo>
                <a:lnTo>
                  <a:pt x="12037452" y="154547"/>
                </a:lnTo>
                <a:cubicBezTo>
                  <a:pt x="12122806" y="154547"/>
                  <a:pt x="12192000" y="85354"/>
                  <a:pt x="12192000" y="0"/>
                </a:cubicBezTo>
                <a:close/>
              </a:path>
            </a:pathLst>
          </a:cu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b="0" i="0">
              <a:latin typeface="Artifakt Element" panose="020B0503050000020004" pitchFamily="34" charset="77"/>
            </a:endParaRPr>
          </a:p>
        </p:txBody>
      </p:sp>
      <p:sp>
        <p:nvSpPr>
          <p:cNvPr id="5" name="Text Placeholder 19">
            <a:extLst>
              <a:ext uri="{FF2B5EF4-FFF2-40B4-BE49-F238E27FC236}">
                <a16:creationId xmlns:a16="http://schemas.microsoft.com/office/drawing/2014/main" id="{4D49287B-324E-5012-799E-EA3D7F4F0ECC}"/>
              </a:ext>
            </a:extLst>
          </p:cNvPr>
          <p:cNvSpPr>
            <a:spLocks noGrp="1"/>
          </p:cNvSpPr>
          <p:nvPr>
            <p:ph type="body" sz="quarter" idx="11" hasCustomPrompt="1"/>
          </p:nvPr>
        </p:nvSpPr>
        <p:spPr>
          <a:xfrm>
            <a:off x="419100" y="423668"/>
            <a:ext cx="4884211" cy="1196782"/>
          </a:xfrm>
          <a:prstGeom prst="rect">
            <a:avLst/>
          </a:prstGeom>
        </p:spPr>
        <p:txBody>
          <a:bodyPr lIns="0" tIns="0" rIns="0" bIns="0">
            <a:noAutofit/>
          </a:bodyPr>
          <a:lstStyle>
            <a:lvl1pPr marL="0" indent="0">
              <a:lnSpc>
                <a:spcPct val="90000"/>
              </a:lnSpc>
              <a:spcBef>
                <a:spcPts val="0"/>
              </a:spcBef>
              <a:spcAft>
                <a:spcPts val="0"/>
              </a:spcAft>
              <a:buNone/>
              <a:defRPr sz="3600" b="1" i="0">
                <a:solidFill>
                  <a:schemeClr val="tx1"/>
                </a:solidFill>
                <a:latin typeface="+mj-lt"/>
                <a:ea typeface="Artifakt Legend" panose="020B0503050000020004" pitchFamily="34" charset="77"/>
              </a:defRPr>
            </a:lvl1pPr>
            <a:lvl2pPr>
              <a:defRPr b="1" i="0">
                <a:latin typeface="Artifakt Legend" panose="020B0503050000020004" pitchFamily="34" charset="77"/>
                <a:ea typeface="Artifakt Legend" panose="020B0503050000020004" pitchFamily="34" charset="77"/>
              </a:defRPr>
            </a:lvl2pPr>
            <a:lvl3pPr>
              <a:defRPr b="1" i="0">
                <a:latin typeface="Artifakt Legend" panose="020B0503050000020004" pitchFamily="34" charset="77"/>
                <a:ea typeface="Artifakt Legend" panose="020B0503050000020004" pitchFamily="34" charset="77"/>
              </a:defRPr>
            </a:lvl3pPr>
            <a:lvl4pPr>
              <a:defRPr b="1" i="0">
                <a:latin typeface="Artifakt Legend" panose="020B0503050000020004" pitchFamily="34" charset="77"/>
                <a:ea typeface="Artifakt Legend" panose="020B0503050000020004" pitchFamily="34" charset="77"/>
              </a:defRPr>
            </a:lvl4pPr>
            <a:lvl5pPr>
              <a:defRPr b="1" i="0">
                <a:latin typeface="Artifakt Legend" panose="020B0503050000020004" pitchFamily="34" charset="77"/>
                <a:ea typeface="Artifakt Legend" panose="020B0503050000020004" pitchFamily="34" charset="77"/>
              </a:defRPr>
            </a:lvl5pPr>
          </a:lstStyle>
          <a:p>
            <a:pPr lvl="0"/>
            <a:r>
              <a:rPr lang="en-US"/>
              <a:t>Click to add title</a:t>
            </a:r>
          </a:p>
        </p:txBody>
      </p:sp>
      <p:grpSp>
        <p:nvGrpSpPr>
          <p:cNvPr id="22" name="Graphic 2">
            <a:extLst>
              <a:ext uri="{FF2B5EF4-FFF2-40B4-BE49-F238E27FC236}">
                <a16:creationId xmlns:a16="http://schemas.microsoft.com/office/drawing/2014/main" id="{0C234A4E-15DC-0BA5-087D-F0AC8ADC0E2B}"/>
              </a:ext>
            </a:extLst>
          </p:cNvPr>
          <p:cNvGrpSpPr/>
          <p:nvPr userDrawn="1"/>
        </p:nvGrpSpPr>
        <p:grpSpPr>
          <a:xfrm>
            <a:off x="9711232" y="6203201"/>
            <a:ext cx="2025431" cy="208094"/>
            <a:chOff x="4616450" y="3276600"/>
            <a:chExt cx="2962049" cy="304323"/>
          </a:xfrm>
          <a:solidFill>
            <a:schemeClr val="bg1"/>
          </a:solidFill>
        </p:grpSpPr>
        <p:sp>
          <p:nvSpPr>
            <p:cNvPr id="23" name="Freeform 8">
              <a:extLst>
                <a:ext uri="{FF2B5EF4-FFF2-40B4-BE49-F238E27FC236}">
                  <a16:creationId xmlns:a16="http://schemas.microsoft.com/office/drawing/2014/main" id="{2BB76DFD-CBA2-E462-F161-D7FA5DE9DCB3}"/>
                </a:ext>
              </a:extLst>
            </p:cNvPr>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pPr marL="285750" indent="-285750">
                <a:buFont typeface="Arial" panose="020B0604020202020204" pitchFamily="34" charset="0"/>
                <a:buChar char="•"/>
              </a:pPr>
              <a:endParaRPr lang="en-US" b="0" i="0">
                <a:latin typeface="Artifakt Element" panose="020B0503050000020004" pitchFamily="34" charset="77"/>
              </a:endParaRPr>
            </a:p>
          </p:txBody>
        </p:sp>
        <p:sp>
          <p:nvSpPr>
            <p:cNvPr id="24" name="Freeform 9">
              <a:extLst>
                <a:ext uri="{FF2B5EF4-FFF2-40B4-BE49-F238E27FC236}">
                  <a16:creationId xmlns:a16="http://schemas.microsoft.com/office/drawing/2014/main" id="{4309C642-92EC-7754-338D-1902570C62E6}"/>
                </a:ext>
              </a:extLst>
            </p:cNvPr>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pPr marL="285750" indent="-285750">
                <a:buFont typeface="Arial" panose="020B0604020202020204" pitchFamily="34" charset="0"/>
                <a:buChar char="•"/>
              </a:pPr>
              <a:endParaRPr lang="en-US" b="0" i="0">
                <a:latin typeface="Artifakt Element" panose="020B0503050000020004" pitchFamily="34" charset="77"/>
              </a:endParaRPr>
            </a:p>
          </p:txBody>
        </p:sp>
        <p:sp>
          <p:nvSpPr>
            <p:cNvPr id="25" name="Freeform 10">
              <a:extLst>
                <a:ext uri="{FF2B5EF4-FFF2-40B4-BE49-F238E27FC236}">
                  <a16:creationId xmlns:a16="http://schemas.microsoft.com/office/drawing/2014/main" id="{257B3B88-0249-753D-F431-55A90D7FC7B0}"/>
                </a:ext>
              </a:extLst>
            </p:cNvPr>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pPr marL="285750" indent="-285750">
                <a:buFont typeface="Arial" panose="020B0604020202020204" pitchFamily="34" charset="0"/>
                <a:buChar char="•"/>
              </a:pPr>
              <a:endParaRPr lang="en-US" b="0" i="0">
                <a:latin typeface="Artifakt Element" panose="020B0503050000020004" pitchFamily="34" charset="77"/>
              </a:endParaRPr>
            </a:p>
          </p:txBody>
        </p:sp>
        <p:sp>
          <p:nvSpPr>
            <p:cNvPr id="26" name="Freeform 11">
              <a:extLst>
                <a:ext uri="{FF2B5EF4-FFF2-40B4-BE49-F238E27FC236}">
                  <a16:creationId xmlns:a16="http://schemas.microsoft.com/office/drawing/2014/main" id="{B31B1071-D8B3-74EE-FEF4-B4EE898A393B}"/>
                </a:ext>
              </a:extLst>
            </p:cNvPr>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pPr marL="285750" indent="-285750">
                <a:buFont typeface="Arial" panose="020B0604020202020204" pitchFamily="34" charset="0"/>
                <a:buChar char="•"/>
              </a:pPr>
              <a:endParaRPr lang="en-US" b="0" i="0">
                <a:latin typeface="Artifakt Element" panose="020B0503050000020004" pitchFamily="34" charset="77"/>
              </a:endParaRPr>
            </a:p>
          </p:txBody>
        </p:sp>
        <p:sp>
          <p:nvSpPr>
            <p:cNvPr id="27" name="Freeform 12">
              <a:extLst>
                <a:ext uri="{FF2B5EF4-FFF2-40B4-BE49-F238E27FC236}">
                  <a16:creationId xmlns:a16="http://schemas.microsoft.com/office/drawing/2014/main" id="{6B5654DB-9B0F-4118-D0F7-892E89541C96}"/>
                </a:ext>
              </a:extLst>
            </p:cNvPr>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pPr marL="285750" indent="-285750">
                <a:buFont typeface="Arial" panose="020B0604020202020204" pitchFamily="34" charset="0"/>
                <a:buChar char="•"/>
              </a:pPr>
              <a:endParaRPr lang="en-US" b="0" i="0">
                <a:latin typeface="Artifakt Element" panose="020B0503050000020004" pitchFamily="34" charset="77"/>
              </a:endParaRPr>
            </a:p>
          </p:txBody>
        </p:sp>
        <p:sp>
          <p:nvSpPr>
            <p:cNvPr id="28" name="Freeform 13">
              <a:extLst>
                <a:ext uri="{FF2B5EF4-FFF2-40B4-BE49-F238E27FC236}">
                  <a16:creationId xmlns:a16="http://schemas.microsoft.com/office/drawing/2014/main" id="{3F3201BD-5709-3F2F-343E-CCCD9C86465E}"/>
                </a:ext>
              </a:extLst>
            </p:cNvPr>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pPr marL="285750" indent="-285750">
                <a:buFont typeface="Arial" panose="020B0604020202020204" pitchFamily="34" charset="0"/>
                <a:buChar char="•"/>
              </a:pPr>
              <a:endParaRPr lang="en-US" b="0" i="0">
                <a:latin typeface="Artifakt Element" panose="020B0503050000020004" pitchFamily="34" charset="77"/>
              </a:endParaRPr>
            </a:p>
          </p:txBody>
        </p:sp>
        <p:sp>
          <p:nvSpPr>
            <p:cNvPr id="29" name="Freeform 14">
              <a:extLst>
                <a:ext uri="{FF2B5EF4-FFF2-40B4-BE49-F238E27FC236}">
                  <a16:creationId xmlns:a16="http://schemas.microsoft.com/office/drawing/2014/main" id="{91AD9CE0-6080-B49C-D2BD-435DCBF58317}"/>
                </a:ext>
              </a:extLst>
            </p:cNvPr>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pPr marL="285750" indent="-285750">
                <a:buFont typeface="Arial" panose="020B0604020202020204" pitchFamily="34" charset="0"/>
                <a:buChar char="•"/>
              </a:pPr>
              <a:endParaRPr lang="en-US" b="0" i="0">
                <a:latin typeface="Artifakt Element" panose="020B0503050000020004" pitchFamily="34" charset="77"/>
              </a:endParaRPr>
            </a:p>
          </p:txBody>
        </p:sp>
        <p:sp>
          <p:nvSpPr>
            <p:cNvPr id="30" name="Freeform 15">
              <a:extLst>
                <a:ext uri="{FF2B5EF4-FFF2-40B4-BE49-F238E27FC236}">
                  <a16:creationId xmlns:a16="http://schemas.microsoft.com/office/drawing/2014/main" id="{39FEB2CC-892C-2219-496E-03DB21F8FC6A}"/>
                </a:ext>
              </a:extLst>
            </p:cNvPr>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pPr marL="285750" indent="-285750">
                <a:buFont typeface="Arial" panose="020B0604020202020204" pitchFamily="34" charset="0"/>
                <a:buChar char="•"/>
              </a:pPr>
              <a:endParaRPr lang="en-US" b="0" i="0">
                <a:latin typeface="Artifakt Element" panose="020B0503050000020004" pitchFamily="34" charset="77"/>
              </a:endParaRPr>
            </a:p>
          </p:txBody>
        </p:sp>
        <p:sp>
          <p:nvSpPr>
            <p:cNvPr id="31" name="Freeform 16">
              <a:extLst>
                <a:ext uri="{FF2B5EF4-FFF2-40B4-BE49-F238E27FC236}">
                  <a16:creationId xmlns:a16="http://schemas.microsoft.com/office/drawing/2014/main" id="{C473F347-A8DF-0554-0A04-4638B2AD38AB}"/>
                </a:ext>
              </a:extLst>
            </p:cNvPr>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pPr marL="285750" indent="-285750">
                <a:buFont typeface="Arial" panose="020B0604020202020204" pitchFamily="34" charset="0"/>
                <a:buChar char="•"/>
              </a:pPr>
              <a:endParaRPr lang="en-US" b="0" i="0">
                <a:latin typeface="Artifakt Element" panose="020B0503050000020004" pitchFamily="34" charset="77"/>
              </a:endParaRPr>
            </a:p>
          </p:txBody>
        </p:sp>
      </p:grpSp>
      <p:sp>
        <p:nvSpPr>
          <p:cNvPr id="6" name="Text Placeholder 18">
            <a:extLst>
              <a:ext uri="{FF2B5EF4-FFF2-40B4-BE49-F238E27FC236}">
                <a16:creationId xmlns:a16="http://schemas.microsoft.com/office/drawing/2014/main" id="{438575C2-DFFC-8551-C39F-234D3FCC1141}"/>
              </a:ext>
            </a:extLst>
          </p:cNvPr>
          <p:cNvSpPr>
            <a:spLocks noGrp="1"/>
          </p:cNvSpPr>
          <p:nvPr>
            <p:ph type="body" sz="quarter" idx="28" hasCustomPrompt="1"/>
          </p:nvPr>
        </p:nvSpPr>
        <p:spPr>
          <a:xfrm>
            <a:off x="419100" y="6421359"/>
            <a:ext cx="5318951"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accent6"/>
                </a:solidFill>
                <a:latin typeface="Artifakt Element" panose="020B0503050000020004" pitchFamily="34" charset="77"/>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a:t>Click to add footer</a:t>
            </a:r>
          </a:p>
        </p:txBody>
      </p:sp>
    </p:spTree>
    <p:extLst>
      <p:ext uri="{BB962C8B-B14F-4D97-AF65-F5344CB8AC3E}">
        <p14:creationId xmlns:p14="http://schemas.microsoft.com/office/powerpoint/2010/main" val="4145155481"/>
      </p:ext>
    </p:extLst>
  </p:cSld>
  <p:clrMapOvr>
    <a:masterClrMapping/>
  </p:clrMapOvr>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Slide 2 (with Image)">
    <p:spTree>
      <p:nvGrpSpPr>
        <p:cNvPr id="1" name=""/>
        <p:cNvGrpSpPr/>
        <p:nvPr/>
      </p:nvGrpSpPr>
      <p:grpSpPr>
        <a:xfrm>
          <a:off x="0" y="0"/>
          <a:ext cx="0" cy="0"/>
          <a:chOff x="0" y="0"/>
          <a:chExt cx="0" cy="0"/>
        </a:xfrm>
      </p:grpSpPr>
      <p:sp>
        <p:nvSpPr>
          <p:cNvPr id="5" name="Text Placeholder 19">
            <a:extLst>
              <a:ext uri="{FF2B5EF4-FFF2-40B4-BE49-F238E27FC236}">
                <a16:creationId xmlns:a16="http://schemas.microsoft.com/office/drawing/2014/main" id="{4D49287B-324E-5012-799E-EA3D7F4F0ECC}"/>
              </a:ext>
            </a:extLst>
          </p:cNvPr>
          <p:cNvSpPr>
            <a:spLocks noGrp="1"/>
          </p:cNvSpPr>
          <p:nvPr>
            <p:ph type="body" sz="quarter" idx="11" hasCustomPrompt="1"/>
          </p:nvPr>
        </p:nvSpPr>
        <p:spPr>
          <a:xfrm>
            <a:off x="419100" y="423668"/>
            <a:ext cx="4884211" cy="1196782"/>
          </a:xfrm>
          <a:prstGeom prst="rect">
            <a:avLst/>
          </a:prstGeom>
        </p:spPr>
        <p:txBody>
          <a:bodyPr lIns="0" tIns="0" rIns="0" bIns="0">
            <a:noAutofit/>
          </a:bodyPr>
          <a:lstStyle>
            <a:lvl1pPr marL="0" indent="0">
              <a:lnSpc>
                <a:spcPct val="90000"/>
              </a:lnSpc>
              <a:spcBef>
                <a:spcPts val="0"/>
              </a:spcBef>
              <a:spcAft>
                <a:spcPts val="0"/>
              </a:spcAft>
              <a:buNone/>
              <a:defRPr sz="3600" b="1" i="0">
                <a:solidFill>
                  <a:schemeClr val="tx1"/>
                </a:solidFill>
                <a:latin typeface="+mj-lt"/>
                <a:ea typeface="Artifakt Legend" panose="020B0503050000020004" pitchFamily="34" charset="77"/>
              </a:defRPr>
            </a:lvl1pPr>
            <a:lvl2pPr>
              <a:defRPr b="1" i="0">
                <a:latin typeface="Artifakt Legend" panose="020B0503050000020004" pitchFamily="34" charset="77"/>
                <a:ea typeface="Artifakt Legend" panose="020B0503050000020004" pitchFamily="34" charset="77"/>
              </a:defRPr>
            </a:lvl2pPr>
            <a:lvl3pPr>
              <a:defRPr b="1" i="0">
                <a:latin typeface="Artifakt Legend" panose="020B0503050000020004" pitchFamily="34" charset="77"/>
                <a:ea typeface="Artifakt Legend" panose="020B0503050000020004" pitchFamily="34" charset="77"/>
              </a:defRPr>
            </a:lvl3pPr>
            <a:lvl4pPr>
              <a:defRPr b="1" i="0">
                <a:latin typeface="Artifakt Legend" panose="020B0503050000020004" pitchFamily="34" charset="77"/>
                <a:ea typeface="Artifakt Legend" panose="020B0503050000020004" pitchFamily="34" charset="77"/>
              </a:defRPr>
            </a:lvl4pPr>
            <a:lvl5pPr>
              <a:defRPr b="1" i="0">
                <a:latin typeface="Artifakt Legend" panose="020B0503050000020004" pitchFamily="34" charset="77"/>
                <a:ea typeface="Artifakt Legend" panose="020B0503050000020004" pitchFamily="34" charset="77"/>
              </a:defRPr>
            </a:lvl5pPr>
          </a:lstStyle>
          <a:p>
            <a:pPr lvl="0"/>
            <a:r>
              <a:rPr lang="en-US"/>
              <a:t>Click to add title</a:t>
            </a:r>
          </a:p>
        </p:txBody>
      </p:sp>
      <p:sp>
        <p:nvSpPr>
          <p:cNvPr id="20" name="Picture Placeholder 1">
            <a:extLst>
              <a:ext uri="{FF2B5EF4-FFF2-40B4-BE49-F238E27FC236}">
                <a16:creationId xmlns:a16="http://schemas.microsoft.com/office/drawing/2014/main" id="{0A9F502A-839C-9F82-5D46-5CFC0D38A6C7}"/>
              </a:ext>
            </a:extLst>
          </p:cNvPr>
          <p:cNvSpPr>
            <a:spLocks noGrp="1"/>
          </p:cNvSpPr>
          <p:nvPr>
            <p:ph type="pic" sz="quarter" idx="10"/>
          </p:nvPr>
        </p:nvSpPr>
        <p:spPr>
          <a:xfrm>
            <a:off x="0" y="4718050"/>
            <a:ext cx="12192000" cy="2139950"/>
          </a:xfrm>
          <a:custGeom>
            <a:avLst/>
            <a:gdLst>
              <a:gd name="connsiteX0" fmla="*/ 12191999 w 12192000"/>
              <a:gd name="connsiteY0" fmla="*/ 0 h 2139950"/>
              <a:gd name="connsiteX1" fmla="*/ 12192000 w 12192000"/>
              <a:gd name="connsiteY1" fmla="*/ 0 h 2139950"/>
              <a:gd name="connsiteX2" fmla="*/ 12192000 w 12192000"/>
              <a:gd name="connsiteY2" fmla="*/ 2139950 h 2139950"/>
              <a:gd name="connsiteX3" fmla="*/ 0 w 12192000"/>
              <a:gd name="connsiteY3" fmla="*/ 2139950 h 2139950"/>
              <a:gd name="connsiteX4" fmla="*/ 0 w 12192000"/>
              <a:gd name="connsiteY4" fmla="*/ 438679 h 2139950"/>
              <a:gd name="connsiteX5" fmla="*/ 12037452 w 12192000"/>
              <a:gd name="connsiteY5" fmla="*/ 438679 h 2139950"/>
              <a:gd name="connsiteX6" fmla="*/ 12191999 w 12192000"/>
              <a:gd name="connsiteY6" fmla="*/ 284132 h 2139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2139950">
                <a:moveTo>
                  <a:pt x="12191999" y="0"/>
                </a:moveTo>
                <a:lnTo>
                  <a:pt x="12192000" y="0"/>
                </a:lnTo>
                <a:lnTo>
                  <a:pt x="12192000" y="2139950"/>
                </a:lnTo>
                <a:lnTo>
                  <a:pt x="0" y="2139950"/>
                </a:lnTo>
                <a:lnTo>
                  <a:pt x="0" y="438679"/>
                </a:lnTo>
                <a:lnTo>
                  <a:pt x="12037452" y="438679"/>
                </a:lnTo>
                <a:cubicBezTo>
                  <a:pt x="12122806" y="438679"/>
                  <a:pt x="12191999" y="369486"/>
                  <a:pt x="12191999" y="284132"/>
                </a:cubicBezTo>
                <a:close/>
              </a:path>
            </a:pathLst>
          </a:custGeom>
          <a:solidFill>
            <a:srgbClr val="F5F5F0"/>
          </a:solidFill>
          <a:ln>
            <a:noFill/>
          </a:ln>
        </p:spPr>
        <p:txBody>
          <a:bodyPr wrap="square" anchor="ctr">
            <a:noAutofit/>
          </a:bodyPr>
          <a:lstStyle>
            <a:lvl1pPr marL="0" indent="0" algn="l">
              <a:spcBef>
                <a:spcPts val="0"/>
              </a:spcBef>
              <a:spcAft>
                <a:spcPts val="0"/>
              </a:spcAft>
              <a:buNone/>
              <a:defRPr b="0" i="0">
                <a:latin typeface="Artifakt Element" panose="020B0503050000020004" pitchFamily="34" charset="77"/>
              </a:defRPr>
            </a:lvl1pPr>
          </a:lstStyle>
          <a:p>
            <a:r>
              <a:rPr lang="en-US"/>
              <a:t>Click icon to add picture</a:t>
            </a:r>
          </a:p>
        </p:txBody>
      </p:sp>
      <p:sp>
        <p:nvSpPr>
          <p:cNvPr id="2" name="Text Placeholder 35">
            <a:extLst>
              <a:ext uri="{FF2B5EF4-FFF2-40B4-BE49-F238E27FC236}">
                <a16:creationId xmlns:a16="http://schemas.microsoft.com/office/drawing/2014/main" id="{3C2AE403-4CC2-B459-A102-558E1FB6D2F9}"/>
              </a:ext>
            </a:extLst>
          </p:cNvPr>
          <p:cNvSpPr>
            <a:spLocks noGrp="1"/>
          </p:cNvSpPr>
          <p:nvPr>
            <p:ph type="body" sz="quarter" idx="30" hasCustomPrompt="1"/>
          </p:nvPr>
        </p:nvSpPr>
        <p:spPr>
          <a:xfrm>
            <a:off x="419100" y="6540134"/>
            <a:ext cx="5198150" cy="136208"/>
          </a:xfrm>
          <a:prstGeom prst="rect">
            <a:avLst/>
          </a:prstGeom>
        </p:spPr>
        <p:txBody>
          <a:bodyPr lIns="0" tIns="0" rIns="0" bIns="0" anchor="b">
            <a:noAutofit/>
          </a:bodyPr>
          <a:lstStyle>
            <a:lvl1pPr marL="0" indent="0">
              <a:lnSpc>
                <a:spcPct val="90000"/>
              </a:lnSpc>
              <a:spcBef>
                <a:spcPts val="0"/>
              </a:spcBef>
              <a:spcAft>
                <a:spcPts val="0"/>
              </a:spcAft>
              <a:buNone/>
              <a:defRPr sz="600" b="0" i="0">
                <a:solidFill>
                  <a:schemeClr val="bg1"/>
                </a:solidFill>
                <a:latin typeface="Artifakt Element" panose="020B0503050000020004" pitchFamily="34" charset="77"/>
              </a:defRPr>
            </a:lvl1pPr>
          </a:lstStyle>
          <a:p>
            <a:r>
              <a:rPr lang="en-US"/>
              <a:t>Image courtesy of [Name]</a:t>
            </a:r>
          </a:p>
        </p:txBody>
      </p:sp>
    </p:spTree>
    <p:extLst>
      <p:ext uri="{BB962C8B-B14F-4D97-AF65-F5344CB8AC3E}">
        <p14:creationId xmlns:p14="http://schemas.microsoft.com/office/powerpoint/2010/main" val="2380036773"/>
      </p:ext>
    </p:extLst>
  </p:cSld>
  <p:clrMapOvr>
    <a:masterClrMapping/>
  </p:clrMapOvr>
  <p:extLst>
    <p:ext uri="{DCECCB84-F9BA-43D5-87BE-67443E8EF086}">
      <p15:sldGuideLst xmlns:p15="http://schemas.microsoft.com/office/powerpoint/2012/main"/>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1" name="Title 20">
            <a:extLst>
              <a:ext uri="{FF2B5EF4-FFF2-40B4-BE49-F238E27FC236}">
                <a16:creationId xmlns:a16="http://schemas.microsoft.com/office/drawing/2014/main" id="{312BA560-7597-B0B7-18F0-31F89EC0D281}"/>
              </a:ext>
            </a:extLst>
          </p:cNvPr>
          <p:cNvSpPr>
            <a:spLocks noGrp="1"/>
          </p:cNvSpPr>
          <p:nvPr>
            <p:ph type="title" hasCustomPrompt="1"/>
          </p:nvPr>
        </p:nvSpPr>
        <p:spPr>
          <a:xfrm>
            <a:off x="419100" y="423668"/>
            <a:ext cx="11353800" cy="1196782"/>
          </a:xfrm>
        </p:spPr>
        <p:txBody>
          <a:bodyPr/>
          <a:lstStyle/>
          <a:p>
            <a:pPr lvl="0"/>
            <a:r>
              <a:rPr lang="en-US"/>
              <a:t>Click to add title</a:t>
            </a:r>
          </a:p>
        </p:txBody>
      </p:sp>
      <p:sp>
        <p:nvSpPr>
          <p:cNvPr id="2" name="Text Placeholder 18">
            <a:extLst>
              <a:ext uri="{FF2B5EF4-FFF2-40B4-BE49-F238E27FC236}">
                <a16:creationId xmlns:a16="http://schemas.microsoft.com/office/drawing/2014/main" id="{F0DD21C9-91A2-6780-DF24-C66FEACE6755}"/>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tifakt Element" panose="020B0503050000020004" pitchFamily="34" charset="77"/>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a:t>Click to add footer</a:t>
            </a:r>
          </a:p>
        </p:txBody>
      </p:sp>
      <p:sp>
        <p:nvSpPr>
          <p:cNvPr id="4" name="Slide Number Placeholder 14">
            <a:extLst>
              <a:ext uri="{FF2B5EF4-FFF2-40B4-BE49-F238E27FC236}">
                <a16:creationId xmlns:a16="http://schemas.microsoft.com/office/drawing/2014/main" id="{7E036BEF-E4EE-BCFB-A099-3A211A015C5E}"/>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tx2"/>
                </a:solidFill>
                <a:latin typeface="Artifakt Element" panose="020B0503050000020004" pitchFamily="34" charset="77"/>
              </a:defRPr>
            </a:lvl1pPr>
          </a:lstStyle>
          <a:p>
            <a:fld id="{D425CD52-4183-C145-916A-AE90310D9D4E}" type="slidenum">
              <a:rPr lang="en-US" smtClean="0"/>
              <a:pPr/>
              <a:t>‹#›</a:t>
            </a:fld>
            <a:endParaRPr lang="en-US"/>
          </a:p>
        </p:txBody>
      </p:sp>
    </p:spTree>
    <p:extLst>
      <p:ext uri="{BB962C8B-B14F-4D97-AF65-F5344CB8AC3E}">
        <p14:creationId xmlns:p14="http://schemas.microsoft.com/office/powerpoint/2010/main" val="1645996381"/>
      </p:ext>
    </p:extLst>
  </p:cSld>
  <p:clrMapOvr>
    <a:masterClrMapping/>
  </p:clrMapOvr>
  <p:extLst>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with Subtitle">
    <p:spTree>
      <p:nvGrpSpPr>
        <p:cNvPr id="1" name=""/>
        <p:cNvGrpSpPr/>
        <p:nvPr/>
      </p:nvGrpSpPr>
      <p:grpSpPr>
        <a:xfrm>
          <a:off x="0" y="0"/>
          <a:ext cx="0" cy="0"/>
          <a:chOff x="0" y="0"/>
          <a:chExt cx="0" cy="0"/>
        </a:xfrm>
      </p:grpSpPr>
      <p:sp>
        <p:nvSpPr>
          <p:cNvPr id="7" name="Text Placeholder 41">
            <a:extLst>
              <a:ext uri="{FF2B5EF4-FFF2-40B4-BE49-F238E27FC236}">
                <a16:creationId xmlns:a16="http://schemas.microsoft.com/office/drawing/2014/main" id="{7C6D38E3-E636-482A-983B-C81968E0B746}"/>
              </a:ext>
            </a:extLst>
          </p:cNvPr>
          <p:cNvSpPr>
            <a:spLocks noGrp="1"/>
          </p:cNvSpPr>
          <p:nvPr>
            <p:ph type="body" sz="quarter" idx="38" hasCustomPrompt="1"/>
          </p:nvPr>
        </p:nvSpPr>
        <p:spPr>
          <a:xfrm>
            <a:off x="419100" y="1057982"/>
            <a:ext cx="11353800" cy="352782"/>
          </a:xfrm>
          <a:prstGeom prst="rect">
            <a:avLst/>
          </a:prstGeom>
        </p:spPr>
        <p:txBody>
          <a:bodyPr lIns="0" tIns="0" rIns="0" bIns="0">
            <a:noAutofit/>
          </a:bodyPr>
          <a:lstStyle>
            <a:lvl1pPr marL="0" indent="0">
              <a:spcBef>
                <a:spcPts val="0"/>
              </a:spcBef>
              <a:spcAft>
                <a:spcPts val="0"/>
              </a:spcAft>
              <a:buNone/>
              <a:defRPr sz="1600" b="0" i="0">
                <a:latin typeface="Artifakt Element" panose="020B0503050000020004" pitchFamily="34" charset="77"/>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add subtitle</a:t>
            </a:r>
          </a:p>
        </p:txBody>
      </p:sp>
      <p:sp>
        <p:nvSpPr>
          <p:cNvPr id="11" name="Title 10">
            <a:extLst>
              <a:ext uri="{FF2B5EF4-FFF2-40B4-BE49-F238E27FC236}">
                <a16:creationId xmlns:a16="http://schemas.microsoft.com/office/drawing/2014/main" id="{BAA30A87-AA74-7C80-B068-25FFDA595524}"/>
              </a:ext>
            </a:extLst>
          </p:cNvPr>
          <p:cNvSpPr>
            <a:spLocks noGrp="1"/>
          </p:cNvSpPr>
          <p:nvPr>
            <p:ph type="title" hasCustomPrompt="1"/>
          </p:nvPr>
        </p:nvSpPr>
        <p:spPr>
          <a:xfrm>
            <a:off x="419100" y="423668"/>
            <a:ext cx="11353800" cy="498598"/>
          </a:xfrm>
        </p:spPr>
        <p:txBody>
          <a:bodyPr>
            <a:noAutofit/>
          </a:bodyPr>
          <a:lstStyle/>
          <a:p>
            <a:pPr lvl="0"/>
            <a:r>
              <a:rPr lang="en-US"/>
              <a:t>Click to add title</a:t>
            </a:r>
          </a:p>
        </p:txBody>
      </p:sp>
      <p:sp>
        <p:nvSpPr>
          <p:cNvPr id="4" name="Slide Number Placeholder 14">
            <a:extLst>
              <a:ext uri="{FF2B5EF4-FFF2-40B4-BE49-F238E27FC236}">
                <a16:creationId xmlns:a16="http://schemas.microsoft.com/office/drawing/2014/main" id="{9A6F3FEA-6BED-0B9C-BB82-CB29C35F85DE}"/>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tx2"/>
                </a:solidFill>
                <a:latin typeface="Artifakt Element" panose="020B0503050000020004" pitchFamily="34" charset="77"/>
              </a:defRPr>
            </a:lvl1pPr>
          </a:lstStyle>
          <a:p>
            <a:fld id="{D425CD52-4183-C145-916A-AE90310D9D4E}" type="slidenum">
              <a:rPr lang="en-US" smtClean="0"/>
              <a:pPr/>
              <a:t>‹#›</a:t>
            </a:fld>
            <a:endParaRPr lang="en-US"/>
          </a:p>
        </p:txBody>
      </p:sp>
      <p:sp>
        <p:nvSpPr>
          <p:cNvPr id="5" name="Text Placeholder 18">
            <a:extLst>
              <a:ext uri="{FF2B5EF4-FFF2-40B4-BE49-F238E27FC236}">
                <a16:creationId xmlns:a16="http://schemas.microsoft.com/office/drawing/2014/main" id="{9DE683BA-63F3-87EC-DCCC-7DC483F00150}"/>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tifakt Element" panose="020B0503050000020004" pitchFamily="34" charset="77"/>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a:t>Click to add footer</a:t>
            </a:r>
          </a:p>
        </p:txBody>
      </p:sp>
    </p:spTree>
    <p:extLst>
      <p:ext uri="{BB962C8B-B14F-4D97-AF65-F5344CB8AC3E}">
        <p14:creationId xmlns:p14="http://schemas.microsoft.com/office/powerpoint/2010/main" val="324868331"/>
      </p:ext>
    </p:extLst>
  </p:cSld>
  <p:clrMapOvr>
    <a:masterClrMapping/>
  </p:clrMapOvr>
  <p:extLst>
    <p:ext uri="{DCECCB84-F9BA-43D5-87BE-67443E8EF086}">
      <p15:sldGuideLst xmlns:p15="http://schemas.microsoft.com/office/powerpoint/2012/main"/>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Line Title with Subtitle">
    <p:spTree>
      <p:nvGrpSpPr>
        <p:cNvPr id="1" name=""/>
        <p:cNvGrpSpPr/>
        <p:nvPr/>
      </p:nvGrpSpPr>
      <p:grpSpPr>
        <a:xfrm>
          <a:off x="0" y="0"/>
          <a:ext cx="0" cy="0"/>
          <a:chOff x="0" y="0"/>
          <a:chExt cx="0" cy="0"/>
        </a:xfrm>
      </p:grpSpPr>
      <p:sp>
        <p:nvSpPr>
          <p:cNvPr id="2" name="Text Placeholder 41">
            <a:extLst>
              <a:ext uri="{FF2B5EF4-FFF2-40B4-BE49-F238E27FC236}">
                <a16:creationId xmlns:a16="http://schemas.microsoft.com/office/drawing/2014/main" id="{8E5E4937-0031-FCD3-B312-DA132FFC788E}"/>
              </a:ext>
            </a:extLst>
          </p:cNvPr>
          <p:cNvSpPr>
            <a:spLocks noGrp="1"/>
          </p:cNvSpPr>
          <p:nvPr>
            <p:ph type="body" sz="quarter" idx="38" hasCustomPrompt="1"/>
          </p:nvPr>
        </p:nvSpPr>
        <p:spPr>
          <a:xfrm>
            <a:off x="419100" y="1556580"/>
            <a:ext cx="11353800" cy="352782"/>
          </a:xfrm>
          <a:prstGeom prst="rect">
            <a:avLst/>
          </a:prstGeom>
        </p:spPr>
        <p:txBody>
          <a:bodyPr lIns="0" tIns="0" rIns="0" bIns="0">
            <a:noAutofit/>
          </a:bodyPr>
          <a:lstStyle>
            <a:lvl1pPr marL="0" indent="0">
              <a:spcBef>
                <a:spcPts val="0"/>
              </a:spcBef>
              <a:spcAft>
                <a:spcPts val="0"/>
              </a:spcAft>
              <a:buNone/>
              <a:defRPr sz="1600" b="0" i="0">
                <a:latin typeface="Artifakt Element" panose="020B0503050000020004" pitchFamily="34" charset="77"/>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add subtitle</a:t>
            </a:r>
          </a:p>
        </p:txBody>
      </p:sp>
      <p:sp>
        <p:nvSpPr>
          <p:cNvPr id="4" name="Title 10">
            <a:extLst>
              <a:ext uri="{FF2B5EF4-FFF2-40B4-BE49-F238E27FC236}">
                <a16:creationId xmlns:a16="http://schemas.microsoft.com/office/drawing/2014/main" id="{367B2CEA-7DBB-F6F4-3C6B-8903C4E36D1A}"/>
              </a:ext>
            </a:extLst>
          </p:cNvPr>
          <p:cNvSpPr>
            <a:spLocks noGrp="1"/>
          </p:cNvSpPr>
          <p:nvPr>
            <p:ph type="title" hasCustomPrompt="1"/>
          </p:nvPr>
        </p:nvSpPr>
        <p:spPr>
          <a:xfrm>
            <a:off x="419100" y="423668"/>
            <a:ext cx="11353800" cy="997196"/>
          </a:xfrm>
        </p:spPr>
        <p:txBody>
          <a:bodyPr>
            <a:noAutofit/>
          </a:bodyPr>
          <a:lstStyle/>
          <a:p>
            <a:r>
              <a:rPr lang="en-US"/>
              <a:t>Click to add title</a:t>
            </a:r>
          </a:p>
        </p:txBody>
      </p:sp>
      <p:sp>
        <p:nvSpPr>
          <p:cNvPr id="6" name="Slide Number Placeholder 14">
            <a:extLst>
              <a:ext uri="{FF2B5EF4-FFF2-40B4-BE49-F238E27FC236}">
                <a16:creationId xmlns:a16="http://schemas.microsoft.com/office/drawing/2014/main" id="{681545A2-8312-9D0F-D45F-7B0597E4C06C}"/>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tx2"/>
                </a:solidFill>
                <a:latin typeface="Artifakt Element" panose="020B0503050000020004" pitchFamily="34" charset="77"/>
              </a:defRPr>
            </a:lvl1pPr>
          </a:lstStyle>
          <a:p>
            <a:fld id="{D425CD52-4183-C145-916A-AE90310D9D4E}" type="slidenum">
              <a:rPr lang="en-US" smtClean="0"/>
              <a:pPr/>
              <a:t>‹#›</a:t>
            </a:fld>
            <a:endParaRPr lang="en-US"/>
          </a:p>
        </p:txBody>
      </p:sp>
      <p:sp>
        <p:nvSpPr>
          <p:cNvPr id="7" name="Text Placeholder 18">
            <a:extLst>
              <a:ext uri="{FF2B5EF4-FFF2-40B4-BE49-F238E27FC236}">
                <a16:creationId xmlns:a16="http://schemas.microsoft.com/office/drawing/2014/main" id="{233B5657-6165-CBCA-BB0F-A5EB97A95EB9}"/>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tifakt Element" panose="020B0503050000020004" pitchFamily="34" charset="77"/>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a:t>Click to add footer</a:t>
            </a:r>
          </a:p>
        </p:txBody>
      </p:sp>
    </p:spTree>
    <p:extLst>
      <p:ext uri="{BB962C8B-B14F-4D97-AF65-F5344CB8AC3E}">
        <p14:creationId xmlns:p14="http://schemas.microsoft.com/office/powerpoint/2010/main" val="170652265"/>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1 (Dark)">
    <p:bg>
      <p:bgPr>
        <a:solidFill>
          <a:schemeClr val="tx1"/>
        </a:solidFill>
        <a:effectLst/>
      </p:bgPr>
    </p:bg>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070FD6E0-63EA-6153-22AD-0D1F57A8ED95}"/>
              </a:ext>
            </a:extLst>
          </p:cNvPr>
          <p:cNvSpPr>
            <a:spLocks noGrp="1" noChangeAspect="1"/>
          </p:cNvSpPr>
          <p:nvPr>
            <p:ph type="pic" sz="quarter" idx="10"/>
          </p:nvPr>
        </p:nvSpPr>
        <p:spPr>
          <a:xfrm>
            <a:off x="0" y="4718050"/>
            <a:ext cx="12192000" cy="2139950"/>
          </a:xfrm>
          <a:custGeom>
            <a:avLst/>
            <a:gdLst>
              <a:gd name="connsiteX0" fmla="*/ 12191999 w 12192000"/>
              <a:gd name="connsiteY0" fmla="*/ 0 h 2139950"/>
              <a:gd name="connsiteX1" fmla="*/ 12192000 w 12192000"/>
              <a:gd name="connsiteY1" fmla="*/ 0 h 2139950"/>
              <a:gd name="connsiteX2" fmla="*/ 12192000 w 12192000"/>
              <a:gd name="connsiteY2" fmla="*/ 2139950 h 2139950"/>
              <a:gd name="connsiteX3" fmla="*/ 0 w 12192000"/>
              <a:gd name="connsiteY3" fmla="*/ 2139950 h 2139950"/>
              <a:gd name="connsiteX4" fmla="*/ 0 w 12192000"/>
              <a:gd name="connsiteY4" fmla="*/ 438679 h 2139950"/>
              <a:gd name="connsiteX5" fmla="*/ 12037452 w 12192000"/>
              <a:gd name="connsiteY5" fmla="*/ 438679 h 2139950"/>
              <a:gd name="connsiteX6" fmla="*/ 12191999 w 12192000"/>
              <a:gd name="connsiteY6" fmla="*/ 284132 h 2139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2139950">
                <a:moveTo>
                  <a:pt x="12191999" y="0"/>
                </a:moveTo>
                <a:lnTo>
                  <a:pt x="12192000" y="0"/>
                </a:lnTo>
                <a:lnTo>
                  <a:pt x="12192000" y="2139950"/>
                </a:lnTo>
                <a:lnTo>
                  <a:pt x="0" y="2139950"/>
                </a:lnTo>
                <a:lnTo>
                  <a:pt x="0" y="438679"/>
                </a:lnTo>
                <a:lnTo>
                  <a:pt x="12037452" y="438679"/>
                </a:lnTo>
                <a:cubicBezTo>
                  <a:pt x="12122806" y="438679"/>
                  <a:pt x="12191999" y="369486"/>
                  <a:pt x="12191999" y="284132"/>
                </a:cubicBezTo>
                <a:close/>
              </a:path>
            </a:pathLst>
          </a:custGeom>
          <a:noFill/>
          <a:ln>
            <a:noFill/>
          </a:ln>
        </p:spPr>
        <p:txBody>
          <a:bodyPr wrap="square" anchor="ctr">
            <a:noAutofit/>
          </a:bodyPr>
          <a:lstStyle>
            <a:lvl1pPr marL="0" indent="0">
              <a:buNone/>
              <a:defRPr b="0" i="0">
                <a:solidFill>
                  <a:schemeClr val="bg1"/>
                </a:solidFill>
                <a:latin typeface="Artifakt Element" panose="020B0503050000020004" pitchFamily="34" charset="77"/>
              </a:defRPr>
            </a:lvl1pPr>
          </a:lstStyle>
          <a:p>
            <a:r>
              <a:rPr lang="en-US"/>
              <a:t>Click icon to add picture</a:t>
            </a:r>
          </a:p>
        </p:txBody>
      </p:sp>
      <p:grpSp>
        <p:nvGrpSpPr>
          <p:cNvPr id="3" name="Graphic 2">
            <a:extLst>
              <a:ext uri="{FF2B5EF4-FFF2-40B4-BE49-F238E27FC236}">
                <a16:creationId xmlns:a16="http://schemas.microsoft.com/office/drawing/2014/main" id="{91ADA0EB-DA37-9B3A-EE33-53B9C7F3F12C}"/>
              </a:ext>
            </a:extLst>
          </p:cNvPr>
          <p:cNvGrpSpPr>
            <a:grpSpLocks noChangeAspect="1"/>
          </p:cNvGrpSpPr>
          <p:nvPr userDrawn="1"/>
        </p:nvGrpSpPr>
        <p:grpSpPr>
          <a:xfrm>
            <a:off x="455337" y="482536"/>
            <a:ext cx="1774595" cy="182323"/>
            <a:chOff x="4616450" y="3276600"/>
            <a:chExt cx="2962049" cy="304323"/>
          </a:xfrm>
          <a:solidFill>
            <a:schemeClr val="bg1"/>
          </a:solidFill>
        </p:grpSpPr>
        <p:sp>
          <p:nvSpPr>
            <p:cNvPr id="4" name="Freeform 3">
              <a:extLst>
                <a:ext uri="{FF2B5EF4-FFF2-40B4-BE49-F238E27FC236}">
                  <a16:creationId xmlns:a16="http://schemas.microsoft.com/office/drawing/2014/main" id="{6FE8D7F1-C23E-030B-7516-AD4B6636C838}"/>
                </a:ext>
              </a:extLst>
            </p:cNvPr>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5" name="Freeform 4">
              <a:extLst>
                <a:ext uri="{FF2B5EF4-FFF2-40B4-BE49-F238E27FC236}">
                  <a16:creationId xmlns:a16="http://schemas.microsoft.com/office/drawing/2014/main" id="{2665AE7E-AA61-D3B4-08B8-7AE26DA666B0}"/>
                </a:ext>
              </a:extLst>
            </p:cNvPr>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6" name="Freeform 5">
              <a:extLst>
                <a:ext uri="{FF2B5EF4-FFF2-40B4-BE49-F238E27FC236}">
                  <a16:creationId xmlns:a16="http://schemas.microsoft.com/office/drawing/2014/main" id="{6FE0B6D7-BC80-8BC5-96E1-BD73A1EDE962}"/>
                </a:ext>
              </a:extLst>
            </p:cNvPr>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7" name="Freeform 6">
              <a:extLst>
                <a:ext uri="{FF2B5EF4-FFF2-40B4-BE49-F238E27FC236}">
                  <a16:creationId xmlns:a16="http://schemas.microsoft.com/office/drawing/2014/main" id="{D4294A23-2312-07E9-F135-B9A222672BF3}"/>
                </a:ext>
              </a:extLst>
            </p:cNvPr>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8" name="Freeform 7">
              <a:extLst>
                <a:ext uri="{FF2B5EF4-FFF2-40B4-BE49-F238E27FC236}">
                  <a16:creationId xmlns:a16="http://schemas.microsoft.com/office/drawing/2014/main" id="{2379CC0D-8447-DBA0-AB3C-BF6C4DE1BB3F}"/>
                </a:ext>
              </a:extLst>
            </p:cNvPr>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9" name="Freeform 8">
              <a:extLst>
                <a:ext uri="{FF2B5EF4-FFF2-40B4-BE49-F238E27FC236}">
                  <a16:creationId xmlns:a16="http://schemas.microsoft.com/office/drawing/2014/main" id="{1013CAB3-E8A1-5DEC-770D-E895B22E7D32}"/>
                </a:ext>
              </a:extLst>
            </p:cNvPr>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0" name="Freeform 9">
              <a:extLst>
                <a:ext uri="{FF2B5EF4-FFF2-40B4-BE49-F238E27FC236}">
                  <a16:creationId xmlns:a16="http://schemas.microsoft.com/office/drawing/2014/main" id="{139174C5-DB10-2066-BB4C-99F82D0D2BA4}"/>
                </a:ext>
              </a:extLst>
            </p:cNvPr>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1" name="Freeform 10">
              <a:extLst>
                <a:ext uri="{FF2B5EF4-FFF2-40B4-BE49-F238E27FC236}">
                  <a16:creationId xmlns:a16="http://schemas.microsoft.com/office/drawing/2014/main" id="{DB5851F8-EDF6-646A-072B-D87F6D28EBF6}"/>
                </a:ext>
              </a:extLst>
            </p:cNvPr>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2" name="Freeform 11">
              <a:extLst>
                <a:ext uri="{FF2B5EF4-FFF2-40B4-BE49-F238E27FC236}">
                  <a16:creationId xmlns:a16="http://schemas.microsoft.com/office/drawing/2014/main" id="{14C48030-B8AA-0A5B-C70A-0845F7C1461A}"/>
                </a:ext>
              </a:extLst>
            </p:cNvPr>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grpSp>
      <p:sp>
        <p:nvSpPr>
          <p:cNvPr id="14" name="Text Placeholder 26">
            <a:extLst>
              <a:ext uri="{FF2B5EF4-FFF2-40B4-BE49-F238E27FC236}">
                <a16:creationId xmlns:a16="http://schemas.microsoft.com/office/drawing/2014/main" id="{2B270B46-8FD5-8CE6-9C8B-5B88BA175606}"/>
              </a:ext>
            </a:extLst>
          </p:cNvPr>
          <p:cNvSpPr>
            <a:spLocks noGrp="1" noChangeAspect="1"/>
          </p:cNvSpPr>
          <p:nvPr>
            <p:ph type="body" sz="quarter" idx="12" hasCustomPrompt="1"/>
          </p:nvPr>
        </p:nvSpPr>
        <p:spPr>
          <a:xfrm>
            <a:off x="10465414" y="460342"/>
            <a:ext cx="1317465" cy="200123"/>
          </a:xfrm>
          <a:prstGeom prst="rect">
            <a:avLst/>
          </a:prstGeom>
          <a:noFill/>
          <a:ln>
            <a:noFill/>
          </a:ln>
        </p:spPr>
        <p:txBody>
          <a:bodyPr lIns="0" tIns="0" rIns="0" bIns="0">
            <a:noAutofit/>
          </a:bodyPr>
          <a:lstStyle>
            <a:lvl1pPr marL="0" indent="0" algn="r">
              <a:spcBef>
                <a:spcPts val="0"/>
              </a:spcBef>
              <a:spcAft>
                <a:spcPts val="0"/>
              </a:spcAft>
              <a:buNone/>
              <a:defRPr sz="1400" b="0" i="0">
                <a:solidFill>
                  <a:schemeClr val="bg1"/>
                </a:solidFill>
                <a:latin typeface="Artifakt Element" panose="020B0503050000020004" pitchFamily="34" charset="77"/>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a:t>Add date here</a:t>
            </a:r>
          </a:p>
        </p:txBody>
      </p:sp>
      <p:sp>
        <p:nvSpPr>
          <p:cNvPr id="16" name="Text Placeholder 35">
            <a:extLst>
              <a:ext uri="{FF2B5EF4-FFF2-40B4-BE49-F238E27FC236}">
                <a16:creationId xmlns:a16="http://schemas.microsoft.com/office/drawing/2014/main" id="{EA4816AE-F847-AF62-03A1-A8112612B5C9}"/>
              </a:ext>
            </a:extLst>
          </p:cNvPr>
          <p:cNvSpPr>
            <a:spLocks noGrp="1" noChangeAspect="1"/>
          </p:cNvSpPr>
          <p:nvPr>
            <p:ph type="body" sz="quarter" idx="26" hasCustomPrompt="1"/>
          </p:nvPr>
        </p:nvSpPr>
        <p:spPr>
          <a:xfrm>
            <a:off x="448925" y="4424466"/>
            <a:ext cx="7855916" cy="505523"/>
          </a:xfrm>
          <a:prstGeom prst="rect">
            <a:avLst/>
          </a:prstGeom>
        </p:spPr>
        <p:txBody>
          <a:bodyPr lIns="0" tIns="0" rIns="0" bIns="0">
            <a:noAutofit/>
          </a:bodyPr>
          <a:lstStyle>
            <a:lvl1pPr marL="0" marR="0" indent="0" algn="l" defTabSz="914354" rtl="0" eaLnBrk="1" fontAlgn="auto" latinLnBrk="0" hangingPunct="1">
              <a:lnSpc>
                <a:spcPct val="90000"/>
              </a:lnSpc>
              <a:spcBef>
                <a:spcPts val="0"/>
              </a:spcBef>
              <a:spcAft>
                <a:spcPts val="0"/>
              </a:spcAft>
              <a:buClr>
                <a:schemeClr val="tx1"/>
              </a:buClr>
              <a:buSzPct val="100000"/>
              <a:buFont typeface="Wingdings 2" panose="05020102010507070707" pitchFamily="18" charset="2"/>
              <a:buNone/>
              <a:tabLst/>
              <a:defRPr sz="1800" b="0" i="0">
                <a:solidFill>
                  <a:srgbClr val="F5F5F0"/>
                </a:solidFill>
                <a:latin typeface="Artifakt Element" panose="020B0503050000020004" pitchFamily="34" charset="77"/>
              </a:defRPr>
            </a:lvl1pPr>
          </a:lstStyle>
          <a:p>
            <a:r>
              <a:rPr lang="en-US"/>
              <a:t>Click to add subtitle</a:t>
            </a:r>
          </a:p>
        </p:txBody>
      </p:sp>
      <p:sp>
        <p:nvSpPr>
          <p:cNvPr id="17" name="Text Placeholder 32">
            <a:extLst>
              <a:ext uri="{FF2B5EF4-FFF2-40B4-BE49-F238E27FC236}">
                <a16:creationId xmlns:a16="http://schemas.microsoft.com/office/drawing/2014/main" id="{9A3AE64C-9F62-8ABC-0C1F-9F9C214637F6}"/>
              </a:ext>
            </a:extLst>
          </p:cNvPr>
          <p:cNvSpPr>
            <a:spLocks noGrp="1" noChangeAspect="1"/>
          </p:cNvSpPr>
          <p:nvPr>
            <p:ph type="body" sz="quarter" idx="27" hasCustomPrompt="1"/>
          </p:nvPr>
        </p:nvSpPr>
        <p:spPr>
          <a:xfrm>
            <a:off x="442912" y="2046837"/>
            <a:ext cx="7855916" cy="2273785"/>
          </a:xfrm>
          <a:prstGeom prst="rect">
            <a:avLst/>
          </a:prstGeom>
          <a:noFill/>
        </p:spPr>
        <p:txBody>
          <a:bodyPr lIns="0" tIns="0" rIns="0" bIns="0" anchor="b">
            <a:noAutofit/>
          </a:bodyPr>
          <a:lstStyle>
            <a:lvl1pPr marL="0" indent="0">
              <a:lnSpc>
                <a:spcPts val="5600"/>
              </a:lnSpc>
              <a:spcBef>
                <a:spcPts val="0"/>
              </a:spcBef>
              <a:spcAft>
                <a:spcPts val="0"/>
              </a:spcAft>
              <a:buNone/>
              <a:defRPr sz="5400" b="1" i="0">
                <a:solidFill>
                  <a:srgbClr val="F5F5F0"/>
                </a:solidFill>
                <a:latin typeface="+mj-lt"/>
                <a:ea typeface="Artifakt Legend" panose="020B0503050000020004" pitchFamily="34" charset="77"/>
              </a:defRPr>
            </a:lvl1pPr>
          </a:lstStyle>
          <a:p>
            <a:r>
              <a:rPr lang="en-US"/>
              <a:t>Click to add</a:t>
            </a:r>
            <a:br>
              <a:rPr lang="en-US"/>
            </a:br>
            <a:r>
              <a:rPr lang="en-US"/>
              <a:t>main title that can extend to 4 lines</a:t>
            </a:r>
          </a:p>
        </p:txBody>
      </p:sp>
      <p:sp>
        <p:nvSpPr>
          <p:cNvPr id="15" name="Text Placeholder 26">
            <a:extLst>
              <a:ext uri="{FF2B5EF4-FFF2-40B4-BE49-F238E27FC236}">
                <a16:creationId xmlns:a16="http://schemas.microsoft.com/office/drawing/2014/main" id="{E2C2A5DA-940B-C3AD-6B42-8DE9ABF1A7FA}"/>
              </a:ext>
            </a:extLst>
          </p:cNvPr>
          <p:cNvSpPr>
            <a:spLocks noGrp="1" noChangeAspect="1"/>
          </p:cNvSpPr>
          <p:nvPr>
            <p:ph type="body" sz="quarter" idx="11" hasCustomPrompt="1"/>
          </p:nvPr>
        </p:nvSpPr>
        <p:spPr>
          <a:xfrm>
            <a:off x="7837714" y="460342"/>
            <a:ext cx="2592244" cy="1220540"/>
          </a:xfrm>
          <a:prstGeom prst="rect">
            <a:avLst/>
          </a:prstGeom>
          <a:noFill/>
          <a:ln>
            <a:noFill/>
          </a:ln>
        </p:spPr>
        <p:txBody>
          <a:bodyPr lIns="0" tIns="0" rIns="0" bIns="0">
            <a:noAutofit/>
          </a:bodyPr>
          <a:lstStyle>
            <a:lvl1pPr marL="0" indent="0">
              <a:spcBef>
                <a:spcPts val="0"/>
              </a:spcBef>
              <a:spcAft>
                <a:spcPts val="0"/>
              </a:spcAft>
              <a:buNone/>
              <a:defRPr sz="1400" b="0" i="0">
                <a:solidFill>
                  <a:schemeClr val="bg1"/>
                </a:solidFill>
                <a:latin typeface="Artifakt Element" panose="020B0503050000020004" pitchFamily="34" charset="77"/>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a:t>Add name here, title here​</a:t>
            </a:r>
          </a:p>
          <a:p>
            <a:r>
              <a:rPr lang="en-US"/>
              <a:t>Add name here, title here​</a:t>
            </a:r>
          </a:p>
          <a:p>
            <a:r>
              <a:rPr lang="en-US"/>
              <a:t>Add name here, title here​</a:t>
            </a:r>
          </a:p>
        </p:txBody>
      </p:sp>
      <p:sp>
        <p:nvSpPr>
          <p:cNvPr id="18" name="Copyright Line 5">
            <a:extLst>
              <a:ext uri="{FF2B5EF4-FFF2-40B4-BE49-F238E27FC236}">
                <a16:creationId xmlns:a16="http://schemas.microsoft.com/office/drawing/2014/main" id="{DEFBE20A-502C-8C5B-07E9-2D54C5CFC95E}"/>
              </a:ext>
              <a:ext uri="{C183D7F6-B498-43B3-948B-1728B52AA6E4}">
                <adec:decorative xmlns:adec="http://schemas.microsoft.com/office/drawing/2017/decorative" val="0"/>
              </a:ext>
            </a:extLst>
          </p:cNvPr>
          <p:cNvSpPr txBox="1"/>
          <p:nvPr userDrawn="1"/>
        </p:nvSpPr>
        <p:spPr>
          <a:xfrm>
            <a:off x="448925" y="4914567"/>
            <a:ext cx="7849903" cy="152400"/>
          </a:xfrm>
          <a:prstGeom prst="rect">
            <a:avLst/>
          </a:prstGeom>
          <a:noFill/>
        </p:spPr>
        <p:txBody>
          <a:bodyPr wrap="square" lIns="0" tIns="0" rIns="0" bIns="0" rtlCol="0" anchor="b">
            <a:noAutofit/>
          </a:bodyPr>
          <a:lstStyle/>
          <a:p>
            <a:pPr>
              <a:lnSpc>
                <a:spcPct val="90000"/>
              </a:lnSpc>
              <a:spcBef>
                <a:spcPts val="300"/>
              </a:spcBef>
            </a:pPr>
            <a:r>
              <a:rPr lang="en-US" sz="800" b="0" i="0">
                <a:solidFill>
                  <a:schemeClr val="accent6"/>
                </a:solidFill>
                <a:latin typeface="Artifakt Element" panose="020B0503050000020004" pitchFamily="34" charset="77"/>
              </a:rPr>
              <a:t>© </a:t>
            </a:r>
            <a:fld id="{07AF06F7-B096-493B-B1B0-C96E279B1CF6}" type="datetimeyyyy">
              <a:rPr lang="en-US" sz="800" b="0" i="0" smtClean="0">
                <a:solidFill>
                  <a:schemeClr val="accent6"/>
                </a:solidFill>
                <a:latin typeface="Artifakt Element" panose="020B0503050000020004" pitchFamily="34" charset="77"/>
              </a:rPr>
              <a:t>2026</a:t>
            </a:fld>
            <a:r>
              <a:rPr lang="en-US" sz="800" b="0" i="0">
                <a:solidFill>
                  <a:schemeClr val="accent6"/>
                </a:solidFill>
                <a:latin typeface="Artifakt Element" panose="020B0503050000020004" pitchFamily="34" charset="77"/>
              </a:rPr>
              <a:t> Autodesk. All rights reserved.</a:t>
            </a:r>
          </a:p>
        </p:txBody>
      </p:sp>
      <p:sp>
        <p:nvSpPr>
          <p:cNvPr id="19" name="Text Placeholder 35">
            <a:extLst>
              <a:ext uri="{FF2B5EF4-FFF2-40B4-BE49-F238E27FC236}">
                <a16:creationId xmlns:a16="http://schemas.microsoft.com/office/drawing/2014/main" id="{3048E48F-05F8-C185-E60D-7BF77DC16B21}"/>
              </a:ext>
            </a:extLst>
          </p:cNvPr>
          <p:cNvSpPr>
            <a:spLocks noGrp="1"/>
          </p:cNvSpPr>
          <p:nvPr>
            <p:ph type="body" sz="quarter" idx="30" hasCustomPrompt="1"/>
          </p:nvPr>
        </p:nvSpPr>
        <p:spPr>
          <a:xfrm>
            <a:off x="448925" y="6553200"/>
            <a:ext cx="7855916"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tifakt Element" panose="020B0503050000020004" pitchFamily="34" charset="77"/>
              </a:defRPr>
            </a:lvl1pPr>
          </a:lstStyle>
          <a:p>
            <a:r>
              <a:rPr lang="en-US"/>
              <a:t>Image courtesy of [Name]</a:t>
            </a:r>
          </a:p>
        </p:txBody>
      </p:sp>
    </p:spTree>
    <p:extLst>
      <p:ext uri="{BB962C8B-B14F-4D97-AF65-F5344CB8AC3E}">
        <p14:creationId xmlns:p14="http://schemas.microsoft.com/office/powerpoint/2010/main" val="3004147196"/>
      </p:ext>
    </p:extLst>
  </p:cSld>
  <p:clrMapOvr>
    <a:masterClrMapping/>
  </p:clrMapOvr>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2" name="Content Placeholder 21">
            <a:extLst>
              <a:ext uri="{FF2B5EF4-FFF2-40B4-BE49-F238E27FC236}">
                <a16:creationId xmlns:a16="http://schemas.microsoft.com/office/drawing/2014/main" id="{00491938-8658-5A91-7EF7-5B2A259BF4B7}"/>
              </a:ext>
            </a:extLst>
          </p:cNvPr>
          <p:cNvSpPr>
            <a:spLocks noGrp="1"/>
          </p:cNvSpPr>
          <p:nvPr>
            <p:ph sz="quarter" idx="51" hasCustomPrompt="1"/>
          </p:nvPr>
        </p:nvSpPr>
        <p:spPr>
          <a:xfrm>
            <a:off x="419100" y="1638300"/>
            <a:ext cx="11353800" cy="4260850"/>
          </a:xfrm>
        </p:spPr>
        <p:txBody>
          <a:bodyPr/>
          <a:lstStyle>
            <a:lvl1pPr>
              <a:defRPr b="0" i="0">
                <a:latin typeface="Artifakt Element" panose="020B0503050000020004" pitchFamily="34" charset="77"/>
              </a:defRPr>
            </a:lvl1pPr>
            <a:lvl2pPr>
              <a:defRPr b="0" i="0">
                <a:latin typeface="Artifakt Element" panose="020B0503050000020004" pitchFamily="34" charset="77"/>
              </a:defRPr>
            </a:lvl2pPr>
            <a:lvl3pPr>
              <a:defRPr b="0" i="0">
                <a:latin typeface="Artifakt Element" panose="020B0503050000020004" pitchFamily="34" charset="77"/>
              </a:defRPr>
            </a:lvl3pPr>
            <a:lvl4pPr>
              <a:defRPr b="0" i="0">
                <a:latin typeface="Artifakt Element" panose="020B0503050000020004" pitchFamily="34" charset="77"/>
              </a:defRPr>
            </a:lvl4pPr>
            <a:lvl5pPr>
              <a:defRPr b="0" i="0">
                <a:latin typeface="Artifakt Element" panose="020B0503050000020004" pitchFamily="34" charset="77"/>
              </a:defRPr>
            </a:lvl5pPr>
          </a:lstStyle>
          <a:p>
            <a:pPr lvl="0"/>
            <a:r>
              <a:rPr lang="en-US"/>
              <a:t>Click to add body copy</a:t>
            </a:r>
          </a:p>
          <a:p>
            <a:pPr lvl="1"/>
            <a:r>
              <a:rPr lang="en-US"/>
              <a:t>Second level</a:t>
            </a:r>
          </a:p>
          <a:p>
            <a:pPr lvl="2"/>
            <a:r>
              <a:rPr lang="en-US"/>
              <a:t>Third level</a:t>
            </a:r>
          </a:p>
          <a:p>
            <a:pPr lvl="3"/>
            <a:r>
              <a:rPr lang="en-US"/>
              <a:t>Fourth level</a:t>
            </a:r>
          </a:p>
          <a:p>
            <a:pPr lvl="4"/>
            <a:r>
              <a:rPr lang="en-US"/>
              <a:t>Fifth level</a:t>
            </a:r>
          </a:p>
        </p:txBody>
      </p:sp>
      <p:sp>
        <p:nvSpPr>
          <p:cNvPr id="4" name="Title 3">
            <a:extLst>
              <a:ext uri="{FF2B5EF4-FFF2-40B4-BE49-F238E27FC236}">
                <a16:creationId xmlns:a16="http://schemas.microsoft.com/office/drawing/2014/main" id="{A9A11B8C-5745-7A55-0C7E-E6EABC1B2A78}"/>
              </a:ext>
            </a:extLst>
          </p:cNvPr>
          <p:cNvSpPr>
            <a:spLocks noGrp="1"/>
          </p:cNvSpPr>
          <p:nvPr>
            <p:ph type="title" hasCustomPrompt="1"/>
          </p:nvPr>
        </p:nvSpPr>
        <p:spPr/>
        <p:txBody>
          <a:bodyPr/>
          <a:lstStyle/>
          <a:p>
            <a:r>
              <a:rPr lang="en-US"/>
              <a:t>Click to add title</a:t>
            </a:r>
          </a:p>
        </p:txBody>
      </p:sp>
      <p:sp>
        <p:nvSpPr>
          <p:cNvPr id="2" name="Text Placeholder 18">
            <a:extLst>
              <a:ext uri="{FF2B5EF4-FFF2-40B4-BE49-F238E27FC236}">
                <a16:creationId xmlns:a16="http://schemas.microsoft.com/office/drawing/2014/main" id="{38571DE7-430B-54C2-21DF-9BE616C03F84}"/>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tifakt Element" panose="020B0503050000020004" pitchFamily="34" charset="77"/>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a:t>Click to add footer</a:t>
            </a:r>
          </a:p>
        </p:txBody>
      </p:sp>
      <p:sp>
        <p:nvSpPr>
          <p:cNvPr id="5" name="Slide Number Placeholder 14">
            <a:extLst>
              <a:ext uri="{FF2B5EF4-FFF2-40B4-BE49-F238E27FC236}">
                <a16:creationId xmlns:a16="http://schemas.microsoft.com/office/drawing/2014/main" id="{99C5A11F-ACCA-887B-FDC1-CFDC6D5CD672}"/>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tx2"/>
                </a:solidFill>
                <a:latin typeface="Artifakt Element" panose="020B0503050000020004" pitchFamily="34" charset="77"/>
              </a:defRPr>
            </a:lvl1pPr>
          </a:lstStyle>
          <a:p>
            <a:fld id="{D425CD52-4183-C145-916A-AE90310D9D4E}" type="slidenum">
              <a:rPr lang="en-US" smtClean="0"/>
              <a:pPr/>
              <a:t>‹#›</a:t>
            </a:fld>
            <a:endParaRPr lang="en-US"/>
          </a:p>
        </p:txBody>
      </p:sp>
    </p:spTree>
    <p:extLst>
      <p:ext uri="{BB962C8B-B14F-4D97-AF65-F5344CB8AC3E}">
        <p14:creationId xmlns:p14="http://schemas.microsoft.com/office/powerpoint/2010/main" val="363325731"/>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ubtitle, and Content">
    <p:spTree>
      <p:nvGrpSpPr>
        <p:cNvPr id="1" name=""/>
        <p:cNvGrpSpPr/>
        <p:nvPr/>
      </p:nvGrpSpPr>
      <p:grpSpPr>
        <a:xfrm>
          <a:off x="0" y="0"/>
          <a:ext cx="0" cy="0"/>
          <a:chOff x="0" y="0"/>
          <a:chExt cx="0" cy="0"/>
        </a:xfrm>
      </p:grpSpPr>
      <p:sp>
        <p:nvSpPr>
          <p:cNvPr id="13" name="Text Placeholder 41">
            <a:extLst>
              <a:ext uri="{FF2B5EF4-FFF2-40B4-BE49-F238E27FC236}">
                <a16:creationId xmlns:a16="http://schemas.microsoft.com/office/drawing/2014/main" id="{63F5566E-6859-B588-7D8B-C53611F650ED}"/>
              </a:ext>
            </a:extLst>
          </p:cNvPr>
          <p:cNvSpPr>
            <a:spLocks noGrp="1"/>
          </p:cNvSpPr>
          <p:nvPr>
            <p:ph type="body" sz="quarter" idx="38" hasCustomPrompt="1"/>
          </p:nvPr>
        </p:nvSpPr>
        <p:spPr>
          <a:xfrm>
            <a:off x="419100" y="1057982"/>
            <a:ext cx="11353800" cy="352782"/>
          </a:xfrm>
          <a:prstGeom prst="rect">
            <a:avLst/>
          </a:prstGeom>
        </p:spPr>
        <p:txBody>
          <a:bodyPr lIns="0" tIns="0" rIns="0" bIns="0">
            <a:noAutofit/>
          </a:bodyPr>
          <a:lstStyle>
            <a:lvl1pPr marL="0" indent="0">
              <a:spcBef>
                <a:spcPts val="0"/>
              </a:spcBef>
              <a:spcAft>
                <a:spcPts val="0"/>
              </a:spcAft>
              <a:buNone/>
              <a:defRPr sz="1600" b="0" i="0">
                <a:latin typeface="Artifakt Element" panose="020B0503050000020004" pitchFamily="34" charset="77"/>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add subtitle</a:t>
            </a:r>
          </a:p>
        </p:txBody>
      </p:sp>
      <p:sp>
        <p:nvSpPr>
          <p:cNvPr id="22" name="Content Placeholder 21">
            <a:extLst>
              <a:ext uri="{FF2B5EF4-FFF2-40B4-BE49-F238E27FC236}">
                <a16:creationId xmlns:a16="http://schemas.microsoft.com/office/drawing/2014/main" id="{00491938-8658-5A91-7EF7-5B2A259BF4B7}"/>
              </a:ext>
            </a:extLst>
          </p:cNvPr>
          <p:cNvSpPr>
            <a:spLocks noGrp="1"/>
          </p:cNvSpPr>
          <p:nvPr>
            <p:ph sz="quarter" idx="51" hasCustomPrompt="1"/>
          </p:nvPr>
        </p:nvSpPr>
        <p:spPr>
          <a:xfrm>
            <a:off x="419100" y="1638300"/>
            <a:ext cx="11353800" cy="4260850"/>
          </a:xfrm>
        </p:spPr>
        <p:txBody>
          <a:bodyPr/>
          <a:lstStyle>
            <a:lvl1pPr>
              <a:defRPr b="0" i="0">
                <a:latin typeface="Artifakt Element" panose="020B0503050000020004" pitchFamily="34" charset="77"/>
              </a:defRPr>
            </a:lvl1pPr>
            <a:lvl2pPr>
              <a:defRPr b="0" i="0">
                <a:latin typeface="Artifakt Element" panose="020B0503050000020004" pitchFamily="34" charset="77"/>
              </a:defRPr>
            </a:lvl2pPr>
            <a:lvl3pPr>
              <a:defRPr b="0" i="0">
                <a:latin typeface="Artifakt Element" panose="020B0503050000020004" pitchFamily="34" charset="77"/>
              </a:defRPr>
            </a:lvl3pPr>
            <a:lvl4pPr>
              <a:defRPr b="0" i="0">
                <a:latin typeface="Artifakt Element" panose="020B0503050000020004" pitchFamily="34" charset="77"/>
              </a:defRPr>
            </a:lvl4pPr>
            <a:lvl5pPr>
              <a:defRPr b="0" i="0">
                <a:latin typeface="Artifakt Element" panose="020B0503050000020004" pitchFamily="34" charset="77"/>
              </a:defRPr>
            </a:lvl5pPr>
          </a:lstStyle>
          <a:p>
            <a:pPr lvl="0"/>
            <a:r>
              <a:rPr lang="en-US"/>
              <a:t>Click to add body copy</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85E14300-0770-415F-F621-7F498BD3B3FF}"/>
              </a:ext>
            </a:extLst>
          </p:cNvPr>
          <p:cNvSpPr>
            <a:spLocks noGrp="1"/>
          </p:cNvSpPr>
          <p:nvPr>
            <p:ph type="title" hasCustomPrompt="1"/>
          </p:nvPr>
        </p:nvSpPr>
        <p:spPr>
          <a:xfrm>
            <a:off x="419100" y="423668"/>
            <a:ext cx="11353800" cy="498598"/>
          </a:xfrm>
        </p:spPr>
        <p:txBody>
          <a:bodyPr>
            <a:noAutofit/>
          </a:bodyPr>
          <a:lstStyle/>
          <a:p>
            <a:r>
              <a:rPr lang="en-US"/>
              <a:t>Click to add title</a:t>
            </a:r>
          </a:p>
        </p:txBody>
      </p:sp>
      <p:sp>
        <p:nvSpPr>
          <p:cNvPr id="4" name="Text Placeholder 18">
            <a:extLst>
              <a:ext uri="{FF2B5EF4-FFF2-40B4-BE49-F238E27FC236}">
                <a16:creationId xmlns:a16="http://schemas.microsoft.com/office/drawing/2014/main" id="{CD0082A0-1ED7-EB75-2957-BA13B9DA4821}"/>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tifakt Element" panose="020B0503050000020004" pitchFamily="34" charset="77"/>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a:t>Click to add footer</a:t>
            </a:r>
          </a:p>
        </p:txBody>
      </p:sp>
      <p:sp>
        <p:nvSpPr>
          <p:cNvPr id="5" name="Slide Number Placeholder 14">
            <a:extLst>
              <a:ext uri="{FF2B5EF4-FFF2-40B4-BE49-F238E27FC236}">
                <a16:creationId xmlns:a16="http://schemas.microsoft.com/office/drawing/2014/main" id="{8A4D718C-05CC-F103-52CA-41C6AFCECC2B}"/>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tx2"/>
                </a:solidFill>
                <a:latin typeface="Artifakt Element" panose="020B0503050000020004" pitchFamily="34" charset="77"/>
              </a:defRPr>
            </a:lvl1pPr>
          </a:lstStyle>
          <a:p>
            <a:fld id="{D425CD52-4183-C145-916A-AE90310D9D4E}" type="slidenum">
              <a:rPr lang="en-US" smtClean="0"/>
              <a:pPr/>
              <a:t>‹#›</a:t>
            </a:fld>
            <a:endParaRPr lang="en-US"/>
          </a:p>
        </p:txBody>
      </p:sp>
    </p:spTree>
    <p:extLst>
      <p:ext uri="{BB962C8B-B14F-4D97-AF65-F5344CB8AC3E}">
        <p14:creationId xmlns:p14="http://schemas.microsoft.com/office/powerpoint/2010/main" val="1407993599"/>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Subtitle, 2-Column Content">
    <p:spTree>
      <p:nvGrpSpPr>
        <p:cNvPr id="1" name=""/>
        <p:cNvGrpSpPr/>
        <p:nvPr/>
      </p:nvGrpSpPr>
      <p:grpSpPr>
        <a:xfrm>
          <a:off x="0" y="0"/>
          <a:ext cx="0" cy="0"/>
          <a:chOff x="0" y="0"/>
          <a:chExt cx="0" cy="0"/>
        </a:xfrm>
      </p:grpSpPr>
      <p:sp>
        <p:nvSpPr>
          <p:cNvPr id="13" name="Text Placeholder 41">
            <a:extLst>
              <a:ext uri="{FF2B5EF4-FFF2-40B4-BE49-F238E27FC236}">
                <a16:creationId xmlns:a16="http://schemas.microsoft.com/office/drawing/2014/main" id="{63F5566E-6859-B588-7D8B-C53611F650ED}"/>
              </a:ext>
            </a:extLst>
          </p:cNvPr>
          <p:cNvSpPr>
            <a:spLocks noGrp="1"/>
          </p:cNvSpPr>
          <p:nvPr>
            <p:ph type="body" sz="quarter" idx="38" hasCustomPrompt="1"/>
          </p:nvPr>
        </p:nvSpPr>
        <p:spPr>
          <a:xfrm>
            <a:off x="419100" y="1057982"/>
            <a:ext cx="11353800" cy="352782"/>
          </a:xfrm>
          <a:prstGeom prst="rect">
            <a:avLst/>
          </a:prstGeom>
        </p:spPr>
        <p:txBody>
          <a:bodyPr lIns="0" tIns="0" rIns="0" bIns="0">
            <a:noAutofit/>
          </a:bodyPr>
          <a:lstStyle>
            <a:lvl1pPr marL="0" indent="0">
              <a:spcBef>
                <a:spcPts val="0"/>
              </a:spcBef>
              <a:spcAft>
                <a:spcPts val="0"/>
              </a:spcAft>
              <a:buNone/>
              <a:defRPr sz="1600" b="0" i="0">
                <a:latin typeface="Artifakt Element" panose="020B0503050000020004" pitchFamily="34" charset="77"/>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add subtitle</a:t>
            </a:r>
          </a:p>
        </p:txBody>
      </p:sp>
      <p:sp>
        <p:nvSpPr>
          <p:cNvPr id="22" name="Content Placeholder 21">
            <a:extLst>
              <a:ext uri="{FF2B5EF4-FFF2-40B4-BE49-F238E27FC236}">
                <a16:creationId xmlns:a16="http://schemas.microsoft.com/office/drawing/2014/main" id="{00491938-8658-5A91-7EF7-5B2A259BF4B7}"/>
              </a:ext>
            </a:extLst>
          </p:cNvPr>
          <p:cNvSpPr>
            <a:spLocks noGrp="1"/>
          </p:cNvSpPr>
          <p:nvPr>
            <p:ph sz="quarter" idx="51" hasCustomPrompt="1"/>
          </p:nvPr>
        </p:nvSpPr>
        <p:spPr>
          <a:xfrm>
            <a:off x="419100" y="1638300"/>
            <a:ext cx="5488214" cy="4260850"/>
          </a:xfrm>
        </p:spPr>
        <p:txBody>
          <a:bodyPr/>
          <a:lstStyle>
            <a:lvl1pPr>
              <a:defRPr b="0" i="0">
                <a:latin typeface="Artifakt Element" panose="020B0503050000020004" pitchFamily="34" charset="77"/>
              </a:defRPr>
            </a:lvl1pPr>
            <a:lvl2pPr>
              <a:defRPr b="0" i="0">
                <a:latin typeface="Artifakt Element" panose="020B0503050000020004" pitchFamily="34" charset="77"/>
              </a:defRPr>
            </a:lvl2pPr>
            <a:lvl3pPr>
              <a:defRPr b="0" i="0">
                <a:latin typeface="Artifakt Element" panose="020B0503050000020004" pitchFamily="34" charset="77"/>
              </a:defRPr>
            </a:lvl3pPr>
            <a:lvl4pPr>
              <a:defRPr b="0" i="0">
                <a:latin typeface="Artifakt Element" panose="020B0503050000020004" pitchFamily="34" charset="77"/>
              </a:defRPr>
            </a:lvl4pPr>
            <a:lvl5pPr>
              <a:defRPr b="0" i="0">
                <a:latin typeface="Artifakt Element" panose="020B0503050000020004" pitchFamily="34" charset="77"/>
              </a:defRPr>
            </a:lvl5pPr>
          </a:lstStyle>
          <a:p>
            <a:pPr lvl="0"/>
            <a:r>
              <a:rPr lang="en-US"/>
              <a:t>Click to add body copy</a:t>
            </a:r>
          </a:p>
          <a:p>
            <a:pPr lvl="1"/>
            <a:r>
              <a:rPr lang="en-US"/>
              <a:t>Second level</a:t>
            </a:r>
          </a:p>
          <a:p>
            <a:pPr lvl="2"/>
            <a:r>
              <a:rPr lang="en-US"/>
              <a:t>Third level</a:t>
            </a:r>
          </a:p>
          <a:p>
            <a:pPr lvl="3"/>
            <a:r>
              <a:rPr lang="en-US"/>
              <a:t>Fourth level</a:t>
            </a:r>
          </a:p>
          <a:p>
            <a:pPr lvl="4"/>
            <a:r>
              <a:rPr lang="en-US"/>
              <a:t>Fifth level</a:t>
            </a:r>
          </a:p>
        </p:txBody>
      </p:sp>
      <p:sp>
        <p:nvSpPr>
          <p:cNvPr id="2" name="Content Placeholder 21">
            <a:extLst>
              <a:ext uri="{FF2B5EF4-FFF2-40B4-BE49-F238E27FC236}">
                <a16:creationId xmlns:a16="http://schemas.microsoft.com/office/drawing/2014/main" id="{91E3321A-E57A-DBAD-0012-16F1193165E7}"/>
              </a:ext>
            </a:extLst>
          </p:cNvPr>
          <p:cNvSpPr>
            <a:spLocks noGrp="1"/>
          </p:cNvSpPr>
          <p:nvPr>
            <p:ph sz="quarter" idx="52" hasCustomPrompt="1"/>
          </p:nvPr>
        </p:nvSpPr>
        <p:spPr>
          <a:xfrm>
            <a:off x="6284686" y="1638300"/>
            <a:ext cx="5488214" cy="4260850"/>
          </a:xfrm>
        </p:spPr>
        <p:txBody>
          <a:bodyPr/>
          <a:lstStyle>
            <a:lvl1pPr>
              <a:defRPr b="0" i="0">
                <a:latin typeface="Artifakt Element" panose="020B0503050000020004" pitchFamily="34" charset="77"/>
              </a:defRPr>
            </a:lvl1pPr>
            <a:lvl2pPr>
              <a:defRPr b="0" i="0">
                <a:latin typeface="Artifakt Element" panose="020B0503050000020004" pitchFamily="34" charset="77"/>
              </a:defRPr>
            </a:lvl2pPr>
            <a:lvl3pPr>
              <a:defRPr b="0" i="0">
                <a:latin typeface="Artifakt Element" panose="020B0503050000020004" pitchFamily="34" charset="77"/>
              </a:defRPr>
            </a:lvl3pPr>
            <a:lvl4pPr>
              <a:defRPr b="0" i="0">
                <a:latin typeface="Artifakt Element" panose="020B0503050000020004" pitchFamily="34" charset="77"/>
              </a:defRPr>
            </a:lvl4pPr>
            <a:lvl5pPr>
              <a:defRPr b="0" i="0">
                <a:latin typeface="Artifakt Element" panose="020B0503050000020004" pitchFamily="34" charset="77"/>
              </a:defRPr>
            </a:lvl5pPr>
          </a:lstStyle>
          <a:p>
            <a:pPr lvl="0"/>
            <a:r>
              <a:rPr lang="en-US"/>
              <a:t>Click to add body copy</a:t>
            </a:r>
          </a:p>
          <a:p>
            <a:pPr lvl="1"/>
            <a:r>
              <a:rPr lang="en-US"/>
              <a:t>Second level</a:t>
            </a:r>
          </a:p>
          <a:p>
            <a:pPr lvl="2"/>
            <a:r>
              <a:rPr lang="en-US"/>
              <a:t>Third level</a:t>
            </a:r>
          </a:p>
          <a:p>
            <a:pPr lvl="3"/>
            <a:r>
              <a:rPr lang="en-US"/>
              <a:t>Fourth level</a:t>
            </a:r>
          </a:p>
          <a:p>
            <a:pPr lvl="4"/>
            <a:r>
              <a:rPr lang="en-US"/>
              <a:t>Fifth level</a:t>
            </a:r>
          </a:p>
        </p:txBody>
      </p:sp>
      <p:sp>
        <p:nvSpPr>
          <p:cNvPr id="4" name="Title 3">
            <a:extLst>
              <a:ext uri="{FF2B5EF4-FFF2-40B4-BE49-F238E27FC236}">
                <a16:creationId xmlns:a16="http://schemas.microsoft.com/office/drawing/2014/main" id="{B3BCF588-ADAC-038E-EE60-70FEFFA7CD22}"/>
              </a:ext>
            </a:extLst>
          </p:cNvPr>
          <p:cNvSpPr>
            <a:spLocks noGrp="1"/>
          </p:cNvSpPr>
          <p:nvPr>
            <p:ph type="title" hasCustomPrompt="1"/>
          </p:nvPr>
        </p:nvSpPr>
        <p:spPr>
          <a:xfrm>
            <a:off x="419100" y="423668"/>
            <a:ext cx="11353800" cy="498598"/>
          </a:xfrm>
        </p:spPr>
        <p:txBody>
          <a:bodyPr>
            <a:noAutofit/>
          </a:bodyPr>
          <a:lstStyle/>
          <a:p>
            <a:r>
              <a:rPr lang="en-US"/>
              <a:t>Click to add title</a:t>
            </a:r>
          </a:p>
        </p:txBody>
      </p:sp>
      <p:sp>
        <p:nvSpPr>
          <p:cNvPr id="5" name="Text Placeholder 18">
            <a:extLst>
              <a:ext uri="{FF2B5EF4-FFF2-40B4-BE49-F238E27FC236}">
                <a16:creationId xmlns:a16="http://schemas.microsoft.com/office/drawing/2014/main" id="{4B539815-9426-6258-2B7B-33AA4CD6D64F}"/>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tifakt Element" panose="020B0503050000020004" pitchFamily="34" charset="77"/>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a:t>Click to add footer</a:t>
            </a:r>
          </a:p>
        </p:txBody>
      </p:sp>
      <p:sp>
        <p:nvSpPr>
          <p:cNvPr id="6" name="Slide Number Placeholder 14">
            <a:extLst>
              <a:ext uri="{FF2B5EF4-FFF2-40B4-BE49-F238E27FC236}">
                <a16:creationId xmlns:a16="http://schemas.microsoft.com/office/drawing/2014/main" id="{51EC96DB-91E1-9A5C-5F07-42906DA3F15C}"/>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tx2"/>
                </a:solidFill>
                <a:latin typeface="Artifakt Element" panose="020B0503050000020004" pitchFamily="34" charset="77"/>
              </a:defRPr>
            </a:lvl1pPr>
          </a:lstStyle>
          <a:p>
            <a:fld id="{D425CD52-4183-C145-916A-AE90310D9D4E}" type="slidenum">
              <a:rPr lang="en-US" smtClean="0"/>
              <a:pPr/>
              <a:t>‹#›</a:t>
            </a:fld>
            <a:endParaRPr lang="en-US"/>
          </a:p>
        </p:txBody>
      </p:sp>
    </p:spTree>
    <p:extLst>
      <p:ext uri="{BB962C8B-B14F-4D97-AF65-F5344CB8AC3E}">
        <p14:creationId xmlns:p14="http://schemas.microsoft.com/office/powerpoint/2010/main" val="768325595"/>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Full Image Slide">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29F70A8E-8BFE-5D65-E9BB-2F8360BA74DA}"/>
              </a:ext>
            </a:extLst>
          </p:cNvPr>
          <p:cNvSpPr>
            <a:spLocks noGrp="1"/>
          </p:cNvSpPr>
          <p:nvPr>
            <p:ph type="pic" sz="quarter" idx="14"/>
          </p:nvPr>
        </p:nvSpPr>
        <p:spPr>
          <a:xfrm>
            <a:off x="0" y="0"/>
            <a:ext cx="12192000" cy="5622104"/>
          </a:xfrm>
          <a:custGeom>
            <a:avLst/>
            <a:gdLst>
              <a:gd name="connsiteX0" fmla="*/ 0 w 12192000"/>
              <a:gd name="connsiteY0" fmla="*/ 0 h 5622104"/>
              <a:gd name="connsiteX1" fmla="*/ 12192000 w 12192000"/>
              <a:gd name="connsiteY1" fmla="*/ 0 h 5622104"/>
              <a:gd name="connsiteX2" fmla="*/ 12192000 w 12192000"/>
              <a:gd name="connsiteY2" fmla="*/ 5622104 h 5622104"/>
              <a:gd name="connsiteX3" fmla="*/ 11914338 w 12192000"/>
              <a:gd name="connsiteY3" fmla="*/ 5344442 h 5622104"/>
              <a:gd name="connsiteX4" fmla="*/ 0 w 12192000"/>
              <a:gd name="connsiteY4" fmla="*/ 5344442 h 5622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5622104">
                <a:moveTo>
                  <a:pt x="0" y="0"/>
                </a:moveTo>
                <a:lnTo>
                  <a:pt x="12192000" y="0"/>
                </a:lnTo>
                <a:lnTo>
                  <a:pt x="12192000" y="5622104"/>
                </a:lnTo>
                <a:cubicBezTo>
                  <a:pt x="12192000" y="5468756"/>
                  <a:pt x="12067686" y="5344442"/>
                  <a:pt x="11914338" y="5344442"/>
                </a:cubicBezTo>
                <a:lnTo>
                  <a:pt x="0" y="5344442"/>
                </a:lnTo>
                <a:close/>
              </a:path>
            </a:pathLst>
          </a:custGeom>
        </p:spPr>
        <p:txBody>
          <a:bodyPr wrap="square">
            <a:noAutofit/>
          </a:bodyPr>
          <a:lstStyle>
            <a:lvl1pPr>
              <a:defRPr b="0" i="0">
                <a:latin typeface="Artifakt Element" panose="020B0503050000020004" pitchFamily="34" charset="77"/>
              </a:defRPr>
            </a:lvl1pPr>
          </a:lstStyle>
          <a:p>
            <a:endParaRPr lang="en-US"/>
          </a:p>
        </p:txBody>
      </p:sp>
      <p:sp>
        <p:nvSpPr>
          <p:cNvPr id="7" name="Text Placeholder 8">
            <a:extLst>
              <a:ext uri="{FF2B5EF4-FFF2-40B4-BE49-F238E27FC236}">
                <a16:creationId xmlns:a16="http://schemas.microsoft.com/office/drawing/2014/main" id="{B38DA7F9-8244-348D-EE70-4818DE803A21}"/>
              </a:ext>
            </a:extLst>
          </p:cNvPr>
          <p:cNvSpPr>
            <a:spLocks noGrp="1"/>
          </p:cNvSpPr>
          <p:nvPr>
            <p:ph type="body" sz="quarter" idx="18" hasCustomPrompt="1"/>
          </p:nvPr>
        </p:nvSpPr>
        <p:spPr>
          <a:xfrm>
            <a:off x="419100" y="4664075"/>
            <a:ext cx="6096000" cy="479425"/>
          </a:xfrm>
          <a:prstGeom prst="rect">
            <a:avLst/>
          </a:prstGeom>
        </p:spPr>
        <p:txBody>
          <a:bodyPr lIns="0" tIns="0" rIns="0" bIns="0" anchor="b">
            <a:noAutofit/>
          </a:bodyPr>
          <a:lstStyle>
            <a:lvl1pPr marL="0" indent="0">
              <a:spcBef>
                <a:spcPts val="0"/>
              </a:spcBef>
              <a:spcAft>
                <a:spcPts val="0"/>
              </a:spcAft>
              <a:buNone/>
              <a:defRPr sz="600" b="0" i="0">
                <a:solidFill>
                  <a:schemeClr val="bg2"/>
                </a:solidFill>
                <a:latin typeface="Artifakt Element" panose="020B0503050000020004" pitchFamily="34" charset="77"/>
              </a:defRPr>
            </a:lvl1pPr>
            <a:lvl2pPr>
              <a:defRPr sz="1000">
                <a:solidFill>
                  <a:schemeClr val="bg2"/>
                </a:solidFill>
              </a:defRPr>
            </a:lvl2pPr>
            <a:lvl3pPr>
              <a:defRPr sz="1000">
                <a:solidFill>
                  <a:schemeClr val="bg2"/>
                </a:solidFill>
              </a:defRPr>
            </a:lvl3pPr>
            <a:lvl4pPr>
              <a:defRPr sz="1000">
                <a:solidFill>
                  <a:schemeClr val="bg2"/>
                </a:solidFill>
              </a:defRPr>
            </a:lvl4pPr>
            <a:lvl5pPr>
              <a:defRPr sz="1000">
                <a:solidFill>
                  <a:schemeClr val="bg2"/>
                </a:solidFill>
              </a:defRPr>
            </a:lvl5pPr>
          </a:lstStyle>
          <a:p>
            <a:r>
              <a:rPr lang="en-US"/>
              <a:t>Image courtesy of [Name]</a:t>
            </a:r>
          </a:p>
        </p:txBody>
      </p:sp>
      <p:sp>
        <p:nvSpPr>
          <p:cNvPr id="11" name="Text Placeholder 9">
            <a:extLst>
              <a:ext uri="{FF2B5EF4-FFF2-40B4-BE49-F238E27FC236}">
                <a16:creationId xmlns:a16="http://schemas.microsoft.com/office/drawing/2014/main" id="{CCF22175-A583-EE0E-D0F4-51D5C8045CE0}"/>
              </a:ext>
            </a:extLst>
          </p:cNvPr>
          <p:cNvSpPr>
            <a:spLocks noGrp="1"/>
          </p:cNvSpPr>
          <p:nvPr>
            <p:ph type="body" sz="quarter" idx="11" hasCustomPrompt="1"/>
          </p:nvPr>
        </p:nvSpPr>
        <p:spPr>
          <a:xfrm>
            <a:off x="419100" y="5344441"/>
            <a:ext cx="11329987" cy="1056360"/>
          </a:xfrm>
          <a:prstGeom prst="rect">
            <a:avLst/>
          </a:prstGeom>
        </p:spPr>
        <p:txBody>
          <a:bodyPr lIns="0" tIns="0" rIns="0" bIns="0" numCol="1" anchor="b">
            <a:noAutofit/>
          </a:bodyPr>
          <a:lstStyle>
            <a:lvl1pPr marL="0" indent="0">
              <a:spcBef>
                <a:spcPts val="0"/>
              </a:spcBef>
              <a:spcAft>
                <a:spcPts val="0"/>
              </a:spcAft>
              <a:buSzPct val="80000"/>
              <a:buFont typeface="Arial" panose="020B0604020202020204" pitchFamily="34" charset="0"/>
              <a:buNone/>
              <a:tabLst/>
              <a:defRPr sz="3600" b="1">
                <a:latin typeface="+mj-lt"/>
              </a:defRPr>
            </a:lvl1pPr>
          </a:lstStyle>
          <a:p>
            <a:pPr lvl="0"/>
            <a:r>
              <a:rPr lang="en-US"/>
              <a:t>Click to add title</a:t>
            </a:r>
          </a:p>
        </p:txBody>
      </p:sp>
    </p:spTree>
    <p:extLst>
      <p:ext uri="{BB962C8B-B14F-4D97-AF65-F5344CB8AC3E}">
        <p14:creationId xmlns:p14="http://schemas.microsoft.com/office/powerpoint/2010/main" val="2267915909"/>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Content, Image">
    <p:spTree>
      <p:nvGrpSpPr>
        <p:cNvPr id="1" name=""/>
        <p:cNvGrpSpPr/>
        <p:nvPr/>
      </p:nvGrpSpPr>
      <p:grpSpPr>
        <a:xfrm>
          <a:off x="0" y="0"/>
          <a:ext cx="0" cy="0"/>
          <a:chOff x="0" y="0"/>
          <a:chExt cx="0" cy="0"/>
        </a:xfrm>
      </p:grpSpPr>
      <p:sp>
        <p:nvSpPr>
          <p:cNvPr id="21" name="Title 20">
            <a:extLst>
              <a:ext uri="{FF2B5EF4-FFF2-40B4-BE49-F238E27FC236}">
                <a16:creationId xmlns:a16="http://schemas.microsoft.com/office/drawing/2014/main" id="{312BA560-7597-B0B7-18F0-31F89EC0D281}"/>
              </a:ext>
            </a:extLst>
          </p:cNvPr>
          <p:cNvSpPr>
            <a:spLocks noGrp="1"/>
          </p:cNvSpPr>
          <p:nvPr>
            <p:ph type="title" hasCustomPrompt="1"/>
          </p:nvPr>
        </p:nvSpPr>
        <p:spPr>
          <a:xfrm>
            <a:off x="419100" y="423668"/>
            <a:ext cx="8128000" cy="1196782"/>
          </a:xfrm>
        </p:spPr>
        <p:txBody>
          <a:bodyPr/>
          <a:lstStyle/>
          <a:p>
            <a:r>
              <a:rPr lang="en-US"/>
              <a:t>Click to add title</a:t>
            </a:r>
          </a:p>
        </p:txBody>
      </p:sp>
      <p:sp>
        <p:nvSpPr>
          <p:cNvPr id="11" name="Content Placeholder 21">
            <a:extLst>
              <a:ext uri="{FF2B5EF4-FFF2-40B4-BE49-F238E27FC236}">
                <a16:creationId xmlns:a16="http://schemas.microsoft.com/office/drawing/2014/main" id="{E84F3627-E057-C567-6607-7FB84815A2A3}"/>
              </a:ext>
            </a:extLst>
          </p:cNvPr>
          <p:cNvSpPr>
            <a:spLocks noGrp="1"/>
          </p:cNvSpPr>
          <p:nvPr>
            <p:ph sz="quarter" idx="51" hasCustomPrompt="1"/>
          </p:nvPr>
        </p:nvSpPr>
        <p:spPr>
          <a:xfrm>
            <a:off x="419100" y="1638300"/>
            <a:ext cx="8128000" cy="4260850"/>
          </a:xfrm>
        </p:spPr>
        <p:txBody>
          <a:bodyPr/>
          <a:lstStyle>
            <a:lvl1pPr>
              <a:defRPr b="0" i="0">
                <a:latin typeface="Artifakt Element" panose="020B0503050000020004" pitchFamily="34" charset="77"/>
              </a:defRPr>
            </a:lvl1pPr>
            <a:lvl2pPr>
              <a:defRPr b="0" i="0">
                <a:latin typeface="Artifakt Element" panose="020B0503050000020004" pitchFamily="34" charset="77"/>
              </a:defRPr>
            </a:lvl2pPr>
            <a:lvl3pPr>
              <a:defRPr b="0" i="0">
                <a:latin typeface="Artifakt Element" panose="020B0503050000020004" pitchFamily="34" charset="77"/>
              </a:defRPr>
            </a:lvl3pPr>
            <a:lvl4pPr>
              <a:defRPr b="0" i="0">
                <a:latin typeface="Artifakt Element" panose="020B0503050000020004" pitchFamily="34" charset="77"/>
              </a:defRPr>
            </a:lvl4pPr>
            <a:lvl5pPr>
              <a:defRPr b="0" i="0">
                <a:latin typeface="Artifakt Element" panose="020B0503050000020004" pitchFamily="34" charset="77"/>
              </a:defRPr>
            </a:lvl5pPr>
          </a:lstStyle>
          <a:p>
            <a:pPr lvl="0"/>
            <a:r>
              <a:rPr lang="en-US"/>
              <a:t>Click to add body copy</a:t>
            </a:r>
          </a:p>
          <a:p>
            <a:pPr lvl="1"/>
            <a:r>
              <a:rPr lang="en-US"/>
              <a:t>Second level</a:t>
            </a:r>
          </a:p>
          <a:p>
            <a:pPr lvl="2"/>
            <a:r>
              <a:rPr lang="en-US"/>
              <a:t>Third level</a:t>
            </a:r>
          </a:p>
          <a:p>
            <a:pPr lvl="3"/>
            <a:r>
              <a:rPr lang="en-US"/>
              <a:t>Fourth level</a:t>
            </a:r>
          </a:p>
          <a:p>
            <a:pPr lvl="4"/>
            <a:r>
              <a:rPr lang="en-US"/>
              <a:t>Fifth level</a:t>
            </a:r>
          </a:p>
        </p:txBody>
      </p:sp>
      <p:sp>
        <p:nvSpPr>
          <p:cNvPr id="2" name="Picture Placeholder 1">
            <a:extLst>
              <a:ext uri="{FF2B5EF4-FFF2-40B4-BE49-F238E27FC236}">
                <a16:creationId xmlns:a16="http://schemas.microsoft.com/office/drawing/2014/main" id="{AB07379A-0083-2D8A-A4A5-057832D1FC26}"/>
              </a:ext>
            </a:extLst>
          </p:cNvPr>
          <p:cNvSpPr>
            <a:spLocks noGrp="1"/>
          </p:cNvSpPr>
          <p:nvPr>
            <p:ph type="pic" sz="quarter" idx="52"/>
          </p:nvPr>
        </p:nvSpPr>
        <p:spPr>
          <a:xfrm>
            <a:off x="8953500" y="0"/>
            <a:ext cx="3238500" cy="6858000"/>
          </a:xfrm>
          <a:custGeom>
            <a:avLst/>
            <a:gdLst>
              <a:gd name="connsiteX0" fmla="*/ 177800 w 3048000"/>
              <a:gd name="connsiteY0" fmla="*/ 0 h 6858000"/>
              <a:gd name="connsiteX1" fmla="*/ 3048000 w 3048000"/>
              <a:gd name="connsiteY1" fmla="*/ 0 h 6858000"/>
              <a:gd name="connsiteX2" fmla="*/ 3048000 w 3048000"/>
              <a:gd name="connsiteY2" fmla="*/ 6858000 h 6858000"/>
              <a:gd name="connsiteX3" fmla="*/ 0 w 3048000"/>
              <a:gd name="connsiteY3" fmla="*/ 6858000 h 6858000"/>
              <a:gd name="connsiteX4" fmla="*/ 0 w 3048000"/>
              <a:gd name="connsiteY4" fmla="*/ 6856718 h 6858000"/>
              <a:gd name="connsiteX5" fmla="*/ 25680 w 3048000"/>
              <a:gd name="connsiteY5" fmla="*/ 6854130 h 6858000"/>
              <a:gd name="connsiteX6" fmla="*/ 177800 w 3048000"/>
              <a:gd name="connsiteY6" fmla="*/ 666748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48000" h="6858000">
                <a:moveTo>
                  <a:pt x="177800" y="0"/>
                </a:moveTo>
                <a:lnTo>
                  <a:pt x="3048000" y="0"/>
                </a:lnTo>
                <a:lnTo>
                  <a:pt x="3048000" y="6858000"/>
                </a:lnTo>
                <a:lnTo>
                  <a:pt x="0" y="6858000"/>
                </a:lnTo>
                <a:lnTo>
                  <a:pt x="0" y="6856718"/>
                </a:lnTo>
                <a:lnTo>
                  <a:pt x="25680" y="6854130"/>
                </a:lnTo>
                <a:cubicBezTo>
                  <a:pt x="112495" y="6836365"/>
                  <a:pt x="177800" y="6759552"/>
                  <a:pt x="177800" y="6667485"/>
                </a:cubicBezTo>
                <a:close/>
              </a:path>
            </a:pathLst>
          </a:custGeom>
        </p:spPr>
        <p:txBody>
          <a:bodyPr wrap="square">
            <a:noAutofit/>
          </a:bodyPr>
          <a:lstStyle>
            <a:lvl1pPr>
              <a:defRPr b="0" i="0">
                <a:latin typeface="Artifakt Element" panose="020B0503050000020004" pitchFamily="34" charset="77"/>
              </a:defRPr>
            </a:lvl1pPr>
          </a:lstStyle>
          <a:p>
            <a:endParaRPr lang="en-US"/>
          </a:p>
        </p:txBody>
      </p:sp>
      <p:sp>
        <p:nvSpPr>
          <p:cNvPr id="3" name="Text Placeholder 18">
            <a:extLst>
              <a:ext uri="{FF2B5EF4-FFF2-40B4-BE49-F238E27FC236}">
                <a16:creationId xmlns:a16="http://schemas.microsoft.com/office/drawing/2014/main" id="{741F4929-EF9F-28DC-41DD-34BCDBBB808D}"/>
              </a:ext>
            </a:extLst>
          </p:cNvPr>
          <p:cNvSpPr>
            <a:spLocks noGrp="1"/>
          </p:cNvSpPr>
          <p:nvPr>
            <p:ph type="body" sz="quarter" idx="28" hasCustomPrompt="1"/>
          </p:nvPr>
        </p:nvSpPr>
        <p:spPr>
          <a:xfrm>
            <a:off x="419100" y="6421359"/>
            <a:ext cx="8104187"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tifakt Element" panose="020B0503050000020004" pitchFamily="34" charset="77"/>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a:t>Click to add footer</a:t>
            </a:r>
          </a:p>
        </p:txBody>
      </p:sp>
      <p:sp>
        <p:nvSpPr>
          <p:cNvPr id="5" name="Text Placeholder 35">
            <a:extLst>
              <a:ext uri="{FF2B5EF4-FFF2-40B4-BE49-F238E27FC236}">
                <a16:creationId xmlns:a16="http://schemas.microsoft.com/office/drawing/2014/main" id="{729C014B-7CE9-452F-96B2-7FAB615B8C34}"/>
              </a:ext>
            </a:extLst>
          </p:cNvPr>
          <p:cNvSpPr>
            <a:spLocks noGrp="1"/>
          </p:cNvSpPr>
          <p:nvPr>
            <p:ph type="body" sz="quarter" idx="30" hasCustomPrompt="1"/>
          </p:nvPr>
        </p:nvSpPr>
        <p:spPr>
          <a:xfrm>
            <a:off x="9372600" y="6553200"/>
            <a:ext cx="2400300"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tifakt Element" panose="020B0503050000020004" pitchFamily="34" charset="77"/>
              </a:defRPr>
            </a:lvl1pPr>
          </a:lstStyle>
          <a:p>
            <a:r>
              <a:rPr lang="en-US"/>
              <a:t>Image courtesy of [Name]</a:t>
            </a:r>
          </a:p>
        </p:txBody>
      </p:sp>
    </p:spTree>
    <p:extLst>
      <p:ext uri="{BB962C8B-B14F-4D97-AF65-F5344CB8AC3E}">
        <p14:creationId xmlns:p14="http://schemas.microsoft.com/office/powerpoint/2010/main" val="2925435675"/>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2-Column Content, Image">
    <p:spTree>
      <p:nvGrpSpPr>
        <p:cNvPr id="1" name=""/>
        <p:cNvGrpSpPr/>
        <p:nvPr/>
      </p:nvGrpSpPr>
      <p:grpSpPr>
        <a:xfrm>
          <a:off x="0" y="0"/>
          <a:ext cx="0" cy="0"/>
          <a:chOff x="0" y="0"/>
          <a:chExt cx="0" cy="0"/>
        </a:xfrm>
      </p:grpSpPr>
      <p:sp>
        <p:nvSpPr>
          <p:cNvPr id="21" name="Title 20">
            <a:extLst>
              <a:ext uri="{FF2B5EF4-FFF2-40B4-BE49-F238E27FC236}">
                <a16:creationId xmlns:a16="http://schemas.microsoft.com/office/drawing/2014/main" id="{312BA560-7597-B0B7-18F0-31F89EC0D281}"/>
              </a:ext>
            </a:extLst>
          </p:cNvPr>
          <p:cNvSpPr>
            <a:spLocks noGrp="1"/>
          </p:cNvSpPr>
          <p:nvPr>
            <p:ph type="title" hasCustomPrompt="1"/>
          </p:nvPr>
        </p:nvSpPr>
        <p:spPr>
          <a:xfrm>
            <a:off x="419100" y="423668"/>
            <a:ext cx="8128000" cy="1196782"/>
          </a:xfrm>
        </p:spPr>
        <p:txBody>
          <a:bodyPr/>
          <a:lstStyle/>
          <a:p>
            <a:r>
              <a:rPr lang="en-US"/>
              <a:t>Click to add title</a:t>
            </a:r>
          </a:p>
        </p:txBody>
      </p:sp>
      <p:sp>
        <p:nvSpPr>
          <p:cNvPr id="11" name="Content Placeholder 21">
            <a:extLst>
              <a:ext uri="{FF2B5EF4-FFF2-40B4-BE49-F238E27FC236}">
                <a16:creationId xmlns:a16="http://schemas.microsoft.com/office/drawing/2014/main" id="{E84F3627-E057-C567-6607-7FB84815A2A3}"/>
              </a:ext>
            </a:extLst>
          </p:cNvPr>
          <p:cNvSpPr>
            <a:spLocks noGrp="1"/>
          </p:cNvSpPr>
          <p:nvPr>
            <p:ph sz="quarter" idx="51" hasCustomPrompt="1"/>
          </p:nvPr>
        </p:nvSpPr>
        <p:spPr>
          <a:xfrm>
            <a:off x="419100" y="1638300"/>
            <a:ext cx="3862614" cy="4260850"/>
          </a:xfrm>
        </p:spPr>
        <p:txBody>
          <a:bodyPr/>
          <a:lstStyle>
            <a:lvl1pPr>
              <a:defRPr b="0" i="0">
                <a:latin typeface="Artifakt Element" panose="020B0503050000020004" pitchFamily="34" charset="77"/>
              </a:defRPr>
            </a:lvl1pPr>
            <a:lvl2pPr>
              <a:defRPr b="0" i="0">
                <a:latin typeface="Artifakt Element" panose="020B0503050000020004" pitchFamily="34" charset="77"/>
              </a:defRPr>
            </a:lvl2pPr>
            <a:lvl3pPr>
              <a:defRPr b="0" i="0">
                <a:latin typeface="Artifakt Element" panose="020B0503050000020004" pitchFamily="34" charset="77"/>
              </a:defRPr>
            </a:lvl3pPr>
            <a:lvl4pPr>
              <a:defRPr b="0" i="0">
                <a:latin typeface="Artifakt Element" panose="020B0503050000020004" pitchFamily="34" charset="77"/>
              </a:defRPr>
            </a:lvl4pPr>
            <a:lvl5pPr>
              <a:defRPr b="0" i="0">
                <a:latin typeface="Artifakt Element" panose="020B0503050000020004" pitchFamily="34" charset="77"/>
              </a:defRPr>
            </a:lvl5pPr>
          </a:lstStyle>
          <a:p>
            <a:pPr lvl="0"/>
            <a:r>
              <a:rPr lang="en-US"/>
              <a:t>Click to add body copy</a:t>
            </a:r>
          </a:p>
          <a:p>
            <a:pPr lvl="1"/>
            <a:r>
              <a:rPr lang="en-US"/>
              <a:t>Second level</a:t>
            </a:r>
          </a:p>
          <a:p>
            <a:pPr lvl="2"/>
            <a:r>
              <a:rPr lang="en-US"/>
              <a:t>Third level</a:t>
            </a:r>
          </a:p>
          <a:p>
            <a:pPr lvl="3"/>
            <a:r>
              <a:rPr lang="en-US"/>
              <a:t>Fourth level</a:t>
            </a:r>
          </a:p>
          <a:p>
            <a:pPr lvl="4"/>
            <a:r>
              <a:rPr lang="en-US"/>
              <a:t>Fifth level</a:t>
            </a:r>
          </a:p>
        </p:txBody>
      </p:sp>
      <p:sp>
        <p:nvSpPr>
          <p:cNvPr id="2" name="Content Placeholder 21">
            <a:extLst>
              <a:ext uri="{FF2B5EF4-FFF2-40B4-BE49-F238E27FC236}">
                <a16:creationId xmlns:a16="http://schemas.microsoft.com/office/drawing/2014/main" id="{AD4553C4-E1FC-6E18-9471-DB8AA0E6066F}"/>
              </a:ext>
            </a:extLst>
          </p:cNvPr>
          <p:cNvSpPr>
            <a:spLocks noGrp="1"/>
          </p:cNvSpPr>
          <p:nvPr>
            <p:ph sz="quarter" idx="52" hasCustomPrompt="1"/>
          </p:nvPr>
        </p:nvSpPr>
        <p:spPr>
          <a:xfrm>
            <a:off x="4684486" y="1638300"/>
            <a:ext cx="3862614" cy="4260850"/>
          </a:xfrm>
        </p:spPr>
        <p:txBody>
          <a:bodyPr/>
          <a:lstStyle>
            <a:lvl1pPr>
              <a:defRPr b="0" i="0">
                <a:latin typeface="Artifakt Element" panose="020B0503050000020004" pitchFamily="34" charset="77"/>
              </a:defRPr>
            </a:lvl1pPr>
            <a:lvl2pPr>
              <a:defRPr b="0" i="0">
                <a:latin typeface="Artifakt Element" panose="020B0503050000020004" pitchFamily="34" charset="77"/>
              </a:defRPr>
            </a:lvl2pPr>
            <a:lvl3pPr>
              <a:defRPr b="0" i="0">
                <a:latin typeface="Artifakt Element" panose="020B0503050000020004" pitchFamily="34" charset="77"/>
              </a:defRPr>
            </a:lvl3pPr>
            <a:lvl4pPr>
              <a:defRPr b="0" i="0">
                <a:latin typeface="Artifakt Element" panose="020B0503050000020004" pitchFamily="34" charset="77"/>
              </a:defRPr>
            </a:lvl4pPr>
            <a:lvl5pPr>
              <a:defRPr b="0" i="0">
                <a:latin typeface="Artifakt Element" panose="020B0503050000020004" pitchFamily="34" charset="77"/>
              </a:defRPr>
            </a:lvl5pPr>
          </a:lstStyle>
          <a:p>
            <a:pPr lvl="0"/>
            <a:r>
              <a:rPr lang="en-US"/>
              <a:t>Click to add body copy</a:t>
            </a:r>
          </a:p>
          <a:p>
            <a:pPr lvl="1"/>
            <a:r>
              <a:rPr lang="en-US"/>
              <a:t>Second level</a:t>
            </a:r>
          </a:p>
          <a:p>
            <a:pPr lvl="2"/>
            <a:r>
              <a:rPr lang="en-US"/>
              <a:t>Third level</a:t>
            </a:r>
          </a:p>
          <a:p>
            <a:pPr lvl="3"/>
            <a:r>
              <a:rPr lang="en-US"/>
              <a:t>Fourth level</a:t>
            </a:r>
          </a:p>
          <a:p>
            <a:pPr lvl="4"/>
            <a:r>
              <a:rPr lang="en-US"/>
              <a:t>Fifth level</a:t>
            </a:r>
          </a:p>
        </p:txBody>
      </p:sp>
      <p:sp>
        <p:nvSpPr>
          <p:cNvPr id="5" name="Picture Placeholder 4">
            <a:extLst>
              <a:ext uri="{FF2B5EF4-FFF2-40B4-BE49-F238E27FC236}">
                <a16:creationId xmlns:a16="http://schemas.microsoft.com/office/drawing/2014/main" id="{5D800556-6CEC-424F-464B-4423B895140D}"/>
              </a:ext>
            </a:extLst>
          </p:cNvPr>
          <p:cNvSpPr>
            <a:spLocks noGrp="1"/>
          </p:cNvSpPr>
          <p:nvPr>
            <p:ph type="pic" sz="quarter" idx="53"/>
          </p:nvPr>
        </p:nvSpPr>
        <p:spPr>
          <a:xfrm>
            <a:off x="8953500" y="0"/>
            <a:ext cx="3238500" cy="6858000"/>
          </a:xfrm>
          <a:custGeom>
            <a:avLst/>
            <a:gdLst>
              <a:gd name="connsiteX0" fmla="*/ 177800 w 3048000"/>
              <a:gd name="connsiteY0" fmla="*/ 0 h 6858000"/>
              <a:gd name="connsiteX1" fmla="*/ 3048000 w 3048000"/>
              <a:gd name="connsiteY1" fmla="*/ 0 h 6858000"/>
              <a:gd name="connsiteX2" fmla="*/ 3048000 w 3048000"/>
              <a:gd name="connsiteY2" fmla="*/ 6858000 h 6858000"/>
              <a:gd name="connsiteX3" fmla="*/ 0 w 3048000"/>
              <a:gd name="connsiteY3" fmla="*/ 6858000 h 6858000"/>
              <a:gd name="connsiteX4" fmla="*/ 0 w 3048000"/>
              <a:gd name="connsiteY4" fmla="*/ 6856718 h 6858000"/>
              <a:gd name="connsiteX5" fmla="*/ 25680 w 3048000"/>
              <a:gd name="connsiteY5" fmla="*/ 6854130 h 6858000"/>
              <a:gd name="connsiteX6" fmla="*/ 177800 w 3048000"/>
              <a:gd name="connsiteY6" fmla="*/ 666748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48000" h="6858000">
                <a:moveTo>
                  <a:pt x="177800" y="0"/>
                </a:moveTo>
                <a:lnTo>
                  <a:pt x="3048000" y="0"/>
                </a:lnTo>
                <a:lnTo>
                  <a:pt x="3048000" y="6858000"/>
                </a:lnTo>
                <a:lnTo>
                  <a:pt x="0" y="6858000"/>
                </a:lnTo>
                <a:lnTo>
                  <a:pt x="0" y="6856718"/>
                </a:lnTo>
                <a:lnTo>
                  <a:pt x="25680" y="6854130"/>
                </a:lnTo>
                <a:cubicBezTo>
                  <a:pt x="112495" y="6836365"/>
                  <a:pt x="177800" y="6759552"/>
                  <a:pt x="177800" y="6667485"/>
                </a:cubicBezTo>
                <a:close/>
              </a:path>
            </a:pathLst>
          </a:custGeom>
        </p:spPr>
        <p:txBody>
          <a:bodyPr wrap="square">
            <a:noAutofit/>
          </a:bodyPr>
          <a:lstStyle>
            <a:lvl1pPr>
              <a:defRPr b="0" i="0">
                <a:latin typeface="Artifakt Element" panose="020B0503050000020004" pitchFamily="34" charset="77"/>
              </a:defRPr>
            </a:lvl1pPr>
          </a:lstStyle>
          <a:p>
            <a:endParaRPr lang="en-US"/>
          </a:p>
        </p:txBody>
      </p:sp>
      <p:sp>
        <p:nvSpPr>
          <p:cNvPr id="3" name="Text Placeholder 18">
            <a:extLst>
              <a:ext uri="{FF2B5EF4-FFF2-40B4-BE49-F238E27FC236}">
                <a16:creationId xmlns:a16="http://schemas.microsoft.com/office/drawing/2014/main" id="{1B283CA5-3916-A78B-185A-AEE4BBF2614C}"/>
              </a:ext>
            </a:extLst>
          </p:cNvPr>
          <p:cNvSpPr>
            <a:spLocks noGrp="1"/>
          </p:cNvSpPr>
          <p:nvPr>
            <p:ph type="body" sz="quarter" idx="28" hasCustomPrompt="1"/>
          </p:nvPr>
        </p:nvSpPr>
        <p:spPr>
          <a:xfrm>
            <a:off x="419100" y="6421359"/>
            <a:ext cx="8104187"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tifakt Element" panose="020B0503050000020004" pitchFamily="34" charset="77"/>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a:t>Click to add footer</a:t>
            </a:r>
          </a:p>
        </p:txBody>
      </p:sp>
      <p:sp>
        <p:nvSpPr>
          <p:cNvPr id="4" name="Text Placeholder 35">
            <a:extLst>
              <a:ext uri="{FF2B5EF4-FFF2-40B4-BE49-F238E27FC236}">
                <a16:creationId xmlns:a16="http://schemas.microsoft.com/office/drawing/2014/main" id="{76757596-1ED2-6D02-3058-13E9BA2BAB8B}"/>
              </a:ext>
            </a:extLst>
          </p:cNvPr>
          <p:cNvSpPr>
            <a:spLocks noGrp="1"/>
          </p:cNvSpPr>
          <p:nvPr>
            <p:ph type="body" sz="quarter" idx="30" hasCustomPrompt="1"/>
          </p:nvPr>
        </p:nvSpPr>
        <p:spPr>
          <a:xfrm>
            <a:off x="9372600" y="6553200"/>
            <a:ext cx="2400300"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tifakt Element" panose="020B0503050000020004" pitchFamily="34" charset="77"/>
              </a:defRPr>
            </a:lvl1pPr>
          </a:lstStyle>
          <a:p>
            <a:r>
              <a:rPr lang="en-US"/>
              <a:t>Image courtesy of [Name]</a:t>
            </a:r>
          </a:p>
        </p:txBody>
      </p:sp>
    </p:spTree>
    <p:extLst>
      <p:ext uri="{BB962C8B-B14F-4D97-AF65-F5344CB8AC3E}">
        <p14:creationId xmlns:p14="http://schemas.microsoft.com/office/powerpoint/2010/main" val="688996410"/>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Sided Content + Images">
    <p:bg>
      <p:bgPr>
        <a:solidFill>
          <a:schemeClr val="bg2"/>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CA0E3BC-8762-E2CB-CDE6-AAF5EFCECFF7}"/>
              </a:ext>
            </a:extLst>
          </p:cNvPr>
          <p:cNvSpPr/>
          <p:nvPr userDrawn="1"/>
        </p:nvSpPr>
        <p:spPr>
          <a:xfrm>
            <a:off x="9109722" y="1059"/>
            <a:ext cx="3094037" cy="3427942"/>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500" b="0" i="0">
              <a:latin typeface="Artifakt Element" panose="020B0503050000020004" pitchFamily="34" charset="77"/>
            </a:endParaRPr>
          </a:p>
        </p:txBody>
      </p:sp>
      <p:sp>
        <p:nvSpPr>
          <p:cNvPr id="26" name="Text Placeholder 41">
            <a:extLst>
              <a:ext uri="{FF2B5EF4-FFF2-40B4-BE49-F238E27FC236}">
                <a16:creationId xmlns:a16="http://schemas.microsoft.com/office/drawing/2014/main" id="{76A92A9C-B4C1-95DD-CB48-15E57AA277F8}"/>
              </a:ext>
            </a:extLst>
          </p:cNvPr>
          <p:cNvSpPr>
            <a:spLocks noGrp="1"/>
          </p:cNvSpPr>
          <p:nvPr>
            <p:ph type="body" sz="quarter" idx="38" hasCustomPrompt="1"/>
          </p:nvPr>
        </p:nvSpPr>
        <p:spPr>
          <a:xfrm>
            <a:off x="419100" y="1556580"/>
            <a:ext cx="5271725" cy="352782"/>
          </a:xfrm>
          <a:prstGeom prst="rect">
            <a:avLst/>
          </a:prstGeom>
        </p:spPr>
        <p:txBody>
          <a:bodyPr lIns="0" tIns="0" rIns="0" bIns="0">
            <a:noAutofit/>
          </a:bodyPr>
          <a:lstStyle>
            <a:lvl1pPr marL="0" indent="0">
              <a:spcBef>
                <a:spcPts val="0"/>
              </a:spcBef>
              <a:spcAft>
                <a:spcPts val="0"/>
              </a:spcAft>
              <a:buNone/>
              <a:defRPr sz="1600" b="0" i="0">
                <a:latin typeface="Artifakt Element" panose="020B0503050000020004" pitchFamily="34" charset="77"/>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add subtitle</a:t>
            </a:r>
          </a:p>
        </p:txBody>
      </p:sp>
      <p:sp>
        <p:nvSpPr>
          <p:cNvPr id="42" name="Picture Placeholder 41">
            <a:extLst>
              <a:ext uri="{FF2B5EF4-FFF2-40B4-BE49-F238E27FC236}">
                <a16:creationId xmlns:a16="http://schemas.microsoft.com/office/drawing/2014/main" id="{0DFB5D10-2785-8DE1-8D7E-FBB8BB5DBD81}"/>
              </a:ext>
            </a:extLst>
          </p:cNvPr>
          <p:cNvSpPr>
            <a:spLocks noGrp="1"/>
          </p:cNvSpPr>
          <p:nvPr>
            <p:ph type="pic" sz="quarter" idx="51"/>
          </p:nvPr>
        </p:nvSpPr>
        <p:spPr>
          <a:xfrm>
            <a:off x="6096000" y="0"/>
            <a:ext cx="3068637" cy="3429000"/>
          </a:xfrm>
          <a:prstGeom prst="rect">
            <a:avLst/>
          </a:prstGeom>
          <a:solidFill>
            <a:schemeClr val="tx1"/>
          </a:solidFill>
        </p:spPr>
        <p:txBody>
          <a:bodyPr/>
          <a:lstStyle>
            <a:lvl1pPr>
              <a:defRPr b="0" i="0">
                <a:latin typeface="Artifakt Element" panose="020B0503050000020004" pitchFamily="34" charset="77"/>
              </a:defRPr>
            </a:lvl1pPr>
          </a:lstStyle>
          <a:p>
            <a:endParaRPr lang="en-US"/>
          </a:p>
        </p:txBody>
      </p:sp>
      <p:sp>
        <p:nvSpPr>
          <p:cNvPr id="6" name="Title 5">
            <a:extLst>
              <a:ext uri="{FF2B5EF4-FFF2-40B4-BE49-F238E27FC236}">
                <a16:creationId xmlns:a16="http://schemas.microsoft.com/office/drawing/2014/main" id="{E7D69307-1AD1-AA51-DFBB-DEDFFACBF17B}"/>
              </a:ext>
            </a:extLst>
          </p:cNvPr>
          <p:cNvSpPr>
            <a:spLocks noGrp="1"/>
          </p:cNvSpPr>
          <p:nvPr>
            <p:ph type="title" hasCustomPrompt="1"/>
          </p:nvPr>
        </p:nvSpPr>
        <p:spPr>
          <a:xfrm>
            <a:off x="419100" y="423668"/>
            <a:ext cx="5271725" cy="963247"/>
          </a:xfrm>
        </p:spPr>
        <p:txBody>
          <a:bodyPr/>
          <a:lstStyle>
            <a:lvl1pPr>
              <a:defRPr/>
            </a:lvl1pPr>
          </a:lstStyle>
          <a:p>
            <a:r>
              <a:rPr lang="en-US"/>
              <a:t>Click to add title</a:t>
            </a:r>
          </a:p>
        </p:txBody>
      </p:sp>
      <p:sp>
        <p:nvSpPr>
          <p:cNvPr id="8" name="Text Placeholder 7">
            <a:extLst>
              <a:ext uri="{FF2B5EF4-FFF2-40B4-BE49-F238E27FC236}">
                <a16:creationId xmlns:a16="http://schemas.microsoft.com/office/drawing/2014/main" id="{E34DA2C6-52E8-C130-AA3E-7DFF8788F60A}"/>
              </a:ext>
            </a:extLst>
          </p:cNvPr>
          <p:cNvSpPr>
            <a:spLocks noGrp="1"/>
          </p:cNvSpPr>
          <p:nvPr>
            <p:ph type="body" sz="quarter" idx="53" hasCustomPrompt="1"/>
          </p:nvPr>
        </p:nvSpPr>
        <p:spPr>
          <a:xfrm>
            <a:off x="9690025" y="1637397"/>
            <a:ext cx="2029968" cy="866515"/>
          </a:xfrm>
          <a:prstGeom prst="rect">
            <a:avLst/>
          </a:prstGeom>
        </p:spPr>
        <p:txBody>
          <a:bodyPr anchor="ctr"/>
          <a:lstStyle>
            <a:lvl1pPr marL="0" indent="0">
              <a:spcBef>
                <a:spcPts val="0"/>
              </a:spcBef>
              <a:spcAft>
                <a:spcPts val="0"/>
              </a:spcAft>
              <a:buNone/>
              <a:defRPr sz="7200" b="1">
                <a:solidFill>
                  <a:schemeClr val="tx1"/>
                </a:solidFill>
                <a:latin typeface="+mj-lt"/>
              </a:defRPr>
            </a:lvl1pPr>
          </a:lstStyle>
          <a:p>
            <a:pPr lvl="0"/>
            <a:r>
              <a:rPr lang="en-US"/>
              <a:t>00%</a:t>
            </a:r>
          </a:p>
        </p:txBody>
      </p:sp>
      <p:sp>
        <p:nvSpPr>
          <p:cNvPr id="3" name="Text Placeholder 2">
            <a:extLst>
              <a:ext uri="{FF2B5EF4-FFF2-40B4-BE49-F238E27FC236}">
                <a16:creationId xmlns:a16="http://schemas.microsoft.com/office/drawing/2014/main" id="{FC8559AA-2694-F0EA-20AB-2397768EA2A2}"/>
              </a:ext>
            </a:extLst>
          </p:cNvPr>
          <p:cNvSpPr>
            <a:spLocks noGrp="1"/>
          </p:cNvSpPr>
          <p:nvPr>
            <p:ph type="body" sz="quarter" idx="56" hasCustomPrompt="1"/>
          </p:nvPr>
        </p:nvSpPr>
        <p:spPr>
          <a:xfrm>
            <a:off x="9690100" y="1034206"/>
            <a:ext cx="2029968" cy="477094"/>
          </a:xfrm>
        </p:spPr>
        <p:txBody>
          <a:bodyPr/>
          <a:lstStyle>
            <a:lvl1pPr marL="0" indent="0">
              <a:spcBef>
                <a:spcPts val="0"/>
              </a:spcBef>
              <a:spcAft>
                <a:spcPts val="0"/>
              </a:spcAft>
              <a:buClr>
                <a:schemeClr val="tx1"/>
              </a:buClr>
              <a:buNone/>
              <a:defRPr sz="1200" b="0" i="0">
                <a:solidFill>
                  <a:schemeClr val="tx1"/>
                </a:solidFill>
                <a:latin typeface="Artifakt Element" panose="020B0503050000020004" pitchFamily="34" charset="77"/>
              </a:defRPr>
            </a:lvl1pPr>
            <a:lvl2pPr marL="228600" indent="0">
              <a:buClr>
                <a:schemeClr val="tx1"/>
              </a:buClr>
              <a:buNone/>
              <a:defRPr sz="1100">
                <a:solidFill>
                  <a:schemeClr val="tx1"/>
                </a:solidFill>
              </a:defRPr>
            </a:lvl2pPr>
            <a:lvl3pPr marL="457200" indent="0">
              <a:buClr>
                <a:schemeClr val="tx1"/>
              </a:buClr>
              <a:buNone/>
              <a:defRPr sz="1050">
                <a:solidFill>
                  <a:schemeClr val="tx1"/>
                </a:solidFill>
              </a:defRPr>
            </a:lvl3pPr>
            <a:lvl4pPr marL="685800" indent="0">
              <a:buClr>
                <a:schemeClr val="tx1"/>
              </a:buClr>
              <a:buNone/>
              <a:defRPr sz="1000">
                <a:solidFill>
                  <a:schemeClr val="tx1"/>
                </a:solidFill>
              </a:defRPr>
            </a:lvl4pPr>
            <a:lvl5pPr marL="914400" indent="0">
              <a:buClr>
                <a:schemeClr val="tx1"/>
              </a:buClr>
              <a:buNone/>
              <a:defRPr sz="1000">
                <a:solidFill>
                  <a:schemeClr val="tx1"/>
                </a:solidFill>
              </a:defRPr>
            </a:lvl5pPr>
          </a:lstStyle>
          <a:p>
            <a:pPr lvl="0"/>
            <a:r>
              <a:rPr lang="en-US"/>
              <a:t>Click to add body copy</a:t>
            </a:r>
          </a:p>
        </p:txBody>
      </p:sp>
      <p:sp>
        <p:nvSpPr>
          <p:cNvPr id="7" name="Text Placeholder 10">
            <a:extLst>
              <a:ext uri="{FF2B5EF4-FFF2-40B4-BE49-F238E27FC236}">
                <a16:creationId xmlns:a16="http://schemas.microsoft.com/office/drawing/2014/main" id="{13131A73-87DD-B027-2198-A8965D3595B7}"/>
              </a:ext>
            </a:extLst>
          </p:cNvPr>
          <p:cNvSpPr>
            <a:spLocks noGrp="1"/>
          </p:cNvSpPr>
          <p:nvPr>
            <p:ph type="body" sz="quarter" idx="54" hasCustomPrompt="1"/>
          </p:nvPr>
        </p:nvSpPr>
        <p:spPr>
          <a:xfrm>
            <a:off x="419100" y="3164114"/>
            <a:ext cx="5271725" cy="2735036"/>
          </a:xfrm>
          <a:prstGeom prst="rect">
            <a:avLst/>
          </a:prstGeom>
        </p:spPr>
        <p:txBody>
          <a:bodyPr/>
          <a:lstStyle>
            <a:lvl1pPr marL="0" indent="0">
              <a:spcBef>
                <a:spcPts val="0"/>
              </a:spcBef>
              <a:spcAft>
                <a:spcPts val="1200"/>
              </a:spcAft>
              <a:buNone/>
              <a:defRPr sz="1200" b="0" i="0">
                <a:latin typeface="Artifakt Element" panose="020B0503050000020004" pitchFamily="34" charset="77"/>
              </a:defRPr>
            </a:lvl1pPr>
          </a:lstStyle>
          <a:p>
            <a:pPr lvl="0"/>
            <a:r>
              <a:rPr lang="en-US"/>
              <a:t>Click to add body copy</a:t>
            </a:r>
          </a:p>
        </p:txBody>
      </p:sp>
      <p:sp>
        <p:nvSpPr>
          <p:cNvPr id="11" name="Picture Placeholder 10">
            <a:extLst>
              <a:ext uri="{FF2B5EF4-FFF2-40B4-BE49-F238E27FC236}">
                <a16:creationId xmlns:a16="http://schemas.microsoft.com/office/drawing/2014/main" id="{A9A523DB-6FAC-3096-0062-0E1D6967ADC3}"/>
              </a:ext>
            </a:extLst>
          </p:cNvPr>
          <p:cNvSpPr>
            <a:spLocks noGrp="1"/>
          </p:cNvSpPr>
          <p:nvPr>
            <p:ph type="pic" sz="quarter" idx="57"/>
          </p:nvPr>
        </p:nvSpPr>
        <p:spPr>
          <a:xfrm>
            <a:off x="5918200" y="3429000"/>
            <a:ext cx="6273800" cy="3429000"/>
          </a:xfrm>
          <a:custGeom>
            <a:avLst/>
            <a:gdLst>
              <a:gd name="connsiteX0" fmla="*/ 177800 w 6273800"/>
              <a:gd name="connsiteY0" fmla="*/ 0 h 3429000"/>
              <a:gd name="connsiteX1" fmla="*/ 6273800 w 6273800"/>
              <a:gd name="connsiteY1" fmla="*/ 0 h 3429000"/>
              <a:gd name="connsiteX2" fmla="*/ 6273800 w 6273800"/>
              <a:gd name="connsiteY2" fmla="*/ 3429000 h 3429000"/>
              <a:gd name="connsiteX3" fmla="*/ 0 w 6273800"/>
              <a:gd name="connsiteY3" fmla="*/ 3429000 h 3429000"/>
              <a:gd name="connsiteX4" fmla="*/ 0 w 6273800"/>
              <a:gd name="connsiteY4" fmla="*/ 3426122 h 3429000"/>
              <a:gd name="connsiteX5" fmla="*/ 13037 w 6273800"/>
              <a:gd name="connsiteY5" fmla="*/ 3424808 h 3429000"/>
              <a:gd name="connsiteX6" fmla="*/ 177800 w 6273800"/>
              <a:gd name="connsiteY6" fmla="*/ 3222650 h 3429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73800" h="3429000">
                <a:moveTo>
                  <a:pt x="177800" y="0"/>
                </a:moveTo>
                <a:lnTo>
                  <a:pt x="6273800" y="0"/>
                </a:lnTo>
                <a:lnTo>
                  <a:pt x="6273800" y="3429000"/>
                </a:lnTo>
                <a:lnTo>
                  <a:pt x="0" y="3429000"/>
                </a:lnTo>
                <a:lnTo>
                  <a:pt x="0" y="3426122"/>
                </a:lnTo>
                <a:lnTo>
                  <a:pt x="13037" y="3424808"/>
                </a:lnTo>
                <a:cubicBezTo>
                  <a:pt x="107067" y="3405567"/>
                  <a:pt x="177800" y="3322369"/>
                  <a:pt x="177800" y="3222650"/>
                </a:cubicBezTo>
                <a:close/>
              </a:path>
            </a:pathLst>
          </a:custGeom>
          <a:noFill/>
        </p:spPr>
        <p:txBody>
          <a:bodyPr wrap="square">
            <a:noAutofit/>
          </a:bodyPr>
          <a:lstStyle>
            <a:lvl1pPr>
              <a:defRPr b="0" i="0">
                <a:latin typeface="Artifakt Element" panose="020B0503050000020004" pitchFamily="34" charset="77"/>
              </a:defRPr>
            </a:lvl1pPr>
          </a:lstStyle>
          <a:p>
            <a:endParaRPr lang="en-US"/>
          </a:p>
        </p:txBody>
      </p:sp>
      <p:sp>
        <p:nvSpPr>
          <p:cNvPr id="5" name="Text Placeholder 10">
            <a:extLst>
              <a:ext uri="{FF2B5EF4-FFF2-40B4-BE49-F238E27FC236}">
                <a16:creationId xmlns:a16="http://schemas.microsoft.com/office/drawing/2014/main" id="{77DC3BB8-86D0-A27F-608B-AE26DD853422}"/>
              </a:ext>
            </a:extLst>
          </p:cNvPr>
          <p:cNvSpPr>
            <a:spLocks noGrp="1"/>
          </p:cNvSpPr>
          <p:nvPr>
            <p:ph type="body" sz="quarter" idx="58" hasCustomPrompt="1"/>
          </p:nvPr>
        </p:nvSpPr>
        <p:spPr>
          <a:xfrm>
            <a:off x="419100" y="2368822"/>
            <a:ext cx="5271725" cy="590278"/>
          </a:xfrm>
          <a:prstGeom prst="rect">
            <a:avLst/>
          </a:prstGeom>
        </p:spPr>
        <p:txBody>
          <a:bodyPr/>
          <a:lstStyle>
            <a:lvl1pPr marL="0" marR="0" indent="0" algn="l" defTabSz="914354" rtl="0" eaLnBrk="1" fontAlgn="auto" latinLnBrk="0" hangingPunct="1">
              <a:lnSpc>
                <a:spcPct val="100000"/>
              </a:lnSpc>
              <a:spcBef>
                <a:spcPts val="0"/>
              </a:spcBef>
              <a:spcAft>
                <a:spcPts val="0"/>
              </a:spcAft>
              <a:buClr>
                <a:schemeClr val="tx1"/>
              </a:buClr>
              <a:buSzPct val="100000"/>
              <a:buFont typeface="Wingdings 2" panose="05020102010507070707" pitchFamily="18" charset="2"/>
              <a:buNone/>
              <a:tabLst/>
              <a:defRPr sz="2000" b="1">
                <a:solidFill>
                  <a:schemeClr val="tx1"/>
                </a:solidFill>
                <a:latin typeface="+mj-lt"/>
              </a:defRPr>
            </a:lvl1pPr>
          </a:lstStyle>
          <a:p>
            <a:pPr lvl="0"/>
            <a:r>
              <a:rPr lang="en-US"/>
              <a:t>Click to add header</a:t>
            </a:r>
          </a:p>
        </p:txBody>
      </p:sp>
      <p:sp>
        <p:nvSpPr>
          <p:cNvPr id="13" name="Text Placeholder 18">
            <a:extLst>
              <a:ext uri="{FF2B5EF4-FFF2-40B4-BE49-F238E27FC236}">
                <a16:creationId xmlns:a16="http://schemas.microsoft.com/office/drawing/2014/main" id="{D450FC74-8944-63BA-63E3-A2C37851A71A}"/>
              </a:ext>
            </a:extLst>
          </p:cNvPr>
          <p:cNvSpPr>
            <a:spLocks noGrp="1"/>
          </p:cNvSpPr>
          <p:nvPr>
            <p:ph type="body" sz="quarter" idx="28" hasCustomPrompt="1"/>
          </p:nvPr>
        </p:nvSpPr>
        <p:spPr>
          <a:xfrm>
            <a:off x="419100" y="6421359"/>
            <a:ext cx="5271725"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tifakt Element" panose="020B0503050000020004" pitchFamily="34" charset="77"/>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a:t>Click to add footer</a:t>
            </a:r>
          </a:p>
        </p:txBody>
      </p:sp>
      <p:sp>
        <p:nvSpPr>
          <p:cNvPr id="2" name="Text Placeholder 35">
            <a:extLst>
              <a:ext uri="{FF2B5EF4-FFF2-40B4-BE49-F238E27FC236}">
                <a16:creationId xmlns:a16="http://schemas.microsoft.com/office/drawing/2014/main" id="{75FDEC52-EFA0-3C6C-3F06-9201401B30DE}"/>
              </a:ext>
            </a:extLst>
          </p:cNvPr>
          <p:cNvSpPr>
            <a:spLocks noGrp="1"/>
          </p:cNvSpPr>
          <p:nvPr>
            <p:ph type="body" sz="quarter" idx="30" hasCustomPrompt="1"/>
          </p:nvPr>
        </p:nvSpPr>
        <p:spPr>
          <a:xfrm>
            <a:off x="6349059" y="6553200"/>
            <a:ext cx="5423841"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tifakt Element" panose="020B0503050000020004" pitchFamily="34" charset="77"/>
              </a:defRPr>
            </a:lvl1pPr>
          </a:lstStyle>
          <a:p>
            <a:r>
              <a:rPr lang="en-US"/>
              <a:t>Image courtesy of [Name]</a:t>
            </a:r>
          </a:p>
        </p:txBody>
      </p:sp>
      <p:sp>
        <p:nvSpPr>
          <p:cNvPr id="9" name="Text Placeholder 35">
            <a:extLst>
              <a:ext uri="{FF2B5EF4-FFF2-40B4-BE49-F238E27FC236}">
                <a16:creationId xmlns:a16="http://schemas.microsoft.com/office/drawing/2014/main" id="{1C53E2FC-F074-A722-D442-3E07F29524B7}"/>
              </a:ext>
            </a:extLst>
          </p:cNvPr>
          <p:cNvSpPr>
            <a:spLocks noGrp="1"/>
          </p:cNvSpPr>
          <p:nvPr>
            <p:ph type="body" sz="quarter" idx="59" hasCustomPrompt="1"/>
          </p:nvPr>
        </p:nvSpPr>
        <p:spPr>
          <a:xfrm>
            <a:off x="6349059" y="3078706"/>
            <a:ext cx="2506016"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tifakt Element" panose="020B0503050000020004" pitchFamily="34" charset="77"/>
              </a:defRPr>
            </a:lvl1pPr>
          </a:lstStyle>
          <a:p>
            <a:r>
              <a:rPr lang="en-US"/>
              <a:t>Image courtesy of [Name]</a:t>
            </a:r>
          </a:p>
        </p:txBody>
      </p:sp>
    </p:spTree>
    <p:extLst>
      <p:ext uri="{BB962C8B-B14F-4D97-AF65-F5344CB8AC3E}">
        <p14:creationId xmlns:p14="http://schemas.microsoft.com/office/powerpoint/2010/main" val="3811658714"/>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Light/Dark Half">
    <p:spTree>
      <p:nvGrpSpPr>
        <p:cNvPr id="1" name=""/>
        <p:cNvGrpSpPr/>
        <p:nvPr/>
      </p:nvGrpSpPr>
      <p:grpSpPr>
        <a:xfrm>
          <a:off x="0" y="0"/>
          <a:ext cx="0" cy="0"/>
          <a:chOff x="0" y="0"/>
          <a:chExt cx="0" cy="0"/>
        </a:xfrm>
      </p:grpSpPr>
      <p:sp>
        <p:nvSpPr>
          <p:cNvPr id="5" name="Rounded Rectangle 6">
            <a:extLst>
              <a:ext uri="{FF2B5EF4-FFF2-40B4-BE49-F238E27FC236}">
                <a16:creationId xmlns:a16="http://schemas.microsoft.com/office/drawing/2014/main" id="{29719A6B-0A29-A200-BD59-3E498625A389}"/>
              </a:ext>
            </a:extLst>
          </p:cNvPr>
          <p:cNvSpPr/>
          <p:nvPr userDrawn="1"/>
        </p:nvSpPr>
        <p:spPr>
          <a:xfrm>
            <a:off x="6096000" y="1"/>
            <a:ext cx="6096000" cy="6858000"/>
          </a:xfrm>
          <a:prstGeom prst="roundRect">
            <a:avLst>
              <a:gd name="adj" fmla="val 0"/>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tifakt Element" panose="020B0503050000020004" pitchFamily="34" charset="77"/>
            </a:endParaRPr>
          </a:p>
        </p:txBody>
      </p:sp>
      <p:sp>
        <p:nvSpPr>
          <p:cNvPr id="6" name="Rounded Rectangle 17">
            <a:extLst>
              <a:ext uri="{FF2B5EF4-FFF2-40B4-BE49-F238E27FC236}">
                <a16:creationId xmlns:a16="http://schemas.microsoft.com/office/drawing/2014/main" id="{F33B25BA-C8CC-A289-2B36-125B7712F0A4}"/>
              </a:ext>
            </a:extLst>
          </p:cNvPr>
          <p:cNvSpPr/>
          <p:nvPr userDrawn="1"/>
        </p:nvSpPr>
        <p:spPr>
          <a:xfrm>
            <a:off x="-3048" y="1"/>
            <a:ext cx="6096000" cy="6858000"/>
          </a:xfrm>
          <a:prstGeom prst="roundRect">
            <a:avLst>
              <a:gd name="adj" fmla="val 0"/>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endParaRPr lang="en-US" b="0" i="0">
              <a:latin typeface="Artifakt Element" panose="020B0503050000020004" pitchFamily="34" charset="77"/>
            </a:endParaRPr>
          </a:p>
        </p:txBody>
      </p:sp>
      <p:sp>
        <p:nvSpPr>
          <p:cNvPr id="3" name="Slide Number Placeholder 2">
            <a:extLst>
              <a:ext uri="{FF2B5EF4-FFF2-40B4-BE49-F238E27FC236}">
                <a16:creationId xmlns:a16="http://schemas.microsoft.com/office/drawing/2014/main" id="{E649FCFF-01FC-F032-C4C1-3098139C8504}"/>
              </a:ext>
            </a:extLst>
          </p:cNvPr>
          <p:cNvSpPr>
            <a:spLocks noGrp="1"/>
          </p:cNvSpPr>
          <p:nvPr>
            <p:ph type="sldNum" sz="quarter" idx="10"/>
          </p:nvPr>
        </p:nvSpPr>
        <p:spPr/>
        <p:txBody>
          <a:bodyPr/>
          <a:lstStyle>
            <a:lvl1pPr>
              <a:defRPr b="0" i="0">
                <a:solidFill>
                  <a:schemeClr val="accent6"/>
                </a:solidFill>
                <a:latin typeface="Artifakt Element" panose="020B0503050000020004" pitchFamily="34" charset="77"/>
              </a:defRPr>
            </a:lvl1pPr>
          </a:lstStyle>
          <a:p>
            <a:fld id="{D425CD52-4183-C145-916A-AE90310D9D4E}" type="slidenum">
              <a:rPr lang="en-US" smtClean="0"/>
              <a:pPr/>
              <a:t>‹#›</a:t>
            </a:fld>
            <a:endParaRPr lang="en-US"/>
          </a:p>
        </p:txBody>
      </p:sp>
      <p:sp>
        <p:nvSpPr>
          <p:cNvPr id="15" name="Content Placeholder 21">
            <a:extLst>
              <a:ext uri="{FF2B5EF4-FFF2-40B4-BE49-F238E27FC236}">
                <a16:creationId xmlns:a16="http://schemas.microsoft.com/office/drawing/2014/main" id="{7CAE49BC-9412-C25E-97CC-F040B4D278CE}"/>
              </a:ext>
            </a:extLst>
          </p:cNvPr>
          <p:cNvSpPr>
            <a:spLocks noGrp="1"/>
          </p:cNvSpPr>
          <p:nvPr>
            <p:ph sz="quarter" idx="51" hasCustomPrompt="1"/>
          </p:nvPr>
        </p:nvSpPr>
        <p:spPr>
          <a:xfrm>
            <a:off x="419100" y="2031964"/>
            <a:ext cx="5340512" cy="3867186"/>
          </a:xfrm>
        </p:spPr>
        <p:txBody>
          <a:bodyPr/>
          <a:lstStyle>
            <a:lvl1pPr>
              <a:defRPr b="0" i="0">
                <a:solidFill>
                  <a:schemeClr val="tx1"/>
                </a:solidFill>
                <a:latin typeface="Artifakt Element" panose="020B0503050000020004" pitchFamily="34" charset="77"/>
              </a:defRPr>
            </a:lvl1pPr>
            <a:lvl2pPr>
              <a:buClr>
                <a:schemeClr val="tx1"/>
              </a:buClr>
              <a:defRPr b="0" i="0">
                <a:solidFill>
                  <a:schemeClr val="tx1"/>
                </a:solidFill>
                <a:latin typeface="Artifakt Element" panose="020B0503050000020004" pitchFamily="34" charset="77"/>
              </a:defRPr>
            </a:lvl2pPr>
            <a:lvl3pPr>
              <a:buClr>
                <a:schemeClr val="tx1"/>
              </a:buClr>
              <a:defRPr b="0" i="0">
                <a:solidFill>
                  <a:schemeClr val="tx1"/>
                </a:solidFill>
                <a:latin typeface="Artifakt Element" panose="020B0503050000020004" pitchFamily="34" charset="77"/>
              </a:defRPr>
            </a:lvl3pPr>
            <a:lvl4pPr>
              <a:buClr>
                <a:schemeClr val="tx1"/>
              </a:buClr>
              <a:defRPr b="0" i="0">
                <a:solidFill>
                  <a:schemeClr val="tx1"/>
                </a:solidFill>
                <a:latin typeface="Artifakt Element" panose="020B0503050000020004" pitchFamily="34" charset="77"/>
              </a:defRPr>
            </a:lvl4pPr>
            <a:lvl5pPr>
              <a:buClr>
                <a:schemeClr val="tx1"/>
              </a:buClr>
              <a:defRPr b="0" i="0">
                <a:solidFill>
                  <a:schemeClr val="tx1"/>
                </a:solidFill>
                <a:latin typeface="Artifakt Element" panose="020B0503050000020004" pitchFamily="34" charset="77"/>
              </a:defRPr>
            </a:lvl5pPr>
          </a:lstStyle>
          <a:p>
            <a:pPr lvl="0"/>
            <a:r>
              <a:rPr lang="en-US"/>
              <a:t>Click to add body copy</a:t>
            </a:r>
          </a:p>
          <a:p>
            <a:pPr lvl="1"/>
            <a:r>
              <a:rPr lang="en-US"/>
              <a:t>Second level</a:t>
            </a:r>
          </a:p>
          <a:p>
            <a:pPr lvl="2"/>
            <a:r>
              <a:rPr lang="en-US"/>
              <a:t>Third level</a:t>
            </a:r>
          </a:p>
          <a:p>
            <a:pPr lvl="3"/>
            <a:r>
              <a:rPr lang="en-US"/>
              <a:t>Fourth level</a:t>
            </a:r>
          </a:p>
          <a:p>
            <a:pPr lvl="4"/>
            <a:r>
              <a:rPr lang="en-US"/>
              <a:t>Fifth level</a:t>
            </a:r>
          </a:p>
        </p:txBody>
      </p:sp>
      <p:sp>
        <p:nvSpPr>
          <p:cNvPr id="16" name="Content Placeholder 21">
            <a:extLst>
              <a:ext uri="{FF2B5EF4-FFF2-40B4-BE49-F238E27FC236}">
                <a16:creationId xmlns:a16="http://schemas.microsoft.com/office/drawing/2014/main" id="{442A4E50-0827-2491-73BE-123A24961C33}"/>
              </a:ext>
            </a:extLst>
          </p:cNvPr>
          <p:cNvSpPr>
            <a:spLocks noGrp="1"/>
          </p:cNvSpPr>
          <p:nvPr>
            <p:ph sz="quarter" idx="52" hasCustomPrompt="1"/>
          </p:nvPr>
        </p:nvSpPr>
        <p:spPr>
          <a:xfrm>
            <a:off x="6443500" y="2031964"/>
            <a:ext cx="5329400" cy="3867186"/>
          </a:xfrm>
        </p:spPr>
        <p:txBody>
          <a:bodyPr/>
          <a:lstStyle>
            <a:lvl1pPr>
              <a:buClr>
                <a:schemeClr val="bg1"/>
              </a:buClr>
              <a:defRPr b="0" i="0">
                <a:solidFill>
                  <a:schemeClr val="bg1"/>
                </a:solidFill>
                <a:latin typeface="Artifakt Element" panose="020B0503050000020004" pitchFamily="34" charset="77"/>
              </a:defRPr>
            </a:lvl1pPr>
            <a:lvl2pPr>
              <a:buClr>
                <a:schemeClr val="bg1"/>
              </a:buClr>
              <a:defRPr b="0" i="0">
                <a:solidFill>
                  <a:schemeClr val="bg1"/>
                </a:solidFill>
                <a:latin typeface="Artifakt Element" panose="020B0503050000020004" pitchFamily="34" charset="77"/>
              </a:defRPr>
            </a:lvl2pPr>
            <a:lvl3pPr>
              <a:buClr>
                <a:schemeClr val="bg1"/>
              </a:buClr>
              <a:defRPr b="0" i="0">
                <a:solidFill>
                  <a:schemeClr val="bg1"/>
                </a:solidFill>
                <a:latin typeface="Artifakt Element" panose="020B0503050000020004" pitchFamily="34" charset="77"/>
              </a:defRPr>
            </a:lvl3pPr>
            <a:lvl4pPr>
              <a:buClr>
                <a:schemeClr val="bg1"/>
              </a:buClr>
              <a:defRPr b="0" i="0">
                <a:solidFill>
                  <a:schemeClr val="bg1"/>
                </a:solidFill>
                <a:latin typeface="Artifakt Element" panose="020B0503050000020004" pitchFamily="34" charset="77"/>
              </a:defRPr>
            </a:lvl4pPr>
            <a:lvl5pPr>
              <a:buClr>
                <a:schemeClr val="bg1"/>
              </a:buClr>
              <a:defRPr b="0" i="0">
                <a:solidFill>
                  <a:schemeClr val="bg1"/>
                </a:solidFill>
                <a:latin typeface="Artifakt Element" panose="020B0503050000020004" pitchFamily="34" charset="77"/>
              </a:defRPr>
            </a:lvl5pPr>
          </a:lstStyle>
          <a:p>
            <a:pPr lvl="0"/>
            <a:r>
              <a:rPr lang="en-US"/>
              <a:t>Click to add body copy</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C7B72C6A-A0CC-53A1-5513-68CB4538C4D5}"/>
              </a:ext>
            </a:extLst>
          </p:cNvPr>
          <p:cNvSpPr>
            <a:spLocks noGrp="1"/>
          </p:cNvSpPr>
          <p:nvPr>
            <p:ph type="title" hasCustomPrompt="1"/>
          </p:nvPr>
        </p:nvSpPr>
        <p:spPr>
          <a:xfrm>
            <a:off x="419100" y="423668"/>
            <a:ext cx="5329400" cy="1214631"/>
          </a:xfrm>
        </p:spPr>
        <p:txBody>
          <a:bodyPr/>
          <a:lstStyle/>
          <a:p>
            <a:r>
              <a:rPr lang="en-US"/>
              <a:t>Click to add title</a:t>
            </a:r>
          </a:p>
        </p:txBody>
      </p:sp>
      <p:sp>
        <p:nvSpPr>
          <p:cNvPr id="7" name="Text Placeholder 6">
            <a:extLst>
              <a:ext uri="{FF2B5EF4-FFF2-40B4-BE49-F238E27FC236}">
                <a16:creationId xmlns:a16="http://schemas.microsoft.com/office/drawing/2014/main" id="{6C2DE034-EC96-563A-9D26-060FAE9CD2B0}"/>
              </a:ext>
            </a:extLst>
          </p:cNvPr>
          <p:cNvSpPr>
            <a:spLocks noGrp="1"/>
          </p:cNvSpPr>
          <p:nvPr>
            <p:ph type="body" sz="quarter" idx="53" hasCustomPrompt="1"/>
          </p:nvPr>
        </p:nvSpPr>
        <p:spPr>
          <a:xfrm>
            <a:off x="6443500" y="423668"/>
            <a:ext cx="5329400" cy="1214631"/>
          </a:xfrm>
        </p:spPr>
        <p:txBody>
          <a:bodyPr/>
          <a:lstStyle>
            <a:lvl1pPr marL="0" indent="0">
              <a:lnSpc>
                <a:spcPct val="90000"/>
              </a:lnSpc>
              <a:spcBef>
                <a:spcPts val="0"/>
              </a:spcBef>
              <a:spcAft>
                <a:spcPts val="0"/>
              </a:spcAft>
              <a:buNone/>
              <a:defRPr sz="3600" b="1">
                <a:solidFill>
                  <a:schemeClr val="bg1"/>
                </a:solidFill>
                <a:latin typeface="+mj-lt"/>
              </a:defRPr>
            </a:lvl1pPr>
          </a:lstStyle>
          <a:p>
            <a:pPr lvl="0"/>
            <a:r>
              <a:rPr lang="en-US"/>
              <a:t>Click to add title</a:t>
            </a:r>
          </a:p>
        </p:txBody>
      </p:sp>
      <p:sp>
        <p:nvSpPr>
          <p:cNvPr id="8" name="Text Placeholder 18">
            <a:extLst>
              <a:ext uri="{FF2B5EF4-FFF2-40B4-BE49-F238E27FC236}">
                <a16:creationId xmlns:a16="http://schemas.microsoft.com/office/drawing/2014/main" id="{D3452C1B-BCC3-8962-1914-B49ABEA69D4D}"/>
              </a:ext>
            </a:extLst>
          </p:cNvPr>
          <p:cNvSpPr>
            <a:spLocks noGrp="1"/>
          </p:cNvSpPr>
          <p:nvPr>
            <p:ph type="body" sz="quarter" idx="28" hasCustomPrompt="1"/>
          </p:nvPr>
        </p:nvSpPr>
        <p:spPr>
          <a:xfrm>
            <a:off x="419100" y="6421359"/>
            <a:ext cx="53405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tifakt Element" panose="020B0503050000020004" pitchFamily="34" charset="77"/>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a:t>Click to add footer</a:t>
            </a:r>
          </a:p>
        </p:txBody>
      </p:sp>
    </p:spTree>
    <p:extLst>
      <p:ext uri="{BB962C8B-B14F-4D97-AF65-F5344CB8AC3E}">
        <p14:creationId xmlns:p14="http://schemas.microsoft.com/office/powerpoint/2010/main" val="44545598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ig Quote">
    <p:bg>
      <p:bgPr>
        <a:solidFill>
          <a:schemeClr val="bg1"/>
        </a:solidFill>
        <a:effectLst/>
      </p:bgPr>
    </p:bg>
    <p:spTree>
      <p:nvGrpSpPr>
        <p:cNvPr id="1" name=""/>
        <p:cNvGrpSpPr/>
        <p:nvPr/>
      </p:nvGrpSpPr>
      <p:grpSpPr>
        <a:xfrm>
          <a:off x="0" y="0"/>
          <a:ext cx="0" cy="0"/>
          <a:chOff x="0" y="0"/>
          <a:chExt cx="0" cy="0"/>
        </a:xfrm>
      </p:grpSpPr>
      <p:sp>
        <p:nvSpPr>
          <p:cNvPr id="5" name="object 2">
            <a:extLst>
              <a:ext uri="{FF2B5EF4-FFF2-40B4-BE49-F238E27FC236}">
                <a16:creationId xmlns:a16="http://schemas.microsoft.com/office/drawing/2014/main" id="{9ACBE8B7-59B4-E6E0-ED5D-89E20091C1D1}"/>
              </a:ext>
            </a:extLst>
          </p:cNvPr>
          <p:cNvSpPr/>
          <p:nvPr userDrawn="1"/>
        </p:nvSpPr>
        <p:spPr>
          <a:xfrm>
            <a:off x="419100" y="419100"/>
            <a:ext cx="11364913" cy="5997575"/>
          </a:xfrm>
          <a:custGeom>
            <a:avLst/>
            <a:gdLst/>
            <a:ahLst/>
            <a:cxnLst/>
            <a:rect l="l" t="t" r="r" b="b"/>
            <a:pathLst>
              <a:path w="9772650" h="5314950">
                <a:moveTo>
                  <a:pt x="9772650" y="0"/>
                </a:moveTo>
                <a:lnTo>
                  <a:pt x="0" y="0"/>
                </a:lnTo>
                <a:lnTo>
                  <a:pt x="0" y="5314950"/>
                </a:lnTo>
                <a:lnTo>
                  <a:pt x="9772650" y="5314950"/>
                </a:lnTo>
                <a:lnTo>
                  <a:pt x="9772650" y="0"/>
                </a:lnTo>
                <a:close/>
              </a:path>
            </a:pathLst>
          </a:custGeom>
          <a:solidFill>
            <a:srgbClr val="F5F5F0"/>
          </a:solidFill>
        </p:spPr>
        <p:txBody>
          <a:bodyPr wrap="square" lIns="0" tIns="0" rIns="0" bIns="0" rtlCol="0"/>
          <a:lstStyle>
            <a:defPPr>
              <a:defRPr kern="0"/>
            </a:defPPr>
          </a:lstStyle>
          <a:p>
            <a:endParaRPr b="0" i="0">
              <a:latin typeface="Artifakt Element" panose="020B0503050000020004" pitchFamily="34" charset="77"/>
            </a:endParaRPr>
          </a:p>
        </p:txBody>
      </p:sp>
      <p:sp>
        <p:nvSpPr>
          <p:cNvPr id="4" name="Subtitle 2">
            <a:extLst>
              <a:ext uri="{FF2B5EF4-FFF2-40B4-BE49-F238E27FC236}">
                <a16:creationId xmlns:a16="http://schemas.microsoft.com/office/drawing/2014/main" id="{2F0F5204-3FE4-73DD-B99E-F6A49528E10B}"/>
              </a:ext>
            </a:extLst>
          </p:cNvPr>
          <p:cNvSpPr>
            <a:spLocks noGrp="1"/>
          </p:cNvSpPr>
          <p:nvPr>
            <p:ph type="subTitle" idx="1" hasCustomPrompt="1"/>
          </p:nvPr>
        </p:nvSpPr>
        <p:spPr>
          <a:xfrm>
            <a:off x="2463508" y="4517514"/>
            <a:ext cx="3815213" cy="225736"/>
          </a:xfrm>
          <a:prstGeom prst="rect">
            <a:avLst/>
          </a:prstGeom>
        </p:spPr>
        <p:txBody>
          <a:bodyPr lIns="0" rIns="0" anchor="b">
            <a:noAutofit/>
          </a:bodyPr>
          <a:lstStyle>
            <a:lvl1pPr marL="0" indent="0" algn="l">
              <a:lnSpc>
                <a:spcPct val="100000"/>
              </a:lnSpc>
              <a:spcBef>
                <a:spcPts val="0"/>
              </a:spcBef>
              <a:spcAft>
                <a:spcPts val="0"/>
              </a:spcAft>
              <a:buNone/>
              <a:defRPr sz="1400" b="0" i="0" spc="0">
                <a:solidFill>
                  <a:schemeClr val="tx1"/>
                </a:solidFill>
                <a:latin typeface="Artifakt Element" panose="020B0503050000020004" pitchFamily="34" charset="77"/>
              </a:defRPr>
            </a:lvl1pPr>
            <a:lvl2pPr marL="457178" indent="0" algn="ctr">
              <a:buNone/>
              <a:defRPr sz="2000"/>
            </a:lvl2pPr>
            <a:lvl3pPr marL="914354" indent="0" algn="ctr">
              <a:buNone/>
              <a:defRPr sz="1800"/>
            </a:lvl3pPr>
            <a:lvl4pPr marL="1371532" indent="0" algn="ctr">
              <a:buNone/>
              <a:defRPr sz="1600"/>
            </a:lvl4pPr>
            <a:lvl5pPr marL="1828709" indent="0" algn="ctr">
              <a:buNone/>
              <a:defRPr sz="1600"/>
            </a:lvl5pPr>
            <a:lvl6pPr marL="2285886" indent="0" algn="ctr">
              <a:buNone/>
              <a:defRPr sz="1600"/>
            </a:lvl6pPr>
            <a:lvl7pPr marL="2743062" indent="0" algn="ctr">
              <a:buNone/>
              <a:defRPr sz="1600"/>
            </a:lvl7pPr>
            <a:lvl8pPr marL="3200240" indent="0" algn="ctr">
              <a:buNone/>
              <a:defRPr sz="1600"/>
            </a:lvl8pPr>
            <a:lvl9pPr marL="3657418" indent="0" algn="ctr">
              <a:buNone/>
              <a:defRPr sz="1600"/>
            </a:lvl9pPr>
          </a:lstStyle>
          <a:p>
            <a:r>
              <a:rPr lang="en-US"/>
              <a:t>Add name here, title here​, company here</a:t>
            </a:r>
          </a:p>
        </p:txBody>
      </p:sp>
      <p:sp>
        <p:nvSpPr>
          <p:cNvPr id="8" name="Title 7">
            <a:extLst>
              <a:ext uri="{FF2B5EF4-FFF2-40B4-BE49-F238E27FC236}">
                <a16:creationId xmlns:a16="http://schemas.microsoft.com/office/drawing/2014/main" id="{A25CF914-38EB-0CBF-B547-73D2242D79C3}"/>
              </a:ext>
            </a:extLst>
          </p:cNvPr>
          <p:cNvSpPr>
            <a:spLocks noGrp="1"/>
          </p:cNvSpPr>
          <p:nvPr>
            <p:ph type="title" hasCustomPrompt="1"/>
          </p:nvPr>
        </p:nvSpPr>
        <p:spPr>
          <a:xfrm>
            <a:off x="2463508" y="2511425"/>
            <a:ext cx="7165975" cy="1835150"/>
          </a:xfrm>
        </p:spPr>
        <p:txBody>
          <a:bodyPr/>
          <a:lstStyle>
            <a:lvl1pPr>
              <a:lnSpc>
                <a:spcPct val="90000"/>
              </a:lnSpc>
              <a:defRPr sz="4000"/>
            </a:lvl1pPr>
          </a:lstStyle>
          <a:p>
            <a:r>
              <a:rPr lang="en-US"/>
              <a:t>Click to add quote</a:t>
            </a:r>
          </a:p>
        </p:txBody>
      </p:sp>
      <p:sp>
        <p:nvSpPr>
          <p:cNvPr id="7" name="Text Placeholder 18">
            <a:extLst>
              <a:ext uri="{FF2B5EF4-FFF2-40B4-BE49-F238E27FC236}">
                <a16:creationId xmlns:a16="http://schemas.microsoft.com/office/drawing/2014/main" id="{EF6A8FB6-47FB-9F51-804A-9686B96B8F16}"/>
              </a:ext>
            </a:extLst>
          </p:cNvPr>
          <p:cNvSpPr>
            <a:spLocks noGrp="1"/>
          </p:cNvSpPr>
          <p:nvPr>
            <p:ph type="body" sz="quarter" idx="28" hasCustomPrompt="1"/>
          </p:nvPr>
        </p:nvSpPr>
        <p:spPr>
          <a:xfrm>
            <a:off x="419100" y="6421359"/>
            <a:ext cx="5271725"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tifakt Element" panose="020B0503050000020004" pitchFamily="34" charset="77"/>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a:t>Click to add footer</a:t>
            </a:r>
          </a:p>
        </p:txBody>
      </p:sp>
      <p:sp>
        <p:nvSpPr>
          <p:cNvPr id="9" name="Slide Number Placeholder 14">
            <a:extLst>
              <a:ext uri="{FF2B5EF4-FFF2-40B4-BE49-F238E27FC236}">
                <a16:creationId xmlns:a16="http://schemas.microsoft.com/office/drawing/2014/main" id="{84D5E117-4226-93E4-A034-F81E693F388E}"/>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tx2"/>
                </a:solidFill>
                <a:latin typeface="Artifakt Element" panose="020B0503050000020004" pitchFamily="34" charset="77"/>
              </a:defRPr>
            </a:lvl1pPr>
          </a:lstStyle>
          <a:p>
            <a:fld id="{D425CD52-4183-C145-916A-AE90310D9D4E}" type="slidenum">
              <a:rPr lang="en-US" smtClean="0"/>
              <a:pPr/>
              <a:t>‹#›</a:t>
            </a:fld>
            <a:endParaRPr lang="en-US"/>
          </a:p>
        </p:txBody>
      </p:sp>
    </p:spTree>
    <p:extLst>
      <p:ext uri="{BB962C8B-B14F-4D97-AF65-F5344CB8AC3E}">
        <p14:creationId xmlns:p14="http://schemas.microsoft.com/office/powerpoint/2010/main" val="350055142"/>
      </p:ext>
    </p:extLst>
  </p:cSld>
  <p:clrMapOvr>
    <a:masterClrMapping/>
  </p:clrMapOvr>
  <p:extLst>
    <p:ext uri="{DCECCB84-F9BA-43D5-87BE-67443E8EF086}">
      <p15:sldGuideLst xmlns:p15="http://schemas.microsoft.com/office/powerpoint/2012/main"/>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Quote + Full Imag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DC7A033-478F-11A7-4111-DF2AD89B3520}"/>
              </a:ext>
            </a:extLst>
          </p:cNvPr>
          <p:cNvSpPr/>
          <p:nvPr userDrawn="1"/>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1" b="0" i="0">
              <a:latin typeface="Artifakt Element" panose="020B0503050000020004" pitchFamily="34" charset="77"/>
            </a:endParaRPr>
          </a:p>
        </p:txBody>
      </p:sp>
      <p:sp>
        <p:nvSpPr>
          <p:cNvPr id="3" name="Picture Placeholder 2">
            <a:extLst>
              <a:ext uri="{FF2B5EF4-FFF2-40B4-BE49-F238E27FC236}">
                <a16:creationId xmlns:a16="http://schemas.microsoft.com/office/drawing/2014/main" id="{816450DC-0567-EADF-88E7-CEF8D13AADD6}"/>
              </a:ext>
            </a:extLst>
          </p:cNvPr>
          <p:cNvSpPr>
            <a:spLocks noGrp="1"/>
          </p:cNvSpPr>
          <p:nvPr>
            <p:ph type="pic" sz="quarter" idx="10"/>
          </p:nvPr>
        </p:nvSpPr>
        <p:spPr>
          <a:xfrm>
            <a:off x="0" y="0"/>
            <a:ext cx="12192000" cy="6858000"/>
          </a:xfrm>
          <a:custGeom>
            <a:avLst/>
            <a:gdLst>
              <a:gd name="connsiteX0" fmla="*/ 2742284 w 12192000"/>
              <a:gd name="connsiteY0" fmla="*/ 1220419 h 6858000"/>
              <a:gd name="connsiteX1" fmla="*/ 2470402 w 12192000"/>
              <a:gd name="connsiteY1" fmla="*/ 1492300 h 6858000"/>
              <a:gd name="connsiteX2" fmla="*/ 2470402 w 12192000"/>
              <a:gd name="connsiteY2" fmla="*/ 5349849 h 6858000"/>
              <a:gd name="connsiteX3" fmla="*/ 2742284 w 12192000"/>
              <a:gd name="connsiteY3" fmla="*/ 5621731 h 6858000"/>
              <a:gd name="connsiteX4" fmla="*/ 9441788 w 12192000"/>
              <a:gd name="connsiteY4" fmla="*/ 5621731 h 6858000"/>
              <a:gd name="connsiteX5" fmla="*/ 9713670 w 12192000"/>
              <a:gd name="connsiteY5" fmla="*/ 5349849 h 6858000"/>
              <a:gd name="connsiteX6" fmla="*/ 9713670 w 12192000"/>
              <a:gd name="connsiteY6" fmla="*/ 1492300 h 6858000"/>
              <a:gd name="connsiteX7" fmla="*/ 9441788 w 12192000"/>
              <a:gd name="connsiteY7" fmla="*/ 1220419 h 6858000"/>
              <a:gd name="connsiteX8" fmla="*/ 0 w 12192000"/>
              <a:gd name="connsiteY8" fmla="*/ 0 h 6858000"/>
              <a:gd name="connsiteX9" fmla="*/ 12192000 w 12192000"/>
              <a:gd name="connsiteY9" fmla="*/ 0 h 6858000"/>
              <a:gd name="connsiteX10" fmla="*/ 12192000 w 12192000"/>
              <a:gd name="connsiteY10" fmla="*/ 6858000 h 6858000"/>
              <a:gd name="connsiteX11" fmla="*/ 0 w 12192000"/>
              <a:gd name="connsiteY1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858000">
                <a:moveTo>
                  <a:pt x="2742284" y="1220419"/>
                </a:moveTo>
                <a:cubicBezTo>
                  <a:pt x="2592322" y="1220419"/>
                  <a:pt x="2470402" y="1342339"/>
                  <a:pt x="2470402" y="1492300"/>
                </a:cubicBezTo>
                <a:lnTo>
                  <a:pt x="2470402" y="5349849"/>
                </a:lnTo>
                <a:cubicBezTo>
                  <a:pt x="2470402" y="5499811"/>
                  <a:pt x="2592322" y="5621731"/>
                  <a:pt x="2742284" y="5621731"/>
                </a:cubicBezTo>
                <a:lnTo>
                  <a:pt x="9441788" y="5621731"/>
                </a:lnTo>
                <a:cubicBezTo>
                  <a:pt x="9591750" y="5621731"/>
                  <a:pt x="9713670" y="5499811"/>
                  <a:pt x="9713670" y="5349849"/>
                </a:cubicBezTo>
                <a:lnTo>
                  <a:pt x="9713670" y="1492300"/>
                </a:lnTo>
                <a:cubicBezTo>
                  <a:pt x="9713670" y="1342339"/>
                  <a:pt x="9591750" y="1220419"/>
                  <a:pt x="9441788" y="1220419"/>
                </a:cubicBezTo>
                <a:close/>
                <a:moveTo>
                  <a:pt x="0" y="0"/>
                </a:moveTo>
                <a:lnTo>
                  <a:pt x="12192000" y="0"/>
                </a:lnTo>
                <a:lnTo>
                  <a:pt x="12192000" y="6858000"/>
                </a:lnTo>
                <a:lnTo>
                  <a:pt x="0" y="6858000"/>
                </a:lnTo>
                <a:close/>
              </a:path>
            </a:pathLst>
          </a:custGeom>
          <a:solidFill>
            <a:schemeClr val="bg2"/>
          </a:solidFill>
        </p:spPr>
        <p:txBody>
          <a:bodyPr wrap="square">
            <a:noAutofit/>
          </a:bodyPr>
          <a:lstStyle>
            <a:lvl1pPr>
              <a:defRPr b="0" i="0">
                <a:latin typeface="Artifakt Element" panose="020B0503050000020004" pitchFamily="34" charset="77"/>
              </a:defRPr>
            </a:lvl1pPr>
          </a:lstStyle>
          <a:p>
            <a:endParaRPr lang="en-US"/>
          </a:p>
        </p:txBody>
      </p:sp>
      <p:sp>
        <p:nvSpPr>
          <p:cNvPr id="15" name="Subtitle 2">
            <a:extLst>
              <a:ext uri="{FF2B5EF4-FFF2-40B4-BE49-F238E27FC236}">
                <a16:creationId xmlns:a16="http://schemas.microsoft.com/office/drawing/2014/main" id="{749FD21C-BCA7-B274-F1E4-1065000A0BBE}"/>
              </a:ext>
            </a:extLst>
          </p:cNvPr>
          <p:cNvSpPr>
            <a:spLocks noGrp="1"/>
          </p:cNvSpPr>
          <p:nvPr>
            <p:ph type="subTitle" idx="1" hasCustomPrompt="1"/>
          </p:nvPr>
        </p:nvSpPr>
        <p:spPr>
          <a:xfrm>
            <a:off x="3668423" y="4608066"/>
            <a:ext cx="3815213" cy="225736"/>
          </a:xfrm>
          <a:prstGeom prst="rect">
            <a:avLst/>
          </a:prstGeom>
        </p:spPr>
        <p:txBody>
          <a:bodyPr lIns="0" rIns="0" anchor="b">
            <a:noAutofit/>
          </a:bodyPr>
          <a:lstStyle>
            <a:lvl1pPr marL="0" indent="0" algn="l">
              <a:lnSpc>
                <a:spcPct val="100000"/>
              </a:lnSpc>
              <a:spcBef>
                <a:spcPts val="0"/>
              </a:spcBef>
              <a:spcAft>
                <a:spcPts val="0"/>
              </a:spcAft>
              <a:buNone/>
              <a:defRPr sz="1400" b="0" i="0" spc="0">
                <a:solidFill>
                  <a:schemeClr val="tx1"/>
                </a:solidFill>
                <a:latin typeface="Artifakt Element" panose="020B0503050000020004" pitchFamily="34" charset="77"/>
              </a:defRPr>
            </a:lvl1pPr>
            <a:lvl2pPr marL="457178" indent="0" algn="ctr">
              <a:buNone/>
              <a:defRPr sz="2000"/>
            </a:lvl2pPr>
            <a:lvl3pPr marL="914354" indent="0" algn="ctr">
              <a:buNone/>
              <a:defRPr sz="1800"/>
            </a:lvl3pPr>
            <a:lvl4pPr marL="1371532" indent="0" algn="ctr">
              <a:buNone/>
              <a:defRPr sz="1600"/>
            </a:lvl4pPr>
            <a:lvl5pPr marL="1828709" indent="0" algn="ctr">
              <a:buNone/>
              <a:defRPr sz="1600"/>
            </a:lvl5pPr>
            <a:lvl6pPr marL="2285886" indent="0" algn="ctr">
              <a:buNone/>
              <a:defRPr sz="1600"/>
            </a:lvl6pPr>
            <a:lvl7pPr marL="2743062" indent="0" algn="ctr">
              <a:buNone/>
              <a:defRPr sz="1600"/>
            </a:lvl7pPr>
            <a:lvl8pPr marL="3200240" indent="0" algn="ctr">
              <a:buNone/>
              <a:defRPr sz="1600"/>
            </a:lvl8pPr>
            <a:lvl9pPr marL="3657418" indent="0" algn="ctr">
              <a:buNone/>
              <a:defRPr sz="1600"/>
            </a:lvl9pPr>
          </a:lstStyle>
          <a:p>
            <a:r>
              <a:rPr lang="en-US"/>
              <a:t>Add name here, title here​, company here</a:t>
            </a:r>
          </a:p>
        </p:txBody>
      </p:sp>
      <p:sp>
        <p:nvSpPr>
          <p:cNvPr id="10" name="Title 9">
            <a:extLst>
              <a:ext uri="{FF2B5EF4-FFF2-40B4-BE49-F238E27FC236}">
                <a16:creationId xmlns:a16="http://schemas.microsoft.com/office/drawing/2014/main" id="{225AAA35-3063-4132-B1F5-D8D22785743B}"/>
              </a:ext>
            </a:extLst>
          </p:cNvPr>
          <p:cNvSpPr>
            <a:spLocks noGrp="1"/>
          </p:cNvSpPr>
          <p:nvPr>
            <p:ph type="title" hasCustomPrompt="1"/>
          </p:nvPr>
        </p:nvSpPr>
        <p:spPr>
          <a:xfrm>
            <a:off x="3668423" y="2423886"/>
            <a:ext cx="5088391" cy="1948612"/>
          </a:xfrm>
        </p:spPr>
        <p:txBody>
          <a:bodyPr/>
          <a:lstStyle>
            <a:lvl1pPr>
              <a:lnSpc>
                <a:spcPct val="90000"/>
              </a:lnSpc>
              <a:defRPr sz="3200"/>
            </a:lvl1pPr>
          </a:lstStyle>
          <a:p>
            <a:r>
              <a:rPr lang="en-US"/>
              <a:t>Click to add quote</a:t>
            </a:r>
          </a:p>
        </p:txBody>
      </p:sp>
      <p:sp>
        <p:nvSpPr>
          <p:cNvPr id="5" name="Text Placeholder 35">
            <a:extLst>
              <a:ext uri="{FF2B5EF4-FFF2-40B4-BE49-F238E27FC236}">
                <a16:creationId xmlns:a16="http://schemas.microsoft.com/office/drawing/2014/main" id="{59ADF421-303C-C7CE-2F3B-A5E5EE10100D}"/>
              </a:ext>
            </a:extLst>
          </p:cNvPr>
          <p:cNvSpPr>
            <a:spLocks noGrp="1"/>
          </p:cNvSpPr>
          <p:nvPr>
            <p:ph type="body" sz="quarter" idx="30" hasCustomPrompt="1"/>
          </p:nvPr>
        </p:nvSpPr>
        <p:spPr>
          <a:xfrm>
            <a:off x="448926" y="6502400"/>
            <a:ext cx="5198150" cy="136208"/>
          </a:xfrm>
          <a:prstGeom prst="rect">
            <a:avLst/>
          </a:prstGeom>
        </p:spPr>
        <p:txBody>
          <a:bodyPr lIns="0" tIns="0" rIns="0" bIns="0" anchor="b">
            <a:noAutofit/>
          </a:bodyPr>
          <a:lstStyle>
            <a:lvl1pPr marL="0" indent="0">
              <a:lnSpc>
                <a:spcPct val="90000"/>
              </a:lnSpc>
              <a:spcBef>
                <a:spcPts val="0"/>
              </a:spcBef>
              <a:spcAft>
                <a:spcPts val="0"/>
              </a:spcAft>
              <a:buNone/>
              <a:defRPr sz="600" b="0" i="0">
                <a:solidFill>
                  <a:schemeClr val="bg1"/>
                </a:solidFill>
                <a:latin typeface="Artifakt Element" panose="020B0503050000020004" pitchFamily="34" charset="77"/>
              </a:defRPr>
            </a:lvl1pPr>
          </a:lstStyle>
          <a:p>
            <a:r>
              <a:rPr lang="en-US"/>
              <a:t>Image courtesy of [Name]</a:t>
            </a:r>
          </a:p>
        </p:txBody>
      </p:sp>
    </p:spTree>
    <p:extLst>
      <p:ext uri="{BB962C8B-B14F-4D97-AF65-F5344CB8AC3E}">
        <p14:creationId xmlns:p14="http://schemas.microsoft.com/office/powerpoint/2010/main" val="1409455224"/>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2 (Light)">
    <p:bg>
      <p:bgPr>
        <a:solidFill>
          <a:srgbClr val="F5F5F0"/>
        </a:solidFill>
        <a:effectLst/>
      </p:bgPr>
    </p:bg>
    <p:spTree>
      <p:nvGrpSpPr>
        <p:cNvPr id="1" name=""/>
        <p:cNvGrpSpPr/>
        <p:nvPr/>
      </p:nvGrpSpPr>
      <p:grpSpPr>
        <a:xfrm>
          <a:off x="0" y="0"/>
          <a:ext cx="0" cy="0"/>
          <a:chOff x="0" y="0"/>
          <a:chExt cx="0" cy="0"/>
        </a:xfrm>
      </p:grpSpPr>
      <p:sp>
        <p:nvSpPr>
          <p:cNvPr id="22" name="Title 1">
            <a:extLst>
              <a:ext uri="{FF2B5EF4-FFF2-40B4-BE49-F238E27FC236}">
                <a16:creationId xmlns:a16="http://schemas.microsoft.com/office/drawing/2014/main" id="{3DA4FE46-441B-3072-F84D-6F30456E83B9}"/>
              </a:ext>
            </a:extLst>
          </p:cNvPr>
          <p:cNvSpPr>
            <a:spLocks noGrp="1"/>
          </p:cNvSpPr>
          <p:nvPr>
            <p:ph type="title" hasCustomPrompt="1"/>
          </p:nvPr>
        </p:nvSpPr>
        <p:spPr>
          <a:xfrm>
            <a:off x="6574860" y="1517581"/>
            <a:ext cx="5198040" cy="3044898"/>
          </a:xfrm>
          <a:prstGeom prst="rect">
            <a:avLst/>
          </a:prstGeom>
        </p:spPr>
        <p:txBody>
          <a:bodyPr lIns="0" tIns="46800" rIns="0" anchor="b">
            <a:noAutofit/>
          </a:bodyPr>
          <a:lstStyle>
            <a:lvl1pPr>
              <a:lnSpc>
                <a:spcPts val="5600"/>
              </a:lnSpc>
              <a:defRPr sz="5400"/>
            </a:lvl1pPr>
          </a:lstStyle>
          <a:p>
            <a:r>
              <a:rPr lang="en-US"/>
              <a:t>Click to add</a:t>
            </a:r>
            <a:br>
              <a:rPr lang="en-US"/>
            </a:br>
            <a:r>
              <a:rPr lang="en-US"/>
              <a:t>main title that can extend</a:t>
            </a:r>
            <a:br>
              <a:rPr lang="en-US"/>
            </a:br>
            <a:r>
              <a:rPr lang="en-US"/>
              <a:t>to 4 lines</a:t>
            </a:r>
          </a:p>
        </p:txBody>
      </p:sp>
      <p:sp>
        <p:nvSpPr>
          <p:cNvPr id="23" name="Text Placeholder 2">
            <a:extLst>
              <a:ext uri="{FF2B5EF4-FFF2-40B4-BE49-F238E27FC236}">
                <a16:creationId xmlns:a16="http://schemas.microsoft.com/office/drawing/2014/main" id="{96DFBD05-FF33-3B93-1478-1FD456F8BBF4}"/>
              </a:ext>
            </a:extLst>
          </p:cNvPr>
          <p:cNvSpPr>
            <a:spLocks noGrp="1"/>
          </p:cNvSpPr>
          <p:nvPr>
            <p:ph type="body" idx="1" hasCustomPrompt="1"/>
          </p:nvPr>
        </p:nvSpPr>
        <p:spPr>
          <a:xfrm>
            <a:off x="6574860" y="4696246"/>
            <a:ext cx="5198040" cy="711200"/>
          </a:xfrm>
          <a:prstGeom prst="rect">
            <a:avLst/>
          </a:prstGeom>
        </p:spPr>
        <p:txBody>
          <a:bodyPr lIns="0" tIns="0" rIns="0">
            <a:noAutofit/>
          </a:bodyPr>
          <a:lstStyle>
            <a:lvl1pPr marL="0" indent="0">
              <a:lnSpc>
                <a:spcPct val="100000"/>
              </a:lnSpc>
              <a:spcBef>
                <a:spcPts val="0"/>
              </a:spcBef>
              <a:spcAft>
                <a:spcPts val="0"/>
              </a:spcAft>
              <a:buNone/>
              <a:defRPr sz="1800" b="0" i="0">
                <a:solidFill>
                  <a:schemeClr val="tx1"/>
                </a:solidFill>
                <a:latin typeface="Artifakt Element" panose="020B0503050000020004" pitchFamily="34" charset="77"/>
              </a:defRPr>
            </a:lvl1pPr>
            <a:lvl2pPr marL="457178" indent="0">
              <a:buNone/>
              <a:defRPr sz="2000">
                <a:solidFill>
                  <a:schemeClr val="tx1">
                    <a:tint val="82000"/>
                  </a:schemeClr>
                </a:solidFill>
              </a:defRPr>
            </a:lvl2pPr>
            <a:lvl3pPr marL="914354" indent="0">
              <a:buNone/>
              <a:defRPr sz="1800">
                <a:solidFill>
                  <a:schemeClr val="tx1">
                    <a:tint val="82000"/>
                  </a:schemeClr>
                </a:solidFill>
              </a:defRPr>
            </a:lvl3pPr>
            <a:lvl4pPr marL="1371532" indent="0">
              <a:buNone/>
              <a:defRPr sz="1600">
                <a:solidFill>
                  <a:schemeClr val="tx1">
                    <a:tint val="82000"/>
                  </a:schemeClr>
                </a:solidFill>
              </a:defRPr>
            </a:lvl4pPr>
            <a:lvl5pPr marL="1828709" indent="0">
              <a:buNone/>
              <a:defRPr sz="1600">
                <a:solidFill>
                  <a:schemeClr val="tx1">
                    <a:tint val="82000"/>
                  </a:schemeClr>
                </a:solidFill>
              </a:defRPr>
            </a:lvl5pPr>
            <a:lvl6pPr marL="2285886" indent="0">
              <a:buNone/>
              <a:defRPr sz="1600">
                <a:solidFill>
                  <a:schemeClr val="tx1">
                    <a:tint val="82000"/>
                  </a:schemeClr>
                </a:solidFill>
              </a:defRPr>
            </a:lvl6pPr>
            <a:lvl7pPr marL="2743062" indent="0">
              <a:buNone/>
              <a:defRPr sz="1600">
                <a:solidFill>
                  <a:schemeClr val="tx1">
                    <a:tint val="82000"/>
                  </a:schemeClr>
                </a:solidFill>
              </a:defRPr>
            </a:lvl7pPr>
            <a:lvl8pPr marL="3200240" indent="0">
              <a:buNone/>
              <a:defRPr sz="1600">
                <a:solidFill>
                  <a:schemeClr val="tx1">
                    <a:tint val="82000"/>
                  </a:schemeClr>
                </a:solidFill>
              </a:defRPr>
            </a:lvl8pPr>
            <a:lvl9pPr marL="3657418" indent="0">
              <a:buNone/>
              <a:defRPr sz="1600">
                <a:solidFill>
                  <a:schemeClr val="tx1">
                    <a:tint val="82000"/>
                  </a:schemeClr>
                </a:solidFill>
              </a:defRPr>
            </a:lvl9pPr>
          </a:lstStyle>
          <a:p>
            <a:r>
              <a:rPr lang="en-US"/>
              <a:t>Click to add subtitle</a:t>
            </a:r>
          </a:p>
        </p:txBody>
      </p:sp>
      <p:grpSp>
        <p:nvGrpSpPr>
          <p:cNvPr id="24" name="Graphic 2">
            <a:extLst>
              <a:ext uri="{FF2B5EF4-FFF2-40B4-BE49-F238E27FC236}">
                <a16:creationId xmlns:a16="http://schemas.microsoft.com/office/drawing/2014/main" id="{03FE55D7-4F44-A36C-08D3-968B383C847C}"/>
              </a:ext>
            </a:extLst>
          </p:cNvPr>
          <p:cNvGrpSpPr/>
          <p:nvPr userDrawn="1"/>
        </p:nvGrpSpPr>
        <p:grpSpPr>
          <a:xfrm>
            <a:off x="6574860" y="419100"/>
            <a:ext cx="1774595" cy="182323"/>
            <a:chOff x="4616450" y="3276600"/>
            <a:chExt cx="2962049" cy="304323"/>
          </a:xfrm>
          <a:solidFill>
            <a:schemeClr val="tx1"/>
          </a:solidFill>
        </p:grpSpPr>
        <p:sp>
          <p:nvSpPr>
            <p:cNvPr id="25" name="Freeform 3">
              <a:extLst>
                <a:ext uri="{FF2B5EF4-FFF2-40B4-BE49-F238E27FC236}">
                  <a16:creationId xmlns:a16="http://schemas.microsoft.com/office/drawing/2014/main" id="{F19AAFA0-0D78-A75E-6A8F-2722BB70BACA}"/>
                </a:ext>
              </a:extLst>
            </p:cNvPr>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26" name="Freeform 4">
              <a:extLst>
                <a:ext uri="{FF2B5EF4-FFF2-40B4-BE49-F238E27FC236}">
                  <a16:creationId xmlns:a16="http://schemas.microsoft.com/office/drawing/2014/main" id="{9C611312-9DFE-C993-39EE-00AA78E51C03}"/>
                </a:ext>
              </a:extLst>
            </p:cNvPr>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27" name="Freeform 5">
              <a:extLst>
                <a:ext uri="{FF2B5EF4-FFF2-40B4-BE49-F238E27FC236}">
                  <a16:creationId xmlns:a16="http://schemas.microsoft.com/office/drawing/2014/main" id="{06E54AFF-0930-68CA-081A-3D5CF93B188F}"/>
                </a:ext>
              </a:extLst>
            </p:cNvPr>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28" name="Freeform 6">
              <a:extLst>
                <a:ext uri="{FF2B5EF4-FFF2-40B4-BE49-F238E27FC236}">
                  <a16:creationId xmlns:a16="http://schemas.microsoft.com/office/drawing/2014/main" id="{1EB689B2-A067-F764-A001-781E0A7C0F8D}"/>
                </a:ext>
              </a:extLst>
            </p:cNvPr>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29" name="Freeform 7">
              <a:extLst>
                <a:ext uri="{FF2B5EF4-FFF2-40B4-BE49-F238E27FC236}">
                  <a16:creationId xmlns:a16="http://schemas.microsoft.com/office/drawing/2014/main" id="{CCA6FEF7-71CD-4AFB-70EC-D574C4CE9506}"/>
                </a:ext>
              </a:extLst>
            </p:cNvPr>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30" name="Freeform 8">
              <a:extLst>
                <a:ext uri="{FF2B5EF4-FFF2-40B4-BE49-F238E27FC236}">
                  <a16:creationId xmlns:a16="http://schemas.microsoft.com/office/drawing/2014/main" id="{723D1348-03B4-0963-915C-1B1926BB6C8F}"/>
                </a:ext>
              </a:extLst>
            </p:cNvPr>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31" name="Freeform 9">
              <a:extLst>
                <a:ext uri="{FF2B5EF4-FFF2-40B4-BE49-F238E27FC236}">
                  <a16:creationId xmlns:a16="http://schemas.microsoft.com/office/drawing/2014/main" id="{F44FA22C-8B08-EF8A-14A6-74DFF89FDC19}"/>
                </a:ext>
              </a:extLst>
            </p:cNvPr>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32" name="Freeform 10">
              <a:extLst>
                <a:ext uri="{FF2B5EF4-FFF2-40B4-BE49-F238E27FC236}">
                  <a16:creationId xmlns:a16="http://schemas.microsoft.com/office/drawing/2014/main" id="{2A86CC0E-E24B-6F35-FB0B-4893BA103BB3}"/>
                </a:ext>
              </a:extLst>
            </p:cNvPr>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33" name="Freeform 11">
              <a:extLst>
                <a:ext uri="{FF2B5EF4-FFF2-40B4-BE49-F238E27FC236}">
                  <a16:creationId xmlns:a16="http://schemas.microsoft.com/office/drawing/2014/main" id="{46075BB6-B88D-CE68-AC3C-DBD7479DB681}"/>
                </a:ext>
              </a:extLst>
            </p:cNvPr>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grpSp>
      <p:sp>
        <p:nvSpPr>
          <p:cNvPr id="34" name="Picture Placeholder 3">
            <a:extLst>
              <a:ext uri="{FF2B5EF4-FFF2-40B4-BE49-F238E27FC236}">
                <a16:creationId xmlns:a16="http://schemas.microsoft.com/office/drawing/2014/main" id="{DC83CDD7-A399-0CE0-2498-A58018C85043}"/>
              </a:ext>
            </a:extLst>
          </p:cNvPr>
          <p:cNvSpPr>
            <a:spLocks noGrp="1"/>
          </p:cNvSpPr>
          <p:nvPr>
            <p:ph type="pic" sz="quarter" idx="11"/>
          </p:nvPr>
        </p:nvSpPr>
        <p:spPr>
          <a:xfrm>
            <a:off x="0" y="0"/>
            <a:ext cx="6303185" cy="6858000"/>
          </a:xfrm>
          <a:custGeom>
            <a:avLst/>
            <a:gdLst>
              <a:gd name="connsiteX0" fmla="*/ 0 w 6303185"/>
              <a:gd name="connsiteY0" fmla="*/ 0 h 6858000"/>
              <a:gd name="connsiteX1" fmla="*/ 6084888 w 6303185"/>
              <a:gd name="connsiteY1" fmla="*/ 0 h 6858000"/>
              <a:gd name="connsiteX2" fmla="*/ 6084888 w 6303185"/>
              <a:gd name="connsiteY2" fmla="*/ 6639703 h 6858000"/>
              <a:gd name="connsiteX3" fmla="*/ 6303185 w 6303185"/>
              <a:gd name="connsiteY3" fmla="*/ 6858000 h 6858000"/>
              <a:gd name="connsiteX4" fmla="*/ 0 w 6303185"/>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03185" h="6858000">
                <a:moveTo>
                  <a:pt x="0" y="0"/>
                </a:moveTo>
                <a:lnTo>
                  <a:pt x="6084888" y="0"/>
                </a:lnTo>
                <a:lnTo>
                  <a:pt x="6084888" y="6639703"/>
                </a:lnTo>
                <a:cubicBezTo>
                  <a:pt x="6084888" y="6760265"/>
                  <a:pt x="6182623" y="6858000"/>
                  <a:pt x="6303185" y="6858000"/>
                </a:cubicBezTo>
                <a:lnTo>
                  <a:pt x="0" y="6858000"/>
                </a:lnTo>
                <a:close/>
              </a:path>
            </a:pathLst>
          </a:custGeom>
          <a:noFill/>
          <a:ln>
            <a:noFill/>
          </a:ln>
        </p:spPr>
        <p:txBody>
          <a:bodyPr vert="horz" wrap="square" lIns="0" tIns="0" rIns="0" bIns="0" rtlCol="0" anchor="t">
            <a:noAutofit/>
          </a:bodyPr>
          <a:lstStyle>
            <a:lvl1pPr marL="0" marR="0" indent="0" algn="l" defTabSz="914354" rtl="0" eaLnBrk="1" fontAlgn="auto" latinLnBrk="0" hangingPunct="1">
              <a:lnSpc>
                <a:spcPct val="100000"/>
              </a:lnSpc>
              <a:spcBef>
                <a:spcPts val="600"/>
              </a:spcBef>
              <a:spcAft>
                <a:spcPts val="600"/>
              </a:spcAft>
              <a:buClr>
                <a:schemeClr val="tx1"/>
              </a:buClr>
              <a:buSzPct val="100000"/>
              <a:buFont typeface="Wingdings 2" panose="05020102010507070707" pitchFamily="18" charset="2"/>
              <a:buNone/>
              <a:tabLst/>
              <a:defRPr lang="en-US" b="0" i="0">
                <a:latin typeface="Artifakt Element" panose="020B0503050000020004" pitchFamily="34" charset="77"/>
              </a:defRPr>
            </a:lvl1pPr>
          </a:lstStyle>
          <a:p>
            <a:pPr marL="0" marR="0" lvl="0" indent="0" algn="l" defTabSz="914354" rtl="0" eaLnBrk="1" fontAlgn="auto" latinLnBrk="0" hangingPunct="1">
              <a:lnSpc>
                <a:spcPct val="100000"/>
              </a:lnSpc>
              <a:spcBef>
                <a:spcPts val="600"/>
              </a:spcBef>
              <a:spcAft>
                <a:spcPts val="600"/>
              </a:spcAft>
              <a:buClr>
                <a:schemeClr val="tx1"/>
              </a:buClr>
              <a:buSzPct val="100000"/>
              <a:buFont typeface="Wingdings 2" panose="05020102010507070707" pitchFamily="18" charset="2"/>
              <a:buNone/>
              <a:tabLst/>
              <a:defRPr/>
            </a:pPr>
            <a:r>
              <a:rPr lang="en-US"/>
              <a:t>Click icon to add picture</a:t>
            </a:r>
          </a:p>
        </p:txBody>
      </p:sp>
      <p:sp>
        <p:nvSpPr>
          <p:cNvPr id="2" name="Text Placeholder 26">
            <a:extLst>
              <a:ext uri="{FF2B5EF4-FFF2-40B4-BE49-F238E27FC236}">
                <a16:creationId xmlns:a16="http://schemas.microsoft.com/office/drawing/2014/main" id="{00FB5685-D5B2-0CE6-8470-864B3684DA4E}"/>
              </a:ext>
            </a:extLst>
          </p:cNvPr>
          <p:cNvSpPr>
            <a:spLocks noGrp="1" noChangeAspect="1"/>
          </p:cNvSpPr>
          <p:nvPr>
            <p:ph type="body" sz="quarter" idx="12" hasCustomPrompt="1"/>
          </p:nvPr>
        </p:nvSpPr>
        <p:spPr>
          <a:xfrm>
            <a:off x="10465414" y="460342"/>
            <a:ext cx="1317465" cy="200123"/>
          </a:xfrm>
          <a:prstGeom prst="rect">
            <a:avLst/>
          </a:prstGeom>
          <a:noFill/>
          <a:ln>
            <a:noFill/>
          </a:ln>
        </p:spPr>
        <p:txBody>
          <a:bodyPr lIns="0" tIns="0" rIns="0" bIns="0">
            <a:noAutofit/>
          </a:bodyPr>
          <a:lstStyle>
            <a:lvl1pPr marL="0" indent="0" algn="r">
              <a:spcBef>
                <a:spcPts val="0"/>
              </a:spcBef>
              <a:spcAft>
                <a:spcPts val="0"/>
              </a:spcAft>
              <a:buNone/>
              <a:defRPr sz="1400" b="0" i="0">
                <a:solidFill>
                  <a:schemeClr val="tx1"/>
                </a:solidFill>
                <a:latin typeface="Artifakt Element" panose="020B0503050000020004" pitchFamily="34" charset="77"/>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a:t>Add date here</a:t>
            </a:r>
          </a:p>
        </p:txBody>
      </p:sp>
      <p:sp>
        <p:nvSpPr>
          <p:cNvPr id="3" name="Copyright Line 5">
            <a:extLst>
              <a:ext uri="{FF2B5EF4-FFF2-40B4-BE49-F238E27FC236}">
                <a16:creationId xmlns:a16="http://schemas.microsoft.com/office/drawing/2014/main" id="{BD25C990-2719-1441-BF0A-874F8D5B4447}"/>
              </a:ext>
              <a:ext uri="{C183D7F6-B498-43B3-948B-1728B52AA6E4}">
                <adec:decorative xmlns:adec="http://schemas.microsoft.com/office/drawing/2017/decorative" val="0"/>
              </a:ext>
            </a:extLst>
          </p:cNvPr>
          <p:cNvSpPr txBox="1"/>
          <p:nvPr userDrawn="1"/>
        </p:nvSpPr>
        <p:spPr>
          <a:xfrm>
            <a:off x="9793871" y="6248400"/>
            <a:ext cx="1979029" cy="152400"/>
          </a:xfrm>
          <a:prstGeom prst="rect">
            <a:avLst/>
          </a:prstGeom>
          <a:noFill/>
        </p:spPr>
        <p:txBody>
          <a:bodyPr wrap="square" lIns="0" tIns="0" rIns="0" bIns="0" rtlCol="0" anchor="b">
            <a:noAutofit/>
          </a:bodyPr>
          <a:lstStyle/>
          <a:p>
            <a:pPr algn="r">
              <a:lnSpc>
                <a:spcPct val="90000"/>
              </a:lnSpc>
              <a:spcBef>
                <a:spcPts val="300"/>
              </a:spcBef>
            </a:pPr>
            <a:r>
              <a:rPr lang="en-US" sz="800" b="0" i="0">
                <a:solidFill>
                  <a:schemeClr val="tx2"/>
                </a:solidFill>
                <a:latin typeface="Artifakt Element" panose="020B0503050000020004" pitchFamily="34" charset="77"/>
              </a:rPr>
              <a:t>© 2025 Autodesk. All rights reserved.</a:t>
            </a:r>
          </a:p>
        </p:txBody>
      </p:sp>
      <p:sp>
        <p:nvSpPr>
          <p:cNvPr id="4" name="Text Placeholder 35">
            <a:extLst>
              <a:ext uri="{FF2B5EF4-FFF2-40B4-BE49-F238E27FC236}">
                <a16:creationId xmlns:a16="http://schemas.microsoft.com/office/drawing/2014/main" id="{4B5A07EB-6384-C8CD-CC4F-D98559A69829}"/>
              </a:ext>
            </a:extLst>
          </p:cNvPr>
          <p:cNvSpPr>
            <a:spLocks noGrp="1"/>
          </p:cNvSpPr>
          <p:nvPr>
            <p:ph type="body" sz="quarter" idx="30" hasCustomPrompt="1"/>
          </p:nvPr>
        </p:nvSpPr>
        <p:spPr>
          <a:xfrm>
            <a:off x="448926" y="6502400"/>
            <a:ext cx="5198150" cy="136208"/>
          </a:xfrm>
          <a:prstGeom prst="rect">
            <a:avLst/>
          </a:prstGeom>
        </p:spPr>
        <p:txBody>
          <a:bodyPr lIns="0" tIns="0" rIns="0" bIns="0" anchor="b">
            <a:noAutofit/>
          </a:bodyPr>
          <a:lstStyle>
            <a:lvl1pPr marL="0" indent="0">
              <a:lnSpc>
                <a:spcPct val="90000"/>
              </a:lnSpc>
              <a:spcBef>
                <a:spcPts val="0"/>
              </a:spcBef>
              <a:spcAft>
                <a:spcPts val="0"/>
              </a:spcAft>
              <a:buNone/>
              <a:defRPr sz="600" b="0" i="0">
                <a:solidFill>
                  <a:schemeClr val="bg1"/>
                </a:solidFill>
                <a:latin typeface="Artifakt Element" panose="020B0503050000020004" pitchFamily="34" charset="77"/>
              </a:defRPr>
            </a:lvl1pPr>
          </a:lstStyle>
          <a:p>
            <a:r>
              <a:rPr lang="en-US"/>
              <a:t>Image courtesy of [Name]</a:t>
            </a:r>
          </a:p>
        </p:txBody>
      </p:sp>
      <p:sp>
        <p:nvSpPr>
          <p:cNvPr id="5" name="Text Placeholder 26">
            <a:extLst>
              <a:ext uri="{FF2B5EF4-FFF2-40B4-BE49-F238E27FC236}">
                <a16:creationId xmlns:a16="http://schemas.microsoft.com/office/drawing/2014/main" id="{CB1C45C7-3B70-166B-3110-EEA29E4A3690}"/>
              </a:ext>
            </a:extLst>
          </p:cNvPr>
          <p:cNvSpPr>
            <a:spLocks noGrp="1" noChangeAspect="1"/>
          </p:cNvSpPr>
          <p:nvPr>
            <p:ph type="body" sz="quarter" idx="31" hasCustomPrompt="1"/>
          </p:nvPr>
        </p:nvSpPr>
        <p:spPr>
          <a:xfrm>
            <a:off x="6574860" y="5553074"/>
            <a:ext cx="2592244" cy="847725"/>
          </a:xfrm>
          <a:prstGeom prst="rect">
            <a:avLst/>
          </a:prstGeom>
          <a:noFill/>
          <a:ln>
            <a:noFill/>
          </a:ln>
        </p:spPr>
        <p:txBody>
          <a:bodyPr lIns="0" tIns="0" rIns="0" bIns="0" anchor="b">
            <a:noAutofit/>
          </a:bodyPr>
          <a:lstStyle>
            <a:lvl1pPr marL="0" marR="0" indent="0" algn="l" defTabSz="914354" rtl="0" eaLnBrk="1" fontAlgn="auto" latinLnBrk="0" hangingPunct="1">
              <a:lnSpc>
                <a:spcPct val="100000"/>
              </a:lnSpc>
              <a:spcBef>
                <a:spcPts val="0"/>
              </a:spcBef>
              <a:spcAft>
                <a:spcPts val="0"/>
              </a:spcAft>
              <a:buClr>
                <a:schemeClr val="tx1"/>
              </a:buClr>
              <a:buSzPct val="100000"/>
              <a:buFont typeface="Wingdings 2" panose="05020102010507070707" pitchFamily="18" charset="2"/>
              <a:buNone/>
              <a:tabLst/>
              <a:defRPr sz="1400" b="0" i="0">
                <a:solidFill>
                  <a:schemeClr val="tx1"/>
                </a:solidFill>
                <a:latin typeface="Artifakt Element" panose="020B0503050000020004" pitchFamily="34" charset="77"/>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dirty="0"/>
              <a:t>Add name here, title here​</a:t>
            </a:r>
          </a:p>
          <a:p>
            <a:r>
              <a:rPr lang="en-US" dirty="0"/>
              <a:t>Add name here, title here​</a:t>
            </a:r>
          </a:p>
          <a:p>
            <a:r>
              <a:rPr lang="en-US" dirty="0"/>
              <a:t>Add name here, title here​</a:t>
            </a:r>
          </a:p>
        </p:txBody>
      </p:sp>
    </p:spTree>
    <p:extLst>
      <p:ext uri="{BB962C8B-B14F-4D97-AF65-F5344CB8AC3E}">
        <p14:creationId xmlns:p14="http://schemas.microsoft.com/office/powerpoint/2010/main" val="3531496170"/>
      </p:ext>
    </p:extLst>
  </p:cSld>
  <p:clrMapOvr>
    <a:masterClrMapping/>
  </p:clrMapOvr>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Quote + Image">
    <p:bg>
      <p:bgPr>
        <a:solidFill>
          <a:schemeClr val="bg1"/>
        </a:solidFill>
        <a:effectLst/>
      </p:bgPr>
    </p:bg>
    <p:spTree>
      <p:nvGrpSpPr>
        <p:cNvPr id="1" name=""/>
        <p:cNvGrpSpPr/>
        <p:nvPr/>
      </p:nvGrpSpPr>
      <p:grpSpPr>
        <a:xfrm>
          <a:off x="0" y="0"/>
          <a:ext cx="0" cy="0"/>
          <a:chOff x="0" y="0"/>
          <a:chExt cx="0" cy="0"/>
        </a:xfrm>
      </p:grpSpPr>
      <p:sp>
        <p:nvSpPr>
          <p:cNvPr id="11" name="Rounded Rectangle 4">
            <a:extLst>
              <a:ext uri="{FF2B5EF4-FFF2-40B4-BE49-F238E27FC236}">
                <a16:creationId xmlns:a16="http://schemas.microsoft.com/office/drawing/2014/main" id="{5545E514-2705-16FE-10F9-506036580D79}"/>
              </a:ext>
            </a:extLst>
          </p:cNvPr>
          <p:cNvSpPr/>
          <p:nvPr userDrawn="1"/>
        </p:nvSpPr>
        <p:spPr>
          <a:xfrm>
            <a:off x="419101" y="1638301"/>
            <a:ext cx="11364912" cy="3519488"/>
          </a:xfrm>
          <a:prstGeom prst="roundRect">
            <a:avLst>
              <a:gd name="adj" fmla="val 2205"/>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tifakt Element" panose="020B0503050000020004" pitchFamily="34" charset="77"/>
            </a:endParaRPr>
          </a:p>
        </p:txBody>
      </p:sp>
      <p:sp>
        <p:nvSpPr>
          <p:cNvPr id="8" name="Picture Placeholder 16">
            <a:extLst>
              <a:ext uri="{FF2B5EF4-FFF2-40B4-BE49-F238E27FC236}">
                <a16:creationId xmlns:a16="http://schemas.microsoft.com/office/drawing/2014/main" id="{BA6312C0-86CD-FFF1-A03D-8F4C6E60F39A}"/>
              </a:ext>
            </a:extLst>
          </p:cNvPr>
          <p:cNvSpPr>
            <a:spLocks noGrp="1"/>
          </p:cNvSpPr>
          <p:nvPr>
            <p:ph type="pic" sz="quarter" idx="31"/>
          </p:nvPr>
        </p:nvSpPr>
        <p:spPr>
          <a:xfrm>
            <a:off x="419101" y="1638301"/>
            <a:ext cx="2640013" cy="3519488"/>
          </a:xfrm>
          <a:prstGeom prst="rect">
            <a:avLst/>
          </a:prstGeom>
        </p:spPr>
        <p:txBody>
          <a:bodyPr/>
          <a:lstStyle>
            <a:lvl1pPr marL="0" indent="0">
              <a:spcBef>
                <a:spcPts val="0"/>
              </a:spcBef>
              <a:spcAft>
                <a:spcPts val="0"/>
              </a:spcAft>
              <a:buNone/>
              <a:defRPr b="0" i="0">
                <a:latin typeface="Artifakt Element" panose="020B0503050000020004" pitchFamily="34" charset="77"/>
              </a:defRPr>
            </a:lvl1pPr>
          </a:lstStyle>
          <a:p>
            <a:r>
              <a:rPr lang="en-US"/>
              <a:t>Click icon to add picture</a:t>
            </a:r>
          </a:p>
        </p:txBody>
      </p:sp>
      <p:sp>
        <p:nvSpPr>
          <p:cNvPr id="9" name="Text Placeholder 11">
            <a:extLst>
              <a:ext uri="{FF2B5EF4-FFF2-40B4-BE49-F238E27FC236}">
                <a16:creationId xmlns:a16="http://schemas.microsoft.com/office/drawing/2014/main" id="{2394DA70-BD65-84B3-0217-ED81B38DA514}"/>
              </a:ext>
            </a:extLst>
          </p:cNvPr>
          <p:cNvSpPr>
            <a:spLocks noGrp="1"/>
          </p:cNvSpPr>
          <p:nvPr>
            <p:ph type="body" sz="quarter" idx="33" hasCustomPrompt="1"/>
          </p:nvPr>
        </p:nvSpPr>
        <p:spPr>
          <a:xfrm>
            <a:off x="4394873" y="4491400"/>
            <a:ext cx="3902568" cy="323850"/>
          </a:xfrm>
          <a:prstGeom prst="rect">
            <a:avLst/>
          </a:prstGeom>
        </p:spPr>
        <p:txBody>
          <a:bodyPr lIns="0" tIns="0" rIns="0" bIns="0">
            <a:noAutofit/>
          </a:bodyPr>
          <a:lstStyle>
            <a:lvl1pPr marL="0" indent="0">
              <a:spcBef>
                <a:spcPts val="0"/>
              </a:spcBef>
              <a:spcAft>
                <a:spcPts val="0"/>
              </a:spcAft>
              <a:buNone/>
              <a:defRPr sz="1400" b="0" i="0">
                <a:latin typeface="Artifakt Element" panose="020B0503050000020004" pitchFamily="34" charset="77"/>
              </a:defRPr>
            </a:lvl1pPr>
            <a:lvl2pPr>
              <a:defRPr sz="1200"/>
            </a:lvl2pPr>
            <a:lvl3pPr>
              <a:defRPr sz="1200"/>
            </a:lvl3pPr>
            <a:lvl4pPr>
              <a:defRPr sz="1200"/>
            </a:lvl4pPr>
            <a:lvl5pPr>
              <a:defRPr sz="1200"/>
            </a:lvl5pPr>
          </a:lstStyle>
          <a:p>
            <a:r>
              <a:rPr lang="en-US"/>
              <a:t>Add name here, title here​, company here</a:t>
            </a:r>
          </a:p>
        </p:txBody>
      </p:sp>
      <p:sp>
        <p:nvSpPr>
          <p:cNvPr id="4" name="Title 3">
            <a:extLst>
              <a:ext uri="{FF2B5EF4-FFF2-40B4-BE49-F238E27FC236}">
                <a16:creationId xmlns:a16="http://schemas.microsoft.com/office/drawing/2014/main" id="{8D3E23A0-6B28-02FD-232E-0C3FE0E1FE54}"/>
              </a:ext>
            </a:extLst>
          </p:cNvPr>
          <p:cNvSpPr>
            <a:spLocks noGrp="1"/>
          </p:cNvSpPr>
          <p:nvPr>
            <p:ph type="title" hasCustomPrompt="1"/>
          </p:nvPr>
        </p:nvSpPr>
        <p:spPr>
          <a:xfrm>
            <a:off x="4394873" y="2431137"/>
            <a:ext cx="6526899" cy="1835150"/>
          </a:xfrm>
        </p:spPr>
        <p:txBody>
          <a:bodyPr/>
          <a:lstStyle>
            <a:lvl1pPr>
              <a:defRPr/>
            </a:lvl1pPr>
          </a:lstStyle>
          <a:p>
            <a:r>
              <a:rPr lang="en-US"/>
              <a:t>Click to add quote</a:t>
            </a:r>
          </a:p>
        </p:txBody>
      </p:sp>
      <p:sp>
        <p:nvSpPr>
          <p:cNvPr id="6" name="Text Placeholder 18">
            <a:extLst>
              <a:ext uri="{FF2B5EF4-FFF2-40B4-BE49-F238E27FC236}">
                <a16:creationId xmlns:a16="http://schemas.microsoft.com/office/drawing/2014/main" id="{19A99092-F117-BFA4-8134-4527F907A86E}"/>
              </a:ext>
            </a:extLst>
          </p:cNvPr>
          <p:cNvSpPr>
            <a:spLocks noGrp="1"/>
          </p:cNvSpPr>
          <p:nvPr>
            <p:ph type="body" sz="quarter" idx="28" hasCustomPrompt="1"/>
          </p:nvPr>
        </p:nvSpPr>
        <p:spPr>
          <a:xfrm>
            <a:off x="419100" y="6421359"/>
            <a:ext cx="5271725"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tifakt Element" panose="020B0503050000020004" pitchFamily="34" charset="77"/>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a:t>Click to add footer</a:t>
            </a:r>
          </a:p>
        </p:txBody>
      </p:sp>
      <p:sp>
        <p:nvSpPr>
          <p:cNvPr id="7" name="Slide Number Placeholder 14">
            <a:extLst>
              <a:ext uri="{FF2B5EF4-FFF2-40B4-BE49-F238E27FC236}">
                <a16:creationId xmlns:a16="http://schemas.microsoft.com/office/drawing/2014/main" id="{85F50EFF-5AB0-C758-111F-1D6A4BC9A4C3}"/>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tx2"/>
                </a:solidFill>
                <a:latin typeface="Artifakt Element" panose="020B0503050000020004" pitchFamily="34" charset="77"/>
              </a:defRPr>
            </a:lvl1pPr>
          </a:lstStyle>
          <a:p>
            <a:fld id="{D425CD52-4183-C145-916A-AE90310D9D4E}" type="slidenum">
              <a:rPr lang="en-US" smtClean="0"/>
              <a:pPr/>
              <a:t>‹#›</a:t>
            </a:fld>
            <a:endParaRPr lang="en-US"/>
          </a:p>
        </p:txBody>
      </p:sp>
      <p:sp>
        <p:nvSpPr>
          <p:cNvPr id="2" name="Text Placeholder 35">
            <a:extLst>
              <a:ext uri="{FF2B5EF4-FFF2-40B4-BE49-F238E27FC236}">
                <a16:creationId xmlns:a16="http://schemas.microsoft.com/office/drawing/2014/main" id="{4ACBAB72-7349-A042-FABC-5A153EAFFDDE}"/>
              </a:ext>
            </a:extLst>
          </p:cNvPr>
          <p:cNvSpPr>
            <a:spLocks noGrp="1"/>
          </p:cNvSpPr>
          <p:nvPr>
            <p:ph type="body" sz="quarter" idx="59" hasCustomPrompt="1"/>
          </p:nvPr>
        </p:nvSpPr>
        <p:spPr>
          <a:xfrm>
            <a:off x="629444" y="4929550"/>
            <a:ext cx="2219325"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tifakt Element" panose="020B0503050000020004" pitchFamily="34" charset="77"/>
              </a:defRPr>
            </a:lvl1pPr>
          </a:lstStyle>
          <a:p>
            <a:r>
              <a:rPr lang="en-US"/>
              <a:t>Image courtesy of [Name]</a:t>
            </a:r>
          </a:p>
        </p:txBody>
      </p:sp>
    </p:spTree>
    <p:extLst>
      <p:ext uri="{BB962C8B-B14F-4D97-AF65-F5344CB8AC3E}">
        <p14:creationId xmlns:p14="http://schemas.microsoft.com/office/powerpoint/2010/main" val="100459257"/>
      </p:ext>
    </p:extLst>
  </p:cSld>
  <p:clrMapOvr>
    <a:masterClrMapping/>
  </p:clrMapOvr>
  <p:extLst>
    <p:ext uri="{DCECCB84-F9BA-43D5-87BE-67443E8EF086}">
      <p15:sldGuideLst xmlns:p15="http://schemas.microsoft.com/office/powerpoint/2012/main"/>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End Slide">
    <p:bg>
      <p:bgPr>
        <a:solidFill>
          <a:schemeClr val="bg1"/>
        </a:solidFill>
        <a:effectLst/>
      </p:bgPr>
    </p:bg>
    <p:spTree>
      <p:nvGrpSpPr>
        <p:cNvPr id="1" name=""/>
        <p:cNvGrpSpPr/>
        <p:nvPr/>
      </p:nvGrpSpPr>
      <p:grpSpPr>
        <a:xfrm>
          <a:off x="0" y="0"/>
          <a:ext cx="0" cy="0"/>
          <a:chOff x="0" y="0"/>
          <a:chExt cx="0" cy="0"/>
        </a:xfrm>
      </p:grpSpPr>
      <p:pic>
        <p:nvPicPr>
          <p:cNvPr id="2" name="Graphic 1">
            <a:extLst>
              <a:ext uri="{FF2B5EF4-FFF2-40B4-BE49-F238E27FC236}">
                <a16:creationId xmlns:a16="http://schemas.microsoft.com/office/drawing/2014/main" id="{48296B83-F8F7-5AC4-2318-918DE78658F1}"/>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3603657" y="2813422"/>
            <a:ext cx="4984686" cy="1231157"/>
          </a:xfrm>
          <a:prstGeom prst="rect">
            <a:avLst/>
          </a:prstGeom>
        </p:spPr>
      </p:pic>
      <p:sp>
        <p:nvSpPr>
          <p:cNvPr id="4" name="TextBox 3">
            <a:extLst>
              <a:ext uri="{FF2B5EF4-FFF2-40B4-BE49-F238E27FC236}">
                <a16:creationId xmlns:a16="http://schemas.microsoft.com/office/drawing/2014/main" id="{BD7E3108-C5D5-ABAC-CCB5-6A1502ECF649}"/>
              </a:ext>
            </a:extLst>
          </p:cNvPr>
          <p:cNvSpPr txBox="1"/>
          <p:nvPr userDrawn="1"/>
        </p:nvSpPr>
        <p:spPr>
          <a:xfrm>
            <a:off x="419100" y="6023676"/>
            <a:ext cx="11353800" cy="373949"/>
          </a:xfrm>
          <a:prstGeom prst="rect">
            <a:avLst/>
          </a:prstGeom>
          <a:noFill/>
        </p:spPr>
        <p:txBody>
          <a:bodyPr wrap="square" lIns="0" tIns="0" rIns="0" bIns="0" rtlCol="0">
            <a:spAutoFit/>
          </a:bodyPr>
          <a:lstStyle/>
          <a:p>
            <a:pPr marL="0" indent="0" algn="l" defTabSz="914354" rtl="0" eaLnBrk="1" latinLnBrk="0" hangingPunct="1">
              <a:lnSpc>
                <a:spcPct val="90000"/>
              </a:lnSpc>
              <a:spcBef>
                <a:spcPts val="300"/>
              </a:spcBef>
              <a:spcAft>
                <a:spcPts val="600"/>
              </a:spcAft>
              <a:buClr>
                <a:schemeClr val="tx1"/>
              </a:buClr>
              <a:buSzPct val="100000"/>
              <a:buFont typeface="Wingdings 2" panose="05020102010507070707" pitchFamily="18" charset="2"/>
              <a:buNone/>
            </a:pPr>
            <a:r>
              <a:rPr lang="en-US" sz="900" b="0" i="0" kern="1200">
                <a:solidFill>
                  <a:schemeClr val="bg1">
                    <a:lumMod val="65000"/>
                  </a:schemeClr>
                </a:solidFill>
                <a:latin typeface="Artifakt Element Ofc" panose="020B0504010101010104" pitchFamily="34" charset="0"/>
                <a:ea typeface="Artifakt Element" panose="020B0503050000020004" pitchFamily="34" charset="77"/>
                <a:cs typeface="+mn-cs"/>
              </a:rPr>
              <a:t>Autodesk and the Autodesk logo are registered trademarks or trademarks of Autodesk, Inc., and/or its subsidiaries and/or affiliates in the USA and/or other countries. All other brand names, product names,</a:t>
            </a:r>
            <a:br>
              <a:rPr lang="en-US" sz="900" b="0" i="0" kern="1200">
                <a:solidFill>
                  <a:schemeClr val="bg1">
                    <a:lumMod val="65000"/>
                  </a:schemeClr>
                </a:solidFill>
                <a:latin typeface="Artifakt Element Ofc" panose="020B0504010101010104" pitchFamily="34" charset="0"/>
                <a:ea typeface="Artifakt Element" panose="020B0503050000020004" pitchFamily="34" charset="77"/>
                <a:cs typeface="+mn-cs"/>
              </a:rPr>
            </a:br>
            <a:r>
              <a:rPr lang="en-US" sz="900" b="0" i="0" kern="1200">
                <a:solidFill>
                  <a:schemeClr val="bg1">
                    <a:lumMod val="65000"/>
                  </a:schemeClr>
                </a:solidFill>
                <a:latin typeface="Artifakt Element Ofc" panose="020B0504010101010104" pitchFamily="34" charset="0"/>
                <a:ea typeface="Artifakt Element" panose="020B0503050000020004" pitchFamily="34" charset="77"/>
                <a:cs typeface="+mn-cs"/>
              </a:rPr>
              <a:t>or trademarks belong to their respective holders. Autodesk reserves the right to alter product and services offerings, and specifications and pricing at any time without notice, and is not responsible for typographical or graphical errors that may appear in this document. © </a:t>
            </a:r>
            <a:fld id="{36D875A6-73D7-4939-93F6-CB1CA25CE6EE}" type="datetimeyyyy">
              <a:rPr lang="en-US" sz="900" b="0" i="0" kern="1200" smtClean="0">
                <a:solidFill>
                  <a:schemeClr val="bg1">
                    <a:lumMod val="65000"/>
                  </a:schemeClr>
                </a:solidFill>
                <a:latin typeface="Artifakt Element Ofc" panose="020B0504010101010104" pitchFamily="34" charset="0"/>
                <a:ea typeface="Artifakt Element" panose="020B0503050000020004" pitchFamily="34" charset="77"/>
                <a:cs typeface="+mn-cs"/>
              </a:rPr>
              <a:t>2026</a:t>
            </a:fld>
            <a:r>
              <a:rPr lang="en-US" sz="900" b="0" i="0" kern="1200">
                <a:solidFill>
                  <a:schemeClr val="bg1">
                    <a:lumMod val="65000"/>
                  </a:schemeClr>
                </a:solidFill>
                <a:latin typeface="Artifakt Element Ofc" panose="020B0504010101010104" pitchFamily="34" charset="0"/>
                <a:ea typeface="Artifakt Element" panose="020B0503050000020004" pitchFamily="34" charset="77"/>
                <a:cs typeface="+mn-cs"/>
              </a:rPr>
              <a:t> Autodesk. All rights reserved.</a:t>
            </a:r>
          </a:p>
        </p:txBody>
      </p:sp>
    </p:spTree>
    <p:extLst>
      <p:ext uri="{BB962C8B-B14F-4D97-AF65-F5344CB8AC3E}">
        <p14:creationId xmlns:p14="http://schemas.microsoft.com/office/powerpoint/2010/main" val="2469533580"/>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Agenda Slide 1">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1122134B-46BE-5FCC-861E-A595BC8CF69B}"/>
              </a:ext>
            </a:extLst>
          </p:cNvPr>
          <p:cNvSpPr>
            <a:spLocks noGrp="1"/>
          </p:cNvSpPr>
          <p:nvPr>
            <p:ph type="pic" sz="quarter" idx="29"/>
          </p:nvPr>
        </p:nvSpPr>
        <p:spPr>
          <a:xfrm>
            <a:off x="5892800" y="0"/>
            <a:ext cx="6299200" cy="6858000"/>
          </a:xfrm>
          <a:custGeom>
            <a:avLst/>
            <a:gdLst>
              <a:gd name="connsiteX0" fmla="*/ 203200 w 6299200"/>
              <a:gd name="connsiteY0" fmla="*/ 0 h 6858000"/>
              <a:gd name="connsiteX1" fmla="*/ 6299200 w 6299200"/>
              <a:gd name="connsiteY1" fmla="*/ 0 h 6858000"/>
              <a:gd name="connsiteX2" fmla="*/ 6299200 w 6299200"/>
              <a:gd name="connsiteY2" fmla="*/ 6858000 h 6858000"/>
              <a:gd name="connsiteX3" fmla="*/ 0 w 6299200"/>
              <a:gd name="connsiteY3" fmla="*/ 6858000 h 6858000"/>
              <a:gd name="connsiteX4" fmla="*/ 0 w 6299200"/>
              <a:gd name="connsiteY4" fmla="*/ 6855987 h 6858000"/>
              <a:gd name="connsiteX5" fmla="*/ 25003 w 6299200"/>
              <a:gd name="connsiteY5" fmla="*/ 6853466 h 6858000"/>
              <a:gd name="connsiteX6" fmla="*/ 203200 w 6299200"/>
              <a:gd name="connsiteY6" fmla="*/ 663482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99200" h="6858000">
                <a:moveTo>
                  <a:pt x="203200" y="0"/>
                </a:moveTo>
                <a:lnTo>
                  <a:pt x="6299200" y="0"/>
                </a:lnTo>
                <a:lnTo>
                  <a:pt x="6299200" y="6858000"/>
                </a:lnTo>
                <a:lnTo>
                  <a:pt x="0" y="6858000"/>
                </a:lnTo>
                <a:lnTo>
                  <a:pt x="0" y="6855987"/>
                </a:lnTo>
                <a:lnTo>
                  <a:pt x="25003" y="6853466"/>
                </a:lnTo>
                <a:cubicBezTo>
                  <a:pt x="126700" y="6832656"/>
                  <a:pt x="203200" y="6742674"/>
                  <a:pt x="203200" y="6634825"/>
                </a:cubicBezTo>
                <a:close/>
              </a:path>
            </a:pathLst>
          </a:custGeom>
          <a:solidFill>
            <a:schemeClr val="tx1"/>
          </a:solidFill>
        </p:spPr>
        <p:txBody>
          <a:bodyPr wrap="square">
            <a:noAutofit/>
          </a:bodyPr>
          <a:lstStyle>
            <a:lvl1pPr marL="0" indent="0">
              <a:buNone/>
              <a:defRPr b="0" i="0">
                <a:latin typeface="Artifakt Element" panose="020B0503050000020004" pitchFamily="34" charset="77"/>
              </a:defRPr>
            </a:lvl1pPr>
          </a:lstStyle>
          <a:p>
            <a:r>
              <a:rPr lang="en-US"/>
              <a:t>Click icon to add picture</a:t>
            </a:r>
          </a:p>
        </p:txBody>
      </p:sp>
      <p:sp>
        <p:nvSpPr>
          <p:cNvPr id="4" name="Text Placeholder 18">
            <a:extLst>
              <a:ext uri="{FF2B5EF4-FFF2-40B4-BE49-F238E27FC236}">
                <a16:creationId xmlns:a16="http://schemas.microsoft.com/office/drawing/2014/main" id="{46B73E3B-4C00-7DC6-0C3F-EFD12A825CC1}"/>
              </a:ext>
            </a:extLst>
          </p:cNvPr>
          <p:cNvSpPr>
            <a:spLocks noGrp="1"/>
          </p:cNvSpPr>
          <p:nvPr>
            <p:ph type="body" sz="quarter" idx="28" hasCustomPrompt="1"/>
          </p:nvPr>
        </p:nvSpPr>
        <p:spPr>
          <a:xfrm>
            <a:off x="419100" y="6421359"/>
            <a:ext cx="5318951"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accent6"/>
                </a:solidFill>
                <a:latin typeface="Artifakt Element" panose="020B0503050000020004" pitchFamily="34" charset="77"/>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a:t>Click to add footer</a:t>
            </a:r>
          </a:p>
        </p:txBody>
      </p:sp>
      <p:sp>
        <p:nvSpPr>
          <p:cNvPr id="6" name="Title 5">
            <a:extLst>
              <a:ext uri="{FF2B5EF4-FFF2-40B4-BE49-F238E27FC236}">
                <a16:creationId xmlns:a16="http://schemas.microsoft.com/office/drawing/2014/main" id="{677EA106-7537-A203-89DB-3E989894BF6E}"/>
              </a:ext>
            </a:extLst>
          </p:cNvPr>
          <p:cNvSpPr>
            <a:spLocks noGrp="1"/>
          </p:cNvSpPr>
          <p:nvPr>
            <p:ph type="title" hasCustomPrompt="1"/>
          </p:nvPr>
        </p:nvSpPr>
        <p:spPr>
          <a:xfrm>
            <a:off x="419100" y="423668"/>
            <a:ext cx="4884211" cy="963247"/>
          </a:xfrm>
        </p:spPr>
        <p:txBody>
          <a:bodyPr/>
          <a:lstStyle/>
          <a:p>
            <a:pPr lvl="0"/>
            <a:r>
              <a:rPr lang="en-US"/>
              <a:t>Click to add title</a:t>
            </a:r>
          </a:p>
        </p:txBody>
      </p:sp>
      <p:sp>
        <p:nvSpPr>
          <p:cNvPr id="2" name="Text Placeholder 35">
            <a:extLst>
              <a:ext uri="{FF2B5EF4-FFF2-40B4-BE49-F238E27FC236}">
                <a16:creationId xmlns:a16="http://schemas.microsoft.com/office/drawing/2014/main" id="{EF68BE50-E3EC-BE53-AE31-27617838F1D5}"/>
              </a:ext>
            </a:extLst>
          </p:cNvPr>
          <p:cNvSpPr>
            <a:spLocks noGrp="1"/>
          </p:cNvSpPr>
          <p:nvPr>
            <p:ph type="body" sz="quarter" idx="30" hasCustomPrompt="1"/>
          </p:nvPr>
        </p:nvSpPr>
        <p:spPr>
          <a:xfrm>
            <a:off x="6515100" y="6553200"/>
            <a:ext cx="5257800"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tifakt Element" panose="020B0503050000020004" pitchFamily="34" charset="77"/>
              </a:defRPr>
            </a:lvl1pPr>
          </a:lstStyle>
          <a:p>
            <a:r>
              <a:rPr lang="en-US"/>
              <a:t>Image courtesy of [Name]</a:t>
            </a:r>
          </a:p>
        </p:txBody>
      </p:sp>
    </p:spTree>
    <p:extLst>
      <p:ext uri="{BB962C8B-B14F-4D97-AF65-F5344CB8AC3E}">
        <p14:creationId xmlns:p14="http://schemas.microsoft.com/office/powerpoint/2010/main" val="635108411"/>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Agenda Slide 2">
    <p:spTree>
      <p:nvGrpSpPr>
        <p:cNvPr id="1" name=""/>
        <p:cNvGrpSpPr/>
        <p:nvPr/>
      </p:nvGrpSpPr>
      <p:grpSpPr>
        <a:xfrm>
          <a:off x="0" y="0"/>
          <a:ext cx="0" cy="0"/>
          <a:chOff x="0" y="0"/>
          <a:chExt cx="0" cy="0"/>
        </a:xfrm>
      </p:grpSpPr>
      <p:sp>
        <p:nvSpPr>
          <p:cNvPr id="3" name="Freeform: Shape 2">
            <a:extLst>
              <a:ext uri="{FF2B5EF4-FFF2-40B4-BE49-F238E27FC236}">
                <a16:creationId xmlns:a16="http://schemas.microsoft.com/office/drawing/2014/main" id="{7312DA04-E0C1-2381-C68C-1ECA079CAB32}"/>
              </a:ext>
            </a:extLst>
          </p:cNvPr>
          <p:cNvSpPr/>
          <p:nvPr userDrawn="1"/>
        </p:nvSpPr>
        <p:spPr>
          <a:xfrm>
            <a:off x="0" y="5002182"/>
            <a:ext cx="12192000" cy="1855818"/>
          </a:xfrm>
          <a:custGeom>
            <a:avLst/>
            <a:gdLst>
              <a:gd name="connsiteX0" fmla="*/ 12192000 w 12192000"/>
              <a:gd name="connsiteY0" fmla="*/ 0 h 1855818"/>
              <a:gd name="connsiteX1" fmla="*/ 12192000 w 12192000"/>
              <a:gd name="connsiteY1" fmla="*/ 1855818 h 1855818"/>
              <a:gd name="connsiteX2" fmla="*/ 0 w 12192000"/>
              <a:gd name="connsiteY2" fmla="*/ 1855818 h 1855818"/>
              <a:gd name="connsiteX3" fmla="*/ 0 w 12192000"/>
              <a:gd name="connsiteY3" fmla="*/ 154547 h 1855818"/>
              <a:gd name="connsiteX4" fmla="*/ 12037452 w 12192000"/>
              <a:gd name="connsiteY4" fmla="*/ 154547 h 1855818"/>
              <a:gd name="connsiteX5" fmla="*/ 12192000 w 12192000"/>
              <a:gd name="connsiteY5" fmla="*/ 0 h 1855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1855818">
                <a:moveTo>
                  <a:pt x="12192000" y="0"/>
                </a:moveTo>
                <a:lnTo>
                  <a:pt x="12192000" y="1855818"/>
                </a:lnTo>
                <a:lnTo>
                  <a:pt x="0" y="1855818"/>
                </a:lnTo>
                <a:lnTo>
                  <a:pt x="0" y="154547"/>
                </a:lnTo>
                <a:lnTo>
                  <a:pt x="12037452" y="154547"/>
                </a:lnTo>
                <a:cubicBezTo>
                  <a:pt x="12122806" y="154547"/>
                  <a:pt x="12192000" y="85354"/>
                  <a:pt x="12192000" y="0"/>
                </a:cubicBezTo>
                <a:close/>
              </a:path>
            </a:pathLst>
          </a:cu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endParaRPr lang="en-US" b="0" i="0">
              <a:latin typeface="Artifakt Element" panose="020B0503050000020004" pitchFamily="34" charset="77"/>
            </a:endParaRPr>
          </a:p>
        </p:txBody>
      </p:sp>
      <p:grpSp>
        <p:nvGrpSpPr>
          <p:cNvPr id="8" name="Graphic 2">
            <a:extLst>
              <a:ext uri="{FF2B5EF4-FFF2-40B4-BE49-F238E27FC236}">
                <a16:creationId xmlns:a16="http://schemas.microsoft.com/office/drawing/2014/main" id="{D0709E80-AAE5-317C-3D96-A386750D6FE9}"/>
              </a:ext>
            </a:extLst>
          </p:cNvPr>
          <p:cNvGrpSpPr/>
          <p:nvPr userDrawn="1"/>
        </p:nvGrpSpPr>
        <p:grpSpPr>
          <a:xfrm>
            <a:off x="9711232" y="6203201"/>
            <a:ext cx="2025431" cy="208094"/>
            <a:chOff x="4616450" y="3276600"/>
            <a:chExt cx="2962049" cy="304323"/>
          </a:xfrm>
          <a:solidFill>
            <a:schemeClr val="tx1"/>
          </a:solidFill>
        </p:grpSpPr>
        <p:sp>
          <p:nvSpPr>
            <p:cNvPr id="9" name="Freeform 8">
              <a:extLst>
                <a:ext uri="{FF2B5EF4-FFF2-40B4-BE49-F238E27FC236}">
                  <a16:creationId xmlns:a16="http://schemas.microsoft.com/office/drawing/2014/main" id="{DF9801A6-8503-C7BD-3A83-F9C2D136E54B}"/>
                </a:ext>
              </a:extLst>
            </p:cNvPr>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0" name="Freeform 9">
              <a:extLst>
                <a:ext uri="{FF2B5EF4-FFF2-40B4-BE49-F238E27FC236}">
                  <a16:creationId xmlns:a16="http://schemas.microsoft.com/office/drawing/2014/main" id="{932CDE72-AA6A-CCD5-2BB9-99428EB7695D}"/>
                </a:ext>
              </a:extLst>
            </p:cNvPr>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1" name="Freeform 10">
              <a:extLst>
                <a:ext uri="{FF2B5EF4-FFF2-40B4-BE49-F238E27FC236}">
                  <a16:creationId xmlns:a16="http://schemas.microsoft.com/office/drawing/2014/main" id="{D54C3C04-DEEE-D29D-ABF0-5B124798FBC4}"/>
                </a:ext>
              </a:extLst>
            </p:cNvPr>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2" name="Freeform 11">
              <a:extLst>
                <a:ext uri="{FF2B5EF4-FFF2-40B4-BE49-F238E27FC236}">
                  <a16:creationId xmlns:a16="http://schemas.microsoft.com/office/drawing/2014/main" id="{3AFE1EBA-EC30-7CAC-6513-0224937269EA}"/>
                </a:ext>
              </a:extLst>
            </p:cNvPr>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3" name="Freeform 12">
              <a:extLst>
                <a:ext uri="{FF2B5EF4-FFF2-40B4-BE49-F238E27FC236}">
                  <a16:creationId xmlns:a16="http://schemas.microsoft.com/office/drawing/2014/main" id="{7AFED292-D773-B049-2BB6-91F37C498C44}"/>
                </a:ext>
              </a:extLst>
            </p:cNvPr>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4" name="Freeform 13">
              <a:extLst>
                <a:ext uri="{FF2B5EF4-FFF2-40B4-BE49-F238E27FC236}">
                  <a16:creationId xmlns:a16="http://schemas.microsoft.com/office/drawing/2014/main" id="{13937ACC-4CCA-4223-E8EC-90C1528F86DD}"/>
                </a:ext>
              </a:extLst>
            </p:cNvPr>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5" name="Freeform 14">
              <a:extLst>
                <a:ext uri="{FF2B5EF4-FFF2-40B4-BE49-F238E27FC236}">
                  <a16:creationId xmlns:a16="http://schemas.microsoft.com/office/drawing/2014/main" id="{70ED016E-E9E4-183F-B065-2CCFEECCB0A9}"/>
                </a:ext>
              </a:extLst>
            </p:cNvPr>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6" name="Freeform 15">
              <a:extLst>
                <a:ext uri="{FF2B5EF4-FFF2-40B4-BE49-F238E27FC236}">
                  <a16:creationId xmlns:a16="http://schemas.microsoft.com/office/drawing/2014/main" id="{0F75BCA2-F9D4-5CE0-1DC2-AC2117281F65}"/>
                </a:ext>
              </a:extLst>
            </p:cNvPr>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7" name="Freeform 16">
              <a:extLst>
                <a:ext uri="{FF2B5EF4-FFF2-40B4-BE49-F238E27FC236}">
                  <a16:creationId xmlns:a16="http://schemas.microsoft.com/office/drawing/2014/main" id="{C0A6EB6B-88E5-0815-8D40-BDA9B2DCFAFD}"/>
                </a:ext>
              </a:extLst>
            </p:cNvPr>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grpSp>
      <p:sp>
        <p:nvSpPr>
          <p:cNvPr id="4" name="Text Placeholder 18">
            <a:extLst>
              <a:ext uri="{FF2B5EF4-FFF2-40B4-BE49-F238E27FC236}">
                <a16:creationId xmlns:a16="http://schemas.microsoft.com/office/drawing/2014/main" id="{73F2B294-6717-735B-E510-99CAE24EB4C5}"/>
              </a:ext>
            </a:extLst>
          </p:cNvPr>
          <p:cNvSpPr>
            <a:spLocks noGrp="1"/>
          </p:cNvSpPr>
          <p:nvPr>
            <p:ph type="body" sz="quarter" idx="28" hasCustomPrompt="1"/>
          </p:nvPr>
        </p:nvSpPr>
        <p:spPr>
          <a:xfrm>
            <a:off x="419100" y="6421359"/>
            <a:ext cx="5318951"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tifakt Element" panose="020B0503050000020004" pitchFamily="34" charset="77"/>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a:t>Click to add footer</a:t>
            </a:r>
          </a:p>
        </p:txBody>
      </p:sp>
      <p:sp>
        <p:nvSpPr>
          <p:cNvPr id="6" name="Title 5">
            <a:extLst>
              <a:ext uri="{FF2B5EF4-FFF2-40B4-BE49-F238E27FC236}">
                <a16:creationId xmlns:a16="http://schemas.microsoft.com/office/drawing/2014/main" id="{119AF9AA-113E-6011-BEAD-527B79BE80CE}"/>
              </a:ext>
            </a:extLst>
          </p:cNvPr>
          <p:cNvSpPr>
            <a:spLocks noGrp="1"/>
          </p:cNvSpPr>
          <p:nvPr>
            <p:ph type="title" hasCustomPrompt="1"/>
          </p:nvPr>
        </p:nvSpPr>
        <p:spPr>
          <a:xfrm>
            <a:off x="419100" y="423668"/>
            <a:ext cx="4884211" cy="963247"/>
          </a:xfrm>
        </p:spPr>
        <p:txBody>
          <a:bodyPr/>
          <a:lstStyle/>
          <a:p>
            <a:pPr lvl="0"/>
            <a:r>
              <a:rPr lang="en-US"/>
              <a:t>Click to add title</a:t>
            </a:r>
          </a:p>
        </p:txBody>
      </p:sp>
    </p:spTree>
    <p:extLst>
      <p:ext uri="{BB962C8B-B14F-4D97-AF65-F5344CB8AC3E}">
        <p14:creationId xmlns:p14="http://schemas.microsoft.com/office/powerpoint/2010/main" val="3308619180"/>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Agenda Slide 2 (with Image)">
    <p:spTree>
      <p:nvGrpSpPr>
        <p:cNvPr id="1" name=""/>
        <p:cNvGrpSpPr/>
        <p:nvPr/>
      </p:nvGrpSpPr>
      <p:grpSpPr>
        <a:xfrm>
          <a:off x="0" y="0"/>
          <a:ext cx="0" cy="0"/>
          <a:chOff x="0" y="0"/>
          <a:chExt cx="0" cy="0"/>
        </a:xfrm>
      </p:grpSpPr>
      <p:sp>
        <p:nvSpPr>
          <p:cNvPr id="20" name="Picture Placeholder 1">
            <a:extLst>
              <a:ext uri="{FF2B5EF4-FFF2-40B4-BE49-F238E27FC236}">
                <a16:creationId xmlns:a16="http://schemas.microsoft.com/office/drawing/2014/main" id="{0A9F502A-839C-9F82-5D46-5CFC0D38A6C7}"/>
              </a:ext>
            </a:extLst>
          </p:cNvPr>
          <p:cNvSpPr>
            <a:spLocks noGrp="1"/>
          </p:cNvSpPr>
          <p:nvPr>
            <p:ph type="pic" sz="quarter" idx="10"/>
          </p:nvPr>
        </p:nvSpPr>
        <p:spPr>
          <a:xfrm>
            <a:off x="0" y="4718050"/>
            <a:ext cx="12192000" cy="2139950"/>
          </a:xfrm>
          <a:custGeom>
            <a:avLst/>
            <a:gdLst>
              <a:gd name="connsiteX0" fmla="*/ 12191999 w 12192000"/>
              <a:gd name="connsiteY0" fmla="*/ 0 h 2139950"/>
              <a:gd name="connsiteX1" fmla="*/ 12192000 w 12192000"/>
              <a:gd name="connsiteY1" fmla="*/ 0 h 2139950"/>
              <a:gd name="connsiteX2" fmla="*/ 12192000 w 12192000"/>
              <a:gd name="connsiteY2" fmla="*/ 2139950 h 2139950"/>
              <a:gd name="connsiteX3" fmla="*/ 0 w 12192000"/>
              <a:gd name="connsiteY3" fmla="*/ 2139950 h 2139950"/>
              <a:gd name="connsiteX4" fmla="*/ 0 w 12192000"/>
              <a:gd name="connsiteY4" fmla="*/ 438679 h 2139950"/>
              <a:gd name="connsiteX5" fmla="*/ 12037452 w 12192000"/>
              <a:gd name="connsiteY5" fmla="*/ 438679 h 2139950"/>
              <a:gd name="connsiteX6" fmla="*/ 12191999 w 12192000"/>
              <a:gd name="connsiteY6" fmla="*/ 284132 h 2139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2139950">
                <a:moveTo>
                  <a:pt x="12191999" y="0"/>
                </a:moveTo>
                <a:lnTo>
                  <a:pt x="12192000" y="0"/>
                </a:lnTo>
                <a:lnTo>
                  <a:pt x="12192000" y="2139950"/>
                </a:lnTo>
                <a:lnTo>
                  <a:pt x="0" y="2139950"/>
                </a:lnTo>
                <a:lnTo>
                  <a:pt x="0" y="438679"/>
                </a:lnTo>
                <a:lnTo>
                  <a:pt x="12037452" y="438679"/>
                </a:lnTo>
                <a:cubicBezTo>
                  <a:pt x="12122806" y="438679"/>
                  <a:pt x="12191999" y="369486"/>
                  <a:pt x="12191999" y="284132"/>
                </a:cubicBezTo>
                <a:close/>
              </a:path>
            </a:pathLst>
          </a:custGeom>
          <a:solidFill>
            <a:schemeClr val="tx1"/>
          </a:solidFill>
          <a:ln>
            <a:noFill/>
          </a:ln>
        </p:spPr>
        <p:txBody>
          <a:bodyPr wrap="square" anchor="ctr">
            <a:noAutofit/>
          </a:bodyPr>
          <a:lstStyle>
            <a:lvl1pPr marL="0" indent="0" algn="l">
              <a:spcBef>
                <a:spcPts val="0"/>
              </a:spcBef>
              <a:spcAft>
                <a:spcPts val="0"/>
              </a:spcAft>
              <a:buNone/>
              <a:defRPr b="0" i="0">
                <a:latin typeface="Artifakt Element" panose="020B0503050000020004" pitchFamily="34" charset="77"/>
              </a:defRPr>
            </a:lvl1pPr>
          </a:lstStyle>
          <a:p>
            <a:r>
              <a:rPr lang="en-US"/>
              <a:t>Click icon to add picture</a:t>
            </a:r>
          </a:p>
        </p:txBody>
      </p:sp>
      <p:sp>
        <p:nvSpPr>
          <p:cNvPr id="2" name="Title 5">
            <a:extLst>
              <a:ext uri="{FF2B5EF4-FFF2-40B4-BE49-F238E27FC236}">
                <a16:creationId xmlns:a16="http://schemas.microsoft.com/office/drawing/2014/main" id="{D3984E12-53BA-4634-E7BC-0A694D8F4ACB}"/>
              </a:ext>
            </a:extLst>
          </p:cNvPr>
          <p:cNvSpPr>
            <a:spLocks noGrp="1"/>
          </p:cNvSpPr>
          <p:nvPr>
            <p:ph type="title" hasCustomPrompt="1"/>
          </p:nvPr>
        </p:nvSpPr>
        <p:spPr>
          <a:xfrm>
            <a:off x="419100" y="423668"/>
            <a:ext cx="4884211" cy="963247"/>
          </a:xfrm>
        </p:spPr>
        <p:txBody>
          <a:bodyPr/>
          <a:lstStyle/>
          <a:p>
            <a:pPr lvl="0"/>
            <a:r>
              <a:rPr lang="en-US"/>
              <a:t>Click to add title</a:t>
            </a:r>
          </a:p>
        </p:txBody>
      </p:sp>
      <p:sp>
        <p:nvSpPr>
          <p:cNvPr id="3" name="Text Placeholder 35">
            <a:extLst>
              <a:ext uri="{FF2B5EF4-FFF2-40B4-BE49-F238E27FC236}">
                <a16:creationId xmlns:a16="http://schemas.microsoft.com/office/drawing/2014/main" id="{E250963B-DE41-BD9D-C2EF-D98C7B038BA7}"/>
              </a:ext>
            </a:extLst>
          </p:cNvPr>
          <p:cNvSpPr>
            <a:spLocks noGrp="1"/>
          </p:cNvSpPr>
          <p:nvPr>
            <p:ph type="body" sz="quarter" idx="30" hasCustomPrompt="1"/>
          </p:nvPr>
        </p:nvSpPr>
        <p:spPr>
          <a:xfrm>
            <a:off x="419100" y="6540134"/>
            <a:ext cx="5198150" cy="136208"/>
          </a:xfrm>
          <a:prstGeom prst="rect">
            <a:avLst/>
          </a:prstGeom>
        </p:spPr>
        <p:txBody>
          <a:bodyPr lIns="0" tIns="0" rIns="0" bIns="0" anchor="b">
            <a:noAutofit/>
          </a:bodyPr>
          <a:lstStyle>
            <a:lvl1pPr marL="0" indent="0">
              <a:lnSpc>
                <a:spcPct val="90000"/>
              </a:lnSpc>
              <a:spcBef>
                <a:spcPts val="0"/>
              </a:spcBef>
              <a:spcAft>
                <a:spcPts val="0"/>
              </a:spcAft>
              <a:buNone/>
              <a:defRPr sz="600" b="0" i="0">
                <a:solidFill>
                  <a:schemeClr val="bg1"/>
                </a:solidFill>
                <a:latin typeface="Artifakt Element" panose="020B0503050000020004" pitchFamily="34" charset="77"/>
              </a:defRPr>
            </a:lvl1pPr>
          </a:lstStyle>
          <a:p>
            <a:r>
              <a:rPr lang="en-US"/>
              <a:t>Image courtesy of [Name]</a:t>
            </a:r>
          </a:p>
        </p:txBody>
      </p:sp>
    </p:spTree>
    <p:extLst>
      <p:ext uri="{BB962C8B-B14F-4D97-AF65-F5344CB8AC3E}">
        <p14:creationId xmlns:p14="http://schemas.microsoft.com/office/powerpoint/2010/main" val="695300156"/>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BA93362D-11E0-4A96-63E8-37BEF8A19BC6}"/>
              </a:ext>
            </a:extLst>
          </p:cNvPr>
          <p:cNvSpPr>
            <a:spLocks noGrp="1"/>
          </p:cNvSpPr>
          <p:nvPr>
            <p:ph type="title" hasCustomPrompt="1"/>
          </p:nvPr>
        </p:nvSpPr>
        <p:spPr>
          <a:xfrm>
            <a:off x="419100" y="423668"/>
            <a:ext cx="11353800" cy="1214632"/>
          </a:xfrm>
        </p:spPr>
        <p:txBody>
          <a:bodyPr/>
          <a:lstStyle/>
          <a:p>
            <a:pPr lvl="0"/>
            <a:r>
              <a:rPr lang="en-US"/>
              <a:t>Click to add title</a:t>
            </a:r>
          </a:p>
        </p:txBody>
      </p:sp>
      <p:sp>
        <p:nvSpPr>
          <p:cNvPr id="2" name="Slide Number Placeholder 14">
            <a:extLst>
              <a:ext uri="{FF2B5EF4-FFF2-40B4-BE49-F238E27FC236}">
                <a16:creationId xmlns:a16="http://schemas.microsoft.com/office/drawing/2014/main" id="{63F16A77-9433-CF42-8BEA-EECEE4040C20}"/>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accent6"/>
                </a:solidFill>
                <a:latin typeface="Artifakt Element" panose="020B0503050000020004" pitchFamily="34" charset="77"/>
              </a:defRPr>
            </a:lvl1pPr>
          </a:lstStyle>
          <a:p>
            <a:fld id="{D425CD52-4183-C145-916A-AE90310D9D4E}" type="slidenum">
              <a:rPr lang="en-US" smtClean="0"/>
              <a:pPr/>
              <a:t>‹#›</a:t>
            </a:fld>
            <a:endParaRPr lang="en-US"/>
          </a:p>
        </p:txBody>
      </p:sp>
      <p:sp>
        <p:nvSpPr>
          <p:cNvPr id="4" name="Text Placeholder 18">
            <a:extLst>
              <a:ext uri="{FF2B5EF4-FFF2-40B4-BE49-F238E27FC236}">
                <a16:creationId xmlns:a16="http://schemas.microsoft.com/office/drawing/2014/main" id="{9CB95906-098C-04BD-84AC-30DE8BC15F00}"/>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accent6"/>
                </a:solidFill>
                <a:latin typeface="Artifakt Element" panose="020B0503050000020004" pitchFamily="34" charset="77"/>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a:t>Click to add footer</a:t>
            </a:r>
          </a:p>
        </p:txBody>
      </p:sp>
    </p:spTree>
    <p:extLst>
      <p:ext uri="{BB962C8B-B14F-4D97-AF65-F5344CB8AC3E}">
        <p14:creationId xmlns:p14="http://schemas.microsoft.com/office/powerpoint/2010/main" val="1134095372"/>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with Subtitle">
    <p:spTree>
      <p:nvGrpSpPr>
        <p:cNvPr id="1" name=""/>
        <p:cNvGrpSpPr/>
        <p:nvPr/>
      </p:nvGrpSpPr>
      <p:grpSpPr>
        <a:xfrm>
          <a:off x="0" y="0"/>
          <a:ext cx="0" cy="0"/>
          <a:chOff x="0" y="0"/>
          <a:chExt cx="0" cy="0"/>
        </a:xfrm>
      </p:grpSpPr>
      <p:sp>
        <p:nvSpPr>
          <p:cNvPr id="7" name="Text Placeholder 41">
            <a:extLst>
              <a:ext uri="{FF2B5EF4-FFF2-40B4-BE49-F238E27FC236}">
                <a16:creationId xmlns:a16="http://schemas.microsoft.com/office/drawing/2014/main" id="{EF854A2A-9B0D-F8A0-5B13-41FDD41155C0}"/>
              </a:ext>
            </a:extLst>
          </p:cNvPr>
          <p:cNvSpPr>
            <a:spLocks noGrp="1"/>
          </p:cNvSpPr>
          <p:nvPr>
            <p:ph type="body" sz="quarter" idx="38" hasCustomPrompt="1"/>
          </p:nvPr>
        </p:nvSpPr>
        <p:spPr>
          <a:xfrm>
            <a:off x="419100" y="1057982"/>
            <a:ext cx="11353800" cy="352782"/>
          </a:xfrm>
          <a:prstGeom prst="rect">
            <a:avLst/>
          </a:prstGeom>
        </p:spPr>
        <p:txBody>
          <a:bodyPr lIns="0" tIns="0" rIns="0" bIns="0">
            <a:noAutofit/>
          </a:bodyPr>
          <a:lstStyle>
            <a:lvl1pPr marL="0" indent="0">
              <a:spcBef>
                <a:spcPts val="0"/>
              </a:spcBef>
              <a:spcAft>
                <a:spcPts val="0"/>
              </a:spcAft>
              <a:buNone/>
              <a:defRPr sz="1600" b="0" i="0">
                <a:latin typeface="Artifakt Element" panose="020B0503050000020004" pitchFamily="34" charset="77"/>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add subtitle</a:t>
            </a:r>
          </a:p>
        </p:txBody>
      </p:sp>
      <p:sp>
        <p:nvSpPr>
          <p:cNvPr id="11" name="Title 10">
            <a:extLst>
              <a:ext uri="{FF2B5EF4-FFF2-40B4-BE49-F238E27FC236}">
                <a16:creationId xmlns:a16="http://schemas.microsoft.com/office/drawing/2014/main" id="{82B8DC42-C93D-3A56-2017-316EF6F73D2B}"/>
              </a:ext>
            </a:extLst>
          </p:cNvPr>
          <p:cNvSpPr>
            <a:spLocks noGrp="1"/>
          </p:cNvSpPr>
          <p:nvPr>
            <p:ph type="title" hasCustomPrompt="1"/>
          </p:nvPr>
        </p:nvSpPr>
        <p:spPr>
          <a:xfrm>
            <a:off x="419100" y="423668"/>
            <a:ext cx="11353800" cy="498598"/>
          </a:xfrm>
        </p:spPr>
        <p:txBody>
          <a:bodyPr>
            <a:noAutofit/>
          </a:bodyPr>
          <a:lstStyle/>
          <a:p>
            <a:pPr lvl="0"/>
            <a:r>
              <a:rPr lang="en-US"/>
              <a:t>Click to add title</a:t>
            </a:r>
          </a:p>
        </p:txBody>
      </p:sp>
      <p:sp>
        <p:nvSpPr>
          <p:cNvPr id="2" name="Slide Number Placeholder 14">
            <a:extLst>
              <a:ext uri="{FF2B5EF4-FFF2-40B4-BE49-F238E27FC236}">
                <a16:creationId xmlns:a16="http://schemas.microsoft.com/office/drawing/2014/main" id="{41A940D8-8188-82BC-2D79-4EC9AC67C258}"/>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accent6"/>
                </a:solidFill>
                <a:latin typeface="Artifakt Element" panose="020B0503050000020004" pitchFamily="34" charset="77"/>
              </a:defRPr>
            </a:lvl1pPr>
          </a:lstStyle>
          <a:p>
            <a:fld id="{D425CD52-4183-C145-916A-AE90310D9D4E}" type="slidenum">
              <a:rPr lang="en-US" smtClean="0"/>
              <a:pPr/>
              <a:t>‹#›</a:t>
            </a:fld>
            <a:endParaRPr lang="en-US"/>
          </a:p>
        </p:txBody>
      </p:sp>
      <p:sp>
        <p:nvSpPr>
          <p:cNvPr id="4" name="Text Placeholder 18">
            <a:extLst>
              <a:ext uri="{FF2B5EF4-FFF2-40B4-BE49-F238E27FC236}">
                <a16:creationId xmlns:a16="http://schemas.microsoft.com/office/drawing/2014/main" id="{C5696391-D214-5B96-D7FF-B19546727CAE}"/>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accent6"/>
                </a:solidFill>
                <a:latin typeface="Artifakt Element" panose="020B0503050000020004" pitchFamily="34" charset="77"/>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a:t>Click to add footer</a:t>
            </a:r>
          </a:p>
        </p:txBody>
      </p:sp>
    </p:spTree>
    <p:extLst>
      <p:ext uri="{BB962C8B-B14F-4D97-AF65-F5344CB8AC3E}">
        <p14:creationId xmlns:p14="http://schemas.microsoft.com/office/powerpoint/2010/main" val="4069943418"/>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Line Title with Subtitle">
    <p:spTree>
      <p:nvGrpSpPr>
        <p:cNvPr id="1" name=""/>
        <p:cNvGrpSpPr/>
        <p:nvPr/>
      </p:nvGrpSpPr>
      <p:grpSpPr>
        <a:xfrm>
          <a:off x="0" y="0"/>
          <a:ext cx="0" cy="0"/>
          <a:chOff x="0" y="0"/>
          <a:chExt cx="0" cy="0"/>
        </a:xfrm>
      </p:grpSpPr>
      <p:sp>
        <p:nvSpPr>
          <p:cNvPr id="2" name="Text Placeholder 41">
            <a:extLst>
              <a:ext uri="{FF2B5EF4-FFF2-40B4-BE49-F238E27FC236}">
                <a16:creationId xmlns:a16="http://schemas.microsoft.com/office/drawing/2014/main" id="{8E5E4937-0031-FCD3-B312-DA132FFC788E}"/>
              </a:ext>
            </a:extLst>
          </p:cNvPr>
          <p:cNvSpPr>
            <a:spLocks noGrp="1"/>
          </p:cNvSpPr>
          <p:nvPr>
            <p:ph type="body" sz="quarter" idx="38" hasCustomPrompt="1"/>
          </p:nvPr>
        </p:nvSpPr>
        <p:spPr>
          <a:xfrm>
            <a:off x="419100" y="1556580"/>
            <a:ext cx="11353800" cy="352782"/>
          </a:xfrm>
          <a:prstGeom prst="rect">
            <a:avLst/>
          </a:prstGeom>
        </p:spPr>
        <p:txBody>
          <a:bodyPr lIns="0" tIns="0" rIns="0" bIns="0">
            <a:noAutofit/>
          </a:bodyPr>
          <a:lstStyle>
            <a:lvl1pPr marL="0" indent="0">
              <a:spcBef>
                <a:spcPts val="0"/>
              </a:spcBef>
              <a:spcAft>
                <a:spcPts val="0"/>
              </a:spcAft>
              <a:buNone/>
              <a:defRPr sz="1600" b="0" i="0">
                <a:latin typeface="Artifakt Element" panose="020B0503050000020004" pitchFamily="34" charset="77"/>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add subtitle</a:t>
            </a:r>
          </a:p>
        </p:txBody>
      </p:sp>
      <p:sp>
        <p:nvSpPr>
          <p:cNvPr id="4" name="Title 10">
            <a:extLst>
              <a:ext uri="{FF2B5EF4-FFF2-40B4-BE49-F238E27FC236}">
                <a16:creationId xmlns:a16="http://schemas.microsoft.com/office/drawing/2014/main" id="{367B2CEA-7DBB-F6F4-3C6B-8903C4E36D1A}"/>
              </a:ext>
            </a:extLst>
          </p:cNvPr>
          <p:cNvSpPr>
            <a:spLocks noGrp="1"/>
          </p:cNvSpPr>
          <p:nvPr>
            <p:ph type="title" hasCustomPrompt="1"/>
          </p:nvPr>
        </p:nvSpPr>
        <p:spPr>
          <a:xfrm>
            <a:off x="419100" y="423668"/>
            <a:ext cx="11353800" cy="997196"/>
          </a:xfrm>
        </p:spPr>
        <p:txBody>
          <a:bodyPr>
            <a:noAutofit/>
          </a:bodyPr>
          <a:lstStyle/>
          <a:p>
            <a:pPr lvl="0"/>
            <a:r>
              <a:rPr lang="en-US"/>
              <a:t>Click to add title</a:t>
            </a:r>
          </a:p>
        </p:txBody>
      </p:sp>
      <p:sp>
        <p:nvSpPr>
          <p:cNvPr id="5" name="Slide Number Placeholder 14">
            <a:extLst>
              <a:ext uri="{FF2B5EF4-FFF2-40B4-BE49-F238E27FC236}">
                <a16:creationId xmlns:a16="http://schemas.microsoft.com/office/drawing/2014/main" id="{8D529E58-C5E3-62F8-6D70-1E9F9F513D2E}"/>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accent6"/>
                </a:solidFill>
                <a:latin typeface="Artifakt Element" panose="020B0503050000020004" pitchFamily="34" charset="77"/>
              </a:defRPr>
            </a:lvl1pPr>
          </a:lstStyle>
          <a:p>
            <a:fld id="{D425CD52-4183-C145-916A-AE90310D9D4E}" type="slidenum">
              <a:rPr lang="en-US" smtClean="0"/>
              <a:pPr/>
              <a:t>‹#›</a:t>
            </a:fld>
            <a:endParaRPr lang="en-US"/>
          </a:p>
        </p:txBody>
      </p:sp>
      <p:sp>
        <p:nvSpPr>
          <p:cNvPr id="6" name="Text Placeholder 18">
            <a:extLst>
              <a:ext uri="{FF2B5EF4-FFF2-40B4-BE49-F238E27FC236}">
                <a16:creationId xmlns:a16="http://schemas.microsoft.com/office/drawing/2014/main" id="{5E42C527-D2E7-EB83-8592-6DA9BFE5639B}"/>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accent6"/>
                </a:solidFill>
                <a:latin typeface="Artifakt Element" panose="020B0503050000020004" pitchFamily="34" charset="77"/>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a:t>Click to add footer</a:t>
            </a:r>
          </a:p>
        </p:txBody>
      </p:sp>
    </p:spTree>
    <p:extLst>
      <p:ext uri="{BB962C8B-B14F-4D97-AF65-F5344CB8AC3E}">
        <p14:creationId xmlns:p14="http://schemas.microsoft.com/office/powerpoint/2010/main" val="3323552562"/>
      </p:ext>
    </p:extLst>
  </p:cSld>
  <p:clrMapOvr>
    <a:masterClrMapping/>
  </p:clrMapOvr>
  <p:extLst>
    <p:ext uri="{DCECCB84-F9BA-43D5-87BE-67443E8EF086}">
      <p15:sldGuideLst xmlns:p15="http://schemas.microsoft.com/office/powerpoint/2012/main">
        <p15:guide id="1" orient="horz" pos="2160" userDrawn="1">
          <p15:clr>
            <a:srgbClr val="A4A3A4"/>
          </p15:clr>
        </p15:guide>
        <p15:guide id="2" orient="horz" pos="1208" userDrawn="1">
          <p15:clr>
            <a:srgbClr val="A4A3A4"/>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Content Placeholder 21">
            <a:extLst>
              <a:ext uri="{FF2B5EF4-FFF2-40B4-BE49-F238E27FC236}">
                <a16:creationId xmlns:a16="http://schemas.microsoft.com/office/drawing/2014/main" id="{A8416976-506A-7D6B-B871-C68E55338CB4}"/>
              </a:ext>
            </a:extLst>
          </p:cNvPr>
          <p:cNvSpPr>
            <a:spLocks noGrp="1"/>
          </p:cNvSpPr>
          <p:nvPr>
            <p:ph sz="quarter" idx="51" hasCustomPrompt="1"/>
          </p:nvPr>
        </p:nvSpPr>
        <p:spPr>
          <a:xfrm>
            <a:off x="419100" y="1638300"/>
            <a:ext cx="11353800" cy="4267200"/>
          </a:xfrm>
          <a:prstGeom prst="rect">
            <a:avLst/>
          </a:prstGeom>
        </p:spPr>
        <p:txBody>
          <a:bodyPr/>
          <a:lstStyle>
            <a:lvl1pPr>
              <a:defRPr b="0" i="0">
                <a:latin typeface="Artifakt Element" panose="020B0503050000020004" pitchFamily="34" charset="77"/>
              </a:defRPr>
            </a:lvl1pPr>
            <a:lvl2pPr>
              <a:defRPr b="0" i="0">
                <a:latin typeface="Artifakt Element" panose="020B0503050000020004" pitchFamily="34" charset="77"/>
              </a:defRPr>
            </a:lvl2pPr>
            <a:lvl3pPr>
              <a:defRPr b="0" i="0">
                <a:latin typeface="Artifakt Element" panose="020B0503050000020004" pitchFamily="34" charset="77"/>
              </a:defRPr>
            </a:lvl3pPr>
            <a:lvl4pPr>
              <a:defRPr b="0" i="0">
                <a:latin typeface="Artifakt Element" panose="020B0503050000020004" pitchFamily="34" charset="77"/>
              </a:defRPr>
            </a:lvl4pPr>
            <a:lvl5pPr>
              <a:defRPr b="0" i="0">
                <a:latin typeface="Artifakt Element" panose="020B0503050000020004" pitchFamily="34" charset="77"/>
              </a:defRPr>
            </a:lvl5pPr>
          </a:lstStyle>
          <a:p>
            <a:pPr lvl="0"/>
            <a:r>
              <a:rPr lang="en-US"/>
              <a:t>Click to add body copy</a:t>
            </a:r>
          </a:p>
          <a:p>
            <a:pPr lvl="1"/>
            <a:r>
              <a:rPr lang="en-US"/>
              <a:t>Second level</a:t>
            </a:r>
          </a:p>
          <a:p>
            <a:pPr lvl="2"/>
            <a:r>
              <a:rPr lang="en-US"/>
              <a:t>Third level</a:t>
            </a:r>
          </a:p>
          <a:p>
            <a:pPr lvl="3"/>
            <a:r>
              <a:rPr lang="en-US"/>
              <a:t>Fourth level</a:t>
            </a:r>
          </a:p>
          <a:p>
            <a:pPr lvl="4"/>
            <a:r>
              <a:rPr lang="en-US"/>
              <a:t>Fifth level</a:t>
            </a:r>
          </a:p>
        </p:txBody>
      </p:sp>
      <p:sp>
        <p:nvSpPr>
          <p:cNvPr id="5" name="Title 4">
            <a:extLst>
              <a:ext uri="{FF2B5EF4-FFF2-40B4-BE49-F238E27FC236}">
                <a16:creationId xmlns:a16="http://schemas.microsoft.com/office/drawing/2014/main" id="{1989491C-0A20-4E1A-0E35-BE305E728334}"/>
              </a:ext>
            </a:extLst>
          </p:cNvPr>
          <p:cNvSpPr>
            <a:spLocks noGrp="1"/>
          </p:cNvSpPr>
          <p:nvPr>
            <p:ph type="title" hasCustomPrompt="1"/>
          </p:nvPr>
        </p:nvSpPr>
        <p:spPr>
          <a:xfrm>
            <a:off x="419100" y="423668"/>
            <a:ext cx="11353800" cy="963247"/>
          </a:xfrm>
        </p:spPr>
        <p:txBody>
          <a:bodyPr/>
          <a:lstStyle/>
          <a:p>
            <a:pPr lvl="0"/>
            <a:r>
              <a:rPr lang="en-US"/>
              <a:t>Click to add title</a:t>
            </a:r>
          </a:p>
        </p:txBody>
      </p:sp>
      <p:sp>
        <p:nvSpPr>
          <p:cNvPr id="4" name="Slide Number Placeholder 14">
            <a:extLst>
              <a:ext uri="{FF2B5EF4-FFF2-40B4-BE49-F238E27FC236}">
                <a16:creationId xmlns:a16="http://schemas.microsoft.com/office/drawing/2014/main" id="{EEC8D8BA-19B5-FCFE-0831-267A9598FD48}"/>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accent6"/>
                </a:solidFill>
                <a:latin typeface="Artifakt Element" panose="020B0503050000020004" pitchFamily="34" charset="77"/>
              </a:defRPr>
            </a:lvl1pPr>
          </a:lstStyle>
          <a:p>
            <a:fld id="{D425CD52-4183-C145-916A-AE90310D9D4E}" type="slidenum">
              <a:rPr lang="en-US" smtClean="0"/>
              <a:pPr/>
              <a:t>‹#›</a:t>
            </a:fld>
            <a:endParaRPr lang="en-US"/>
          </a:p>
        </p:txBody>
      </p:sp>
      <p:sp>
        <p:nvSpPr>
          <p:cNvPr id="6" name="Text Placeholder 18">
            <a:extLst>
              <a:ext uri="{FF2B5EF4-FFF2-40B4-BE49-F238E27FC236}">
                <a16:creationId xmlns:a16="http://schemas.microsoft.com/office/drawing/2014/main" id="{BA908F2F-AA7D-5FBC-A538-AE6B11B7A847}"/>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accent6"/>
                </a:solidFill>
                <a:latin typeface="Artifakt Element" panose="020B0503050000020004" pitchFamily="34" charset="77"/>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a:t>Click to add footer</a:t>
            </a:r>
          </a:p>
        </p:txBody>
      </p:sp>
    </p:spTree>
    <p:extLst>
      <p:ext uri="{BB962C8B-B14F-4D97-AF65-F5344CB8AC3E}">
        <p14:creationId xmlns:p14="http://schemas.microsoft.com/office/powerpoint/2010/main" val="1783128734"/>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Subtitle, and Content">
    <p:spTree>
      <p:nvGrpSpPr>
        <p:cNvPr id="1" name=""/>
        <p:cNvGrpSpPr/>
        <p:nvPr/>
      </p:nvGrpSpPr>
      <p:grpSpPr>
        <a:xfrm>
          <a:off x="0" y="0"/>
          <a:ext cx="0" cy="0"/>
          <a:chOff x="0" y="0"/>
          <a:chExt cx="0" cy="0"/>
        </a:xfrm>
      </p:grpSpPr>
      <p:sp>
        <p:nvSpPr>
          <p:cNvPr id="13" name="Text Placeholder 41">
            <a:extLst>
              <a:ext uri="{FF2B5EF4-FFF2-40B4-BE49-F238E27FC236}">
                <a16:creationId xmlns:a16="http://schemas.microsoft.com/office/drawing/2014/main" id="{63F5566E-6859-B588-7D8B-C53611F650ED}"/>
              </a:ext>
            </a:extLst>
          </p:cNvPr>
          <p:cNvSpPr>
            <a:spLocks noGrp="1"/>
          </p:cNvSpPr>
          <p:nvPr>
            <p:ph type="body" sz="quarter" idx="38" hasCustomPrompt="1"/>
          </p:nvPr>
        </p:nvSpPr>
        <p:spPr>
          <a:xfrm>
            <a:off x="419100" y="1057982"/>
            <a:ext cx="11353800" cy="352782"/>
          </a:xfrm>
          <a:prstGeom prst="rect">
            <a:avLst/>
          </a:prstGeom>
        </p:spPr>
        <p:txBody>
          <a:bodyPr lIns="0" tIns="0" rIns="0" bIns="0">
            <a:noAutofit/>
          </a:bodyPr>
          <a:lstStyle>
            <a:lvl1pPr marL="0" indent="0">
              <a:spcBef>
                <a:spcPts val="0"/>
              </a:spcBef>
              <a:spcAft>
                <a:spcPts val="0"/>
              </a:spcAft>
              <a:buNone/>
              <a:defRPr sz="1600" b="0" i="0">
                <a:solidFill>
                  <a:schemeClr val="bg1"/>
                </a:solidFill>
                <a:latin typeface="Artifakt Element" panose="020B0503050000020004" pitchFamily="34" charset="77"/>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add subtitle</a:t>
            </a:r>
          </a:p>
        </p:txBody>
      </p:sp>
      <p:sp>
        <p:nvSpPr>
          <p:cNvPr id="2" name="Content Placeholder 21">
            <a:extLst>
              <a:ext uri="{FF2B5EF4-FFF2-40B4-BE49-F238E27FC236}">
                <a16:creationId xmlns:a16="http://schemas.microsoft.com/office/drawing/2014/main" id="{A8416976-506A-7D6B-B871-C68E55338CB4}"/>
              </a:ext>
            </a:extLst>
          </p:cNvPr>
          <p:cNvSpPr>
            <a:spLocks noGrp="1"/>
          </p:cNvSpPr>
          <p:nvPr>
            <p:ph sz="quarter" idx="51" hasCustomPrompt="1"/>
          </p:nvPr>
        </p:nvSpPr>
        <p:spPr>
          <a:xfrm>
            <a:off x="419100" y="1638300"/>
            <a:ext cx="11353800" cy="4267200"/>
          </a:xfrm>
          <a:prstGeom prst="rect">
            <a:avLst/>
          </a:prstGeom>
        </p:spPr>
        <p:txBody>
          <a:bodyPr/>
          <a:lstStyle>
            <a:lvl1pPr>
              <a:defRPr b="0" i="0">
                <a:latin typeface="Artifakt Element" panose="020B0503050000020004" pitchFamily="34" charset="77"/>
              </a:defRPr>
            </a:lvl1pPr>
            <a:lvl2pPr>
              <a:defRPr b="0" i="0">
                <a:latin typeface="Artifakt Element" panose="020B0503050000020004" pitchFamily="34" charset="77"/>
              </a:defRPr>
            </a:lvl2pPr>
            <a:lvl3pPr>
              <a:defRPr b="0" i="0">
                <a:latin typeface="Artifakt Element" panose="020B0503050000020004" pitchFamily="34" charset="77"/>
              </a:defRPr>
            </a:lvl3pPr>
            <a:lvl4pPr>
              <a:defRPr b="0" i="0">
                <a:latin typeface="Artifakt Element" panose="020B0503050000020004" pitchFamily="34" charset="77"/>
              </a:defRPr>
            </a:lvl4pPr>
            <a:lvl5pPr>
              <a:defRPr b="0" i="0">
                <a:latin typeface="Artifakt Element" panose="020B0503050000020004" pitchFamily="34" charset="77"/>
              </a:defRPr>
            </a:lvl5pPr>
          </a:lstStyle>
          <a:p>
            <a:pPr lvl="0"/>
            <a:r>
              <a:rPr lang="en-US"/>
              <a:t>Click to add body copy</a:t>
            </a:r>
          </a:p>
          <a:p>
            <a:pPr lvl="1"/>
            <a:r>
              <a:rPr lang="en-US"/>
              <a:t>Second level</a:t>
            </a:r>
          </a:p>
          <a:p>
            <a:pPr lvl="2"/>
            <a:r>
              <a:rPr lang="en-US"/>
              <a:t>Third level</a:t>
            </a:r>
          </a:p>
          <a:p>
            <a:pPr lvl="3"/>
            <a:r>
              <a:rPr lang="en-US"/>
              <a:t>Fourth level</a:t>
            </a:r>
          </a:p>
          <a:p>
            <a:pPr lvl="4"/>
            <a:r>
              <a:rPr lang="en-US"/>
              <a:t>Fifth level</a:t>
            </a:r>
          </a:p>
        </p:txBody>
      </p:sp>
      <p:sp>
        <p:nvSpPr>
          <p:cNvPr id="4" name="Title 3">
            <a:extLst>
              <a:ext uri="{FF2B5EF4-FFF2-40B4-BE49-F238E27FC236}">
                <a16:creationId xmlns:a16="http://schemas.microsoft.com/office/drawing/2014/main" id="{C6DACECE-AF8D-0A32-3BE3-8C3D089B47B1}"/>
              </a:ext>
            </a:extLst>
          </p:cNvPr>
          <p:cNvSpPr>
            <a:spLocks noGrp="1"/>
          </p:cNvSpPr>
          <p:nvPr>
            <p:ph type="title" hasCustomPrompt="1"/>
          </p:nvPr>
        </p:nvSpPr>
        <p:spPr>
          <a:xfrm>
            <a:off x="419100" y="423668"/>
            <a:ext cx="11353800" cy="498598"/>
          </a:xfrm>
        </p:spPr>
        <p:txBody>
          <a:bodyPr>
            <a:noAutofit/>
          </a:bodyPr>
          <a:lstStyle/>
          <a:p>
            <a:pPr lvl="0"/>
            <a:r>
              <a:rPr lang="en-US"/>
              <a:t>Click to add title</a:t>
            </a:r>
          </a:p>
        </p:txBody>
      </p:sp>
      <p:sp>
        <p:nvSpPr>
          <p:cNvPr id="5" name="Slide Number Placeholder 14">
            <a:extLst>
              <a:ext uri="{FF2B5EF4-FFF2-40B4-BE49-F238E27FC236}">
                <a16:creationId xmlns:a16="http://schemas.microsoft.com/office/drawing/2014/main" id="{5B6D1760-259D-444F-8CCE-61EDB265E022}"/>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accent6"/>
                </a:solidFill>
                <a:latin typeface="Artifakt Element" panose="020B0503050000020004" pitchFamily="34" charset="77"/>
              </a:defRPr>
            </a:lvl1pPr>
          </a:lstStyle>
          <a:p>
            <a:fld id="{D425CD52-4183-C145-916A-AE90310D9D4E}" type="slidenum">
              <a:rPr lang="en-US" smtClean="0"/>
              <a:pPr/>
              <a:t>‹#›</a:t>
            </a:fld>
            <a:endParaRPr lang="en-US"/>
          </a:p>
        </p:txBody>
      </p:sp>
      <p:sp>
        <p:nvSpPr>
          <p:cNvPr id="6" name="Text Placeholder 18">
            <a:extLst>
              <a:ext uri="{FF2B5EF4-FFF2-40B4-BE49-F238E27FC236}">
                <a16:creationId xmlns:a16="http://schemas.microsoft.com/office/drawing/2014/main" id="{0491F73E-11BB-457C-698D-650316B8B894}"/>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accent6"/>
                </a:solidFill>
                <a:latin typeface="Artifakt Element" panose="020B0503050000020004" pitchFamily="34" charset="77"/>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a:t>Click to add footer</a:t>
            </a:r>
          </a:p>
        </p:txBody>
      </p:sp>
    </p:spTree>
    <p:extLst>
      <p:ext uri="{BB962C8B-B14F-4D97-AF65-F5344CB8AC3E}">
        <p14:creationId xmlns:p14="http://schemas.microsoft.com/office/powerpoint/2010/main" val="2161625778"/>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2 (Dark)">
    <p:bg>
      <p:bgPr>
        <a:solidFill>
          <a:schemeClr val="tx1"/>
        </a:solidFill>
        <a:effectLst/>
      </p:bgPr>
    </p:bg>
    <p:spTree>
      <p:nvGrpSpPr>
        <p:cNvPr id="1" name=""/>
        <p:cNvGrpSpPr/>
        <p:nvPr/>
      </p:nvGrpSpPr>
      <p:grpSpPr>
        <a:xfrm>
          <a:off x="0" y="0"/>
          <a:ext cx="0" cy="0"/>
          <a:chOff x="0" y="0"/>
          <a:chExt cx="0" cy="0"/>
        </a:xfrm>
      </p:grpSpPr>
      <p:sp>
        <p:nvSpPr>
          <p:cNvPr id="22" name="Title 1">
            <a:extLst>
              <a:ext uri="{FF2B5EF4-FFF2-40B4-BE49-F238E27FC236}">
                <a16:creationId xmlns:a16="http://schemas.microsoft.com/office/drawing/2014/main" id="{3DA4FE46-441B-3072-F84D-6F30456E83B9}"/>
              </a:ext>
            </a:extLst>
          </p:cNvPr>
          <p:cNvSpPr>
            <a:spLocks noGrp="1"/>
          </p:cNvSpPr>
          <p:nvPr>
            <p:ph type="title" hasCustomPrompt="1"/>
          </p:nvPr>
        </p:nvSpPr>
        <p:spPr>
          <a:xfrm>
            <a:off x="6574860" y="1517581"/>
            <a:ext cx="5198040" cy="3044898"/>
          </a:xfrm>
          <a:prstGeom prst="rect">
            <a:avLst/>
          </a:prstGeom>
        </p:spPr>
        <p:txBody>
          <a:bodyPr lIns="0" tIns="46800" rIns="0" anchor="b">
            <a:noAutofit/>
          </a:bodyPr>
          <a:lstStyle>
            <a:lvl1pPr>
              <a:lnSpc>
                <a:spcPts val="5600"/>
              </a:lnSpc>
              <a:defRPr sz="5400">
                <a:solidFill>
                  <a:schemeClr val="bg1"/>
                </a:solidFill>
              </a:defRPr>
            </a:lvl1pPr>
          </a:lstStyle>
          <a:p>
            <a:pPr lvl="0"/>
            <a:r>
              <a:rPr lang="en-US"/>
              <a:t>Click to add</a:t>
            </a:r>
            <a:br>
              <a:rPr lang="en-US"/>
            </a:br>
            <a:r>
              <a:rPr lang="en-US"/>
              <a:t>main title that can extend</a:t>
            </a:r>
            <a:br>
              <a:rPr lang="en-US"/>
            </a:br>
            <a:r>
              <a:rPr lang="en-US"/>
              <a:t>to 4 lines</a:t>
            </a:r>
          </a:p>
        </p:txBody>
      </p:sp>
      <p:sp>
        <p:nvSpPr>
          <p:cNvPr id="23" name="Text Placeholder 2">
            <a:extLst>
              <a:ext uri="{FF2B5EF4-FFF2-40B4-BE49-F238E27FC236}">
                <a16:creationId xmlns:a16="http://schemas.microsoft.com/office/drawing/2014/main" id="{96DFBD05-FF33-3B93-1478-1FD456F8BBF4}"/>
              </a:ext>
            </a:extLst>
          </p:cNvPr>
          <p:cNvSpPr>
            <a:spLocks noGrp="1"/>
          </p:cNvSpPr>
          <p:nvPr>
            <p:ph type="body" idx="1" hasCustomPrompt="1"/>
          </p:nvPr>
        </p:nvSpPr>
        <p:spPr>
          <a:xfrm>
            <a:off x="6574860" y="4696246"/>
            <a:ext cx="5198040" cy="711200"/>
          </a:xfrm>
          <a:prstGeom prst="rect">
            <a:avLst/>
          </a:prstGeom>
        </p:spPr>
        <p:txBody>
          <a:bodyPr lIns="0" tIns="0" rIns="0">
            <a:noAutofit/>
          </a:bodyPr>
          <a:lstStyle>
            <a:lvl1pPr marL="0" indent="0">
              <a:lnSpc>
                <a:spcPct val="100000"/>
              </a:lnSpc>
              <a:spcBef>
                <a:spcPts val="0"/>
              </a:spcBef>
              <a:spcAft>
                <a:spcPts val="0"/>
              </a:spcAft>
              <a:buNone/>
              <a:defRPr sz="1800" b="0" i="0">
                <a:solidFill>
                  <a:schemeClr val="bg1"/>
                </a:solidFill>
                <a:latin typeface="Artifakt Element" panose="020B0503050000020004" pitchFamily="34" charset="77"/>
              </a:defRPr>
            </a:lvl1pPr>
            <a:lvl2pPr marL="457178" indent="0">
              <a:buNone/>
              <a:defRPr sz="2000">
                <a:solidFill>
                  <a:schemeClr val="tx1">
                    <a:tint val="82000"/>
                  </a:schemeClr>
                </a:solidFill>
              </a:defRPr>
            </a:lvl2pPr>
            <a:lvl3pPr marL="914354" indent="0">
              <a:buNone/>
              <a:defRPr sz="1800">
                <a:solidFill>
                  <a:schemeClr val="tx1">
                    <a:tint val="82000"/>
                  </a:schemeClr>
                </a:solidFill>
              </a:defRPr>
            </a:lvl3pPr>
            <a:lvl4pPr marL="1371532" indent="0">
              <a:buNone/>
              <a:defRPr sz="1600">
                <a:solidFill>
                  <a:schemeClr val="tx1">
                    <a:tint val="82000"/>
                  </a:schemeClr>
                </a:solidFill>
              </a:defRPr>
            </a:lvl4pPr>
            <a:lvl5pPr marL="1828709" indent="0">
              <a:buNone/>
              <a:defRPr sz="1600">
                <a:solidFill>
                  <a:schemeClr val="tx1">
                    <a:tint val="82000"/>
                  </a:schemeClr>
                </a:solidFill>
              </a:defRPr>
            </a:lvl5pPr>
            <a:lvl6pPr marL="2285886" indent="0">
              <a:buNone/>
              <a:defRPr sz="1600">
                <a:solidFill>
                  <a:schemeClr val="tx1">
                    <a:tint val="82000"/>
                  </a:schemeClr>
                </a:solidFill>
              </a:defRPr>
            </a:lvl6pPr>
            <a:lvl7pPr marL="2743062" indent="0">
              <a:buNone/>
              <a:defRPr sz="1600">
                <a:solidFill>
                  <a:schemeClr val="tx1">
                    <a:tint val="82000"/>
                  </a:schemeClr>
                </a:solidFill>
              </a:defRPr>
            </a:lvl7pPr>
            <a:lvl8pPr marL="3200240" indent="0">
              <a:buNone/>
              <a:defRPr sz="1600">
                <a:solidFill>
                  <a:schemeClr val="tx1">
                    <a:tint val="82000"/>
                  </a:schemeClr>
                </a:solidFill>
              </a:defRPr>
            </a:lvl8pPr>
            <a:lvl9pPr marL="3657418" indent="0">
              <a:buNone/>
              <a:defRPr sz="1600">
                <a:solidFill>
                  <a:schemeClr val="tx1">
                    <a:tint val="82000"/>
                  </a:schemeClr>
                </a:solidFill>
              </a:defRPr>
            </a:lvl9pPr>
          </a:lstStyle>
          <a:p>
            <a:r>
              <a:rPr lang="en-US"/>
              <a:t>Click to add subtitle</a:t>
            </a:r>
          </a:p>
        </p:txBody>
      </p:sp>
      <p:grpSp>
        <p:nvGrpSpPr>
          <p:cNvPr id="24" name="Graphic 2">
            <a:extLst>
              <a:ext uri="{FF2B5EF4-FFF2-40B4-BE49-F238E27FC236}">
                <a16:creationId xmlns:a16="http://schemas.microsoft.com/office/drawing/2014/main" id="{03FE55D7-4F44-A36C-08D3-968B383C847C}"/>
              </a:ext>
            </a:extLst>
          </p:cNvPr>
          <p:cNvGrpSpPr/>
          <p:nvPr userDrawn="1"/>
        </p:nvGrpSpPr>
        <p:grpSpPr>
          <a:xfrm>
            <a:off x="6574860" y="419100"/>
            <a:ext cx="1774595" cy="182323"/>
            <a:chOff x="4616450" y="3276600"/>
            <a:chExt cx="2962049" cy="304323"/>
          </a:xfrm>
          <a:solidFill>
            <a:schemeClr val="bg1"/>
          </a:solidFill>
        </p:grpSpPr>
        <p:sp>
          <p:nvSpPr>
            <p:cNvPr id="25" name="Freeform 3">
              <a:extLst>
                <a:ext uri="{FF2B5EF4-FFF2-40B4-BE49-F238E27FC236}">
                  <a16:creationId xmlns:a16="http://schemas.microsoft.com/office/drawing/2014/main" id="{F19AAFA0-0D78-A75E-6A8F-2722BB70BACA}"/>
                </a:ext>
              </a:extLst>
            </p:cNvPr>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26" name="Freeform 4">
              <a:extLst>
                <a:ext uri="{FF2B5EF4-FFF2-40B4-BE49-F238E27FC236}">
                  <a16:creationId xmlns:a16="http://schemas.microsoft.com/office/drawing/2014/main" id="{9C611312-9DFE-C993-39EE-00AA78E51C03}"/>
                </a:ext>
              </a:extLst>
            </p:cNvPr>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27" name="Freeform 5">
              <a:extLst>
                <a:ext uri="{FF2B5EF4-FFF2-40B4-BE49-F238E27FC236}">
                  <a16:creationId xmlns:a16="http://schemas.microsoft.com/office/drawing/2014/main" id="{06E54AFF-0930-68CA-081A-3D5CF93B188F}"/>
                </a:ext>
              </a:extLst>
            </p:cNvPr>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28" name="Freeform 6">
              <a:extLst>
                <a:ext uri="{FF2B5EF4-FFF2-40B4-BE49-F238E27FC236}">
                  <a16:creationId xmlns:a16="http://schemas.microsoft.com/office/drawing/2014/main" id="{1EB689B2-A067-F764-A001-781E0A7C0F8D}"/>
                </a:ext>
              </a:extLst>
            </p:cNvPr>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29" name="Freeform 7">
              <a:extLst>
                <a:ext uri="{FF2B5EF4-FFF2-40B4-BE49-F238E27FC236}">
                  <a16:creationId xmlns:a16="http://schemas.microsoft.com/office/drawing/2014/main" id="{CCA6FEF7-71CD-4AFB-70EC-D574C4CE9506}"/>
                </a:ext>
              </a:extLst>
            </p:cNvPr>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30" name="Freeform 8">
              <a:extLst>
                <a:ext uri="{FF2B5EF4-FFF2-40B4-BE49-F238E27FC236}">
                  <a16:creationId xmlns:a16="http://schemas.microsoft.com/office/drawing/2014/main" id="{723D1348-03B4-0963-915C-1B1926BB6C8F}"/>
                </a:ext>
              </a:extLst>
            </p:cNvPr>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31" name="Freeform 9">
              <a:extLst>
                <a:ext uri="{FF2B5EF4-FFF2-40B4-BE49-F238E27FC236}">
                  <a16:creationId xmlns:a16="http://schemas.microsoft.com/office/drawing/2014/main" id="{F44FA22C-8B08-EF8A-14A6-74DFF89FDC19}"/>
                </a:ext>
              </a:extLst>
            </p:cNvPr>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32" name="Freeform 10">
              <a:extLst>
                <a:ext uri="{FF2B5EF4-FFF2-40B4-BE49-F238E27FC236}">
                  <a16:creationId xmlns:a16="http://schemas.microsoft.com/office/drawing/2014/main" id="{2A86CC0E-E24B-6F35-FB0B-4893BA103BB3}"/>
                </a:ext>
              </a:extLst>
            </p:cNvPr>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33" name="Freeform 11">
              <a:extLst>
                <a:ext uri="{FF2B5EF4-FFF2-40B4-BE49-F238E27FC236}">
                  <a16:creationId xmlns:a16="http://schemas.microsoft.com/office/drawing/2014/main" id="{46075BB6-B88D-CE68-AC3C-DBD7479DB681}"/>
                </a:ext>
              </a:extLst>
            </p:cNvPr>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grpSp>
      <p:sp>
        <p:nvSpPr>
          <p:cNvPr id="34" name="Picture Placeholder 3">
            <a:extLst>
              <a:ext uri="{FF2B5EF4-FFF2-40B4-BE49-F238E27FC236}">
                <a16:creationId xmlns:a16="http://schemas.microsoft.com/office/drawing/2014/main" id="{DC83CDD7-A399-0CE0-2498-A58018C85043}"/>
              </a:ext>
            </a:extLst>
          </p:cNvPr>
          <p:cNvSpPr>
            <a:spLocks noGrp="1"/>
          </p:cNvSpPr>
          <p:nvPr>
            <p:ph type="pic" sz="quarter" idx="11"/>
          </p:nvPr>
        </p:nvSpPr>
        <p:spPr>
          <a:xfrm>
            <a:off x="0" y="0"/>
            <a:ext cx="6303185" cy="6858000"/>
          </a:xfrm>
          <a:custGeom>
            <a:avLst/>
            <a:gdLst>
              <a:gd name="connsiteX0" fmla="*/ 0 w 6303185"/>
              <a:gd name="connsiteY0" fmla="*/ 0 h 6858000"/>
              <a:gd name="connsiteX1" fmla="*/ 6084888 w 6303185"/>
              <a:gd name="connsiteY1" fmla="*/ 0 h 6858000"/>
              <a:gd name="connsiteX2" fmla="*/ 6084888 w 6303185"/>
              <a:gd name="connsiteY2" fmla="*/ 6639703 h 6858000"/>
              <a:gd name="connsiteX3" fmla="*/ 6303185 w 6303185"/>
              <a:gd name="connsiteY3" fmla="*/ 6858000 h 6858000"/>
              <a:gd name="connsiteX4" fmla="*/ 0 w 6303185"/>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03185" h="6858000">
                <a:moveTo>
                  <a:pt x="0" y="0"/>
                </a:moveTo>
                <a:lnTo>
                  <a:pt x="6084888" y="0"/>
                </a:lnTo>
                <a:lnTo>
                  <a:pt x="6084888" y="6639703"/>
                </a:lnTo>
                <a:cubicBezTo>
                  <a:pt x="6084888" y="6760265"/>
                  <a:pt x="6182623" y="6858000"/>
                  <a:pt x="6303185" y="6858000"/>
                </a:cubicBezTo>
                <a:lnTo>
                  <a:pt x="0" y="6858000"/>
                </a:lnTo>
                <a:close/>
              </a:path>
            </a:pathLst>
          </a:custGeom>
          <a:noFill/>
          <a:ln>
            <a:noFill/>
          </a:ln>
        </p:spPr>
        <p:txBody>
          <a:bodyPr vert="horz" wrap="square" lIns="0" tIns="0" rIns="0" bIns="0" rtlCol="0" anchor="t">
            <a:noAutofit/>
          </a:bodyPr>
          <a:lstStyle>
            <a:lvl1pPr marL="0" marR="0" indent="0" algn="l" defTabSz="914354" rtl="0" eaLnBrk="1" fontAlgn="auto" latinLnBrk="0" hangingPunct="1">
              <a:lnSpc>
                <a:spcPct val="100000"/>
              </a:lnSpc>
              <a:spcBef>
                <a:spcPts val="600"/>
              </a:spcBef>
              <a:spcAft>
                <a:spcPts val="600"/>
              </a:spcAft>
              <a:buClr>
                <a:schemeClr val="tx1"/>
              </a:buClr>
              <a:buSzPct val="100000"/>
              <a:buFont typeface="Wingdings 2" panose="05020102010507070707" pitchFamily="18" charset="2"/>
              <a:buNone/>
              <a:tabLst/>
              <a:defRPr lang="en-US" b="0" i="0">
                <a:solidFill>
                  <a:schemeClr val="bg1"/>
                </a:solidFill>
                <a:latin typeface="Artifakt Element" panose="020B0503050000020004" pitchFamily="34" charset="77"/>
              </a:defRPr>
            </a:lvl1pPr>
          </a:lstStyle>
          <a:p>
            <a:pPr marL="0" marR="0" lvl="0" indent="0" algn="l" defTabSz="914354" rtl="0" eaLnBrk="1" fontAlgn="auto" latinLnBrk="0" hangingPunct="1">
              <a:lnSpc>
                <a:spcPct val="100000"/>
              </a:lnSpc>
              <a:spcBef>
                <a:spcPts val="600"/>
              </a:spcBef>
              <a:spcAft>
                <a:spcPts val="600"/>
              </a:spcAft>
              <a:buClr>
                <a:schemeClr val="tx1"/>
              </a:buClr>
              <a:buSzPct val="100000"/>
              <a:buFont typeface="Wingdings 2" panose="05020102010507070707" pitchFamily="18" charset="2"/>
              <a:buNone/>
              <a:tabLst/>
              <a:defRPr/>
            </a:pPr>
            <a:r>
              <a:rPr lang="en-US"/>
              <a:t>Click icon to add picture</a:t>
            </a:r>
          </a:p>
        </p:txBody>
      </p:sp>
      <p:sp>
        <p:nvSpPr>
          <p:cNvPr id="2" name="Text Placeholder 26">
            <a:extLst>
              <a:ext uri="{FF2B5EF4-FFF2-40B4-BE49-F238E27FC236}">
                <a16:creationId xmlns:a16="http://schemas.microsoft.com/office/drawing/2014/main" id="{1D554323-053A-41EA-551D-D7AC41CC1385}"/>
              </a:ext>
            </a:extLst>
          </p:cNvPr>
          <p:cNvSpPr>
            <a:spLocks noGrp="1" noChangeAspect="1"/>
          </p:cNvSpPr>
          <p:nvPr>
            <p:ph type="body" sz="quarter" idx="12" hasCustomPrompt="1"/>
          </p:nvPr>
        </p:nvSpPr>
        <p:spPr>
          <a:xfrm>
            <a:off x="10465414" y="460342"/>
            <a:ext cx="1317465" cy="200123"/>
          </a:xfrm>
          <a:prstGeom prst="rect">
            <a:avLst/>
          </a:prstGeom>
          <a:noFill/>
          <a:ln>
            <a:noFill/>
          </a:ln>
        </p:spPr>
        <p:txBody>
          <a:bodyPr lIns="0" tIns="0" rIns="0" bIns="0">
            <a:noAutofit/>
          </a:bodyPr>
          <a:lstStyle>
            <a:lvl1pPr marL="0" indent="0" algn="r">
              <a:spcBef>
                <a:spcPts val="0"/>
              </a:spcBef>
              <a:spcAft>
                <a:spcPts val="0"/>
              </a:spcAft>
              <a:buNone/>
              <a:defRPr sz="1400" b="0" i="0">
                <a:solidFill>
                  <a:schemeClr val="bg1"/>
                </a:solidFill>
                <a:latin typeface="Artifakt Element" panose="020B0503050000020004" pitchFamily="34" charset="77"/>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a:t>Add date here</a:t>
            </a:r>
          </a:p>
        </p:txBody>
      </p:sp>
      <p:sp>
        <p:nvSpPr>
          <p:cNvPr id="3" name="Copyright Line 5">
            <a:extLst>
              <a:ext uri="{FF2B5EF4-FFF2-40B4-BE49-F238E27FC236}">
                <a16:creationId xmlns:a16="http://schemas.microsoft.com/office/drawing/2014/main" id="{811131C8-79C3-F494-64BE-683B175C9589}"/>
              </a:ext>
              <a:ext uri="{C183D7F6-B498-43B3-948B-1728B52AA6E4}">
                <adec:decorative xmlns:adec="http://schemas.microsoft.com/office/drawing/2017/decorative" val="0"/>
              </a:ext>
            </a:extLst>
          </p:cNvPr>
          <p:cNvSpPr txBox="1"/>
          <p:nvPr userDrawn="1"/>
        </p:nvSpPr>
        <p:spPr>
          <a:xfrm>
            <a:off x="9793871" y="6248400"/>
            <a:ext cx="1979029" cy="152400"/>
          </a:xfrm>
          <a:prstGeom prst="rect">
            <a:avLst/>
          </a:prstGeom>
          <a:noFill/>
        </p:spPr>
        <p:txBody>
          <a:bodyPr wrap="square" lIns="0" tIns="0" rIns="0" bIns="0" rtlCol="0" anchor="b">
            <a:noAutofit/>
          </a:bodyPr>
          <a:lstStyle/>
          <a:p>
            <a:pPr algn="r">
              <a:lnSpc>
                <a:spcPct val="90000"/>
              </a:lnSpc>
              <a:spcBef>
                <a:spcPts val="300"/>
              </a:spcBef>
            </a:pPr>
            <a:r>
              <a:rPr lang="en-US" sz="800" b="0" i="0">
                <a:solidFill>
                  <a:schemeClr val="accent6"/>
                </a:solidFill>
                <a:latin typeface="Artifakt Element" panose="020B0503050000020004" pitchFamily="34" charset="77"/>
              </a:rPr>
              <a:t>© </a:t>
            </a:r>
            <a:fld id="{0DBEA3F7-58FD-4F83-8E60-9B5066D26E86}" type="datetimeyyyy">
              <a:rPr lang="en-US" sz="800" b="0" i="0" smtClean="0">
                <a:solidFill>
                  <a:schemeClr val="accent6"/>
                </a:solidFill>
                <a:latin typeface="Artifakt Element" panose="020B0503050000020004" pitchFamily="34" charset="77"/>
              </a:rPr>
              <a:t>2026</a:t>
            </a:fld>
            <a:r>
              <a:rPr lang="en-US" sz="800" b="0" i="0">
                <a:solidFill>
                  <a:schemeClr val="accent6"/>
                </a:solidFill>
                <a:latin typeface="Artifakt Element" panose="020B0503050000020004" pitchFamily="34" charset="77"/>
              </a:rPr>
              <a:t> Autodesk. All rights reserved.</a:t>
            </a:r>
          </a:p>
        </p:txBody>
      </p:sp>
      <p:sp>
        <p:nvSpPr>
          <p:cNvPr id="5" name="Text Placeholder 35">
            <a:extLst>
              <a:ext uri="{FF2B5EF4-FFF2-40B4-BE49-F238E27FC236}">
                <a16:creationId xmlns:a16="http://schemas.microsoft.com/office/drawing/2014/main" id="{C3C3A517-7868-A106-B77F-C25AC9685678}"/>
              </a:ext>
            </a:extLst>
          </p:cNvPr>
          <p:cNvSpPr>
            <a:spLocks noGrp="1"/>
          </p:cNvSpPr>
          <p:nvPr>
            <p:ph type="body" sz="quarter" idx="30" hasCustomPrompt="1"/>
          </p:nvPr>
        </p:nvSpPr>
        <p:spPr>
          <a:xfrm>
            <a:off x="448926" y="6502400"/>
            <a:ext cx="5198150" cy="136208"/>
          </a:xfrm>
          <a:prstGeom prst="rect">
            <a:avLst/>
          </a:prstGeom>
        </p:spPr>
        <p:txBody>
          <a:bodyPr lIns="0" tIns="0" rIns="0" bIns="0" anchor="b">
            <a:noAutofit/>
          </a:bodyPr>
          <a:lstStyle>
            <a:lvl1pPr marL="0" indent="0">
              <a:lnSpc>
                <a:spcPct val="90000"/>
              </a:lnSpc>
              <a:spcBef>
                <a:spcPts val="0"/>
              </a:spcBef>
              <a:spcAft>
                <a:spcPts val="0"/>
              </a:spcAft>
              <a:buNone/>
              <a:defRPr sz="600" b="0" i="0">
                <a:solidFill>
                  <a:schemeClr val="bg1"/>
                </a:solidFill>
                <a:latin typeface="Artifakt Element" panose="020B0503050000020004" pitchFamily="34" charset="77"/>
              </a:defRPr>
            </a:lvl1pPr>
          </a:lstStyle>
          <a:p>
            <a:r>
              <a:rPr lang="en-US"/>
              <a:t>Image courtesy of [Name]</a:t>
            </a:r>
          </a:p>
        </p:txBody>
      </p:sp>
      <p:sp>
        <p:nvSpPr>
          <p:cNvPr id="4" name="Text Placeholder 26">
            <a:extLst>
              <a:ext uri="{FF2B5EF4-FFF2-40B4-BE49-F238E27FC236}">
                <a16:creationId xmlns:a16="http://schemas.microsoft.com/office/drawing/2014/main" id="{C38CCE6E-F780-0C8D-DB78-57122349A51F}"/>
              </a:ext>
            </a:extLst>
          </p:cNvPr>
          <p:cNvSpPr>
            <a:spLocks noGrp="1" noChangeAspect="1"/>
          </p:cNvSpPr>
          <p:nvPr>
            <p:ph type="body" sz="quarter" idx="31" hasCustomPrompt="1"/>
          </p:nvPr>
        </p:nvSpPr>
        <p:spPr>
          <a:xfrm>
            <a:off x="6574860" y="5553074"/>
            <a:ext cx="2592244" cy="847725"/>
          </a:xfrm>
          <a:prstGeom prst="rect">
            <a:avLst/>
          </a:prstGeom>
          <a:noFill/>
          <a:ln>
            <a:noFill/>
          </a:ln>
        </p:spPr>
        <p:txBody>
          <a:bodyPr lIns="0" tIns="0" rIns="0" bIns="0" anchor="b">
            <a:noAutofit/>
          </a:bodyPr>
          <a:lstStyle>
            <a:lvl1pPr marL="0" marR="0" indent="0" algn="l" defTabSz="914354" rtl="0" eaLnBrk="1" fontAlgn="auto" latinLnBrk="0" hangingPunct="1">
              <a:lnSpc>
                <a:spcPct val="100000"/>
              </a:lnSpc>
              <a:spcBef>
                <a:spcPts val="0"/>
              </a:spcBef>
              <a:spcAft>
                <a:spcPts val="0"/>
              </a:spcAft>
              <a:buClr>
                <a:schemeClr val="tx1"/>
              </a:buClr>
              <a:buSzPct val="100000"/>
              <a:buFont typeface="Wingdings 2" panose="05020102010507070707" pitchFamily="18" charset="2"/>
              <a:buNone/>
              <a:tabLst/>
              <a:defRPr sz="1400" b="0" i="0">
                <a:solidFill>
                  <a:schemeClr val="bg1"/>
                </a:solidFill>
                <a:latin typeface="Artifakt Element" panose="020B0503050000020004" pitchFamily="34" charset="77"/>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dirty="0"/>
              <a:t>Add name here, title here​</a:t>
            </a:r>
          </a:p>
          <a:p>
            <a:r>
              <a:rPr lang="en-US" dirty="0"/>
              <a:t>Add name here, title here​</a:t>
            </a:r>
          </a:p>
          <a:p>
            <a:r>
              <a:rPr lang="en-US" dirty="0"/>
              <a:t>Add name here, title here​</a:t>
            </a:r>
          </a:p>
        </p:txBody>
      </p:sp>
    </p:spTree>
    <p:extLst>
      <p:ext uri="{BB962C8B-B14F-4D97-AF65-F5344CB8AC3E}">
        <p14:creationId xmlns:p14="http://schemas.microsoft.com/office/powerpoint/2010/main" val="1709506688"/>
      </p:ext>
    </p:extLst>
  </p:cSld>
  <p:clrMapOvr>
    <a:masterClrMapping/>
  </p:clrMapOvr>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Subtitle, 2-Colulmn Content">
    <p:spTree>
      <p:nvGrpSpPr>
        <p:cNvPr id="1" name=""/>
        <p:cNvGrpSpPr/>
        <p:nvPr/>
      </p:nvGrpSpPr>
      <p:grpSpPr>
        <a:xfrm>
          <a:off x="0" y="0"/>
          <a:ext cx="0" cy="0"/>
          <a:chOff x="0" y="0"/>
          <a:chExt cx="0" cy="0"/>
        </a:xfrm>
      </p:grpSpPr>
      <p:sp>
        <p:nvSpPr>
          <p:cNvPr id="13" name="Text Placeholder 41">
            <a:extLst>
              <a:ext uri="{FF2B5EF4-FFF2-40B4-BE49-F238E27FC236}">
                <a16:creationId xmlns:a16="http://schemas.microsoft.com/office/drawing/2014/main" id="{63F5566E-6859-B588-7D8B-C53611F650ED}"/>
              </a:ext>
            </a:extLst>
          </p:cNvPr>
          <p:cNvSpPr>
            <a:spLocks noGrp="1"/>
          </p:cNvSpPr>
          <p:nvPr>
            <p:ph type="body" sz="quarter" idx="38" hasCustomPrompt="1"/>
          </p:nvPr>
        </p:nvSpPr>
        <p:spPr>
          <a:xfrm>
            <a:off x="419100" y="1057982"/>
            <a:ext cx="11353800" cy="352782"/>
          </a:xfrm>
          <a:prstGeom prst="rect">
            <a:avLst/>
          </a:prstGeom>
        </p:spPr>
        <p:txBody>
          <a:bodyPr lIns="0" tIns="0" rIns="0" bIns="0">
            <a:noAutofit/>
          </a:bodyPr>
          <a:lstStyle>
            <a:lvl1pPr marL="0" indent="0">
              <a:spcBef>
                <a:spcPts val="0"/>
              </a:spcBef>
              <a:spcAft>
                <a:spcPts val="0"/>
              </a:spcAft>
              <a:buNone/>
              <a:defRPr sz="1600" b="0" i="0">
                <a:latin typeface="Artifakt Element" panose="020B0503050000020004" pitchFamily="34" charset="77"/>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add subtitle</a:t>
            </a:r>
          </a:p>
        </p:txBody>
      </p:sp>
      <p:sp>
        <p:nvSpPr>
          <p:cNvPr id="22" name="Content Placeholder 21">
            <a:extLst>
              <a:ext uri="{FF2B5EF4-FFF2-40B4-BE49-F238E27FC236}">
                <a16:creationId xmlns:a16="http://schemas.microsoft.com/office/drawing/2014/main" id="{00491938-8658-5A91-7EF7-5B2A259BF4B7}"/>
              </a:ext>
            </a:extLst>
          </p:cNvPr>
          <p:cNvSpPr>
            <a:spLocks noGrp="1"/>
          </p:cNvSpPr>
          <p:nvPr>
            <p:ph sz="quarter" idx="51" hasCustomPrompt="1"/>
          </p:nvPr>
        </p:nvSpPr>
        <p:spPr>
          <a:xfrm>
            <a:off x="419100" y="1638300"/>
            <a:ext cx="5488214" cy="4267200"/>
          </a:xfrm>
          <a:prstGeom prst="rect">
            <a:avLst/>
          </a:prstGeom>
        </p:spPr>
        <p:txBody>
          <a:bodyPr/>
          <a:lstStyle>
            <a:lvl1pPr>
              <a:defRPr b="0" i="0">
                <a:latin typeface="Artifakt Element" panose="020B0503050000020004" pitchFamily="34" charset="77"/>
              </a:defRPr>
            </a:lvl1pPr>
            <a:lvl2pPr>
              <a:defRPr b="0" i="0">
                <a:latin typeface="Artifakt Element" panose="020B0503050000020004" pitchFamily="34" charset="77"/>
              </a:defRPr>
            </a:lvl2pPr>
            <a:lvl3pPr>
              <a:defRPr b="0" i="0">
                <a:latin typeface="Artifakt Element" panose="020B0503050000020004" pitchFamily="34" charset="77"/>
              </a:defRPr>
            </a:lvl3pPr>
            <a:lvl4pPr>
              <a:defRPr b="0" i="0">
                <a:latin typeface="Artifakt Element" panose="020B0503050000020004" pitchFamily="34" charset="77"/>
              </a:defRPr>
            </a:lvl4pPr>
            <a:lvl5pPr>
              <a:defRPr b="0" i="0">
                <a:latin typeface="Artifakt Element" panose="020B0503050000020004" pitchFamily="34" charset="77"/>
              </a:defRPr>
            </a:lvl5pPr>
          </a:lstStyle>
          <a:p>
            <a:pPr lvl="0"/>
            <a:r>
              <a:rPr lang="en-US"/>
              <a:t>Click to add body copy</a:t>
            </a:r>
          </a:p>
          <a:p>
            <a:pPr lvl="1"/>
            <a:r>
              <a:rPr lang="en-US"/>
              <a:t>Second level</a:t>
            </a:r>
          </a:p>
          <a:p>
            <a:pPr lvl="2"/>
            <a:r>
              <a:rPr lang="en-US"/>
              <a:t>Third level</a:t>
            </a:r>
          </a:p>
          <a:p>
            <a:pPr lvl="3"/>
            <a:r>
              <a:rPr lang="en-US"/>
              <a:t>Fourth level</a:t>
            </a:r>
          </a:p>
          <a:p>
            <a:pPr lvl="4"/>
            <a:r>
              <a:rPr lang="en-US"/>
              <a:t>Fifth level</a:t>
            </a:r>
          </a:p>
        </p:txBody>
      </p:sp>
      <p:sp>
        <p:nvSpPr>
          <p:cNvPr id="2" name="Content Placeholder 21">
            <a:extLst>
              <a:ext uri="{FF2B5EF4-FFF2-40B4-BE49-F238E27FC236}">
                <a16:creationId xmlns:a16="http://schemas.microsoft.com/office/drawing/2014/main" id="{91E3321A-E57A-DBAD-0012-16F1193165E7}"/>
              </a:ext>
            </a:extLst>
          </p:cNvPr>
          <p:cNvSpPr>
            <a:spLocks noGrp="1"/>
          </p:cNvSpPr>
          <p:nvPr>
            <p:ph sz="quarter" idx="52" hasCustomPrompt="1"/>
          </p:nvPr>
        </p:nvSpPr>
        <p:spPr>
          <a:xfrm>
            <a:off x="6284686" y="1638300"/>
            <a:ext cx="5488214" cy="4267200"/>
          </a:xfrm>
          <a:prstGeom prst="rect">
            <a:avLst/>
          </a:prstGeom>
        </p:spPr>
        <p:txBody>
          <a:bodyPr/>
          <a:lstStyle>
            <a:lvl1pPr>
              <a:defRPr b="0" i="0">
                <a:latin typeface="Artifakt Element" panose="020B0503050000020004" pitchFamily="34" charset="77"/>
              </a:defRPr>
            </a:lvl1pPr>
            <a:lvl2pPr>
              <a:defRPr b="0" i="0">
                <a:latin typeface="Artifakt Element" panose="020B0503050000020004" pitchFamily="34" charset="77"/>
              </a:defRPr>
            </a:lvl2pPr>
            <a:lvl3pPr>
              <a:defRPr b="0" i="0">
                <a:latin typeface="Artifakt Element" panose="020B0503050000020004" pitchFamily="34" charset="77"/>
              </a:defRPr>
            </a:lvl3pPr>
            <a:lvl4pPr>
              <a:defRPr b="0" i="0">
                <a:latin typeface="Artifakt Element" panose="020B0503050000020004" pitchFamily="34" charset="77"/>
              </a:defRPr>
            </a:lvl4pPr>
            <a:lvl5pPr>
              <a:defRPr b="0" i="0">
                <a:latin typeface="Artifakt Element" panose="020B0503050000020004" pitchFamily="34" charset="77"/>
              </a:defRPr>
            </a:lvl5pPr>
          </a:lstStyle>
          <a:p>
            <a:pPr lvl="0"/>
            <a:r>
              <a:rPr lang="en-US"/>
              <a:t>Click to add body copy</a:t>
            </a:r>
          </a:p>
          <a:p>
            <a:pPr lvl="1"/>
            <a:r>
              <a:rPr lang="en-US"/>
              <a:t>Second level</a:t>
            </a:r>
          </a:p>
          <a:p>
            <a:pPr lvl="2"/>
            <a:r>
              <a:rPr lang="en-US"/>
              <a:t>Third level</a:t>
            </a:r>
          </a:p>
          <a:p>
            <a:pPr lvl="3"/>
            <a:r>
              <a:rPr lang="en-US"/>
              <a:t>Fourth level</a:t>
            </a:r>
          </a:p>
          <a:p>
            <a:pPr lvl="4"/>
            <a:r>
              <a:rPr lang="en-US"/>
              <a:t>Fifth level</a:t>
            </a:r>
          </a:p>
        </p:txBody>
      </p:sp>
      <p:sp>
        <p:nvSpPr>
          <p:cNvPr id="12" name="Title 11">
            <a:extLst>
              <a:ext uri="{FF2B5EF4-FFF2-40B4-BE49-F238E27FC236}">
                <a16:creationId xmlns:a16="http://schemas.microsoft.com/office/drawing/2014/main" id="{8758852A-7980-3258-8AFC-068D4A55C2AD}"/>
              </a:ext>
            </a:extLst>
          </p:cNvPr>
          <p:cNvSpPr>
            <a:spLocks noGrp="1"/>
          </p:cNvSpPr>
          <p:nvPr>
            <p:ph type="title" hasCustomPrompt="1"/>
          </p:nvPr>
        </p:nvSpPr>
        <p:spPr>
          <a:xfrm>
            <a:off x="419100" y="423668"/>
            <a:ext cx="11353800" cy="498598"/>
          </a:xfrm>
        </p:spPr>
        <p:txBody>
          <a:bodyPr>
            <a:noAutofit/>
          </a:bodyPr>
          <a:lstStyle>
            <a:lvl1pPr marL="0" indent="0">
              <a:buFont typeface="Arial" panose="020B0604020202020204" pitchFamily="34" charset="0"/>
              <a:buNone/>
              <a:defRPr/>
            </a:lvl1pPr>
          </a:lstStyle>
          <a:p>
            <a:pPr lvl="0"/>
            <a:r>
              <a:rPr lang="en-US"/>
              <a:t>Click to add title</a:t>
            </a:r>
          </a:p>
        </p:txBody>
      </p:sp>
      <p:sp>
        <p:nvSpPr>
          <p:cNvPr id="3" name="Slide Number Placeholder 14">
            <a:extLst>
              <a:ext uri="{FF2B5EF4-FFF2-40B4-BE49-F238E27FC236}">
                <a16:creationId xmlns:a16="http://schemas.microsoft.com/office/drawing/2014/main" id="{A7E99A46-F2B2-823D-79A9-44691F7F3090}"/>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accent6"/>
                </a:solidFill>
                <a:latin typeface="Artifakt Element" panose="020B0503050000020004" pitchFamily="34" charset="77"/>
              </a:defRPr>
            </a:lvl1pPr>
          </a:lstStyle>
          <a:p>
            <a:fld id="{D425CD52-4183-C145-916A-AE90310D9D4E}" type="slidenum">
              <a:rPr lang="en-US" smtClean="0"/>
              <a:pPr/>
              <a:t>‹#›</a:t>
            </a:fld>
            <a:endParaRPr lang="en-US"/>
          </a:p>
        </p:txBody>
      </p:sp>
      <p:sp>
        <p:nvSpPr>
          <p:cNvPr id="4" name="Text Placeholder 18">
            <a:extLst>
              <a:ext uri="{FF2B5EF4-FFF2-40B4-BE49-F238E27FC236}">
                <a16:creationId xmlns:a16="http://schemas.microsoft.com/office/drawing/2014/main" id="{A55DEC3A-045D-B670-B531-2E9A245EC2DA}"/>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accent6"/>
                </a:solidFill>
                <a:latin typeface="Artifakt Element" panose="020B0503050000020004" pitchFamily="34" charset="77"/>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a:t>Click to add footer</a:t>
            </a:r>
          </a:p>
        </p:txBody>
      </p:sp>
    </p:spTree>
    <p:extLst>
      <p:ext uri="{BB962C8B-B14F-4D97-AF65-F5344CB8AC3E}">
        <p14:creationId xmlns:p14="http://schemas.microsoft.com/office/powerpoint/2010/main" val="3864076257"/>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Full Image Slid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825DE6C8-662E-2697-193D-7E15EBF1AEB3}"/>
              </a:ext>
            </a:extLst>
          </p:cNvPr>
          <p:cNvSpPr>
            <a:spLocks noGrp="1"/>
          </p:cNvSpPr>
          <p:nvPr>
            <p:ph type="pic" sz="quarter" idx="14"/>
          </p:nvPr>
        </p:nvSpPr>
        <p:spPr>
          <a:xfrm>
            <a:off x="0" y="0"/>
            <a:ext cx="12192000" cy="5622104"/>
          </a:xfrm>
          <a:custGeom>
            <a:avLst/>
            <a:gdLst>
              <a:gd name="connsiteX0" fmla="*/ 0 w 12192000"/>
              <a:gd name="connsiteY0" fmla="*/ 0 h 5622104"/>
              <a:gd name="connsiteX1" fmla="*/ 12192000 w 12192000"/>
              <a:gd name="connsiteY1" fmla="*/ 0 h 5622104"/>
              <a:gd name="connsiteX2" fmla="*/ 12192000 w 12192000"/>
              <a:gd name="connsiteY2" fmla="*/ 5622104 h 5622104"/>
              <a:gd name="connsiteX3" fmla="*/ 11914338 w 12192000"/>
              <a:gd name="connsiteY3" fmla="*/ 5344442 h 5622104"/>
              <a:gd name="connsiteX4" fmla="*/ 0 w 12192000"/>
              <a:gd name="connsiteY4" fmla="*/ 5344442 h 5622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5622104">
                <a:moveTo>
                  <a:pt x="0" y="0"/>
                </a:moveTo>
                <a:lnTo>
                  <a:pt x="12192000" y="0"/>
                </a:lnTo>
                <a:lnTo>
                  <a:pt x="12192000" y="5622104"/>
                </a:lnTo>
                <a:cubicBezTo>
                  <a:pt x="12192000" y="5468756"/>
                  <a:pt x="12067686" y="5344442"/>
                  <a:pt x="11914338" y="5344442"/>
                </a:cubicBezTo>
                <a:lnTo>
                  <a:pt x="0" y="5344442"/>
                </a:lnTo>
                <a:close/>
              </a:path>
            </a:pathLst>
          </a:custGeom>
          <a:solidFill>
            <a:schemeClr val="tx1"/>
          </a:solidFill>
        </p:spPr>
        <p:txBody>
          <a:bodyPr wrap="square">
            <a:noAutofit/>
          </a:bodyPr>
          <a:lstStyle>
            <a:lvl1pPr>
              <a:defRPr b="0" i="0">
                <a:latin typeface="Artifakt Element" panose="020B0503050000020004" pitchFamily="34" charset="77"/>
              </a:defRPr>
            </a:lvl1pPr>
          </a:lstStyle>
          <a:p>
            <a:endParaRPr lang="en-US"/>
          </a:p>
        </p:txBody>
      </p:sp>
      <p:sp>
        <p:nvSpPr>
          <p:cNvPr id="7" name="Text Placeholder 8">
            <a:extLst>
              <a:ext uri="{FF2B5EF4-FFF2-40B4-BE49-F238E27FC236}">
                <a16:creationId xmlns:a16="http://schemas.microsoft.com/office/drawing/2014/main" id="{B38DA7F9-8244-348D-EE70-4818DE803A21}"/>
              </a:ext>
            </a:extLst>
          </p:cNvPr>
          <p:cNvSpPr>
            <a:spLocks noGrp="1"/>
          </p:cNvSpPr>
          <p:nvPr>
            <p:ph type="body" sz="quarter" idx="18" hasCustomPrompt="1"/>
          </p:nvPr>
        </p:nvSpPr>
        <p:spPr>
          <a:xfrm>
            <a:off x="442913" y="4664075"/>
            <a:ext cx="6096000" cy="479425"/>
          </a:xfrm>
          <a:prstGeom prst="rect">
            <a:avLst/>
          </a:prstGeom>
        </p:spPr>
        <p:txBody>
          <a:bodyPr lIns="0" tIns="0" rIns="0" bIns="0" anchor="b">
            <a:noAutofit/>
          </a:bodyPr>
          <a:lstStyle>
            <a:lvl1pPr marL="0" indent="0">
              <a:spcBef>
                <a:spcPts val="0"/>
              </a:spcBef>
              <a:spcAft>
                <a:spcPts val="0"/>
              </a:spcAft>
              <a:buNone/>
              <a:defRPr sz="600" b="0" i="0">
                <a:solidFill>
                  <a:schemeClr val="bg1"/>
                </a:solidFill>
                <a:latin typeface="Artifakt Element" panose="020B0503050000020004" pitchFamily="34" charset="77"/>
              </a:defRPr>
            </a:lvl1pPr>
            <a:lvl2pPr>
              <a:defRPr sz="1000">
                <a:solidFill>
                  <a:schemeClr val="bg2"/>
                </a:solidFill>
              </a:defRPr>
            </a:lvl2pPr>
            <a:lvl3pPr>
              <a:defRPr sz="1000">
                <a:solidFill>
                  <a:schemeClr val="bg2"/>
                </a:solidFill>
              </a:defRPr>
            </a:lvl3pPr>
            <a:lvl4pPr>
              <a:defRPr sz="1000">
                <a:solidFill>
                  <a:schemeClr val="bg2"/>
                </a:solidFill>
              </a:defRPr>
            </a:lvl4pPr>
            <a:lvl5pPr>
              <a:defRPr sz="1000">
                <a:solidFill>
                  <a:schemeClr val="bg2"/>
                </a:solidFill>
              </a:defRPr>
            </a:lvl5pPr>
          </a:lstStyle>
          <a:p>
            <a:r>
              <a:rPr lang="en-US"/>
              <a:t>Image courtesy of [Name]</a:t>
            </a:r>
          </a:p>
        </p:txBody>
      </p:sp>
      <p:sp>
        <p:nvSpPr>
          <p:cNvPr id="11" name="Text Placeholder 9">
            <a:extLst>
              <a:ext uri="{FF2B5EF4-FFF2-40B4-BE49-F238E27FC236}">
                <a16:creationId xmlns:a16="http://schemas.microsoft.com/office/drawing/2014/main" id="{CCF22175-A583-EE0E-D0F4-51D5C8045CE0}"/>
              </a:ext>
            </a:extLst>
          </p:cNvPr>
          <p:cNvSpPr>
            <a:spLocks noGrp="1"/>
          </p:cNvSpPr>
          <p:nvPr>
            <p:ph type="body" sz="quarter" idx="11" hasCustomPrompt="1"/>
          </p:nvPr>
        </p:nvSpPr>
        <p:spPr>
          <a:xfrm>
            <a:off x="442913" y="5344441"/>
            <a:ext cx="11329987" cy="1056360"/>
          </a:xfrm>
          <a:prstGeom prst="rect">
            <a:avLst/>
          </a:prstGeom>
        </p:spPr>
        <p:txBody>
          <a:bodyPr lIns="0" tIns="0" rIns="0" bIns="0" numCol="1" anchor="b">
            <a:noAutofit/>
          </a:bodyPr>
          <a:lstStyle>
            <a:lvl1pPr marL="0" indent="0">
              <a:spcBef>
                <a:spcPts val="0"/>
              </a:spcBef>
              <a:spcAft>
                <a:spcPts val="0"/>
              </a:spcAft>
              <a:buSzPct val="80000"/>
              <a:buNone/>
              <a:tabLst/>
              <a:defRPr sz="3600" b="1">
                <a:latin typeface="+mj-lt"/>
              </a:defRPr>
            </a:lvl1pPr>
          </a:lstStyle>
          <a:p>
            <a:pPr lvl="0"/>
            <a:r>
              <a:rPr lang="en-US"/>
              <a:t>Click to add title</a:t>
            </a:r>
          </a:p>
        </p:txBody>
      </p:sp>
    </p:spTree>
    <p:extLst>
      <p:ext uri="{BB962C8B-B14F-4D97-AF65-F5344CB8AC3E}">
        <p14:creationId xmlns:p14="http://schemas.microsoft.com/office/powerpoint/2010/main" val="4198465513"/>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Content, Image">
    <p:spTree>
      <p:nvGrpSpPr>
        <p:cNvPr id="1" name=""/>
        <p:cNvGrpSpPr/>
        <p:nvPr/>
      </p:nvGrpSpPr>
      <p:grpSpPr>
        <a:xfrm>
          <a:off x="0" y="0"/>
          <a:ext cx="0" cy="0"/>
          <a:chOff x="0" y="0"/>
          <a:chExt cx="0" cy="0"/>
        </a:xfrm>
      </p:grpSpPr>
      <p:sp>
        <p:nvSpPr>
          <p:cNvPr id="21" name="Title 20">
            <a:extLst>
              <a:ext uri="{FF2B5EF4-FFF2-40B4-BE49-F238E27FC236}">
                <a16:creationId xmlns:a16="http://schemas.microsoft.com/office/drawing/2014/main" id="{312BA560-7597-B0B7-18F0-31F89EC0D281}"/>
              </a:ext>
            </a:extLst>
          </p:cNvPr>
          <p:cNvSpPr>
            <a:spLocks noGrp="1"/>
          </p:cNvSpPr>
          <p:nvPr>
            <p:ph type="title" hasCustomPrompt="1"/>
          </p:nvPr>
        </p:nvSpPr>
        <p:spPr>
          <a:xfrm>
            <a:off x="419100" y="423668"/>
            <a:ext cx="8128000" cy="1196782"/>
          </a:xfrm>
        </p:spPr>
        <p:txBody>
          <a:bodyPr/>
          <a:lstStyle/>
          <a:p>
            <a:pPr lvl="0"/>
            <a:r>
              <a:rPr lang="en-US"/>
              <a:t>Click to add title</a:t>
            </a:r>
          </a:p>
        </p:txBody>
      </p:sp>
      <p:sp>
        <p:nvSpPr>
          <p:cNvPr id="11" name="Content Placeholder 21">
            <a:extLst>
              <a:ext uri="{FF2B5EF4-FFF2-40B4-BE49-F238E27FC236}">
                <a16:creationId xmlns:a16="http://schemas.microsoft.com/office/drawing/2014/main" id="{E84F3627-E057-C567-6607-7FB84815A2A3}"/>
              </a:ext>
            </a:extLst>
          </p:cNvPr>
          <p:cNvSpPr>
            <a:spLocks noGrp="1"/>
          </p:cNvSpPr>
          <p:nvPr>
            <p:ph sz="quarter" idx="51" hasCustomPrompt="1"/>
          </p:nvPr>
        </p:nvSpPr>
        <p:spPr>
          <a:xfrm>
            <a:off x="419100" y="1638300"/>
            <a:ext cx="8128000" cy="4267200"/>
          </a:xfrm>
        </p:spPr>
        <p:txBody>
          <a:bodyPr/>
          <a:lstStyle>
            <a:lvl1pPr>
              <a:defRPr b="0" i="0">
                <a:latin typeface="Artifakt Element" panose="020B0503050000020004" pitchFamily="34" charset="77"/>
              </a:defRPr>
            </a:lvl1pPr>
            <a:lvl2pPr>
              <a:defRPr b="0" i="0">
                <a:latin typeface="Artifakt Element" panose="020B0503050000020004" pitchFamily="34" charset="77"/>
              </a:defRPr>
            </a:lvl2pPr>
            <a:lvl3pPr>
              <a:defRPr b="0" i="0">
                <a:latin typeface="Artifakt Element" panose="020B0503050000020004" pitchFamily="34" charset="77"/>
              </a:defRPr>
            </a:lvl3pPr>
            <a:lvl4pPr>
              <a:defRPr b="0" i="0">
                <a:latin typeface="Artifakt Element" panose="020B0503050000020004" pitchFamily="34" charset="77"/>
              </a:defRPr>
            </a:lvl4pPr>
            <a:lvl5pPr>
              <a:defRPr b="0" i="0">
                <a:latin typeface="Artifakt Element" panose="020B0503050000020004" pitchFamily="34" charset="77"/>
              </a:defRPr>
            </a:lvl5pPr>
          </a:lstStyle>
          <a:p>
            <a:pPr lvl="0"/>
            <a:r>
              <a:rPr lang="en-US"/>
              <a:t>Click to add body copy</a:t>
            </a:r>
          </a:p>
          <a:p>
            <a:pPr lvl="1"/>
            <a:r>
              <a:rPr lang="en-US"/>
              <a:t>Second level</a:t>
            </a:r>
          </a:p>
          <a:p>
            <a:pPr lvl="2"/>
            <a:r>
              <a:rPr lang="en-US"/>
              <a:t>Third level</a:t>
            </a:r>
          </a:p>
          <a:p>
            <a:pPr lvl="3"/>
            <a:r>
              <a:rPr lang="en-US"/>
              <a:t>Fourth level</a:t>
            </a:r>
          </a:p>
          <a:p>
            <a:pPr lvl="4"/>
            <a:r>
              <a:rPr lang="en-US"/>
              <a:t>Fifth level</a:t>
            </a:r>
          </a:p>
        </p:txBody>
      </p:sp>
      <p:sp>
        <p:nvSpPr>
          <p:cNvPr id="6" name="Picture Placeholder 5">
            <a:extLst>
              <a:ext uri="{FF2B5EF4-FFF2-40B4-BE49-F238E27FC236}">
                <a16:creationId xmlns:a16="http://schemas.microsoft.com/office/drawing/2014/main" id="{2BC3E8DA-CB71-D506-70A6-DB08DE32B2EF}"/>
              </a:ext>
            </a:extLst>
          </p:cNvPr>
          <p:cNvSpPr>
            <a:spLocks noGrp="1"/>
          </p:cNvSpPr>
          <p:nvPr>
            <p:ph type="pic" sz="quarter" idx="53"/>
          </p:nvPr>
        </p:nvSpPr>
        <p:spPr>
          <a:xfrm>
            <a:off x="8953500" y="0"/>
            <a:ext cx="3238500" cy="6858000"/>
          </a:xfrm>
          <a:custGeom>
            <a:avLst/>
            <a:gdLst>
              <a:gd name="connsiteX0" fmla="*/ 177800 w 3048000"/>
              <a:gd name="connsiteY0" fmla="*/ 0 h 6858000"/>
              <a:gd name="connsiteX1" fmla="*/ 3048000 w 3048000"/>
              <a:gd name="connsiteY1" fmla="*/ 0 h 6858000"/>
              <a:gd name="connsiteX2" fmla="*/ 3048000 w 3048000"/>
              <a:gd name="connsiteY2" fmla="*/ 6858000 h 6858000"/>
              <a:gd name="connsiteX3" fmla="*/ 0 w 3048000"/>
              <a:gd name="connsiteY3" fmla="*/ 6858000 h 6858000"/>
              <a:gd name="connsiteX4" fmla="*/ 0 w 3048000"/>
              <a:gd name="connsiteY4" fmla="*/ 6856718 h 6858000"/>
              <a:gd name="connsiteX5" fmla="*/ 25680 w 3048000"/>
              <a:gd name="connsiteY5" fmla="*/ 6854130 h 6858000"/>
              <a:gd name="connsiteX6" fmla="*/ 177800 w 3048000"/>
              <a:gd name="connsiteY6" fmla="*/ 666748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48000" h="6858000">
                <a:moveTo>
                  <a:pt x="177800" y="0"/>
                </a:moveTo>
                <a:lnTo>
                  <a:pt x="3048000" y="0"/>
                </a:lnTo>
                <a:lnTo>
                  <a:pt x="3048000" y="6858000"/>
                </a:lnTo>
                <a:lnTo>
                  <a:pt x="0" y="6858000"/>
                </a:lnTo>
                <a:lnTo>
                  <a:pt x="0" y="6856718"/>
                </a:lnTo>
                <a:lnTo>
                  <a:pt x="25680" y="6854130"/>
                </a:lnTo>
                <a:cubicBezTo>
                  <a:pt x="112495" y="6836365"/>
                  <a:pt x="177800" y="6759552"/>
                  <a:pt x="177800" y="6667485"/>
                </a:cubicBezTo>
                <a:close/>
              </a:path>
            </a:pathLst>
          </a:custGeom>
        </p:spPr>
        <p:txBody>
          <a:bodyPr wrap="square">
            <a:noAutofit/>
          </a:bodyPr>
          <a:lstStyle>
            <a:lvl1pPr>
              <a:defRPr b="0" i="0">
                <a:latin typeface="Artifakt Element" panose="020B0503050000020004" pitchFamily="34" charset="77"/>
              </a:defRPr>
            </a:lvl1pPr>
          </a:lstStyle>
          <a:p>
            <a:endParaRPr lang="en-US"/>
          </a:p>
        </p:txBody>
      </p:sp>
      <p:sp>
        <p:nvSpPr>
          <p:cNvPr id="5" name="Text Placeholder 18">
            <a:extLst>
              <a:ext uri="{FF2B5EF4-FFF2-40B4-BE49-F238E27FC236}">
                <a16:creationId xmlns:a16="http://schemas.microsoft.com/office/drawing/2014/main" id="{3843468E-8607-D09E-62A0-86200D4CA96C}"/>
              </a:ext>
            </a:extLst>
          </p:cNvPr>
          <p:cNvSpPr>
            <a:spLocks noGrp="1"/>
          </p:cNvSpPr>
          <p:nvPr>
            <p:ph type="body" sz="quarter" idx="28" hasCustomPrompt="1"/>
          </p:nvPr>
        </p:nvSpPr>
        <p:spPr>
          <a:xfrm>
            <a:off x="442913" y="6421359"/>
            <a:ext cx="8104187"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accent6"/>
                </a:solidFill>
                <a:latin typeface="Artifakt Element" panose="020B0503050000020004" pitchFamily="34" charset="77"/>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a:t>Click to add footer</a:t>
            </a:r>
          </a:p>
        </p:txBody>
      </p:sp>
      <p:sp>
        <p:nvSpPr>
          <p:cNvPr id="2" name="Text Placeholder 35">
            <a:extLst>
              <a:ext uri="{FF2B5EF4-FFF2-40B4-BE49-F238E27FC236}">
                <a16:creationId xmlns:a16="http://schemas.microsoft.com/office/drawing/2014/main" id="{66CDC550-BBB7-D9B6-EBF1-91681EEFCFCF}"/>
              </a:ext>
            </a:extLst>
          </p:cNvPr>
          <p:cNvSpPr>
            <a:spLocks noGrp="1"/>
          </p:cNvSpPr>
          <p:nvPr>
            <p:ph type="body" sz="quarter" idx="30" hasCustomPrompt="1"/>
          </p:nvPr>
        </p:nvSpPr>
        <p:spPr>
          <a:xfrm>
            <a:off x="9372600" y="6553200"/>
            <a:ext cx="2400300"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tifakt Element" panose="020B0503050000020004" pitchFamily="34" charset="77"/>
              </a:defRPr>
            </a:lvl1pPr>
          </a:lstStyle>
          <a:p>
            <a:r>
              <a:rPr lang="en-US"/>
              <a:t>Image courtesy of [Name]</a:t>
            </a:r>
          </a:p>
        </p:txBody>
      </p:sp>
    </p:spTree>
    <p:extLst>
      <p:ext uri="{BB962C8B-B14F-4D97-AF65-F5344CB8AC3E}">
        <p14:creationId xmlns:p14="http://schemas.microsoft.com/office/powerpoint/2010/main" val="3661844177"/>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2-Column Content, Image">
    <p:spTree>
      <p:nvGrpSpPr>
        <p:cNvPr id="1" name=""/>
        <p:cNvGrpSpPr/>
        <p:nvPr/>
      </p:nvGrpSpPr>
      <p:grpSpPr>
        <a:xfrm>
          <a:off x="0" y="0"/>
          <a:ext cx="0" cy="0"/>
          <a:chOff x="0" y="0"/>
          <a:chExt cx="0" cy="0"/>
        </a:xfrm>
      </p:grpSpPr>
      <p:sp>
        <p:nvSpPr>
          <p:cNvPr id="21" name="Title 20">
            <a:extLst>
              <a:ext uri="{FF2B5EF4-FFF2-40B4-BE49-F238E27FC236}">
                <a16:creationId xmlns:a16="http://schemas.microsoft.com/office/drawing/2014/main" id="{312BA560-7597-B0B7-18F0-31F89EC0D281}"/>
              </a:ext>
            </a:extLst>
          </p:cNvPr>
          <p:cNvSpPr>
            <a:spLocks noGrp="1"/>
          </p:cNvSpPr>
          <p:nvPr>
            <p:ph type="title" hasCustomPrompt="1"/>
          </p:nvPr>
        </p:nvSpPr>
        <p:spPr>
          <a:xfrm>
            <a:off x="419100" y="423668"/>
            <a:ext cx="8128000" cy="1196782"/>
          </a:xfrm>
        </p:spPr>
        <p:txBody>
          <a:bodyPr/>
          <a:lstStyle/>
          <a:p>
            <a:pPr lvl="0"/>
            <a:r>
              <a:rPr lang="en-US"/>
              <a:t>Click to add title</a:t>
            </a:r>
          </a:p>
        </p:txBody>
      </p:sp>
      <p:sp>
        <p:nvSpPr>
          <p:cNvPr id="11" name="Content Placeholder 21">
            <a:extLst>
              <a:ext uri="{FF2B5EF4-FFF2-40B4-BE49-F238E27FC236}">
                <a16:creationId xmlns:a16="http://schemas.microsoft.com/office/drawing/2014/main" id="{E84F3627-E057-C567-6607-7FB84815A2A3}"/>
              </a:ext>
            </a:extLst>
          </p:cNvPr>
          <p:cNvSpPr>
            <a:spLocks noGrp="1"/>
          </p:cNvSpPr>
          <p:nvPr>
            <p:ph sz="quarter" idx="51" hasCustomPrompt="1"/>
          </p:nvPr>
        </p:nvSpPr>
        <p:spPr>
          <a:xfrm>
            <a:off x="419100" y="1638300"/>
            <a:ext cx="3862614" cy="4267200"/>
          </a:xfrm>
        </p:spPr>
        <p:txBody>
          <a:bodyPr/>
          <a:lstStyle>
            <a:lvl1pPr>
              <a:defRPr b="0" i="0">
                <a:latin typeface="Artifakt Element" panose="020B0503050000020004" pitchFamily="34" charset="77"/>
              </a:defRPr>
            </a:lvl1pPr>
            <a:lvl2pPr>
              <a:defRPr b="0" i="0">
                <a:latin typeface="Artifakt Element" panose="020B0503050000020004" pitchFamily="34" charset="77"/>
              </a:defRPr>
            </a:lvl2pPr>
            <a:lvl3pPr>
              <a:defRPr b="0" i="0">
                <a:latin typeface="Artifakt Element" panose="020B0503050000020004" pitchFamily="34" charset="77"/>
              </a:defRPr>
            </a:lvl3pPr>
            <a:lvl4pPr>
              <a:defRPr b="0" i="0">
                <a:latin typeface="Artifakt Element" panose="020B0503050000020004" pitchFamily="34" charset="77"/>
              </a:defRPr>
            </a:lvl4pPr>
            <a:lvl5pPr>
              <a:defRPr b="0" i="0">
                <a:latin typeface="Artifakt Element" panose="020B0503050000020004" pitchFamily="34" charset="77"/>
              </a:defRPr>
            </a:lvl5pPr>
          </a:lstStyle>
          <a:p>
            <a:pPr lvl="0"/>
            <a:r>
              <a:rPr lang="en-US"/>
              <a:t>Click to add body copy</a:t>
            </a:r>
          </a:p>
          <a:p>
            <a:pPr lvl="1"/>
            <a:r>
              <a:rPr lang="en-US"/>
              <a:t>Second level</a:t>
            </a:r>
          </a:p>
          <a:p>
            <a:pPr lvl="2"/>
            <a:r>
              <a:rPr lang="en-US"/>
              <a:t>Third level</a:t>
            </a:r>
          </a:p>
          <a:p>
            <a:pPr lvl="3"/>
            <a:r>
              <a:rPr lang="en-US"/>
              <a:t>Fourth level</a:t>
            </a:r>
          </a:p>
          <a:p>
            <a:pPr lvl="4"/>
            <a:r>
              <a:rPr lang="en-US"/>
              <a:t>Fifth level</a:t>
            </a:r>
          </a:p>
        </p:txBody>
      </p:sp>
      <p:sp>
        <p:nvSpPr>
          <p:cNvPr id="2" name="Content Placeholder 21">
            <a:extLst>
              <a:ext uri="{FF2B5EF4-FFF2-40B4-BE49-F238E27FC236}">
                <a16:creationId xmlns:a16="http://schemas.microsoft.com/office/drawing/2014/main" id="{AD4553C4-E1FC-6E18-9471-DB8AA0E6066F}"/>
              </a:ext>
            </a:extLst>
          </p:cNvPr>
          <p:cNvSpPr>
            <a:spLocks noGrp="1"/>
          </p:cNvSpPr>
          <p:nvPr>
            <p:ph sz="quarter" idx="52" hasCustomPrompt="1"/>
          </p:nvPr>
        </p:nvSpPr>
        <p:spPr>
          <a:xfrm>
            <a:off x="4684486" y="1638300"/>
            <a:ext cx="3862614" cy="4267200"/>
          </a:xfrm>
        </p:spPr>
        <p:txBody>
          <a:bodyPr/>
          <a:lstStyle>
            <a:lvl1pPr>
              <a:defRPr b="0" i="0">
                <a:latin typeface="Artifakt Element" panose="020B0503050000020004" pitchFamily="34" charset="77"/>
              </a:defRPr>
            </a:lvl1pPr>
            <a:lvl2pPr>
              <a:defRPr b="0" i="0">
                <a:latin typeface="Artifakt Element" panose="020B0503050000020004" pitchFamily="34" charset="77"/>
              </a:defRPr>
            </a:lvl2pPr>
            <a:lvl3pPr>
              <a:defRPr b="0" i="0">
                <a:latin typeface="Artifakt Element" panose="020B0503050000020004" pitchFamily="34" charset="77"/>
              </a:defRPr>
            </a:lvl3pPr>
            <a:lvl4pPr>
              <a:defRPr b="0" i="0">
                <a:latin typeface="Artifakt Element" panose="020B0503050000020004" pitchFamily="34" charset="77"/>
              </a:defRPr>
            </a:lvl4pPr>
            <a:lvl5pPr>
              <a:defRPr b="0" i="0">
                <a:latin typeface="Artifakt Element" panose="020B0503050000020004" pitchFamily="34" charset="77"/>
              </a:defRPr>
            </a:lvl5pPr>
          </a:lstStyle>
          <a:p>
            <a:pPr lvl="0"/>
            <a:r>
              <a:rPr lang="en-US"/>
              <a:t>Click to add body copy</a:t>
            </a:r>
          </a:p>
          <a:p>
            <a:pPr lvl="1"/>
            <a:r>
              <a:rPr lang="en-US"/>
              <a:t>Second level</a:t>
            </a:r>
          </a:p>
          <a:p>
            <a:pPr lvl="2"/>
            <a:r>
              <a:rPr lang="en-US"/>
              <a:t>Third level</a:t>
            </a:r>
          </a:p>
          <a:p>
            <a:pPr lvl="3"/>
            <a:r>
              <a:rPr lang="en-US"/>
              <a:t>Fourth level</a:t>
            </a:r>
          </a:p>
          <a:p>
            <a:pPr lvl="4"/>
            <a:r>
              <a:rPr lang="en-US"/>
              <a:t>Fifth level</a:t>
            </a:r>
          </a:p>
        </p:txBody>
      </p:sp>
      <p:sp>
        <p:nvSpPr>
          <p:cNvPr id="5" name="Picture Placeholder 4">
            <a:extLst>
              <a:ext uri="{FF2B5EF4-FFF2-40B4-BE49-F238E27FC236}">
                <a16:creationId xmlns:a16="http://schemas.microsoft.com/office/drawing/2014/main" id="{5E285262-9274-B392-41E1-8FBE02CD8945}"/>
              </a:ext>
            </a:extLst>
          </p:cNvPr>
          <p:cNvSpPr>
            <a:spLocks noGrp="1"/>
          </p:cNvSpPr>
          <p:nvPr>
            <p:ph type="pic" sz="quarter" idx="53"/>
          </p:nvPr>
        </p:nvSpPr>
        <p:spPr>
          <a:xfrm>
            <a:off x="8953500" y="0"/>
            <a:ext cx="3238500" cy="6858000"/>
          </a:xfrm>
          <a:custGeom>
            <a:avLst/>
            <a:gdLst>
              <a:gd name="connsiteX0" fmla="*/ 177800 w 3048000"/>
              <a:gd name="connsiteY0" fmla="*/ 0 h 6858000"/>
              <a:gd name="connsiteX1" fmla="*/ 3048000 w 3048000"/>
              <a:gd name="connsiteY1" fmla="*/ 0 h 6858000"/>
              <a:gd name="connsiteX2" fmla="*/ 3048000 w 3048000"/>
              <a:gd name="connsiteY2" fmla="*/ 6858000 h 6858000"/>
              <a:gd name="connsiteX3" fmla="*/ 0 w 3048000"/>
              <a:gd name="connsiteY3" fmla="*/ 6858000 h 6858000"/>
              <a:gd name="connsiteX4" fmla="*/ 0 w 3048000"/>
              <a:gd name="connsiteY4" fmla="*/ 6856718 h 6858000"/>
              <a:gd name="connsiteX5" fmla="*/ 25680 w 3048000"/>
              <a:gd name="connsiteY5" fmla="*/ 6854130 h 6858000"/>
              <a:gd name="connsiteX6" fmla="*/ 177800 w 3048000"/>
              <a:gd name="connsiteY6" fmla="*/ 666748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48000" h="6858000">
                <a:moveTo>
                  <a:pt x="177800" y="0"/>
                </a:moveTo>
                <a:lnTo>
                  <a:pt x="3048000" y="0"/>
                </a:lnTo>
                <a:lnTo>
                  <a:pt x="3048000" y="6858000"/>
                </a:lnTo>
                <a:lnTo>
                  <a:pt x="0" y="6858000"/>
                </a:lnTo>
                <a:lnTo>
                  <a:pt x="0" y="6856718"/>
                </a:lnTo>
                <a:lnTo>
                  <a:pt x="25680" y="6854130"/>
                </a:lnTo>
                <a:cubicBezTo>
                  <a:pt x="112495" y="6836365"/>
                  <a:pt x="177800" y="6759552"/>
                  <a:pt x="177800" y="6667485"/>
                </a:cubicBezTo>
                <a:close/>
              </a:path>
            </a:pathLst>
          </a:custGeom>
        </p:spPr>
        <p:txBody>
          <a:bodyPr wrap="square">
            <a:noAutofit/>
          </a:bodyPr>
          <a:lstStyle>
            <a:lvl1pPr>
              <a:defRPr b="0" i="0">
                <a:latin typeface="Artifakt Element" panose="020B0503050000020004" pitchFamily="34" charset="77"/>
              </a:defRPr>
            </a:lvl1pPr>
          </a:lstStyle>
          <a:p>
            <a:endParaRPr lang="en-US"/>
          </a:p>
        </p:txBody>
      </p:sp>
      <p:sp>
        <p:nvSpPr>
          <p:cNvPr id="4" name="Text Placeholder 18">
            <a:extLst>
              <a:ext uri="{FF2B5EF4-FFF2-40B4-BE49-F238E27FC236}">
                <a16:creationId xmlns:a16="http://schemas.microsoft.com/office/drawing/2014/main" id="{3EEDCEA1-38D3-EFAB-6280-7D5312386286}"/>
              </a:ext>
            </a:extLst>
          </p:cNvPr>
          <p:cNvSpPr>
            <a:spLocks noGrp="1"/>
          </p:cNvSpPr>
          <p:nvPr>
            <p:ph type="body" sz="quarter" idx="28" hasCustomPrompt="1"/>
          </p:nvPr>
        </p:nvSpPr>
        <p:spPr>
          <a:xfrm>
            <a:off x="442913" y="6421359"/>
            <a:ext cx="8104187"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accent6"/>
                </a:solidFill>
                <a:latin typeface="Artifakt Element" panose="020B0503050000020004" pitchFamily="34" charset="77"/>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a:t>Click to add footer</a:t>
            </a:r>
          </a:p>
        </p:txBody>
      </p:sp>
      <p:sp>
        <p:nvSpPr>
          <p:cNvPr id="3" name="Text Placeholder 35">
            <a:extLst>
              <a:ext uri="{FF2B5EF4-FFF2-40B4-BE49-F238E27FC236}">
                <a16:creationId xmlns:a16="http://schemas.microsoft.com/office/drawing/2014/main" id="{BB301CF8-A9D2-0A89-A7AC-9E81A6BB0EB8}"/>
              </a:ext>
            </a:extLst>
          </p:cNvPr>
          <p:cNvSpPr>
            <a:spLocks noGrp="1"/>
          </p:cNvSpPr>
          <p:nvPr>
            <p:ph type="body" sz="quarter" idx="30" hasCustomPrompt="1"/>
          </p:nvPr>
        </p:nvSpPr>
        <p:spPr>
          <a:xfrm>
            <a:off x="9372600" y="6553200"/>
            <a:ext cx="2400300"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tifakt Element" panose="020B0503050000020004" pitchFamily="34" charset="77"/>
              </a:defRPr>
            </a:lvl1pPr>
          </a:lstStyle>
          <a:p>
            <a:r>
              <a:rPr lang="en-US"/>
              <a:t>Image courtesy of [Name]</a:t>
            </a:r>
          </a:p>
        </p:txBody>
      </p:sp>
    </p:spTree>
    <p:extLst>
      <p:ext uri="{BB962C8B-B14F-4D97-AF65-F5344CB8AC3E}">
        <p14:creationId xmlns:p14="http://schemas.microsoft.com/office/powerpoint/2010/main" val="3619724020"/>
      </p:ext>
    </p:extLst>
  </p:cSld>
  <p:clrMapOvr>
    <a:masterClrMapping/>
  </p:clrMapOvr>
  <p:hf hdr="0" ftr="0" dt="0"/>
  <p:extLst>
    <p:ext uri="{DCECCB84-F9BA-43D5-87BE-67443E8EF086}">
      <p15:sldGuideLst xmlns:p15="http://schemas.microsoft.com/office/powerpoint/2012/main">
        <p15:guide id="1" orient="horz" pos="2160">
          <p15:clr>
            <a:srgbClr val="FBAE4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2-Sided Content + Images">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CA0E3BC-8762-E2CB-CDE6-AAF5EFCECFF7}"/>
              </a:ext>
            </a:extLst>
          </p:cNvPr>
          <p:cNvSpPr/>
          <p:nvPr userDrawn="1"/>
        </p:nvSpPr>
        <p:spPr>
          <a:xfrm>
            <a:off x="9109723" y="1059"/>
            <a:ext cx="3082278" cy="3427942"/>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500" b="0" i="0">
              <a:latin typeface="Artifakt Element" panose="020B0503050000020004" pitchFamily="34" charset="77"/>
            </a:endParaRPr>
          </a:p>
        </p:txBody>
      </p:sp>
      <p:sp>
        <p:nvSpPr>
          <p:cNvPr id="26" name="Text Placeholder 41">
            <a:extLst>
              <a:ext uri="{FF2B5EF4-FFF2-40B4-BE49-F238E27FC236}">
                <a16:creationId xmlns:a16="http://schemas.microsoft.com/office/drawing/2014/main" id="{76A92A9C-B4C1-95DD-CB48-15E57AA277F8}"/>
              </a:ext>
            </a:extLst>
          </p:cNvPr>
          <p:cNvSpPr>
            <a:spLocks noGrp="1"/>
          </p:cNvSpPr>
          <p:nvPr>
            <p:ph type="body" sz="quarter" idx="38" hasCustomPrompt="1"/>
          </p:nvPr>
        </p:nvSpPr>
        <p:spPr>
          <a:xfrm>
            <a:off x="419100" y="1556580"/>
            <a:ext cx="5271725" cy="352782"/>
          </a:xfrm>
          <a:prstGeom prst="rect">
            <a:avLst/>
          </a:prstGeom>
        </p:spPr>
        <p:txBody>
          <a:bodyPr lIns="0" tIns="0" rIns="0" bIns="0">
            <a:noAutofit/>
          </a:bodyPr>
          <a:lstStyle>
            <a:lvl1pPr marL="0" indent="0">
              <a:spcBef>
                <a:spcPts val="0"/>
              </a:spcBef>
              <a:spcAft>
                <a:spcPts val="0"/>
              </a:spcAft>
              <a:buNone/>
              <a:defRPr sz="1600" b="0" i="0">
                <a:latin typeface="Artifakt Element" panose="020B0503050000020004" pitchFamily="34" charset="77"/>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add subtitle</a:t>
            </a:r>
          </a:p>
        </p:txBody>
      </p:sp>
      <p:sp>
        <p:nvSpPr>
          <p:cNvPr id="42" name="Picture Placeholder 41">
            <a:extLst>
              <a:ext uri="{FF2B5EF4-FFF2-40B4-BE49-F238E27FC236}">
                <a16:creationId xmlns:a16="http://schemas.microsoft.com/office/drawing/2014/main" id="{0DFB5D10-2785-8DE1-8D7E-FBB8BB5DBD81}"/>
              </a:ext>
            </a:extLst>
          </p:cNvPr>
          <p:cNvSpPr>
            <a:spLocks noGrp="1"/>
          </p:cNvSpPr>
          <p:nvPr>
            <p:ph type="pic" sz="quarter" idx="51"/>
          </p:nvPr>
        </p:nvSpPr>
        <p:spPr>
          <a:xfrm>
            <a:off x="6096000" y="0"/>
            <a:ext cx="3068637" cy="3429000"/>
          </a:xfrm>
          <a:prstGeom prst="rect">
            <a:avLst/>
          </a:prstGeom>
          <a:solidFill>
            <a:schemeClr val="tx1"/>
          </a:solidFill>
        </p:spPr>
        <p:txBody>
          <a:bodyPr/>
          <a:lstStyle>
            <a:lvl1pPr>
              <a:defRPr b="0" i="0">
                <a:latin typeface="Artifakt Element" panose="020B0503050000020004" pitchFamily="34" charset="77"/>
              </a:defRPr>
            </a:lvl1pPr>
          </a:lstStyle>
          <a:p>
            <a:endParaRPr lang="en-US"/>
          </a:p>
        </p:txBody>
      </p:sp>
      <p:sp>
        <p:nvSpPr>
          <p:cNvPr id="6" name="Title 5">
            <a:extLst>
              <a:ext uri="{FF2B5EF4-FFF2-40B4-BE49-F238E27FC236}">
                <a16:creationId xmlns:a16="http://schemas.microsoft.com/office/drawing/2014/main" id="{E7D69307-1AD1-AA51-DFBB-DEDFFACBF17B}"/>
              </a:ext>
            </a:extLst>
          </p:cNvPr>
          <p:cNvSpPr>
            <a:spLocks noGrp="1"/>
          </p:cNvSpPr>
          <p:nvPr>
            <p:ph type="title" hasCustomPrompt="1"/>
          </p:nvPr>
        </p:nvSpPr>
        <p:spPr>
          <a:xfrm>
            <a:off x="419100" y="423668"/>
            <a:ext cx="5271725" cy="963247"/>
          </a:xfrm>
        </p:spPr>
        <p:txBody>
          <a:bodyPr/>
          <a:lstStyle>
            <a:lvl1pPr>
              <a:defRPr/>
            </a:lvl1pPr>
          </a:lstStyle>
          <a:p>
            <a:pPr lvl="0"/>
            <a:r>
              <a:rPr lang="en-US"/>
              <a:t>Click to add title</a:t>
            </a:r>
          </a:p>
        </p:txBody>
      </p:sp>
      <p:sp>
        <p:nvSpPr>
          <p:cNvPr id="8" name="Text Placeholder 7">
            <a:extLst>
              <a:ext uri="{FF2B5EF4-FFF2-40B4-BE49-F238E27FC236}">
                <a16:creationId xmlns:a16="http://schemas.microsoft.com/office/drawing/2014/main" id="{E34DA2C6-52E8-C130-AA3E-7DFF8788F60A}"/>
              </a:ext>
            </a:extLst>
          </p:cNvPr>
          <p:cNvSpPr>
            <a:spLocks noGrp="1"/>
          </p:cNvSpPr>
          <p:nvPr>
            <p:ph type="body" sz="quarter" idx="53" hasCustomPrompt="1"/>
          </p:nvPr>
        </p:nvSpPr>
        <p:spPr>
          <a:xfrm>
            <a:off x="9690025" y="1637397"/>
            <a:ext cx="2032075" cy="866515"/>
          </a:xfrm>
          <a:prstGeom prst="rect">
            <a:avLst/>
          </a:prstGeom>
        </p:spPr>
        <p:txBody>
          <a:bodyPr anchor="ctr"/>
          <a:lstStyle>
            <a:lvl1pPr marL="0" indent="0">
              <a:buNone/>
              <a:defRPr sz="7200" b="1">
                <a:solidFill>
                  <a:schemeClr val="tx1"/>
                </a:solidFill>
                <a:latin typeface="+mj-lt"/>
              </a:defRPr>
            </a:lvl1pPr>
          </a:lstStyle>
          <a:p>
            <a:pPr lvl="0"/>
            <a:r>
              <a:rPr lang="en-US"/>
              <a:t>00%</a:t>
            </a:r>
          </a:p>
        </p:txBody>
      </p:sp>
      <p:sp>
        <p:nvSpPr>
          <p:cNvPr id="11" name="Text Placeholder 10">
            <a:extLst>
              <a:ext uri="{FF2B5EF4-FFF2-40B4-BE49-F238E27FC236}">
                <a16:creationId xmlns:a16="http://schemas.microsoft.com/office/drawing/2014/main" id="{1E81F28B-9AB7-0DCB-5F51-669EDEDA2BEF}"/>
              </a:ext>
            </a:extLst>
          </p:cNvPr>
          <p:cNvSpPr>
            <a:spLocks noGrp="1"/>
          </p:cNvSpPr>
          <p:nvPr>
            <p:ph type="body" sz="quarter" idx="54" hasCustomPrompt="1"/>
          </p:nvPr>
        </p:nvSpPr>
        <p:spPr>
          <a:xfrm>
            <a:off x="419100" y="3164114"/>
            <a:ext cx="5271725" cy="2741386"/>
          </a:xfrm>
          <a:prstGeom prst="rect">
            <a:avLst/>
          </a:prstGeom>
        </p:spPr>
        <p:txBody>
          <a:bodyPr/>
          <a:lstStyle>
            <a:lvl1pPr marL="0" indent="0">
              <a:spcBef>
                <a:spcPts val="0"/>
              </a:spcBef>
              <a:spcAft>
                <a:spcPts val="1200"/>
              </a:spcAft>
              <a:buNone/>
              <a:defRPr sz="1200" b="0" i="0">
                <a:latin typeface="Artifakt Element" panose="020B0503050000020004" pitchFamily="34" charset="77"/>
              </a:defRPr>
            </a:lvl1pPr>
          </a:lstStyle>
          <a:p>
            <a:pPr lvl="0"/>
            <a:r>
              <a:rPr lang="en-US"/>
              <a:t>Click to add body copy</a:t>
            </a:r>
          </a:p>
        </p:txBody>
      </p:sp>
      <p:sp>
        <p:nvSpPr>
          <p:cNvPr id="3" name="Text Placeholder 2">
            <a:extLst>
              <a:ext uri="{FF2B5EF4-FFF2-40B4-BE49-F238E27FC236}">
                <a16:creationId xmlns:a16="http://schemas.microsoft.com/office/drawing/2014/main" id="{FC8559AA-2694-F0EA-20AB-2397768EA2A2}"/>
              </a:ext>
            </a:extLst>
          </p:cNvPr>
          <p:cNvSpPr>
            <a:spLocks noGrp="1"/>
          </p:cNvSpPr>
          <p:nvPr>
            <p:ph type="body" sz="quarter" idx="56" hasCustomPrompt="1"/>
          </p:nvPr>
        </p:nvSpPr>
        <p:spPr>
          <a:xfrm>
            <a:off x="9690100" y="1034206"/>
            <a:ext cx="2029968" cy="477094"/>
          </a:xfrm>
        </p:spPr>
        <p:txBody>
          <a:bodyPr/>
          <a:lstStyle>
            <a:lvl1pPr marL="0" indent="0">
              <a:buClr>
                <a:schemeClr val="tx1"/>
              </a:buClr>
              <a:buNone/>
              <a:defRPr sz="1200" b="0" i="0">
                <a:solidFill>
                  <a:schemeClr val="tx1"/>
                </a:solidFill>
                <a:latin typeface="Artifakt Element" panose="020B0503050000020004" pitchFamily="34" charset="77"/>
              </a:defRPr>
            </a:lvl1pPr>
            <a:lvl2pPr marL="228600" indent="0">
              <a:buClr>
                <a:schemeClr val="tx1"/>
              </a:buClr>
              <a:buNone/>
              <a:defRPr sz="1100">
                <a:solidFill>
                  <a:schemeClr val="tx1"/>
                </a:solidFill>
              </a:defRPr>
            </a:lvl2pPr>
            <a:lvl3pPr marL="457200" indent="0">
              <a:buClr>
                <a:schemeClr val="tx1"/>
              </a:buClr>
              <a:buNone/>
              <a:defRPr sz="1050">
                <a:solidFill>
                  <a:schemeClr val="tx1"/>
                </a:solidFill>
              </a:defRPr>
            </a:lvl3pPr>
            <a:lvl4pPr marL="685800" indent="0">
              <a:buClr>
                <a:schemeClr val="tx1"/>
              </a:buClr>
              <a:buNone/>
              <a:defRPr sz="1000">
                <a:solidFill>
                  <a:schemeClr val="tx1"/>
                </a:solidFill>
              </a:defRPr>
            </a:lvl4pPr>
            <a:lvl5pPr marL="914400" indent="0">
              <a:buClr>
                <a:schemeClr val="tx1"/>
              </a:buClr>
              <a:buNone/>
              <a:defRPr sz="1000">
                <a:solidFill>
                  <a:schemeClr val="tx1"/>
                </a:solidFill>
              </a:defRPr>
            </a:lvl5pPr>
          </a:lstStyle>
          <a:p>
            <a:pPr lvl="0"/>
            <a:r>
              <a:rPr lang="en-US"/>
              <a:t>Click to add body copy</a:t>
            </a:r>
          </a:p>
        </p:txBody>
      </p:sp>
      <p:sp>
        <p:nvSpPr>
          <p:cNvPr id="9" name="Picture Placeholder 8">
            <a:extLst>
              <a:ext uri="{FF2B5EF4-FFF2-40B4-BE49-F238E27FC236}">
                <a16:creationId xmlns:a16="http://schemas.microsoft.com/office/drawing/2014/main" id="{8EC0C128-273F-6C8F-114B-258295AD6547}"/>
              </a:ext>
            </a:extLst>
          </p:cNvPr>
          <p:cNvSpPr>
            <a:spLocks noGrp="1"/>
          </p:cNvSpPr>
          <p:nvPr>
            <p:ph type="pic" sz="quarter" idx="57"/>
          </p:nvPr>
        </p:nvSpPr>
        <p:spPr>
          <a:xfrm>
            <a:off x="5918200" y="3429000"/>
            <a:ext cx="6273800" cy="3429000"/>
          </a:xfrm>
          <a:custGeom>
            <a:avLst/>
            <a:gdLst>
              <a:gd name="connsiteX0" fmla="*/ 177800 w 6273800"/>
              <a:gd name="connsiteY0" fmla="*/ 0 h 3429000"/>
              <a:gd name="connsiteX1" fmla="*/ 6273800 w 6273800"/>
              <a:gd name="connsiteY1" fmla="*/ 0 h 3429000"/>
              <a:gd name="connsiteX2" fmla="*/ 6273800 w 6273800"/>
              <a:gd name="connsiteY2" fmla="*/ 3429000 h 3429000"/>
              <a:gd name="connsiteX3" fmla="*/ 0 w 6273800"/>
              <a:gd name="connsiteY3" fmla="*/ 3429000 h 3429000"/>
              <a:gd name="connsiteX4" fmla="*/ 0 w 6273800"/>
              <a:gd name="connsiteY4" fmla="*/ 3426122 h 3429000"/>
              <a:gd name="connsiteX5" fmla="*/ 13037 w 6273800"/>
              <a:gd name="connsiteY5" fmla="*/ 3424808 h 3429000"/>
              <a:gd name="connsiteX6" fmla="*/ 177800 w 6273800"/>
              <a:gd name="connsiteY6" fmla="*/ 3222650 h 3429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73800" h="3429000">
                <a:moveTo>
                  <a:pt x="177800" y="0"/>
                </a:moveTo>
                <a:lnTo>
                  <a:pt x="6273800" y="0"/>
                </a:lnTo>
                <a:lnTo>
                  <a:pt x="6273800" y="3429000"/>
                </a:lnTo>
                <a:lnTo>
                  <a:pt x="0" y="3429000"/>
                </a:lnTo>
                <a:lnTo>
                  <a:pt x="0" y="3426122"/>
                </a:lnTo>
                <a:lnTo>
                  <a:pt x="13037" y="3424808"/>
                </a:lnTo>
                <a:cubicBezTo>
                  <a:pt x="107067" y="3405567"/>
                  <a:pt x="177800" y="3322369"/>
                  <a:pt x="177800" y="3222650"/>
                </a:cubicBezTo>
                <a:close/>
              </a:path>
            </a:pathLst>
          </a:custGeom>
          <a:solidFill>
            <a:schemeClr val="tx1"/>
          </a:solidFill>
          <a:ln>
            <a:noFill/>
          </a:ln>
        </p:spPr>
        <p:txBody>
          <a:bodyPr wrap="square">
            <a:noAutofit/>
          </a:bodyPr>
          <a:lstStyle>
            <a:lvl1pPr>
              <a:defRPr b="0" i="0">
                <a:latin typeface="Artifakt Element" panose="020B0503050000020004" pitchFamily="34" charset="77"/>
              </a:defRPr>
            </a:lvl1pPr>
          </a:lstStyle>
          <a:p>
            <a:endParaRPr lang="en-US"/>
          </a:p>
        </p:txBody>
      </p:sp>
      <p:sp>
        <p:nvSpPr>
          <p:cNvPr id="7" name="Text Placeholder 18">
            <a:extLst>
              <a:ext uri="{FF2B5EF4-FFF2-40B4-BE49-F238E27FC236}">
                <a16:creationId xmlns:a16="http://schemas.microsoft.com/office/drawing/2014/main" id="{18E76D6E-9C14-13A2-D0D4-B95B4E77825A}"/>
              </a:ext>
            </a:extLst>
          </p:cNvPr>
          <p:cNvSpPr>
            <a:spLocks noGrp="1"/>
          </p:cNvSpPr>
          <p:nvPr>
            <p:ph type="body" sz="quarter" idx="28" hasCustomPrompt="1"/>
          </p:nvPr>
        </p:nvSpPr>
        <p:spPr>
          <a:xfrm>
            <a:off x="442914" y="6421359"/>
            <a:ext cx="52479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accent6"/>
                </a:solidFill>
                <a:latin typeface="Artifakt Element" panose="020B0503050000020004" pitchFamily="34" charset="77"/>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a:t>Click to add footer</a:t>
            </a:r>
          </a:p>
        </p:txBody>
      </p:sp>
      <p:sp>
        <p:nvSpPr>
          <p:cNvPr id="13" name="Text Placeholder 35">
            <a:extLst>
              <a:ext uri="{FF2B5EF4-FFF2-40B4-BE49-F238E27FC236}">
                <a16:creationId xmlns:a16="http://schemas.microsoft.com/office/drawing/2014/main" id="{753DD264-B83B-B1C7-003E-BBEECDD4A0D3}"/>
              </a:ext>
            </a:extLst>
          </p:cNvPr>
          <p:cNvSpPr>
            <a:spLocks noGrp="1"/>
          </p:cNvSpPr>
          <p:nvPr>
            <p:ph type="body" sz="quarter" idx="30" hasCustomPrompt="1"/>
          </p:nvPr>
        </p:nvSpPr>
        <p:spPr>
          <a:xfrm>
            <a:off x="6349059" y="6553200"/>
            <a:ext cx="5423841"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tifakt Element" panose="020B0503050000020004" pitchFamily="34" charset="77"/>
              </a:defRPr>
            </a:lvl1pPr>
          </a:lstStyle>
          <a:p>
            <a:r>
              <a:rPr lang="en-US"/>
              <a:t>Image courtesy of [Name]</a:t>
            </a:r>
          </a:p>
        </p:txBody>
      </p:sp>
      <p:sp>
        <p:nvSpPr>
          <p:cNvPr id="14" name="Text Placeholder 35">
            <a:extLst>
              <a:ext uri="{FF2B5EF4-FFF2-40B4-BE49-F238E27FC236}">
                <a16:creationId xmlns:a16="http://schemas.microsoft.com/office/drawing/2014/main" id="{129C76D5-E834-41DC-2673-837EE99AFB6B}"/>
              </a:ext>
            </a:extLst>
          </p:cNvPr>
          <p:cNvSpPr>
            <a:spLocks noGrp="1"/>
          </p:cNvSpPr>
          <p:nvPr>
            <p:ph type="body" sz="quarter" idx="59" hasCustomPrompt="1"/>
          </p:nvPr>
        </p:nvSpPr>
        <p:spPr>
          <a:xfrm>
            <a:off x="6349059" y="3078706"/>
            <a:ext cx="2506016"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tifakt Element" panose="020B0503050000020004" pitchFamily="34" charset="77"/>
              </a:defRPr>
            </a:lvl1pPr>
          </a:lstStyle>
          <a:p>
            <a:r>
              <a:rPr lang="en-US"/>
              <a:t>Image courtesy of [Name]</a:t>
            </a:r>
          </a:p>
        </p:txBody>
      </p:sp>
      <p:sp>
        <p:nvSpPr>
          <p:cNvPr id="15" name="Text Placeholder 10">
            <a:extLst>
              <a:ext uri="{FF2B5EF4-FFF2-40B4-BE49-F238E27FC236}">
                <a16:creationId xmlns:a16="http://schemas.microsoft.com/office/drawing/2014/main" id="{BEFB9225-977A-2F3D-B65B-BD5DD81EF512}"/>
              </a:ext>
            </a:extLst>
          </p:cNvPr>
          <p:cNvSpPr>
            <a:spLocks noGrp="1"/>
          </p:cNvSpPr>
          <p:nvPr>
            <p:ph type="body" sz="quarter" idx="58" hasCustomPrompt="1"/>
          </p:nvPr>
        </p:nvSpPr>
        <p:spPr>
          <a:xfrm>
            <a:off x="419100" y="2368822"/>
            <a:ext cx="5271725" cy="590278"/>
          </a:xfrm>
          <a:prstGeom prst="rect">
            <a:avLst/>
          </a:prstGeom>
        </p:spPr>
        <p:txBody>
          <a:bodyPr/>
          <a:lstStyle>
            <a:lvl1pPr marL="0" marR="0" indent="0" algn="l" defTabSz="914354" rtl="0" eaLnBrk="1" fontAlgn="auto" latinLnBrk="0" hangingPunct="1">
              <a:lnSpc>
                <a:spcPct val="100000"/>
              </a:lnSpc>
              <a:spcBef>
                <a:spcPts val="0"/>
              </a:spcBef>
              <a:spcAft>
                <a:spcPts val="0"/>
              </a:spcAft>
              <a:buClr>
                <a:schemeClr val="tx1"/>
              </a:buClr>
              <a:buSzPct val="100000"/>
              <a:buFont typeface="Wingdings 2" panose="05020102010507070707" pitchFamily="18" charset="2"/>
              <a:buNone/>
              <a:tabLst/>
              <a:defRPr sz="2000" b="1">
                <a:solidFill>
                  <a:schemeClr val="bg1"/>
                </a:solidFill>
                <a:latin typeface="+mj-lt"/>
              </a:defRPr>
            </a:lvl1pPr>
          </a:lstStyle>
          <a:p>
            <a:pPr lvl="0"/>
            <a:r>
              <a:rPr lang="en-US"/>
              <a:t>Click to add header</a:t>
            </a:r>
          </a:p>
        </p:txBody>
      </p:sp>
    </p:spTree>
    <p:extLst>
      <p:ext uri="{BB962C8B-B14F-4D97-AF65-F5344CB8AC3E}">
        <p14:creationId xmlns:p14="http://schemas.microsoft.com/office/powerpoint/2010/main" val="4231278652"/>
      </p:ext>
    </p:extLst>
  </p:cSld>
  <p:clrMapOvr>
    <a:masterClrMapping/>
  </p:clrMapOvr>
  <p:extLst>
    <p:ext uri="{DCECCB84-F9BA-43D5-87BE-67443E8EF086}">
      <p15:sldGuideLst xmlns:p15="http://schemas.microsoft.com/office/powerpoint/2012/main"/>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Light/Dark Half">
    <p:spTree>
      <p:nvGrpSpPr>
        <p:cNvPr id="1" name=""/>
        <p:cNvGrpSpPr/>
        <p:nvPr/>
      </p:nvGrpSpPr>
      <p:grpSpPr>
        <a:xfrm>
          <a:off x="0" y="0"/>
          <a:ext cx="0" cy="0"/>
          <a:chOff x="0" y="0"/>
          <a:chExt cx="0" cy="0"/>
        </a:xfrm>
      </p:grpSpPr>
      <p:sp>
        <p:nvSpPr>
          <p:cNvPr id="5" name="Rounded Rectangle 6">
            <a:extLst>
              <a:ext uri="{FF2B5EF4-FFF2-40B4-BE49-F238E27FC236}">
                <a16:creationId xmlns:a16="http://schemas.microsoft.com/office/drawing/2014/main" id="{29719A6B-0A29-A200-BD59-3E498625A389}"/>
              </a:ext>
            </a:extLst>
          </p:cNvPr>
          <p:cNvSpPr/>
          <p:nvPr userDrawn="1"/>
        </p:nvSpPr>
        <p:spPr>
          <a:xfrm>
            <a:off x="6096000" y="1"/>
            <a:ext cx="6096000" cy="6858000"/>
          </a:xfrm>
          <a:prstGeom prst="roundRect">
            <a:avLst>
              <a:gd name="adj" fmla="val 0"/>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tifakt Element" panose="020B0503050000020004" pitchFamily="34" charset="77"/>
            </a:endParaRPr>
          </a:p>
        </p:txBody>
      </p:sp>
      <p:sp>
        <p:nvSpPr>
          <p:cNvPr id="6" name="Rounded Rectangle 17">
            <a:extLst>
              <a:ext uri="{FF2B5EF4-FFF2-40B4-BE49-F238E27FC236}">
                <a16:creationId xmlns:a16="http://schemas.microsoft.com/office/drawing/2014/main" id="{F33B25BA-C8CC-A289-2B36-125B7712F0A4}"/>
              </a:ext>
            </a:extLst>
          </p:cNvPr>
          <p:cNvSpPr/>
          <p:nvPr userDrawn="1"/>
        </p:nvSpPr>
        <p:spPr>
          <a:xfrm>
            <a:off x="-3048" y="1"/>
            <a:ext cx="6096000" cy="6858000"/>
          </a:xfrm>
          <a:prstGeom prst="roundRect">
            <a:avLst>
              <a:gd name="adj" fmla="val 0"/>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tifakt Element" panose="020B0503050000020004" pitchFamily="34" charset="77"/>
            </a:endParaRPr>
          </a:p>
        </p:txBody>
      </p:sp>
      <p:sp>
        <p:nvSpPr>
          <p:cNvPr id="2" name="Title 1">
            <a:extLst>
              <a:ext uri="{FF2B5EF4-FFF2-40B4-BE49-F238E27FC236}">
                <a16:creationId xmlns:a16="http://schemas.microsoft.com/office/drawing/2014/main" id="{C7B72C6A-A0CC-53A1-5513-68CB4538C4D5}"/>
              </a:ext>
            </a:extLst>
          </p:cNvPr>
          <p:cNvSpPr>
            <a:spLocks noGrp="1"/>
          </p:cNvSpPr>
          <p:nvPr>
            <p:ph type="title" hasCustomPrompt="1"/>
          </p:nvPr>
        </p:nvSpPr>
        <p:spPr>
          <a:xfrm>
            <a:off x="419100" y="423668"/>
            <a:ext cx="5329400" cy="1214631"/>
          </a:xfrm>
        </p:spPr>
        <p:txBody>
          <a:bodyPr/>
          <a:lstStyle>
            <a:lvl1pPr>
              <a:defRPr>
                <a:solidFill>
                  <a:schemeClr val="tx1"/>
                </a:solidFill>
              </a:defRPr>
            </a:lvl1pPr>
          </a:lstStyle>
          <a:p>
            <a:pPr lvl="0"/>
            <a:r>
              <a:rPr lang="en-US"/>
              <a:t>Click to add title</a:t>
            </a:r>
          </a:p>
        </p:txBody>
      </p:sp>
      <p:sp>
        <p:nvSpPr>
          <p:cNvPr id="7" name="Content Placeholder 21">
            <a:extLst>
              <a:ext uri="{FF2B5EF4-FFF2-40B4-BE49-F238E27FC236}">
                <a16:creationId xmlns:a16="http://schemas.microsoft.com/office/drawing/2014/main" id="{F4C7E1A1-0B67-D572-A45A-6D5EE345A41C}"/>
              </a:ext>
            </a:extLst>
          </p:cNvPr>
          <p:cNvSpPr>
            <a:spLocks noGrp="1"/>
          </p:cNvSpPr>
          <p:nvPr>
            <p:ph sz="quarter" idx="51" hasCustomPrompt="1"/>
          </p:nvPr>
        </p:nvSpPr>
        <p:spPr>
          <a:xfrm>
            <a:off x="419100" y="2031964"/>
            <a:ext cx="5340512" cy="3867186"/>
          </a:xfrm>
        </p:spPr>
        <p:txBody>
          <a:bodyPr/>
          <a:lstStyle>
            <a:lvl1pPr>
              <a:buClr>
                <a:schemeClr val="tx1"/>
              </a:buClr>
              <a:defRPr b="0" i="0">
                <a:solidFill>
                  <a:schemeClr val="tx1"/>
                </a:solidFill>
                <a:latin typeface="Artifakt Element" panose="020B0503050000020004" pitchFamily="34" charset="77"/>
              </a:defRPr>
            </a:lvl1pPr>
            <a:lvl2pPr>
              <a:buClr>
                <a:schemeClr val="tx1"/>
              </a:buClr>
              <a:defRPr b="0" i="0">
                <a:solidFill>
                  <a:schemeClr val="tx1"/>
                </a:solidFill>
                <a:latin typeface="Artifakt Element" panose="020B0503050000020004" pitchFamily="34" charset="77"/>
              </a:defRPr>
            </a:lvl2pPr>
            <a:lvl3pPr>
              <a:buClr>
                <a:schemeClr val="tx1"/>
              </a:buClr>
              <a:defRPr b="0" i="0">
                <a:solidFill>
                  <a:schemeClr val="tx1"/>
                </a:solidFill>
                <a:latin typeface="Artifakt Element" panose="020B0503050000020004" pitchFamily="34" charset="77"/>
              </a:defRPr>
            </a:lvl3pPr>
            <a:lvl4pPr>
              <a:buClr>
                <a:schemeClr val="tx1"/>
              </a:buClr>
              <a:defRPr b="0" i="0">
                <a:solidFill>
                  <a:schemeClr val="tx1"/>
                </a:solidFill>
                <a:latin typeface="Artifakt Element" panose="020B0503050000020004" pitchFamily="34" charset="77"/>
              </a:defRPr>
            </a:lvl4pPr>
            <a:lvl5pPr>
              <a:buClr>
                <a:schemeClr val="tx1"/>
              </a:buClr>
              <a:defRPr b="0" i="0">
                <a:solidFill>
                  <a:schemeClr val="tx1"/>
                </a:solidFill>
                <a:latin typeface="Artifakt Element" panose="020B0503050000020004" pitchFamily="34" charset="77"/>
              </a:defRPr>
            </a:lvl5pPr>
          </a:lstStyle>
          <a:p>
            <a:pPr lvl="0"/>
            <a:r>
              <a:rPr lang="en-US"/>
              <a:t>Click to add body copy</a:t>
            </a:r>
          </a:p>
          <a:p>
            <a:pPr lvl="1"/>
            <a:r>
              <a:rPr lang="en-US"/>
              <a:t>Second level</a:t>
            </a:r>
          </a:p>
          <a:p>
            <a:pPr lvl="2"/>
            <a:r>
              <a:rPr lang="en-US"/>
              <a:t>Third level</a:t>
            </a:r>
          </a:p>
          <a:p>
            <a:pPr lvl="3"/>
            <a:r>
              <a:rPr lang="en-US"/>
              <a:t>Fourth level</a:t>
            </a:r>
          </a:p>
          <a:p>
            <a:pPr lvl="4"/>
            <a:r>
              <a:rPr lang="en-US"/>
              <a:t>Fifth level</a:t>
            </a:r>
          </a:p>
        </p:txBody>
      </p:sp>
      <p:sp>
        <p:nvSpPr>
          <p:cNvPr id="8" name="Content Placeholder 21">
            <a:extLst>
              <a:ext uri="{FF2B5EF4-FFF2-40B4-BE49-F238E27FC236}">
                <a16:creationId xmlns:a16="http://schemas.microsoft.com/office/drawing/2014/main" id="{AA1D19CE-07AD-4579-0AA9-3FF0C7933124}"/>
              </a:ext>
            </a:extLst>
          </p:cNvPr>
          <p:cNvSpPr>
            <a:spLocks noGrp="1"/>
          </p:cNvSpPr>
          <p:nvPr>
            <p:ph sz="quarter" idx="52" hasCustomPrompt="1"/>
          </p:nvPr>
        </p:nvSpPr>
        <p:spPr>
          <a:xfrm>
            <a:off x="6443500" y="2031964"/>
            <a:ext cx="5329400" cy="3867186"/>
          </a:xfrm>
        </p:spPr>
        <p:txBody>
          <a:bodyPr/>
          <a:lstStyle>
            <a:lvl1pPr>
              <a:buClr>
                <a:schemeClr val="bg1"/>
              </a:buClr>
              <a:defRPr b="0" i="0">
                <a:solidFill>
                  <a:schemeClr val="bg1"/>
                </a:solidFill>
                <a:latin typeface="Artifakt Element" panose="020B0503050000020004" pitchFamily="34" charset="77"/>
              </a:defRPr>
            </a:lvl1pPr>
            <a:lvl2pPr>
              <a:buClr>
                <a:schemeClr val="bg1"/>
              </a:buClr>
              <a:defRPr b="0" i="0">
                <a:solidFill>
                  <a:schemeClr val="bg1"/>
                </a:solidFill>
                <a:latin typeface="Artifakt Element" panose="020B0503050000020004" pitchFamily="34" charset="77"/>
              </a:defRPr>
            </a:lvl2pPr>
            <a:lvl3pPr>
              <a:buClr>
                <a:schemeClr val="bg1"/>
              </a:buClr>
              <a:defRPr b="0" i="0">
                <a:solidFill>
                  <a:schemeClr val="bg1"/>
                </a:solidFill>
                <a:latin typeface="Artifakt Element" panose="020B0503050000020004" pitchFamily="34" charset="77"/>
              </a:defRPr>
            </a:lvl3pPr>
            <a:lvl4pPr>
              <a:buClr>
                <a:schemeClr val="bg1"/>
              </a:buClr>
              <a:defRPr b="0" i="0">
                <a:solidFill>
                  <a:schemeClr val="bg1"/>
                </a:solidFill>
                <a:latin typeface="Artifakt Element" panose="020B0503050000020004" pitchFamily="34" charset="77"/>
              </a:defRPr>
            </a:lvl4pPr>
            <a:lvl5pPr>
              <a:buClr>
                <a:schemeClr val="bg1"/>
              </a:buClr>
              <a:defRPr b="0" i="0">
                <a:solidFill>
                  <a:schemeClr val="bg1"/>
                </a:solidFill>
                <a:latin typeface="Artifakt Element" panose="020B0503050000020004" pitchFamily="34" charset="77"/>
              </a:defRPr>
            </a:lvl5pPr>
          </a:lstStyle>
          <a:p>
            <a:pPr lvl="0"/>
            <a:r>
              <a:rPr lang="en-US"/>
              <a:t>Click to add body copy</a:t>
            </a:r>
          </a:p>
          <a:p>
            <a:pPr lvl="1"/>
            <a:r>
              <a:rPr lang="en-US"/>
              <a:t>Second level</a:t>
            </a:r>
          </a:p>
          <a:p>
            <a:pPr lvl="2"/>
            <a:r>
              <a:rPr lang="en-US"/>
              <a:t>Third level</a:t>
            </a:r>
          </a:p>
          <a:p>
            <a:pPr lvl="3"/>
            <a:r>
              <a:rPr lang="en-US"/>
              <a:t>Fourth level</a:t>
            </a:r>
          </a:p>
          <a:p>
            <a:pPr lvl="4"/>
            <a:r>
              <a:rPr lang="en-US"/>
              <a:t>Fifth level</a:t>
            </a:r>
          </a:p>
        </p:txBody>
      </p:sp>
      <p:sp>
        <p:nvSpPr>
          <p:cNvPr id="4" name="Text Placeholder 6">
            <a:extLst>
              <a:ext uri="{FF2B5EF4-FFF2-40B4-BE49-F238E27FC236}">
                <a16:creationId xmlns:a16="http://schemas.microsoft.com/office/drawing/2014/main" id="{12272DCF-8E1A-6E1D-0653-39C982F757F7}"/>
              </a:ext>
            </a:extLst>
          </p:cNvPr>
          <p:cNvSpPr>
            <a:spLocks noGrp="1"/>
          </p:cNvSpPr>
          <p:nvPr>
            <p:ph type="body" sz="quarter" idx="53" hasCustomPrompt="1"/>
          </p:nvPr>
        </p:nvSpPr>
        <p:spPr>
          <a:xfrm>
            <a:off x="6443500" y="423668"/>
            <a:ext cx="5329400" cy="1214631"/>
          </a:xfrm>
        </p:spPr>
        <p:txBody>
          <a:bodyPr/>
          <a:lstStyle>
            <a:lvl1pPr marL="0" indent="0">
              <a:lnSpc>
                <a:spcPct val="90000"/>
              </a:lnSpc>
              <a:spcBef>
                <a:spcPts val="0"/>
              </a:spcBef>
              <a:spcAft>
                <a:spcPts val="0"/>
              </a:spcAft>
              <a:buNone/>
              <a:defRPr sz="3600" b="1">
                <a:solidFill>
                  <a:schemeClr val="bg1"/>
                </a:solidFill>
                <a:latin typeface="+mj-lt"/>
              </a:defRPr>
            </a:lvl1pPr>
          </a:lstStyle>
          <a:p>
            <a:pPr lvl="0"/>
            <a:r>
              <a:rPr lang="en-US"/>
              <a:t>Click to add title</a:t>
            </a:r>
          </a:p>
        </p:txBody>
      </p:sp>
      <p:sp>
        <p:nvSpPr>
          <p:cNvPr id="9" name="Slide Number Placeholder 2">
            <a:extLst>
              <a:ext uri="{FF2B5EF4-FFF2-40B4-BE49-F238E27FC236}">
                <a16:creationId xmlns:a16="http://schemas.microsoft.com/office/drawing/2014/main" id="{4D572F00-85A0-1A3C-7BD5-3E5148A40F7E}"/>
              </a:ext>
            </a:extLst>
          </p:cNvPr>
          <p:cNvSpPr>
            <a:spLocks noGrp="1"/>
          </p:cNvSpPr>
          <p:nvPr>
            <p:ph type="sldNum" sz="quarter" idx="10"/>
          </p:nvPr>
        </p:nvSpPr>
        <p:spPr>
          <a:xfrm>
            <a:off x="9043733" y="6421359"/>
            <a:ext cx="2740279" cy="254983"/>
          </a:xfrm>
          <a:prstGeom prst="rect">
            <a:avLst/>
          </a:prstGeom>
        </p:spPr>
        <p:txBody>
          <a:bodyPr/>
          <a:lstStyle>
            <a:lvl1pPr>
              <a:defRPr b="0" i="0">
                <a:solidFill>
                  <a:schemeClr val="bg1"/>
                </a:solidFill>
                <a:latin typeface="Artifakt Element" panose="020B0503050000020004" pitchFamily="34" charset="77"/>
              </a:defRPr>
            </a:lvl1pPr>
          </a:lstStyle>
          <a:p>
            <a:fld id="{D425CD52-4183-C145-916A-AE90310D9D4E}" type="slidenum">
              <a:rPr lang="en-US" smtClean="0"/>
              <a:pPr/>
              <a:t>‹#›</a:t>
            </a:fld>
            <a:endParaRPr lang="en-US"/>
          </a:p>
        </p:txBody>
      </p:sp>
      <p:sp>
        <p:nvSpPr>
          <p:cNvPr id="10" name="Text Placeholder 18">
            <a:extLst>
              <a:ext uri="{FF2B5EF4-FFF2-40B4-BE49-F238E27FC236}">
                <a16:creationId xmlns:a16="http://schemas.microsoft.com/office/drawing/2014/main" id="{4D15D849-C0CE-D62A-0B3A-875BCE7FC182}"/>
              </a:ext>
            </a:extLst>
          </p:cNvPr>
          <p:cNvSpPr>
            <a:spLocks noGrp="1"/>
          </p:cNvSpPr>
          <p:nvPr>
            <p:ph type="body" sz="quarter" idx="28" hasCustomPrompt="1"/>
          </p:nvPr>
        </p:nvSpPr>
        <p:spPr>
          <a:xfrm>
            <a:off x="419100" y="6421359"/>
            <a:ext cx="53405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tifakt Element" panose="020B0503050000020004" pitchFamily="34" charset="77"/>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a:t>Click to add footer</a:t>
            </a:r>
          </a:p>
        </p:txBody>
      </p:sp>
    </p:spTree>
    <p:extLst>
      <p:ext uri="{BB962C8B-B14F-4D97-AF65-F5344CB8AC3E}">
        <p14:creationId xmlns:p14="http://schemas.microsoft.com/office/powerpoint/2010/main" val="808048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Big Quote">
    <p:spTree>
      <p:nvGrpSpPr>
        <p:cNvPr id="1" name=""/>
        <p:cNvGrpSpPr/>
        <p:nvPr/>
      </p:nvGrpSpPr>
      <p:grpSpPr>
        <a:xfrm>
          <a:off x="0" y="0"/>
          <a:ext cx="0" cy="0"/>
          <a:chOff x="0" y="0"/>
          <a:chExt cx="0" cy="0"/>
        </a:xfrm>
      </p:grpSpPr>
      <p:sp>
        <p:nvSpPr>
          <p:cNvPr id="4" name="Subtitle 2">
            <a:extLst>
              <a:ext uri="{FF2B5EF4-FFF2-40B4-BE49-F238E27FC236}">
                <a16:creationId xmlns:a16="http://schemas.microsoft.com/office/drawing/2014/main" id="{2F0F5204-3FE4-73DD-B99E-F6A49528E10B}"/>
              </a:ext>
            </a:extLst>
          </p:cNvPr>
          <p:cNvSpPr>
            <a:spLocks noGrp="1"/>
          </p:cNvSpPr>
          <p:nvPr>
            <p:ph type="subTitle" idx="1" hasCustomPrompt="1"/>
          </p:nvPr>
        </p:nvSpPr>
        <p:spPr>
          <a:xfrm>
            <a:off x="2463508" y="4517514"/>
            <a:ext cx="3815213" cy="225736"/>
          </a:xfrm>
          <a:prstGeom prst="rect">
            <a:avLst/>
          </a:prstGeom>
        </p:spPr>
        <p:txBody>
          <a:bodyPr lIns="0" rIns="0" anchor="b">
            <a:noAutofit/>
          </a:bodyPr>
          <a:lstStyle>
            <a:lvl1pPr marL="0" indent="0" algn="l">
              <a:lnSpc>
                <a:spcPct val="100000"/>
              </a:lnSpc>
              <a:spcBef>
                <a:spcPts val="0"/>
              </a:spcBef>
              <a:spcAft>
                <a:spcPts val="0"/>
              </a:spcAft>
              <a:buNone/>
              <a:defRPr sz="1400" b="0" i="0" spc="0">
                <a:solidFill>
                  <a:schemeClr val="accent5"/>
                </a:solidFill>
                <a:latin typeface="Artifakt Element" panose="020B0503050000020004" pitchFamily="34" charset="77"/>
              </a:defRPr>
            </a:lvl1pPr>
            <a:lvl2pPr marL="457178" indent="0" algn="ctr">
              <a:buNone/>
              <a:defRPr sz="2000"/>
            </a:lvl2pPr>
            <a:lvl3pPr marL="914354" indent="0" algn="ctr">
              <a:buNone/>
              <a:defRPr sz="1800"/>
            </a:lvl3pPr>
            <a:lvl4pPr marL="1371532" indent="0" algn="ctr">
              <a:buNone/>
              <a:defRPr sz="1600"/>
            </a:lvl4pPr>
            <a:lvl5pPr marL="1828709" indent="0" algn="ctr">
              <a:buNone/>
              <a:defRPr sz="1600"/>
            </a:lvl5pPr>
            <a:lvl6pPr marL="2285886" indent="0" algn="ctr">
              <a:buNone/>
              <a:defRPr sz="1600"/>
            </a:lvl6pPr>
            <a:lvl7pPr marL="2743062" indent="0" algn="ctr">
              <a:buNone/>
              <a:defRPr sz="1600"/>
            </a:lvl7pPr>
            <a:lvl8pPr marL="3200240" indent="0" algn="ctr">
              <a:buNone/>
              <a:defRPr sz="1600"/>
            </a:lvl8pPr>
            <a:lvl9pPr marL="3657418" indent="0" algn="ctr">
              <a:buNone/>
              <a:defRPr sz="1600"/>
            </a:lvl9pPr>
          </a:lstStyle>
          <a:p>
            <a:r>
              <a:rPr lang="en-US"/>
              <a:t>Add name here, title here​, company here</a:t>
            </a:r>
          </a:p>
        </p:txBody>
      </p:sp>
      <p:sp>
        <p:nvSpPr>
          <p:cNvPr id="5" name="Title 4">
            <a:extLst>
              <a:ext uri="{FF2B5EF4-FFF2-40B4-BE49-F238E27FC236}">
                <a16:creationId xmlns:a16="http://schemas.microsoft.com/office/drawing/2014/main" id="{60034971-5308-7637-A3F2-42A3917EA9C5}"/>
              </a:ext>
            </a:extLst>
          </p:cNvPr>
          <p:cNvSpPr>
            <a:spLocks noGrp="1"/>
          </p:cNvSpPr>
          <p:nvPr>
            <p:ph type="title" hasCustomPrompt="1"/>
          </p:nvPr>
        </p:nvSpPr>
        <p:spPr>
          <a:xfrm>
            <a:off x="2463508" y="2511425"/>
            <a:ext cx="7165975" cy="1835150"/>
          </a:xfrm>
        </p:spPr>
        <p:txBody>
          <a:bodyPr/>
          <a:lstStyle>
            <a:lvl1pPr>
              <a:defRPr sz="4000"/>
            </a:lvl1pPr>
          </a:lstStyle>
          <a:p>
            <a:r>
              <a:rPr lang="en-US"/>
              <a:t>Click to add quote</a:t>
            </a:r>
          </a:p>
        </p:txBody>
      </p:sp>
      <p:sp>
        <p:nvSpPr>
          <p:cNvPr id="6" name="Text Placeholder 18">
            <a:extLst>
              <a:ext uri="{FF2B5EF4-FFF2-40B4-BE49-F238E27FC236}">
                <a16:creationId xmlns:a16="http://schemas.microsoft.com/office/drawing/2014/main" id="{E1F8CD5B-9844-52F1-4629-C22F1F762450}"/>
              </a:ext>
            </a:extLst>
          </p:cNvPr>
          <p:cNvSpPr>
            <a:spLocks noGrp="1"/>
          </p:cNvSpPr>
          <p:nvPr>
            <p:ph type="body" sz="quarter" idx="28" hasCustomPrompt="1"/>
          </p:nvPr>
        </p:nvSpPr>
        <p:spPr>
          <a:xfrm>
            <a:off x="419100" y="6421359"/>
            <a:ext cx="5271725"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accent6"/>
                </a:solidFill>
                <a:latin typeface="Artifakt Element" panose="020B0503050000020004" pitchFamily="34" charset="77"/>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a:t>Click to add footer</a:t>
            </a:r>
          </a:p>
        </p:txBody>
      </p:sp>
      <p:sp>
        <p:nvSpPr>
          <p:cNvPr id="7" name="Slide Number Placeholder 14">
            <a:extLst>
              <a:ext uri="{FF2B5EF4-FFF2-40B4-BE49-F238E27FC236}">
                <a16:creationId xmlns:a16="http://schemas.microsoft.com/office/drawing/2014/main" id="{3D6D4FC2-40CE-D6E6-0F53-F22BE8197C2C}"/>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accent6"/>
                </a:solidFill>
                <a:latin typeface="Artifakt Element" panose="020B0503050000020004" pitchFamily="34" charset="77"/>
              </a:defRPr>
            </a:lvl1pPr>
          </a:lstStyle>
          <a:p>
            <a:fld id="{D425CD52-4183-C145-916A-AE90310D9D4E}" type="slidenum">
              <a:rPr lang="en-US" smtClean="0"/>
              <a:pPr/>
              <a:t>‹#›</a:t>
            </a:fld>
            <a:endParaRPr lang="en-US"/>
          </a:p>
        </p:txBody>
      </p:sp>
    </p:spTree>
    <p:extLst>
      <p:ext uri="{BB962C8B-B14F-4D97-AF65-F5344CB8AC3E}">
        <p14:creationId xmlns:p14="http://schemas.microsoft.com/office/powerpoint/2010/main" val="918003321"/>
      </p:ext>
    </p:extLst>
  </p:cSld>
  <p:clrMapOvr>
    <a:masterClrMapping/>
  </p:clrMapOvr>
  <p:extLst>
    <p:ext uri="{DCECCB84-F9BA-43D5-87BE-67443E8EF086}">
      <p15:sldGuideLst xmlns:p15="http://schemas.microsoft.com/office/powerpoint/2012/main">
        <p15:guide id="1" orient="horz" pos="2136">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Quote + Full Image">
    <p:bg>
      <p:bgPr>
        <a:solidFill>
          <a:schemeClr val="tx1"/>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816450DC-0567-EADF-88E7-CEF8D13AADD6}"/>
              </a:ext>
            </a:extLst>
          </p:cNvPr>
          <p:cNvSpPr>
            <a:spLocks noGrp="1"/>
          </p:cNvSpPr>
          <p:nvPr>
            <p:ph type="pic" sz="quarter" idx="10"/>
          </p:nvPr>
        </p:nvSpPr>
        <p:spPr>
          <a:xfrm>
            <a:off x="0" y="0"/>
            <a:ext cx="12192000" cy="6858000"/>
          </a:xfrm>
          <a:custGeom>
            <a:avLst/>
            <a:gdLst>
              <a:gd name="connsiteX0" fmla="*/ 2742284 w 12192000"/>
              <a:gd name="connsiteY0" fmla="*/ 1220419 h 6858000"/>
              <a:gd name="connsiteX1" fmla="*/ 2470402 w 12192000"/>
              <a:gd name="connsiteY1" fmla="*/ 1492300 h 6858000"/>
              <a:gd name="connsiteX2" fmla="*/ 2470402 w 12192000"/>
              <a:gd name="connsiteY2" fmla="*/ 5349849 h 6858000"/>
              <a:gd name="connsiteX3" fmla="*/ 2742284 w 12192000"/>
              <a:gd name="connsiteY3" fmla="*/ 5621731 h 6858000"/>
              <a:gd name="connsiteX4" fmla="*/ 9441788 w 12192000"/>
              <a:gd name="connsiteY4" fmla="*/ 5621731 h 6858000"/>
              <a:gd name="connsiteX5" fmla="*/ 9713670 w 12192000"/>
              <a:gd name="connsiteY5" fmla="*/ 5349849 h 6858000"/>
              <a:gd name="connsiteX6" fmla="*/ 9713670 w 12192000"/>
              <a:gd name="connsiteY6" fmla="*/ 1492300 h 6858000"/>
              <a:gd name="connsiteX7" fmla="*/ 9441788 w 12192000"/>
              <a:gd name="connsiteY7" fmla="*/ 1220419 h 6858000"/>
              <a:gd name="connsiteX8" fmla="*/ 0 w 12192000"/>
              <a:gd name="connsiteY8" fmla="*/ 0 h 6858000"/>
              <a:gd name="connsiteX9" fmla="*/ 12192000 w 12192000"/>
              <a:gd name="connsiteY9" fmla="*/ 0 h 6858000"/>
              <a:gd name="connsiteX10" fmla="*/ 12192000 w 12192000"/>
              <a:gd name="connsiteY10" fmla="*/ 6858000 h 6858000"/>
              <a:gd name="connsiteX11" fmla="*/ 0 w 12192000"/>
              <a:gd name="connsiteY1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858000">
                <a:moveTo>
                  <a:pt x="2742284" y="1220419"/>
                </a:moveTo>
                <a:cubicBezTo>
                  <a:pt x="2592322" y="1220419"/>
                  <a:pt x="2470402" y="1342339"/>
                  <a:pt x="2470402" y="1492300"/>
                </a:cubicBezTo>
                <a:lnTo>
                  <a:pt x="2470402" y="5349849"/>
                </a:lnTo>
                <a:cubicBezTo>
                  <a:pt x="2470402" y="5499811"/>
                  <a:pt x="2592322" y="5621731"/>
                  <a:pt x="2742284" y="5621731"/>
                </a:cubicBezTo>
                <a:lnTo>
                  <a:pt x="9441788" y="5621731"/>
                </a:lnTo>
                <a:cubicBezTo>
                  <a:pt x="9591750" y="5621731"/>
                  <a:pt x="9713670" y="5499811"/>
                  <a:pt x="9713670" y="5349849"/>
                </a:cubicBezTo>
                <a:lnTo>
                  <a:pt x="9713670" y="1492300"/>
                </a:lnTo>
                <a:cubicBezTo>
                  <a:pt x="9713670" y="1342339"/>
                  <a:pt x="9591750" y="1220419"/>
                  <a:pt x="9441788" y="1220419"/>
                </a:cubicBezTo>
                <a:close/>
                <a:moveTo>
                  <a:pt x="0" y="0"/>
                </a:moveTo>
                <a:lnTo>
                  <a:pt x="12192000" y="0"/>
                </a:lnTo>
                <a:lnTo>
                  <a:pt x="12192000" y="6858000"/>
                </a:lnTo>
                <a:lnTo>
                  <a:pt x="0" y="6858000"/>
                </a:lnTo>
                <a:close/>
              </a:path>
            </a:pathLst>
          </a:custGeom>
          <a:solidFill>
            <a:schemeClr val="bg2"/>
          </a:solidFill>
          <a:ln>
            <a:noFill/>
          </a:ln>
        </p:spPr>
        <p:txBody>
          <a:bodyPr wrap="square">
            <a:noAutofit/>
          </a:bodyPr>
          <a:lstStyle>
            <a:lvl1pPr>
              <a:defRPr b="0" i="0">
                <a:latin typeface="Artifakt Element" panose="020B0503050000020004" pitchFamily="34" charset="77"/>
              </a:defRPr>
            </a:lvl1pPr>
          </a:lstStyle>
          <a:p>
            <a:endParaRPr lang="en-US"/>
          </a:p>
        </p:txBody>
      </p:sp>
      <p:sp>
        <p:nvSpPr>
          <p:cNvPr id="15" name="Subtitle 2">
            <a:extLst>
              <a:ext uri="{FF2B5EF4-FFF2-40B4-BE49-F238E27FC236}">
                <a16:creationId xmlns:a16="http://schemas.microsoft.com/office/drawing/2014/main" id="{749FD21C-BCA7-B274-F1E4-1065000A0BBE}"/>
              </a:ext>
            </a:extLst>
          </p:cNvPr>
          <p:cNvSpPr>
            <a:spLocks noGrp="1"/>
          </p:cNvSpPr>
          <p:nvPr>
            <p:ph type="subTitle" idx="1" hasCustomPrompt="1"/>
          </p:nvPr>
        </p:nvSpPr>
        <p:spPr>
          <a:xfrm>
            <a:off x="3668423" y="4608066"/>
            <a:ext cx="3815213" cy="225736"/>
          </a:xfrm>
          <a:prstGeom prst="rect">
            <a:avLst/>
          </a:prstGeom>
        </p:spPr>
        <p:txBody>
          <a:bodyPr lIns="0" rIns="0" anchor="b">
            <a:noAutofit/>
          </a:bodyPr>
          <a:lstStyle>
            <a:lvl1pPr marL="0" indent="0" algn="l">
              <a:lnSpc>
                <a:spcPct val="100000"/>
              </a:lnSpc>
              <a:spcBef>
                <a:spcPts val="0"/>
              </a:spcBef>
              <a:spcAft>
                <a:spcPts val="0"/>
              </a:spcAft>
              <a:buNone/>
              <a:defRPr sz="1400" b="0" i="0" spc="0">
                <a:solidFill>
                  <a:schemeClr val="accent5"/>
                </a:solidFill>
                <a:latin typeface="Artifakt Element" panose="020B0503050000020004" pitchFamily="34" charset="77"/>
              </a:defRPr>
            </a:lvl1pPr>
            <a:lvl2pPr marL="457178" indent="0" algn="ctr">
              <a:buNone/>
              <a:defRPr sz="2000"/>
            </a:lvl2pPr>
            <a:lvl3pPr marL="914354" indent="0" algn="ctr">
              <a:buNone/>
              <a:defRPr sz="1800"/>
            </a:lvl3pPr>
            <a:lvl4pPr marL="1371532" indent="0" algn="ctr">
              <a:buNone/>
              <a:defRPr sz="1600"/>
            </a:lvl4pPr>
            <a:lvl5pPr marL="1828709" indent="0" algn="ctr">
              <a:buNone/>
              <a:defRPr sz="1600"/>
            </a:lvl5pPr>
            <a:lvl6pPr marL="2285886" indent="0" algn="ctr">
              <a:buNone/>
              <a:defRPr sz="1600"/>
            </a:lvl6pPr>
            <a:lvl7pPr marL="2743062" indent="0" algn="ctr">
              <a:buNone/>
              <a:defRPr sz="1600"/>
            </a:lvl7pPr>
            <a:lvl8pPr marL="3200240" indent="0" algn="ctr">
              <a:buNone/>
              <a:defRPr sz="1600"/>
            </a:lvl8pPr>
            <a:lvl9pPr marL="3657418" indent="0" algn="ctr">
              <a:buNone/>
              <a:defRPr sz="1600"/>
            </a:lvl9pPr>
          </a:lstStyle>
          <a:p>
            <a:r>
              <a:rPr lang="en-US"/>
              <a:t>Add name here, title here​, company here</a:t>
            </a:r>
          </a:p>
        </p:txBody>
      </p:sp>
      <p:sp>
        <p:nvSpPr>
          <p:cNvPr id="5" name="Title 4">
            <a:extLst>
              <a:ext uri="{FF2B5EF4-FFF2-40B4-BE49-F238E27FC236}">
                <a16:creationId xmlns:a16="http://schemas.microsoft.com/office/drawing/2014/main" id="{1826A758-6EF2-7A2A-CA2E-634CA59325A5}"/>
              </a:ext>
            </a:extLst>
          </p:cNvPr>
          <p:cNvSpPr>
            <a:spLocks noGrp="1"/>
          </p:cNvSpPr>
          <p:nvPr>
            <p:ph type="title" hasCustomPrompt="1"/>
          </p:nvPr>
        </p:nvSpPr>
        <p:spPr>
          <a:xfrm>
            <a:off x="3668423" y="2423886"/>
            <a:ext cx="5088391" cy="1948612"/>
          </a:xfrm>
        </p:spPr>
        <p:txBody>
          <a:bodyPr/>
          <a:lstStyle>
            <a:lvl1pPr>
              <a:defRPr sz="3200"/>
            </a:lvl1pPr>
          </a:lstStyle>
          <a:p>
            <a:r>
              <a:rPr lang="en-US"/>
              <a:t>Click to add quote</a:t>
            </a:r>
          </a:p>
        </p:txBody>
      </p:sp>
      <p:sp>
        <p:nvSpPr>
          <p:cNvPr id="4" name="Text Placeholder 35">
            <a:extLst>
              <a:ext uri="{FF2B5EF4-FFF2-40B4-BE49-F238E27FC236}">
                <a16:creationId xmlns:a16="http://schemas.microsoft.com/office/drawing/2014/main" id="{2E74E8BF-6534-F6F6-35E9-8ABE653C7130}"/>
              </a:ext>
            </a:extLst>
          </p:cNvPr>
          <p:cNvSpPr>
            <a:spLocks noGrp="1"/>
          </p:cNvSpPr>
          <p:nvPr>
            <p:ph type="body" sz="quarter" idx="30" hasCustomPrompt="1"/>
          </p:nvPr>
        </p:nvSpPr>
        <p:spPr>
          <a:xfrm>
            <a:off x="448926" y="6502400"/>
            <a:ext cx="5198150" cy="136208"/>
          </a:xfrm>
          <a:prstGeom prst="rect">
            <a:avLst/>
          </a:prstGeom>
        </p:spPr>
        <p:txBody>
          <a:bodyPr lIns="0" tIns="0" rIns="0" bIns="0" anchor="b">
            <a:noAutofit/>
          </a:bodyPr>
          <a:lstStyle>
            <a:lvl1pPr marL="0" indent="0">
              <a:lnSpc>
                <a:spcPct val="90000"/>
              </a:lnSpc>
              <a:spcBef>
                <a:spcPts val="0"/>
              </a:spcBef>
              <a:spcAft>
                <a:spcPts val="0"/>
              </a:spcAft>
              <a:buNone/>
              <a:defRPr sz="600" b="0" i="0">
                <a:solidFill>
                  <a:schemeClr val="bg1"/>
                </a:solidFill>
                <a:latin typeface="Artifakt Element" panose="020B0503050000020004" pitchFamily="34" charset="77"/>
              </a:defRPr>
            </a:lvl1pPr>
          </a:lstStyle>
          <a:p>
            <a:r>
              <a:rPr lang="en-US"/>
              <a:t>Image courtesy of [Name]</a:t>
            </a:r>
          </a:p>
        </p:txBody>
      </p:sp>
    </p:spTree>
    <p:extLst>
      <p:ext uri="{BB962C8B-B14F-4D97-AF65-F5344CB8AC3E}">
        <p14:creationId xmlns:p14="http://schemas.microsoft.com/office/powerpoint/2010/main" val="2283690660"/>
      </p:ext>
    </p:extLst>
  </p:cSld>
  <p:clrMapOvr>
    <a:masterClrMapping/>
  </p:clrMapOvr>
  <p:extLst>
    <p:ext uri="{DCECCB84-F9BA-43D5-87BE-67443E8EF086}">
      <p15:sldGuideLst xmlns:p15="http://schemas.microsoft.com/office/powerpoint/2012/main"/>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Quote + Image">
    <p:bg>
      <p:bgPr>
        <a:solidFill>
          <a:schemeClr val="bg1"/>
        </a:solidFill>
        <a:effectLst/>
      </p:bgPr>
    </p:bg>
    <p:spTree>
      <p:nvGrpSpPr>
        <p:cNvPr id="1" name=""/>
        <p:cNvGrpSpPr/>
        <p:nvPr/>
      </p:nvGrpSpPr>
      <p:grpSpPr>
        <a:xfrm>
          <a:off x="0" y="0"/>
          <a:ext cx="0" cy="0"/>
          <a:chOff x="0" y="0"/>
          <a:chExt cx="0" cy="0"/>
        </a:xfrm>
      </p:grpSpPr>
      <p:sp>
        <p:nvSpPr>
          <p:cNvPr id="11" name="Rounded Rectangle 4">
            <a:extLst>
              <a:ext uri="{FF2B5EF4-FFF2-40B4-BE49-F238E27FC236}">
                <a16:creationId xmlns:a16="http://schemas.microsoft.com/office/drawing/2014/main" id="{5545E514-2705-16FE-10F9-506036580D79}"/>
              </a:ext>
            </a:extLst>
          </p:cNvPr>
          <p:cNvSpPr/>
          <p:nvPr userDrawn="1"/>
        </p:nvSpPr>
        <p:spPr>
          <a:xfrm>
            <a:off x="419101" y="1638301"/>
            <a:ext cx="11364912" cy="3519488"/>
          </a:xfrm>
          <a:prstGeom prst="roundRect">
            <a:avLst>
              <a:gd name="adj" fmla="val 2205"/>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tifakt Element" panose="020B0503050000020004" pitchFamily="34" charset="77"/>
            </a:endParaRPr>
          </a:p>
        </p:txBody>
      </p:sp>
      <p:sp>
        <p:nvSpPr>
          <p:cNvPr id="8" name="Picture Placeholder 16">
            <a:extLst>
              <a:ext uri="{FF2B5EF4-FFF2-40B4-BE49-F238E27FC236}">
                <a16:creationId xmlns:a16="http://schemas.microsoft.com/office/drawing/2014/main" id="{BA6312C0-86CD-FFF1-A03D-8F4C6E60F39A}"/>
              </a:ext>
            </a:extLst>
          </p:cNvPr>
          <p:cNvSpPr>
            <a:spLocks noGrp="1"/>
          </p:cNvSpPr>
          <p:nvPr>
            <p:ph type="pic" sz="quarter" idx="31"/>
          </p:nvPr>
        </p:nvSpPr>
        <p:spPr>
          <a:xfrm>
            <a:off x="419101" y="1638301"/>
            <a:ext cx="2640013" cy="3519488"/>
          </a:xfrm>
          <a:prstGeom prst="rect">
            <a:avLst/>
          </a:prstGeom>
        </p:spPr>
        <p:txBody>
          <a:bodyPr/>
          <a:lstStyle>
            <a:lvl1pPr marL="0" indent="0">
              <a:spcBef>
                <a:spcPts val="0"/>
              </a:spcBef>
              <a:spcAft>
                <a:spcPts val="0"/>
              </a:spcAft>
              <a:buNone/>
              <a:defRPr b="0" i="0">
                <a:latin typeface="Artifakt Element" panose="020B0503050000020004" pitchFamily="34" charset="77"/>
              </a:defRPr>
            </a:lvl1pPr>
          </a:lstStyle>
          <a:p>
            <a:r>
              <a:rPr lang="en-US"/>
              <a:t>Click icon to add picture</a:t>
            </a:r>
          </a:p>
        </p:txBody>
      </p:sp>
      <p:sp>
        <p:nvSpPr>
          <p:cNvPr id="9" name="Text Placeholder 11">
            <a:extLst>
              <a:ext uri="{FF2B5EF4-FFF2-40B4-BE49-F238E27FC236}">
                <a16:creationId xmlns:a16="http://schemas.microsoft.com/office/drawing/2014/main" id="{2394DA70-BD65-84B3-0217-ED81B38DA514}"/>
              </a:ext>
            </a:extLst>
          </p:cNvPr>
          <p:cNvSpPr>
            <a:spLocks noGrp="1"/>
          </p:cNvSpPr>
          <p:nvPr>
            <p:ph type="body" sz="quarter" idx="33" hasCustomPrompt="1"/>
          </p:nvPr>
        </p:nvSpPr>
        <p:spPr>
          <a:xfrm>
            <a:off x="4394873" y="4491400"/>
            <a:ext cx="3902568" cy="323850"/>
          </a:xfrm>
          <a:prstGeom prst="rect">
            <a:avLst/>
          </a:prstGeom>
        </p:spPr>
        <p:txBody>
          <a:bodyPr lIns="0" tIns="0" rIns="0" bIns="0">
            <a:noAutofit/>
          </a:bodyPr>
          <a:lstStyle>
            <a:lvl1pPr marL="0" indent="0">
              <a:spcBef>
                <a:spcPts val="0"/>
              </a:spcBef>
              <a:spcAft>
                <a:spcPts val="0"/>
              </a:spcAft>
              <a:buNone/>
              <a:defRPr sz="1400" b="0" i="0">
                <a:solidFill>
                  <a:schemeClr val="accent5"/>
                </a:solidFill>
                <a:latin typeface="Artifakt Element" panose="020B0503050000020004" pitchFamily="34" charset="77"/>
              </a:defRPr>
            </a:lvl1pPr>
            <a:lvl2pPr>
              <a:defRPr sz="1200"/>
            </a:lvl2pPr>
            <a:lvl3pPr>
              <a:defRPr sz="1200"/>
            </a:lvl3pPr>
            <a:lvl4pPr>
              <a:defRPr sz="1200"/>
            </a:lvl4pPr>
            <a:lvl5pPr>
              <a:defRPr sz="1200"/>
            </a:lvl5pPr>
          </a:lstStyle>
          <a:p>
            <a:r>
              <a:rPr lang="en-US"/>
              <a:t>Add name here, title here​, company here</a:t>
            </a:r>
          </a:p>
        </p:txBody>
      </p:sp>
      <p:sp>
        <p:nvSpPr>
          <p:cNvPr id="6" name="Title 5">
            <a:extLst>
              <a:ext uri="{FF2B5EF4-FFF2-40B4-BE49-F238E27FC236}">
                <a16:creationId xmlns:a16="http://schemas.microsoft.com/office/drawing/2014/main" id="{4978A852-6B18-3CEF-9040-CAAD3A0BD6B5}"/>
              </a:ext>
            </a:extLst>
          </p:cNvPr>
          <p:cNvSpPr>
            <a:spLocks noGrp="1"/>
          </p:cNvSpPr>
          <p:nvPr>
            <p:ph type="title" hasCustomPrompt="1"/>
          </p:nvPr>
        </p:nvSpPr>
        <p:spPr>
          <a:xfrm>
            <a:off x="4394873" y="2431137"/>
            <a:ext cx="6526899" cy="1835150"/>
          </a:xfrm>
        </p:spPr>
        <p:txBody>
          <a:bodyPr/>
          <a:lstStyle>
            <a:lvl1pPr>
              <a:defRPr/>
            </a:lvl1pPr>
          </a:lstStyle>
          <a:p>
            <a:r>
              <a:rPr lang="en-US"/>
              <a:t>Click to add quote</a:t>
            </a:r>
          </a:p>
        </p:txBody>
      </p:sp>
      <p:sp>
        <p:nvSpPr>
          <p:cNvPr id="4" name="Text Placeholder 18">
            <a:extLst>
              <a:ext uri="{FF2B5EF4-FFF2-40B4-BE49-F238E27FC236}">
                <a16:creationId xmlns:a16="http://schemas.microsoft.com/office/drawing/2014/main" id="{72981A4D-8C5D-70BD-610F-A7A969A037AE}"/>
              </a:ext>
            </a:extLst>
          </p:cNvPr>
          <p:cNvSpPr>
            <a:spLocks noGrp="1"/>
          </p:cNvSpPr>
          <p:nvPr>
            <p:ph type="body" sz="quarter" idx="28" hasCustomPrompt="1"/>
          </p:nvPr>
        </p:nvSpPr>
        <p:spPr>
          <a:xfrm>
            <a:off x="419100" y="6421359"/>
            <a:ext cx="5271725"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tifakt Element" panose="020B0503050000020004" pitchFamily="34" charset="77"/>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a:t>Click to add footer</a:t>
            </a:r>
          </a:p>
        </p:txBody>
      </p:sp>
      <p:sp>
        <p:nvSpPr>
          <p:cNvPr id="5" name="Slide Number Placeholder 14">
            <a:extLst>
              <a:ext uri="{FF2B5EF4-FFF2-40B4-BE49-F238E27FC236}">
                <a16:creationId xmlns:a16="http://schemas.microsoft.com/office/drawing/2014/main" id="{FA0B7B9E-A2F2-69B0-79BF-2AC21EBD15D4}"/>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tx2"/>
                </a:solidFill>
                <a:latin typeface="Artifakt Element" panose="020B0503050000020004" pitchFamily="34" charset="77"/>
              </a:defRPr>
            </a:lvl1pPr>
          </a:lstStyle>
          <a:p>
            <a:fld id="{D425CD52-4183-C145-916A-AE90310D9D4E}" type="slidenum">
              <a:rPr lang="en-US" smtClean="0"/>
              <a:pPr/>
              <a:t>‹#›</a:t>
            </a:fld>
            <a:endParaRPr lang="en-US"/>
          </a:p>
        </p:txBody>
      </p:sp>
      <p:sp>
        <p:nvSpPr>
          <p:cNvPr id="2" name="Text Placeholder 35">
            <a:extLst>
              <a:ext uri="{FF2B5EF4-FFF2-40B4-BE49-F238E27FC236}">
                <a16:creationId xmlns:a16="http://schemas.microsoft.com/office/drawing/2014/main" id="{D64DA957-59CF-DBD9-E3AD-E94BB172331D}"/>
              </a:ext>
            </a:extLst>
          </p:cNvPr>
          <p:cNvSpPr>
            <a:spLocks noGrp="1"/>
          </p:cNvSpPr>
          <p:nvPr>
            <p:ph type="body" sz="quarter" idx="59" hasCustomPrompt="1"/>
          </p:nvPr>
        </p:nvSpPr>
        <p:spPr>
          <a:xfrm>
            <a:off x="629444" y="4929550"/>
            <a:ext cx="2219325"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tifakt Element" panose="020B0503050000020004" pitchFamily="34" charset="77"/>
              </a:defRPr>
            </a:lvl1pPr>
          </a:lstStyle>
          <a:p>
            <a:r>
              <a:rPr lang="en-US"/>
              <a:t>Image courtesy of [Name]</a:t>
            </a:r>
          </a:p>
        </p:txBody>
      </p:sp>
    </p:spTree>
    <p:extLst>
      <p:ext uri="{BB962C8B-B14F-4D97-AF65-F5344CB8AC3E}">
        <p14:creationId xmlns:p14="http://schemas.microsoft.com/office/powerpoint/2010/main" val="1544873856"/>
      </p:ext>
    </p:extLst>
  </p:cSld>
  <p:clrMapOvr>
    <a:masterClrMapping/>
  </p:clrMapOvr>
  <p:extLst>
    <p:ext uri="{DCECCB84-F9BA-43D5-87BE-67443E8EF086}">
      <p15:sldGuideLst xmlns:p15="http://schemas.microsoft.com/office/powerpoint/2012/main"/>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End Slide">
    <p:bg>
      <p:bgPr>
        <a:solidFill>
          <a:schemeClr val="tx1"/>
        </a:solidFill>
        <a:effectLst/>
      </p:bgPr>
    </p:bg>
    <p:spTree>
      <p:nvGrpSpPr>
        <p:cNvPr id="1" name=""/>
        <p:cNvGrpSpPr/>
        <p:nvPr/>
      </p:nvGrpSpPr>
      <p:grpSpPr>
        <a:xfrm>
          <a:off x="0" y="0"/>
          <a:ext cx="0" cy="0"/>
          <a:chOff x="0" y="0"/>
          <a:chExt cx="0" cy="0"/>
        </a:xfrm>
      </p:grpSpPr>
      <p:pic>
        <p:nvPicPr>
          <p:cNvPr id="2" name="Graphic 1">
            <a:extLst>
              <a:ext uri="{FF2B5EF4-FFF2-40B4-BE49-F238E27FC236}">
                <a16:creationId xmlns:a16="http://schemas.microsoft.com/office/drawing/2014/main" id="{48296B83-F8F7-5AC4-2318-918DE78658F1}"/>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3603657" y="2813422"/>
            <a:ext cx="4984686" cy="1231157"/>
          </a:xfrm>
          <a:prstGeom prst="rect">
            <a:avLst/>
          </a:prstGeom>
        </p:spPr>
      </p:pic>
      <p:sp>
        <p:nvSpPr>
          <p:cNvPr id="3" name="TextBox 2">
            <a:extLst>
              <a:ext uri="{FF2B5EF4-FFF2-40B4-BE49-F238E27FC236}">
                <a16:creationId xmlns:a16="http://schemas.microsoft.com/office/drawing/2014/main" id="{D18D5FCD-1CA0-9E49-3A5A-57CC56A78A53}"/>
              </a:ext>
            </a:extLst>
          </p:cNvPr>
          <p:cNvSpPr txBox="1"/>
          <p:nvPr userDrawn="1"/>
        </p:nvSpPr>
        <p:spPr>
          <a:xfrm>
            <a:off x="419100" y="6023676"/>
            <a:ext cx="11353800" cy="373949"/>
          </a:xfrm>
          <a:prstGeom prst="rect">
            <a:avLst/>
          </a:prstGeom>
          <a:noFill/>
        </p:spPr>
        <p:txBody>
          <a:bodyPr wrap="square" lIns="0" tIns="0" rIns="0" bIns="0" rtlCol="0">
            <a:spAutoFit/>
          </a:bodyPr>
          <a:lstStyle/>
          <a:p>
            <a:pPr marL="0" indent="0" algn="l" defTabSz="914354" rtl="0" eaLnBrk="1" latinLnBrk="0" hangingPunct="1">
              <a:lnSpc>
                <a:spcPct val="90000"/>
              </a:lnSpc>
              <a:spcBef>
                <a:spcPts val="300"/>
              </a:spcBef>
              <a:spcAft>
                <a:spcPts val="600"/>
              </a:spcAft>
              <a:buClr>
                <a:schemeClr val="tx1"/>
              </a:buClr>
              <a:buSzPct val="100000"/>
              <a:buFont typeface="Wingdings 2" panose="05020102010507070707" pitchFamily="18" charset="2"/>
              <a:buNone/>
            </a:pPr>
            <a:r>
              <a:rPr lang="en-US" sz="900" b="0" i="0" kern="1200">
                <a:solidFill>
                  <a:schemeClr val="accent6"/>
                </a:solidFill>
                <a:latin typeface="Artifakt Element Ofc" panose="020B0504010101010104" pitchFamily="34" charset="0"/>
                <a:ea typeface="Artifakt Element" panose="020B0503050000020004" pitchFamily="34" charset="77"/>
                <a:cs typeface="+mn-cs"/>
              </a:rPr>
              <a:t>Autodesk and the Autodesk logo are registered trademarks or trademarks of Autodesk, Inc., and/or its subsidiaries and/or affiliates in the USA and/or other countries. All other brand names, product names,</a:t>
            </a:r>
            <a:br>
              <a:rPr lang="en-US" sz="900" b="0" i="0" kern="1200">
                <a:solidFill>
                  <a:schemeClr val="accent6"/>
                </a:solidFill>
                <a:latin typeface="Artifakt Element Ofc" panose="020B0504010101010104" pitchFamily="34" charset="0"/>
                <a:ea typeface="Artifakt Element" panose="020B0503050000020004" pitchFamily="34" charset="77"/>
                <a:cs typeface="+mn-cs"/>
              </a:rPr>
            </a:br>
            <a:r>
              <a:rPr lang="en-US" sz="900" b="0" i="0" kern="1200">
                <a:solidFill>
                  <a:schemeClr val="accent6"/>
                </a:solidFill>
                <a:latin typeface="Artifakt Element Ofc" panose="020B0504010101010104" pitchFamily="34" charset="0"/>
                <a:ea typeface="Artifakt Element" panose="020B0503050000020004" pitchFamily="34" charset="77"/>
                <a:cs typeface="+mn-cs"/>
              </a:rPr>
              <a:t>or trademarks belong to their respective holders. Autodesk reserves the right to alter product and services offerings, and specifications and pricing at any time without notice, and is not responsible for typographical or graphical errors that may appear in this document. © </a:t>
            </a:r>
            <a:fld id="{2EAE8775-7431-420F-9B9C-6479062149AF}" type="datetimeyyyy">
              <a:rPr lang="en-US" sz="900" b="0" i="0" kern="1200" smtClean="0">
                <a:solidFill>
                  <a:schemeClr val="accent6"/>
                </a:solidFill>
                <a:latin typeface="Artifakt Element Ofc" panose="020B0504010101010104" pitchFamily="34" charset="0"/>
                <a:ea typeface="Artifakt Element" panose="020B0503050000020004" pitchFamily="34" charset="77"/>
                <a:cs typeface="+mn-cs"/>
              </a:rPr>
              <a:t>2026</a:t>
            </a:fld>
            <a:r>
              <a:rPr lang="en-US" sz="900" b="0" i="0" kern="1200">
                <a:solidFill>
                  <a:schemeClr val="accent6"/>
                </a:solidFill>
                <a:latin typeface="Artifakt Element Ofc" panose="020B0504010101010104" pitchFamily="34" charset="0"/>
                <a:ea typeface="Artifakt Element" panose="020B0503050000020004" pitchFamily="34" charset="77"/>
                <a:cs typeface="+mn-cs"/>
              </a:rPr>
              <a:t> Autodesk. All rights reserved.</a:t>
            </a:r>
          </a:p>
        </p:txBody>
      </p:sp>
    </p:spTree>
    <p:extLst>
      <p:ext uri="{BB962C8B-B14F-4D97-AF65-F5344CB8AC3E}">
        <p14:creationId xmlns:p14="http://schemas.microsoft.com/office/powerpoint/2010/main" val="2725314953"/>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3 (Light)">
    <p:bg>
      <p:bgPr>
        <a:solidFill>
          <a:schemeClr val="tx1"/>
        </a:solidFill>
        <a:effectLst/>
      </p:bgPr>
    </p:bg>
    <p:spTree>
      <p:nvGrpSpPr>
        <p:cNvPr id="1" name=""/>
        <p:cNvGrpSpPr/>
        <p:nvPr/>
      </p:nvGrpSpPr>
      <p:grpSpPr>
        <a:xfrm>
          <a:off x="0" y="0"/>
          <a:ext cx="0" cy="0"/>
          <a:chOff x="0" y="0"/>
          <a:chExt cx="0" cy="0"/>
        </a:xfrm>
      </p:grpSpPr>
      <p:sp>
        <p:nvSpPr>
          <p:cNvPr id="2" name="Rectangle: Single Corner Rounded 1">
            <a:extLst>
              <a:ext uri="{FF2B5EF4-FFF2-40B4-BE49-F238E27FC236}">
                <a16:creationId xmlns:a16="http://schemas.microsoft.com/office/drawing/2014/main" id="{95DA4312-50AD-B31A-9AB7-21942B7CEEA5}"/>
              </a:ext>
            </a:extLst>
          </p:cNvPr>
          <p:cNvSpPr/>
          <p:nvPr userDrawn="1"/>
        </p:nvSpPr>
        <p:spPr>
          <a:xfrm>
            <a:off x="0" y="1638300"/>
            <a:ext cx="12192000" cy="5219700"/>
          </a:xfrm>
          <a:prstGeom prst="round1Rect">
            <a:avLst>
              <a:gd name="adj" fmla="val 2768"/>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tifakt Element" panose="020B0503050000020004" pitchFamily="34" charset="77"/>
            </a:endParaRPr>
          </a:p>
        </p:txBody>
      </p:sp>
      <p:grpSp>
        <p:nvGrpSpPr>
          <p:cNvPr id="4" name="Graphic 2">
            <a:extLst>
              <a:ext uri="{FF2B5EF4-FFF2-40B4-BE49-F238E27FC236}">
                <a16:creationId xmlns:a16="http://schemas.microsoft.com/office/drawing/2014/main" id="{6932843A-9018-9CE5-A0B8-A054519632B2}"/>
              </a:ext>
            </a:extLst>
          </p:cNvPr>
          <p:cNvGrpSpPr>
            <a:grpSpLocks noChangeAspect="1"/>
          </p:cNvGrpSpPr>
          <p:nvPr userDrawn="1"/>
        </p:nvGrpSpPr>
        <p:grpSpPr>
          <a:xfrm>
            <a:off x="455337" y="482536"/>
            <a:ext cx="1774595" cy="182323"/>
            <a:chOff x="4616450" y="3276600"/>
            <a:chExt cx="2962049" cy="304323"/>
          </a:xfrm>
          <a:solidFill>
            <a:schemeClr val="bg1"/>
          </a:solidFill>
        </p:grpSpPr>
        <p:sp>
          <p:nvSpPr>
            <p:cNvPr id="5" name="Freeform 3">
              <a:extLst>
                <a:ext uri="{FF2B5EF4-FFF2-40B4-BE49-F238E27FC236}">
                  <a16:creationId xmlns:a16="http://schemas.microsoft.com/office/drawing/2014/main" id="{49B9AB7A-8F02-CC0D-240C-24C8CF2898FF}"/>
                </a:ext>
              </a:extLst>
            </p:cNvPr>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6" name="Freeform 4">
              <a:extLst>
                <a:ext uri="{FF2B5EF4-FFF2-40B4-BE49-F238E27FC236}">
                  <a16:creationId xmlns:a16="http://schemas.microsoft.com/office/drawing/2014/main" id="{0FB19BF9-391A-3ED2-8E2D-EAFDC0EF8DAD}"/>
                </a:ext>
              </a:extLst>
            </p:cNvPr>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7" name="Freeform 5">
              <a:extLst>
                <a:ext uri="{FF2B5EF4-FFF2-40B4-BE49-F238E27FC236}">
                  <a16:creationId xmlns:a16="http://schemas.microsoft.com/office/drawing/2014/main" id="{DAE9FD3A-3D38-BA58-4C99-EC7618D80F53}"/>
                </a:ext>
              </a:extLst>
            </p:cNvPr>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8" name="Freeform 6">
              <a:extLst>
                <a:ext uri="{FF2B5EF4-FFF2-40B4-BE49-F238E27FC236}">
                  <a16:creationId xmlns:a16="http://schemas.microsoft.com/office/drawing/2014/main" id="{F0B3D8BB-32BA-0DE7-C626-3D17AA92B740}"/>
                </a:ext>
              </a:extLst>
            </p:cNvPr>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9" name="Freeform 7">
              <a:extLst>
                <a:ext uri="{FF2B5EF4-FFF2-40B4-BE49-F238E27FC236}">
                  <a16:creationId xmlns:a16="http://schemas.microsoft.com/office/drawing/2014/main" id="{3BF607E7-D612-9F29-5E54-1F589279A697}"/>
                </a:ext>
              </a:extLst>
            </p:cNvPr>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0" name="Freeform 8">
              <a:extLst>
                <a:ext uri="{FF2B5EF4-FFF2-40B4-BE49-F238E27FC236}">
                  <a16:creationId xmlns:a16="http://schemas.microsoft.com/office/drawing/2014/main" id="{61811EC8-C54F-BF84-BF00-D1E574FB69A6}"/>
                </a:ext>
              </a:extLst>
            </p:cNvPr>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1" name="Freeform 9">
              <a:extLst>
                <a:ext uri="{FF2B5EF4-FFF2-40B4-BE49-F238E27FC236}">
                  <a16:creationId xmlns:a16="http://schemas.microsoft.com/office/drawing/2014/main" id="{41D20E51-34FB-F267-052C-15CBBE1C3F45}"/>
                </a:ext>
              </a:extLst>
            </p:cNvPr>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2" name="Freeform 10">
              <a:extLst>
                <a:ext uri="{FF2B5EF4-FFF2-40B4-BE49-F238E27FC236}">
                  <a16:creationId xmlns:a16="http://schemas.microsoft.com/office/drawing/2014/main" id="{6314F7F2-87E6-2CD7-3730-9DFE9ECF3CD6}"/>
                </a:ext>
              </a:extLst>
            </p:cNvPr>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3" name="Freeform 11">
              <a:extLst>
                <a:ext uri="{FF2B5EF4-FFF2-40B4-BE49-F238E27FC236}">
                  <a16:creationId xmlns:a16="http://schemas.microsoft.com/office/drawing/2014/main" id="{B022E633-BAA0-A9D1-D629-594814DA6984}"/>
                </a:ext>
              </a:extLst>
            </p:cNvPr>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grpSp>
      <p:sp>
        <p:nvSpPr>
          <p:cNvPr id="14" name="Text Placeholder 26">
            <a:extLst>
              <a:ext uri="{FF2B5EF4-FFF2-40B4-BE49-F238E27FC236}">
                <a16:creationId xmlns:a16="http://schemas.microsoft.com/office/drawing/2014/main" id="{7C3C1D5B-64A6-778E-243D-14C85FFF0F41}"/>
              </a:ext>
            </a:extLst>
          </p:cNvPr>
          <p:cNvSpPr>
            <a:spLocks noGrp="1" noChangeAspect="1"/>
          </p:cNvSpPr>
          <p:nvPr>
            <p:ph type="body" sz="quarter" idx="11" hasCustomPrompt="1"/>
          </p:nvPr>
        </p:nvSpPr>
        <p:spPr>
          <a:xfrm>
            <a:off x="4802908" y="460342"/>
            <a:ext cx="3084947" cy="646331"/>
          </a:xfrm>
          <a:prstGeom prst="rect">
            <a:avLst/>
          </a:prstGeom>
          <a:noFill/>
          <a:ln>
            <a:noFill/>
          </a:ln>
        </p:spPr>
        <p:txBody>
          <a:bodyPr wrap="square" lIns="0" tIns="0" rIns="0" bIns="0">
            <a:spAutoFit/>
          </a:bodyPr>
          <a:lstStyle>
            <a:lvl1pPr marL="0" marR="0" indent="0" algn="l" defTabSz="914354" rtl="0" eaLnBrk="1" fontAlgn="auto" latinLnBrk="0" hangingPunct="1">
              <a:lnSpc>
                <a:spcPct val="100000"/>
              </a:lnSpc>
              <a:spcBef>
                <a:spcPts val="0"/>
              </a:spcBef>
              <a:spcAft>
                <a:spcPts val="0"/>
              </a:spcAft>
              <a:buClr>
                <a:schemeClr val="tx1"/>
              </a:buClr>
              <a:buSzPct val="100000"/>
              <a:buFont typeface="Wingdings 2" panose="05020102010507070707" pitchFamily="18" charset="2"/>
              <a:buNone/>
              <a:tabLst/>
              <a:defRPr sz="1400" b="0" i="0">
                <a:solidFill>
                  <a:schemeClr val="bg1"/>
                </a:solidFill>
                <a:latin typeface="Artifakt Element" panose="020B0503050000020004" pitchFamily="34" charset="77"/>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a:t>Add name here, title here​</a:t>
            </a:r>
          </a:p>
          <a:p>
            <a:r>
              <a:rPr lang="en-US"/>
              <a:t>Add name here, title here​</a:t>
            </a:r>
          </a:p>
          <a:p>
            <a:r>
              <a:rPr lang="en-US"/>
              <a:t>Add name here, title here​</a:t>
            </a:r>
          </a:p>
        </p:txBody>
      </p:sp>
      <p:sp>
        <p:nvSpPr>
          <p:cNvPr id="15" name="Text Placeholder 26">
            <a:extLst>
              <a:ext uri="{FF2B5EF4-FFF2-40B4-BE49-F238E27FC236}">
                <a16:creationId xmlns:a16="http://schemas.microsoft.com/office/drawing/2014/main" id="{42A53AF6-5A9F-1DB7-2DD9-60BCA56A5504}"/>
              </a:ext>
            </a:extLst>
          </p:cNvPr>
          <p:cNvSpPr>
            <a:spLocks noGrp="1" noChangeAspect="1"/>
          </p:cNvSpPr>
          <p:nvPr>
            <p:ph type="body" sz="quarter" idx="12" hasCustomPrompt="1"/>
          </p:nvPr>
        </p:nvSpPr>
        <p:spPr>
          <a:xfrm>
            <a:off x="10477500" y="460342"/>
            <a:ext cx="1305379" cy="200123"/>
          </a:xfrm>
          <a:prstGeom prst="rect">
            <a:avLst/>
          </a:prstGeom>
          <a:noFill/>
          <a:ln>
            <a:noFill/>
          </a:ln>
        </p:spPr>
        <p:txBody>
          <a:bodyPr lIns="0" tIns="0" rIns="0" bIns="0">
            <a:noAutofit/>
          </a:bodyPr>
          <a:lstStyle>
            <a:lvl1pPr marL="0" indent="0" algn="r">
              <a:buNone/>
              <a:defRPr sz="1400" b="0" i="0">
                <a:solidFill>
                  <a:schemeClr val="bg1"/>
                </a:solidFill>
                <a:latin typeface="Artifakt Element" panose="020B0503050000020004" pitchFamily="34" charset="77"/>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a:t>Add date here</a:t>
            </a:r>
          </a:p>
        </p:txBody>
      </p:sp>
      <p:sp>
        <p:nvSpPr>
          <p:cNvPr id="17" name="Title 1">
            <a:extLst>
              <a:ext uri="{FF2B5EF4-FFF2-40B4-BE49-F238E27FC236}">
                <a16:creationId xmlns:a16="http://schemas.microsoft.com/office/drawing/2014/main" id="{A96E0C3B-3D96-D4AE-0635-3C5F9412160E}"/>
              </a:ext>
            </a:extLst>
          </p:cNvPr>
          <p:cNvSpPr>
            <a:spLocks noGrp="1"/>
          </p:cNvSpPr>
          <p:nvPr>
            <p:ph type="title" hasCustomPrompt="1"/>
          </p:nvPr>
        </p:nvSpPr>
        <p:spPr>
          <a:xfrm>
            <a:off x="4802909" y="2746941"/>
            <a:ext cx="6979971" cy="2350523"/>
          </a:xfrm>
          <a:prstGeom prst="rect">
            <a:avLst/>
          </a:prstGeom>
        </p:spPr>
        <p:txBody>
          <a:bodyPr lIns="0" tIns="46800" rIns="0" anchor="b">
            <a:noAutofit/>
          </a:bodyPr>
          <a:lstStyle>
            <a:lvl1pPr>
              <a:lnSpc>
                <a:spcPts val="5600"/>
              </a:lnSpc>
              <a:defRPr sz="5400"/>
            </a:lvl1pPr>
          </a:lstStyle>
          <a:p>
            <a:r>
              <a:rPr lang="en-US"/>
              <a:t>Click to add</a:t>
            </a:r>
            <a:br>
              <a:rPr lang="en-US"/>
            </a:br>
            <a:r>
              <a:rPr lang="en-US"/>
              <a:t>main title that can extend to 4 lines</a:t>
            </a:r>
          </a:p>
        </p:txBody>
      </p:sp>
      <p:sp>
        <p:nvSpPr>
          <p:cNvPr id="19" name="Text Placeholder 2">
            <a:extLst>
              <a:ext uri="{FF2B5EF4-FFF2-40B4-BE49-F238E27FC236}">
                <a16:creationId xmlns:a16="http://schemas.microsoft.com/office/drawing/2014/main" id="{ED9C8F72-FF6A-ADD2-AC88-0AC2BCE01EC7}"/>
              </a:ext>
            </a:extLst>
          </p:cNvPr>
          <p:cNvSpPr>
            <a:spLocks noGrp="1"/>
          </p:cNvSpPr>
          <p:nvPr>
            <p:ph type="body" idx="1" hasCustomPrompt="1"/>
          </p:nvPr>
        </p:nvSpPr>
        <p:spPr>
          <a:xfrm>
            <a:off x="4802908" y="5204246"/>
            <a:ext cx="6979971" cy="711200"/>
          </a:xfrm>
          <a:prstGeom prst="rect">
            <a:avLst/>
          </a:prstGeom>
        </p:spPr>
        <p:txBody>
          <a:bodyPr lIns="0" tIns="0" rIns="0">
            <a:noAutofit/>
          </a:bodyPr>
          <a:lstStyle>
            <a:lvl1pPr marL="0" indent="0">
              <a:lnSpc>
                <a:spcPct val="100000"/>
              </a:lnSpc>
              <a:spcBef>
                <a:spcPts val="0"/>
              </a:spcBef>
              <a:spcAft>
                <a:spcPts val="0"/>
              </a:spcAft>
              <a:buNone/>
              <a:defRPr sz="1800" b="0" i="0">
                <a:solidFill>
                  <a:schemeClr val="tx1"/>
                </a:solidFill>
                <a:latin typeface="Artifakt Element" panose="020B0503050000020004" pitchFamily="34" charset="77"/>
              </a:defRPr>
            </a:lvl1pPr>
            <a:lvl2pPr marL="457178" indent="0">
              <a:buNone/>
              <a:defRPr sz="2000">
                <a:solidFill>
                  <a:schemeClr val="tx1">
                    <a:tint val="82000"/>
                  </a:schemeClr>
                </a:solidFill>
              </a:defRPr>
            </a:lvl2pPr>
            <a:lvl3pPr marL="914354" indent="0">
              <a:buNone/>
              <a:defRPr sz="1800">
                <a:solidFill>
                  <a:schemeClr val="tx1">
                    <a:tint val="82000"/>
                  </a:schemeClr>
                </a:solidFill>
              </a:defRPr>
            </a:lvl3pPr>
            <a:lvl4pPr marL="1371532" indent="0">
              <a:buNone/>
              <a:defRPr sz="1600">
                <a:solidFill>
                  <a:schemeClr val="tx1">
                    <a:tint val="82000"/>
                  </a:schemeClr>
                </a:solidFill>
              </a:defRPr>
            </a:lvl4pPr>
            <a:lvl5pPr marL="1828709" indent="0">
              <a:buNone/>
              <a:defRPr sz="1600">
                <a:solidFill>
                  <a:schemeClr val="tx1">
                    <a:tint val="82000"/>
                  </a:schemeClr>
                </a:solidFill>
              </a:defRPr>
            </a:lvl5pPr>
            <a:lvl6pPr marL="2285886" indent="0">
              <a:buNone/>
              <a:defRPr sz="1600">
                <a:solidFill>
                  <a:schemeClr val="tx1">
                    <a:tint val="82000"/>
                  </a:schemeClr>
                </a:solidFill>
              </a:defRPr>
            </a:lvl6pPr>
            <a:lvl7pPr marL="2743062" indent="0">
              <a:buNone/>
              <a:defRPr sz="1600">
                <a:solidFill>
                  <a:schemeClr val="tx1">
                    <a:tint val="82000"/>
                  </a:schemeClr>
                </a:solidFill>
              </a:defRPr>
            </a:lvl7pPr>
            <a:lvl8pPr marL="3200240" indent="0">
              <a:buNone/>
              <a:defRPr sz="1600">
                <a:solidFill>
                  <a:schemeClr val="tx1">
                    <a:tint val="82000"/>
                  </a:schemeClr>
                </a:solidFill>
              </a:defRPr>
            </a:lvl8pPr>
            <a:lvl9pPr marL="3657418" indent="0">
              <a:buNone/>
              <a:defRPr sz="1600">
                <a:solidFill>
                  <a:schemeClr val="tx1">
                    <a:tint val="82000"/>
                  </a:schemeClr>
                </a:solidFill>
              </a:defRPr>
            </a:lvl9pPr>
          </a:lstStyle>
          <a:p>
            <a:r>
              <a:rPr lang="en-US"/>
              <a:t>Click to add subtitle</a:t>
            </a:r>
          </a:p>
        </p:txBody>
      </p:sp>
      <p:sp>
        <p:nvSpPr>
          <p:cNvPr id="3" name="Copyright Line 5">
            <a:extLst>
              <a:ext uri="{FF2B5EF4-FFF2-40B4-BE49-F238E27FC236}">
                <a16:creationId xmlns:a16="http://schemas.microsoft.com/office/drawing/2014/main" id="{E551267C-9707-6CC9-7F72-9D850D1F1609}"/>
              </a:ext>
              <a:ext uri="{C183D7F6-B498-43B3-948B-1728B52AA6E4}">
                <adec:decorative xmlns:adec="http://schemas.microsoft.com/office/drawing/2017/decorative" val="0"/>
              </a:ext>
            </a:extLst>
          </p:cNvPr>
          <p:cNvSpPr txBox="1"/>
          <p:nvPr userDrawn="1"/>
        </p:nvSpPr>
        <p:spPr>
          <a:xfrm>
            <a:off x="4802188" y="5652655"/>
            <a:ext cx="6979971" cy="262791"/>
          </a:xfrm>
          <a:prstGeom prst="rect">
            <a:avLst/>
          </a:prstGeom>
          <a:noFill/>
        </p:spPr>
        <p:txBody>
          <a:bodyPr wrap="square" lIns="0" tIns="0" rIns="0" bIns="0" rtlCol="0" anchor="b">
            <a:noAutofit/>
          </a:bodyPr>
          <a:lstStyle/>
          <a:p>
            <a:pPr>
              <a:lnSpc>
                <a:spcPct val="90000"/>
              </a:lnSpc>
              <a:spcBef>
                <a:spcPts val="300"/>
              </a:spcBef>
            </a:pPr>
            <a:r>
              <a:rPr lang="en-US" sz="800" b="0" i="0">
                <a:solidFill>
                  <a:schemeClr val="tx2"/>
                </a:solidFill>
                <a:latin typeface="Artifakt Element" panose="020B0503050000020004" pitchFamily="34" charset="77"/>
              </a:rPr>
              <a:t>© </a:t>
            </a:r>
            <a:fld id="{9AAC730D-C093-4AEA-A84A-0558CE5E66AD}" type="datetimeyyyy">
              <a:rPr lang="en-US" sz="800" b="0" i="0" smtClean="0">
                <a:solidFill>
                  <a:schemeClr val="tx2"/>
                </a:solidFill>
                <a:latin typeface="Artifakt Element" panose="020B0503050000020004" pitchFamily="34" charset="77"/>
              </a:rPr>
              <a:t>2026</a:t>
            </a:fld>
            <a:r>
              <a:rPr lang="en-US" sz="800" b="0" i="0">
                <a:solidFill>
                  <a:schemeClr val="tx2"/>
                </a:solidFill>
                <a:latin typeface="Artifakt Element" panose="020B0503050000020004" pitchFamily="34" charset="77"/>
              </a:rPr>
              <a:t> Autodesk. All rights reserved. </a:t>
            </a:r>
          </a:p>
        </p:txBody>
      </p:sp>
    </p:spTree>
    <p:extLst>
      <p:ext uri="{BB962C8B-B14F-4D97-AF65-F5344CB8AC3E}">
        <p14:creationId xmlns:p14="http://schemas.microsoft.com/office/powerpoint/2010/main" val="4063238156"/>
      </p:ext>
    </p:extLst>
  </p:cSld>
  <p:clrMapOvr>
    <a:masterClrMapping/>
  </p:clrMapOvr>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Title Slide 2 (Light)">
    <p:bg>
      <p:bgPr>
        <a:solidFill>
          <a:srgbClr val="F5F5F0"/>
        </a:solidFill>
        <a:effectLst/>
      </p:bgPr>
    </p:bg>
    <p:spTree>
      <p:nvGrpSpPr>
        <p:cNvPr id="1" name=""/>
        <p:cNvGrpSpPr/>
        <p:nvPr/>
      </p:nvGrpSpPr>
      <p:grpSpPr>
        <a:xfrm>
          <a:off x="0" y="0"/>
          <a:ext cx="0" cy="0"/>
          <a:chOff x="0" y="0"/>
          <a:chExt cx="0" cy="0"/>
        </a:xfrm>
      </p:grpSpPr>
      <p:sp>
        <p:nvSpPr>
          <p:cNvPr id="22" name="Title 1">
            <a:extLst>
              <a:ext uri="{FF2B5EF4-FFF2-40B4-BE49-F238E27FC236}">
                <a16:creationId xmlns:a16="http://schemas.microsoft.com/office/drawing/2014/main" id="{3DA4FE46-441B-3072-F84D-6F30456E83B9}"/>
              </a:ext>
            </a:extLst>
          </p:cNvPr>
          <p:cNvSpPr>
            <a:spLocks noGrp="1"/>
          </p:cNvSpPr>
          <p:nvPr>
            <p:ph type="title" hasCustomPrompt="1"/>
          </p:nvPr>
        </p:nvSpPr>
        <p:spPr>
          <a:xfrm>
            <a:off x="6574860" y="1517581"/>
            <a:ext cx="5198040" cy="3044898"/>
          </a:xfrm>
          <a:prstGeom prst="rect">
            <a:avLst/>
          </a:prstGeom>
        </p:spPr>
        <p:txBody>
          <a:bodyPr lIns="0" tIns="46800" rIns="0" anchor="b">
            <a:noAutofit/>
          </a:bodyPr>
          <a:lstStyle>
            <a:lvl1pPr>
              <a:lnSpc>
                <a:spcPts val="5600"/>
              </a:lnSpc>
              <a:defRPr sz="5400"/>
            </a:lvl1pPr>
          </a:lstStyle>
          <a:p>
            <a:r>
              <a:rPr lang="en-US"/>
              <a:t>Click to add</a:t>
            </a:r>
            <a:br>
              <a:rPr lang="en-US"/>
            </a:br>
            <a:r>
              <a:rPr lang="en-US"/>
              <a:t>main title that can extend</a:t>
            </a:r>
            <a:br>
              <a:rPr lang="en-US"/>
            </a:br>
            <a:r>
              <a:rPr lang="en-US"/>
              <a:t>to 4 lines</a:t>
            </a:r>
          </a:p>
        </p:txBody>
      </p:sp>
      <p:sp>
        <p:nvSpPr>
          <p:cNvPr id="23" name="Text Placeholder 2">
            <a:extLst>
              <a:ext uri="{FF2B5EF4-FFF2-40B4-BE49-F238E27FC236}">
                <a16:creationId xmlns:a16="http://schemas.microsoft.com/office/drawing/2014/main" id="{96DFBD05-FF33-3B93-1478-1FD456F8BBF4}"/>
              </a:ext>
            </a:extLst>
          </p:cNvPr>
          <p:cNvSpPr>
            <a:spLocks noGrp="1"/>
          </p:cNvSpPr>
          <p:nvPr>
            <p:ph type="body" idx="1" hasCustomPrompt="1"/>
          </p:nvPr>
        </p:nvSpPr>
        <p:spPr>
          <a:xfrm>
            <a:off x="6574860" y="4696246"/>
            <a:ext cx="5198040" cy="711200"/>
          </a:xfrm>
          <a:prstGeom prst="rect">
            <a:avLst/>
          </a:prstGeom>
        </p:spPr>
        <p:txBody>
          <a:bodyPr lIns="0" tIns="0" rIns="0">
            <a:noAutofit/>
          </a:bodyPr>
          <a:lstStyle>
            <a:lvl1pPr marL="0" indent="0">
              <a:lnSpc>
                <a:spcPct val="100000"/>
              </a:lnSpc>
              <a:spcBef>
                <a:spcPts val="0"/>
              </a:spcBef>
              <a:spcAft>
                <a:spcPts val="0"/>
              </a:spcAft>
              <a:buNone/>
              <a:defRPr sz="1800" b="0" i="0">
                <a:solidFill>
                  <a:schemeClr val="tx1"/>
                </a:solidFill>
                <a:latin typeface="Artifakt Element" panose="020B0503050000020004" pitchFamily="34" charset="77"/>
              </a:defRPr>
            </a:lvl1pPr>
            <a:lvl2pPr marL="457178" indent="0">
              <a:buNone/>
              <a:defRPr sz="2000">
                <a:solidFill>
                  <a:schemeClr val="tx1">
                    <a:tint val="82000"/>
                  </a:schemeClr>
                </a:solidFill>
              </a:defRPr>
            </a:lvl2pPr>
            <a:lvl3pPr marL="914354" indent="0">
              <a:buNone/>
              <a:defRPr sz="1800">
                <a:solidFill>
                  <a:schemeClr val="tx1">
                    <a:tint val="82000"/>
                  </a:schemeClr>
                </a:solidFill>
              </a:defRPr>
            </a:lvl3pPr>
            <a:lvl4pPr marL="1371532" indent="0">
              <a:buNone/>
              <a:defRPr sz="1600">
                <a:solidFill>
                  <a:schemeClr val="tx1">
                    <a:tint val="82000"/>
                  </a:schemeClr>
                </a:solidFill>
              </a:defRPr>
            </a:lvl4pPr>
            <a:lvl5pPr marL="1828709" indent="0">
              <a:buNone/>
              <a:defRPr sz="1600">
                <a:solidFill>
                  <a:schemeClr val="tx1">
                    <a:tint val="82000"/>
                  </a:schemeClr>
                </a:solidFill>
              </a:defRPr>
            </a:lvl5pPr>
            <a:lvl6pPr marL="2285886" indent="0">
              <a:buNone/>
              <a:defRPr sz="1600">
                <a:solidFill>
                  <a:schemeClr val="tx1">
                    <a:tint val="82000"/>
                  </a:schemeClr>
                </a:solidFill>
              </a:defRPr>
            </a:lvl6pPr>
            <a:lvl7pPr marL="2743062" indent="0">
              <a:buNone/>
              <a:defRPr sz="1600">
                <a:solidFill>
                  <a:schemeClr val="tx1">
                    <a:tint val="82000"/>
                  </a:schemeClr>
                </a:solidFill>
              </a:defRPr>
            </a:lvl7pPr>
            <a:lvl8pPr marL="3200240" indent="0">
              <a:buNone/>
              <a:defRPr sz="1600">
                <a:solidFill>
                  <a:schemeClr val="tx1">
                    <a:tint val="82000"/>
                  </a:schemeClr>
                </a:solidFill>
              </a:defRPr>
            </a:lvl8pPr>
            <a:lvl9pPr marL="3657418" indent="0">
              <a:buNone/>
              <a:defRPr sz="1600">
                <a:solidFill>
                  <a:schemeClr val="tx1">
                    <a:tint val="82000"/>
                  </a:schemeClr>
                </a:solidFill>
              </a:defRPr>
            </a:lvl9pPr>
          </a:lstStyle>
          <a:p>
            <a:r>
              <a:rPr lang="en-US"/>
              <a:t>Click to add subtitle</a:t>
            </a:r>
          </a:p>
        </p:txBody>
      </p:sp>
      <p:grpSp>
        <p:nvGrpSpPr>
          <p:cNvPr id="24" name="Graphic 2">
            <a:extLst>
              <a:ext uri="{FF2B5EF4-FFF2-40B4-BE49-F238E27FC236}">
                <a16:creationId xmlns:a16="http://schemas.microsoft.com/office/drawing/2014/main" id="{03FE55D7-4F44-A36C-08D3-968B383C847C}"/>
              </a:ext>
            </a:extLst>
          </p:cNvPr>
          <p:cNvGrpSpPr/>
          <p:nvPr userDrawn="1"/>
        </p:nvGrpSpPr>
        <p:grpSpPr>
          <a:xfrm>
            <a:off x="6574860" y="419100"/>
            <a:ext cx="1774595" cy="182323"/>
            <a:chOff x="4616450" y="3276600"/>
            <a:chExt cx="2962049" cy="304323"/>
          </a:xfrm>
          <a:solidFill>
            <a:schemeClr val="tx1"/>
          </a:solidFill>
        </p:grpSpPr>
        <p:sp>
          <p:nvSpPr>
            <p:cNvPr id="25" name="Freeform 3">
              <a:extLst>
                <a:ext uri="{FF2B5EF4-FFF2-40B4-BE49-F238E27FC236}">
                  <a16:creationId xmlns:a16="http://schemas.microsoft.com/office/drawing/2014/main" id="{F19AAFA0-0D78-A75E-6A8F-2722BB70BACA}"/>
                </a:ext>
              </a:extLst>
            </p:cNvPr>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26" name="Freeform 4">
              <a:extLst>
                <a:ext uri="{FF2B5EF4-FFF2-40B4-BE49-F238E27FC236}">
                  <a16:creationId xmlns:a16="http://schemas.microsoft.com/office/drawing/2014/main" id="{9C611312-9DFE-C993-39EE-00AA78E51C03}"/>
                </a:ext>
              </a:extLst>
            </p:cNvPr>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27" name="Freeform 5">
              <a:extLst>
                <a:ext uri="{FF2B5EF4-FFF2-40B4-BE49-F238E27FC236}">
                  <a16:creationId xmlns:a16="http://schemas.microsoft.com/office/drawing/2014/main" id="{06E54AFF-0930-68CA-081A-3D5CF93B188F}"/>
                </a:ext>
              </a:extLst>
            </p:cNvPr>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28" name="Freeform 6">
              <a:extLst>
                <a:ext uri="{FF2B5EF4-FFF2-40B4-BE49-F238E27FC236}">
                  <a16:creationId xmlns:a16="http://schemas.microsoft.com/office/drawing/2014/main" id="{1EB689B2-A067-F764-A001-781E0A7C0F8D}"/>
                </a:ext>
              </a:extLst>
            </p:cNvPr>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29" name="Freeform 7">
              <a:extLst>
                <a:ext uri="{FF2B5EF4-FFF2-40B4-BE49-F238E27FC236}">
                  <a16:creationId xmlns:a16="http://schemas.microsoft.com/office/drawing/2014/main" id="{CCA6FEF7-71CD-4AFB-70EC-D574C4CE9506}"/>
                </a:ext>
              </a:extLst>
            </p:cNvPr>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30" name="Freeform 8">
              <a:extLst>
                <a:ext uri="{FF2B5EF4-FFF2-40B4-BE49-F238E27FC236}">
                  <a16:creationId xmlns:a16="http://schemas.microsoft.com/office/drawing/2014/main" id="{723D1348-03B4-0963-915C-1B1926BB6C8F}"/>
                </a:ext>
              </a:extLst>
            </p:cNvPr>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31" name="Freeform 9">
              <a:extLst>
                <a:ext uri="{FF2B5EF4-FFF2-40B4-BE49-F238E27FC236}">
                  <a16:creationId xmlns:a16="http://schemas.microsoft.com/office/drawing/2014/main" id="{F44FA22C-8B08-EF8A-14A6-74DFF89FDC19}"/>
                </a:ext>
              </a:extLst>
            </p:cNvPr>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32" name="Freeform 10">
              <a:extLst>
                <a:ext uri="{FF2B5EF4-FFF2-40B4-BE49-F238E27FC236}">
                  <a16:creationId xmlns:a16="http://schemas.microsoft.com/office/drawing/2014/main" id="{2A86CC0E-E24B-6F35-FB0B-4893BA103BB3}"/>
                </a:ext>
              </a:extLst>
            </p:cNvPr>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33" name="Freeform 11">
              <a:extLst>
                <a:ext uri="{FF2B5EF4-FFF2-40B4-BE49-F238E27FC236}">
                  <a16:creationId xmlns:a16="http://schemas.microsoft.com/office/drawing/2014/main" id="{46075BB6-B88D-CE68-AC3C-DBD7479DB681}"/>
                </a:ext>
              </a:extLst>
            </p:cNvPr>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grpSp>
      <p:sp>
        <p:nvSpPr>
          <p:cNvPr id="34" name="Picture Placeholder 3">
            <a:extLst>
              <a:ext uri="{FF2B5EF4-FFF2-40B4-BE49-F238E27FC236}">
                <a16:creationId xmlns:a16="http://schemas.microsoft.com/office/drawing/2014/main" id="{DC83CDD7-A399-0CE0-2498-A58018C85043}"/>
              </a:ext>
            </a:extLst>
          </p:cNvPr>
          <p:cNvSpPr>
            <a:spLocks noGrp="1"/>
          </p:cNvSpPr>
          <p:nvPr>
            <p:ph type="pic" sz="quarter" idx="11"/>
          </p:nvPr>
        </p:nvSpPr>
        <p:spPr>
          <a:xfrm>
            <a:off x="0" y="0"/>
            <a:ext cx="6303185" cy="6858000"/>
          </a:xfrm>
          <a:custGeom>
            <a:avLst/>
            <a:gdLst>
              <a:gd name="connsiteX0" fmla="*/ 0 w 6303185"/>
              <a:gd name="connsiteY0" fmla="*/ 0 h 6858000"/>
              <a:gd name="connsiteX1" fmla="*/ 6084888 w 6303185"/>
              <a:gd name="connsiteY1" fmla="*/ 0 h 6858000"/>
              <a:gd name="connsiteX2" fmla="*/ 6084888 w 6303185"/>
              <a:gd name="connsiteY2" fmla="*/ 6639703 h 6858000"/>
              <a:gd name="connsiteX3" fmla="*/ 6303185 w 6303185"/>
              <a:gd name="connsiteY3" fmla="*/ 6858000 h 6858000"/>
              <a:gd name="connsiteX4" fmla="*/ 0 w 6303185"/>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03185" h="6858000">
                <a:moveTo>
                  <a:pt x="0" y="0"/>
                </a:moveTo>
                <a:lnTo>
                  <a:pt x="6084888" y="0"/>
                </a:lnTo>
                <a:lnTo>
                  <a:pt x="6084888" y="6639703"/>
                </a:lnTo>
                <a:cubicBezTo>
                  <a:pt x="6084888" y="6760265"/>
                  <a:pt x="6182623" y="6858000"/>
                  <a:pt x="6303185" y="6858000"/>
                </a:cubicBezTo>
                <a:lnTo>
                  <a:pt x="0" y="6858000"/>
                </a:lnTo>
                <a:close/>
              </a:path>
            </a:pathLst>
          </a:custGeom>
          <a:noFill/>
          <a:ln>
            <a:noFill/>
          </a:ln>
        </p:spPr>
        <p:txBody>
          <a:bodyPr vert="horz" wrap="square" lIns="0" tIns="0" rIns="0" bIns="0" rtlCol="0" anchor="t">
            <a:noAutofit/>
          </a:bodyPr>
          <a:lstStyle>
            <a:lvl1pPr marL="0" marR="0" indent="0" algn="l" defTabSz="914354" rtl="0" eaLnBrk="1" fontAlgn="auto" latinLnBrk="0" hangingPunct="1">
              <a:lnSpc>
                <a:spcPct val="100000"/>
              </a:lnSpc>
              <a:spcBef>
                <a:spcPts val="600"/>
              </a:spcBef>
              <a:spcAft>
                <a:spcPts val="600"/>
              </a:spcAft>
              <a:buClr>
                <a:schemeClr val="tx1"/>
              </a:buClr>
              <a:buSzPct val="100000"/>
              <a:buFont typeface="Wingdings 2" panose="05020102010507070707" pitchFamily="18" charset="2"/>
              <a:buNone/>
              <a:tabLst/>
              <a:defRPr lang="en-US" b="0" i="0">
                <a:latin typeface="Artifakt Element" panose="020B0503050000020004" pitchFamily="34" charset="77"/>
              </a:defRPr>
            </a:lvl1pPr>
          </a:lstStyle>
          <a:p>
            <a:pPr marL="0" marR="0" lvl="0" indent="0" algn="l" defTabSz="914354" rtl="0" eaLnBrk="1" fontAlgn="auto" latinLnBrk="0" hangingPunct="1">
              <a:lnSpc>
                <a:spcPct val="100000"/>
              </a:lnSpc>
              <a:spcBef>
                <a:spcPts val="600"/>
              </a:spcBef>
              <a:spcAft>
                <a:spcPts val="600"/>
              </a:spcAft>
              <a:buClr>
                <a:schemeClr val="tx1"/>
              </a:buClr>
              <a:buSzPct val="100000"/>
              <a:buFont typeface="Wingdings 2" panose="05020102010507070707" pitchFamily="18" charset="2"/>
              <a:buNone/>
              <a:tabLst/>
              <a:defRPr/>
            </a:pPr>
            <a:r>
              <a:rPr lang="en-US"/>
              <a:t>Click icon to add picture</a:t>
            </a:r>
          </a:p>
        </p:txBody>
      </p:sp>
      <p:sp>
        <p:nvSpPr>
          <p:cNvPr id="2" name="Text Placeholder 26">
            <a:extLst>
              <a:ext uri="{FF2B5EF4-FFF2-40B4-BE49-F238E27FC236}">
                <a16:creationId xmlns:a16="http://schemas.microsoft.com/office/drawing/2014/main" id="{00FB5685-D5B2-0CE6-8470-864B3684DA4E}"/>
              </a:ext>
            </a:extLst>
          </p:cNvPr>
          <p:cNvSpPr>
            <a:spLocks noGrp="1" noChangeAspect="1"/>
          </p:cNvSpPr>
          <p:nvPr>
            <p:ph type="body" sz="quarter" idx="12" hasCustomPrompt="1"/>
          </p:nvPr>
        </p:nvSpPr>
        <p:spPr>
          <a:xfrm>
            <a:off x="10465414" y="460342"/>
            <a:ext cx="1317465" cy="200123"/>
          </a:xfrm>
          <a:prstGeom prst="rect">
            <a:avLst/>
          </a:prstGeom>
          <a:noFill/>
          <a:ln>
            <a:noFill/>
          </a:ln>
        </p:spPr>
        <p:txBody>
          <a:bodyPr lIns="0" tIns="0" rIns="0" bIns="0">
            <a:noAutofit/>
          </a:bodyPr>
          <a:lstStyle>
            <a:lvl1pPr marL="0" indent="0" algn="r">
              <a:spcBef>
                <a:spcPts val="0"/>
              </a:spcBef>
              <a:spcAft>
                <a:spcPts val="0"/>
              </a:spcAft>
              <a:buNone/>
              <a:defRPr sz="1400" b="0" i="0">
                <a:solidFill>
                  <a:schemeClr val="tx1"/>
                </a:solidFill>
                <a:latin typeface="Artifakt Element" panose="020B0503050000020004" pitchFamily="34" charset="77"/>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a:t>Add date here</a:t>
            </a:r>
          </a:p>
        </p:txBody>
      </p:sp>
      <p:sp>
        <p:nvSpPr>
          <p:cNvPr id="3" name="Copyright Line 5">
            <a:extLst>
              <a:ext uri="{FF2B5EF4-FFF2-40B4-BE49-F238E27FC236}">
                <a16:creationId xmlns:a16="http://schemas.microsoft.com/office/drawing/2014/main" id="{BD25C990-2719-1441-BF0A-874F8D5B4447}"/>
              </a:ext>
              <a:ext uri="{C183D7F6-B498-43B3-948B-1728B52AA6E4}">
                <adec:decorative xmlns:adec="http://schemas.microsoft.com/office/drawing/2017/decorative" val="0"/>
              </a:ext>
            </a:extLst>
          </p:cNvPr>
          <p:cNvSpPr txBox="1"/>
          <p:nvPr userDrawn="1"/>
        </p:nvSpPr>
        <p:spPr>
          <a:xfrm>
            <a:off x="9793871" y="6248400"/>
            <a:ext cx="1979029" cy="152400"/>
          </a:xfrm>
          <a:prstGeom prst="rect">
            <a:avLst/>
          </a:prstGeom>
          <a:noFill/>
        </p:spPr>
        <p:txBody>
          <a:bodyPr wrap="square" lIns="0" tIns="0" rIns="0" bIns="0" rtlCol="0" anchor="b">
            <a:noAutofit/>
          </a:bodyPr>
          <a:lstStyle/>
          <a:p>
            <a:pPr algn="r">
              <a:lnSpc>
                <a:spcPct val="90000"/>
              </a:lnSpc>
              <a:spcBef>
                <a:spcPts val="300"/>
              </a:spcBef>
            </a:pPr>
            <a:r>
              <a:rPr lang="en-US" sz="800" b="0" i="0">
                <a:solidFill>
                  <a:schemeClr val="tx2"/>
                </a:solidFill>
                <a:latin typeface="Artifakt Element" panose="020B0503050000020004" pitchFamily="34" charset="77"/>
              </a:rPr>
              <a:t>© 2025 Autodesk. All rights reserved.</a:t>
            </a:r>
          </a:p>
        </p:txBody>
      </p:sp>
      <p:sp>
        <p:nvSpPr>
          <p:cNvPr id="4" name="Text Placeholder 35">
            <a:extLst>
              <a:ext uri="{FF2B5EF4-FFF2-40B4-BE49-F238E27FC236}">
                <a16:creationId xmlns:a16="http://schemas.microsoft.com/office/drawing/2014/main" id="{4B5A07EB-6384-C8CD-CC4F-D98559A69829}"/>
              </a:ext>
            </a:extLst>
          </p:cNvPr>
          <p:cNvSpPr>
            <a:spLocks noGrp="1"/>
          </p:cNvSpPr>
          <p:nvPr>
            <p:ph type="body" sz="quarter" idx="30" hasCustomPrompt="1"/>
          </p:nvPr>
        </p:nvSpPr>
        <p:spPr>
          <a:xfrm>
            <a:off x="448926" y="6502400"/>
            <a:ext cx="5198150" cy="136208"/>
          </a:xfrm>
          <a:prstGeom prst="rect">
            <a:avLst/>
          </a:prstGeom>
        </p:spPr>
        <p:txBody>
          <a:bodyPr lIns="0" tIns="0" rIns="0" bIns="0" anchor="b">
            <a:noAutofit/>
          </a:bodyPr>
          <a:lstStyle>
            <a:lvl1pPr marL="0" indent="0">
              <a:lnSpc>
                <a:spcPct val="90000"/>
              </a:lnSpc>
              <a:spcBef>
                <a:spcPts val="0"/>
              </a:spcBef>
              <a:spcAft>
                <a:spcPts val="0"/>
              </a:spcAft>
              <a:buNone/>
              <a:defRPr sz="600" b="0" i="0">
                <a:solidFill>
                  <a:schemeClr val="bg1"/>
                </a:solidFill>
                <a:latin typeface="Artifakt Element" panose="020B0503050000020004" pitchFamily="34" charset="77"/>
              </a:defRPr>
            </a:lvl1pPr>
          </a:lstStyle>
          <a:p>
            <a:r>
              <a:rPr lang="en-US"/>
              <a:t>Image courtesy of [Name]</a:t>
            </a:r>
          </a:p>
        </p:txBody>
      </p:sp>
      <p:sp>
        <p:nvSpPr>
          <p:cNvPr id="5" name="Text Placeholder 26">
            <a:extLst>
              <a:ext uri="{FF2B5EF4-FFF2-40B4-BE49-F238E27FC236}">
                <a16:creationId xmlns:a16="http://schemas.microsoft.com/office/drawing/2014/main" id="{CB1C45C7-3B70-166B-3110-EEA29E4A3690}"/>
              </a:ext>
            </a:extLst>
          </p:cNvPr>
          <p:cNvSpPr>
            <a:spLocks noGrp="1" noChangeAspect="1"/>
          </p:cNvSpPr>
          <p:nvPr>
            <p:ph type="body" sz="quarter" idx="31" hasCustomPrompt="1"/>
          </p:nvPr>
        </p:nvSpPr>
        <p:spPr>
          <a:xfrm>
            <a:off x="6574860" y="5553074"/>
            <a:ext cx="2592244" cy="847725"/>
          </a:xfrm>
          <a:prstGeom prst="rect">
            <a:avLst/>
          </a:prstGeom>
          <a:noFill/>
          <a:ln>
            <a:noFill/>
          </a:ln>
        </p:spPr>
        <p:txBody>
          <a:bodyPr lIns="0" tIns="0" rIns="0" bIns="0" anchor="b">
            <a:noAutofit/>
          </a:bodyPr>
          <a:lstStyle>
            <a:lvl1pPr marL="0" marR="0" indent="0" algn="l" defTabSz="914354" rtl="0" eaLnBrk="1" fontAlgn="auto" latinLnBrk="0" hangingPunct="1">
              <a:lnSpc>
                <a:spcPct val="100000"/>
              </a:lnSpc>
              <a:spcBef>
                <a:spcPts val="0"/>
              </a:spcBef>
              <a:spcAft>
                <a:spcPts val="0"/>
              </a:spcAft>
              <a:buClr>
                <a:schemeClr val="tx1"/>
              </a:buClr>
              <a:buSzPct val="100000"/>
              <a:buFont typeface="Wingdings 2" panose="05020102010507070707" pitchFamily="18" charset="2"/>
              <a:buNone/>
              <a:tabLst/>
              <a:defRPr sz="1400" b="0" i="0">
                <a:solidFill>
                  <a:schemeClr val="tx1"/>
                </a:solidFill>
                <a:latin typeface="Artifakt Element" panose="020B0503050000020004" pitchFamily="34" charset="77"/>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a:t>Add name here, title here​</a:t>
            </a:r>
          </a:p>
          <a:p>
            <a:r>
              <a:rPr lang="en-US"/>
              <a:t>Add name here, title here​</a:t>
            </a:r>
          </a:p>
          <a:p>
            <a:r>
              <a:rPr lang="en-US"/>
              <a:t>Add name here, title here​</a:t>
            </a:r>
          </a:p>
        </p:txBody>
      </p:sp>
    </p:spTree>
    <p:extLst>
      <p:ext uri="{BB962C8B-B14F-4D97-AF65-F5344CB8AC3E}">
        <p14:creationId xmlns:p14="http://schemas.microsoft.com/office/powerpoint/2010/main" val="27407383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Slide 3 (Dark)">
    <p:bg>
      <p:bgPr>
        <a:solidFill>
          <a:schemeClr val="bg2"/>
        </a:solidFill>
        <a:effectLst/>
      </p:bgPr>
    </p:bg>
    <p:spTree>
      <p:nvGrpSpPr>
        <p:cNvPr id="1" name=""/>
        <p:cNvGrpSpPr/>
        <p:nvPr/>
      </p:nvGrpSpPr>
      <p:grpSpPr>
        <a:xfrm>
          <a:off x="0" y="0"/>
          <a:ext cx="0" cy="0"/>
          <a:chOff x="0" y="0"/>
          <a:chExt cx="0" cy="0"/>
        </a:xfrm>
      </p:grpSpPr>
      <p:sp>
        <p:nvSpPr>
          <p:cNvPr id="16" name="Rectangle: Single Corner Rounded 1">
            <a:extLst>
              <a:ext uri="{FF2B5EF4-FFF2-40B4-BE49-F238E27FC236}">
                <a16:creationId xmlns:a16="http://schemas.microsoft.com/office/drawing/2014/main" id="{B1524FB2-F065-6DA5-4FD6-699DEAE68C58}"/>
              </a:ext>
            </a:extLst>
          </p:cNvPr>
          <p:cNvSpPr/>
          <p:nvPr userDrawn="1"/>
        </p:nvSpPr>
        <p:spPr>
          <a:xfrm>
            <a:off x="0" y="1638300"/>
            <a:ext cx="12192000" cy="5219700"/>
          </a:xfrm>
          <a:prstGeom prst="round1Rect">
            <a:avLst>
              <a:gd name="adj" fmla="val 2960"/>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tifakt Element" panose="020B0503050000020004" pitchFamily="34" charset="77"/>
            </a:endParaRPr>
          </a:p>
        </p:txBody>
      </p:sp>
      <p:sp>
        <p:nvSpPr>
          <p:cNvPr id="3" name="Rectangle 2">
            <a:extLst>
              <a:ext uri="{FF2B5EF4-FFF2-40B4-BE49-F238E27FC236}">
                <a16:creationId xmlns:a16="http://schemas.microsoft.com/office/drawing/2014/main" id="{C12D8BBF-B20D-5289-B20C-5B6B7448D192}"/>
              </a:ext>
            </a:extLst>
          </p:cNvPr>
          <p:cNvSpPr/>
          <p:nvPr userDrawn="1"/>
        </p:nvSpPr>
        <p:spPr>
          <a:xfrm>
            <a:off x="0" y="-1"/>
            <a:ext cx="12192000" cy="1634068"/>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endParaRPr lang="en-US" b="0" i="0">
              <a:latin typeface="Artifakt Element" panose="020B0503050000020004" pitchFamily="34" charset="77"/>
            </a:endParaRPr>
          </a:p>
        </p:txBody>
      </p:sp>
      <p:grpSp>
        <p:nvGrpSpPr>
          <p:cNvPr id="4" name="Graphic 2">
            <a:extLst>
              <a:ext uri="{FF2B5EF4-FFF2-40B4-BE49-F238E27FC236}">
                <a16:creationId xmlns:a16="http://schemas.microsoft.com/office/drawing/2014/main" id="{6932843A-9018-9CE5-A0B8-A054519632B2}"/>
              </a:ext>
            </a:extLst>
          </p:cNvPr>
          <p:cNvGrpSpPr>
            <a:grpSpLocks noChangeAspect="1"/>
          </p:cNvGrpSpPr>
          <p:nvPr userDrawn="1"/>
        </p:nvGrpSpPr>
        <p:grpSpPr>
          <a:xfrm>
            <a:off x="455337" y="482536"/>
            <a:ext cx="1774595" cy="182323"/>
            <a:chOff x="4616450" y="3276600"/>
            <a:chExt cx="2962049" cy="304323"/>
          </a:xfrm>
          <a:solidFill>
            <a:schemeClr val="tx1"/>
          </a:solidFill>
        </p:grpSpPr>
        <p:sp>
          <p:nvSpPr>
            <p:cNvPr id="5" name="Freeform 3">
              <a:extLst>
                <a:ext uri="{FF2B5EF4-FFF2-40B4-BE49-F238E27FC236}">
                  <a16:creationId xmlns:a16="http://schemas.microsoft.com/office/drawing/2014/main" id="{49B9AB7A-8F02-CC0D-240C-24C8CF2898FF}"/>
                </a:ext>
              </a:extLst>
            </p:cNvPr>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6" name="Freeform 4">
              <a:extLst>
                <a:ext uri="{FF2B5EF4-FFF2-40B4-BE49-F238E27FC236}">
                  <a16:creationId xmlns:a16="http://schemas.microsoft.com/office/drawing/2014/main" id="{0FB19BF9-391A-3ED2-8E2D-EAFDC0EF8DAD}"/>
                </a:ext>
              </a:extLst>
            </p:cNvPr>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7" name="Freeform 5">
              <a:extLst>
                <a:ext uri="{FF2B5EF4-FFF2-40B4-BE49-F238E27FC236}">
                  <a16:creationId xmlns:a16="http://schemas.microsoft.com/office/drawing/2014/main" id="{DAE9FD3A-3D38-BA58-4C99-EC7618D80F53}"/>
                </a:ext>
              </a:extLst>
            </p:cNvPr>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8" name="Freeform 6">
              <a:extLst>
                <a:ext uri="{FF2B5EF4-FFF2-40B4-BE49-F238E27FC236}">
                  <a16:creationId xmlns:a16="http://schemas.microsoft.com/office/drawing/2014/main" id="{F0B3D8BB-32BA-0DE7-C626-3D17AA92B740}"/>
                </a:ext>
              </a:extLst>
            </p:cNvPr>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9" name="Freeform 7">
              <a:extLst>
                <a:ext uri="{FF2B5EF4-FFF2-40B4-BE49-F238E27FC236}">
                  <a16:creationId xmlns:a16="http://schemas.microsoft.com/office/drawing/2014/main" id="{3BF607E7-D612-9F29-5E54-1F589279A697}"/>
                </a:ext>
              </a:extLst>
            </p:cNvPr>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0" name="Freeform 8">
              <a:extLst>
                <a:ext uri="{FF2B5EF4-FFF2-40B4-BE49-F238E27FC236}">
                  <a16:creationId xmlns:a16="http://schemas.microsoft.com/office/drawing/2014/main" id="{61811EC8-C54F-BF84-BF00-D1E574FB69A6}"/>
                </a:ext>
              </a:extLst>
            </p:cNvPr>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1" name="Freeform 9">
              <a:extLst>
                <a:ext uri="{FF2B5EF4-FFF2-40B4-BE49-F238E27FC236}">
                  <a16:creationId xmlns:a16="http://schemas.microsoft.com/office/drawing/2014/main" id="{41D20E51-34FB-F267-052C-15CBBE1C3F45}"/>
                </a:ext>
              </a:extLst>
            </p:cNvPr>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2" name="Freeform 10">
              <a:extLst>
                <a:ext uri="{FF2B5EF4-FFF2-40B4-BE49-F238E27FC236}">
                  <a16:creationId xmlns:a16="http://schemas.microsoft.com/office/drawing/2014/main" id="{6314F7F2-87E6-2CD7-3730-9DFE9ECF3CD6}"/>
                </a:ext>
              </a:extLst>
            </p:cNvPr>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3" name="Freeform 11">
              <a:extLst>
                <a:ext uri="{FF2B5EF4-FFF2-40B4-BE49-F238E27FC236}">
                  <a16:creationId xmlns:a16="http://schemas.microsoft.com/office/drawing/2014/main" id="{B022E633-BAA0-A9D1-D629-594814DA6984}"/>
                </a:ext>
              </a:extLst>
            </p:cNvPr>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grpSp>
      <p:sp>
        <p:nvSpPr>
          <p:cNvPr id="17" name="Text Placeholder 26">
            <a:extLst>
              <a:ext uri="{FF2B5EF4-FFF2-40B4-BE49-F238E27FC236}">
                <a16:creationId xmlns:a16="http://schemas.microsoft.com/office/drawing/2014/main" id="{6E037DD4-1D90-95F9-C061-800B7C03024C}"/>
              </a:ext>
            </a:extLst>
          </p:cNvPr>
          <p:cNvSpPr>
            <a:spLocks noGrp="1" noChangeAspect="1"/>
          </p:cNvSpPr>
          <p:nvPr>
            <p:ph type="body" sz="quarter" idx="11" hasCustomPrompt="1"/>
          </p:nvPr>
        </p:nvSpPr>
        <p:spPr>
          <a:xfrm>
            <a:off x="4802908" y="460342"/>
            <a:ext cx="3084947" cy="646331"/>
          </a:xfrm>
          <a:prstGeom prst="rect">
            <a:avLst/>
          </a:prstGeom>
          <a:noFill/>
          <a:ln>
            <a:noFill/>
          </a:ln>
        </p:spPr>
        <p:txBody>
          <a:bodyPr wrap="square" lIns="0" tIns="0" rIns="0" bIns="0">
            <a:spAutoFit/>
          </a:bodyPr>
          <a:lstStyle>
            <a:lvl1pPr marL="0" marR="0" indent="0" algn="l" defTabSz="914354" rtl="0" eaLnBrk="1" fontAlgn="auto" latinLnBrk="0" hangingPunct="1">
              <a:lnSpc>
                <a:spcPct val="100000"/>
              </a:lnSpc>
              <a:spcBef>
                <a:spcPts val="0"/>
              </a:spcBef>
              <a:spcAft>
                <a:spcPts val="0"/>
              </a:spcAft>
              <a:buClr>
                <a:schemeClr val="tx1"/>
              </a:buClr>
              <a:buSzPct val="100000"/>
              <a:buFont typeface="Wingdings 2" panose="05020102010507070707" pitchFamily="18" charset="2"/>
              <a:buNone/>
              <a:tabLst/>
              <a:defRPr sz="1400" b="0" i="0">
                <a:solidFill>
                  <a:schemeClr val="tx1"/>
                </a:solidFill>
                <a:latin typeface="Artifakt Element" panose="020B0503050000020004" pitchFamily="34" charset="77"/>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a:t>Add name here, title here​</a:t>
            </a:r>
          </a:p>
          <a:p>
            <a:r>
              <a:rPr lang="en-US"/>
              <a:t>Add name here, title here​</a:t>
            </a:r>
          </a:p>
          <a:p>
            <a:r>
              <a:rPr lang="en-US"/>
              <a:t>Add name here, title here​</a:t>
            </a:r>
          </a:p>
        </p:txBody>
      </p:sp>
      <p:sp>
        <p:nvSpPr>
          <p:cNvPr id="19" name="Text Placeholder 26">
            <a:extLst>
              <a:ext uri="{FF2B5EF4-FFF2-40B4-BE49-F238E27FC236}">
                <a16:creationId xmlns:a16="http://schemas.microsoft.com/office/drawing/2014/main" id="{362B19AE-1CF8-9A01-DE3C-D5A3D3EB346D}"/>
              </a:ext>
            </a:extLst>
          </p:cNvPr>
          <p:cNvSpPr>
            <a:spLocks noGrp="1" noChangeAspect="1"/>
          </p:cNvSpPr>
          <p:nvPr>
            <p:ph type="body" sz="quarter" idx="12" hasCustomPrompt="1"/>
          </p:nvPr>
        </p:nvSpPr>
        <p:spPr>
          <a:xfrm>
            <a:off x="10477500" y="460342"/>
            <a:ext cx="1305379" cy="200123"/>
          </a:xfrm>
          <a:prstGeom prst="rect">
            <a:avLst/>
          </a:prstGeom>
          <a:noFill/>
          <a:ln>
            <a:noFill/>
          </a:ln>
        </p:spPr>
        <p:txBody>
          <a:bodyPr lIns="0" tIns="0" rIns="0" bIns="0">
            <a:noAutofit/>
          </a:bodyPr>
          <a:lstStyle>
            <a:lvl1pPr marL="0" indent="0" algn="r">
              <a:buNone/>
              <a:defRPr sz="1400" b="0" i="0">
                <a:solidFill>
                  <a:schemeClr val="tx1"/>
                </a:solidFill>
                <a:latin typeface="Artifakt Element" panose="020B0503050000020004" pitchFamily="34" charset="77"/>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a:t>Add date here</a:t>
            </a:r>
          </a:p>
        </p:txBody>
      </p:sp>
      <p:sp>
        <p:nvSpPr>
          <p:cNvPr id="20" name="Title 1">
            <a:extLst>
              <a:ext uri="{FF2B5EF4-FFF2-40B4-BE49-F238E27FC236}">
                <a16:creationId xmlns:a16="http://schemas.microsoft.com/office/drawing/2014/main" id="{532F903A-6019-A472-15D2-01DD204995FD}"/>
              </a:ext>
            </a:extLst>
          </p:cNvPr>
          <p:cNvSpPr>
            <a:spLocks noGrp="1"/>
          </p:cNvSpPr>
          <p:nvPr>
            <p:ph type="title" hasCustomPrompt="1"/>
          </p:nvPr>
        </p:nvSpPr>
        <p:spPr>
          <a:xfrm>
            <a:off x="4802909" y="2746941"/>
            <a:ext cx="6979971" cy="2350523"/>
          </a:xfrm>
          <a:prstGeom prst="rect">
            <a:avLst/>
          </a:prstGeom>
        </p:spPr>
        <p:txBody>
          <a:bodyPr lIns="0" tIns="46800" rIns="0" anchor="b">
            <a:noAutofit/>
          </a:bodyPr>
          <a:lstStyle>
            <a:lvl1pPr>
              <a:lnSpc>
                <a:spcPts val="5600"/>
              </a:lnSpc>
              <a:defRPr sz="5400">
                <a:solidFill>
                  <a:schemeClr val="bg1"/>
                </a:solidFill>
              </a:defRPr>
            </a:lvl1pPr>
          </a:lstStyle>
          <a:p>
            <a:r>
              <a:rPr lang="en-US"/>
              <a:t>Click to add</a:t>
            </a:r>
            <a:br>
              <a:rPr lang="en-US"/>
            </a:br>
            <a:r>
              <a:rPr lang="en-US"/>
              <a:t>main title that can extend to 4 lines</a:t>
            </a:r>
          </a:p>
        </p:txBody>
      </p:sp>
      <p:sp>
        <p:nvSpPr>
          <p:cNvPr id="21" name="Text Placeholder 2">
            <a:extLst>
              <a:ext uri="{FF2B5EF4-FFF2-40B4-BE49-F238E27FC236}">
                <a16:creationId xmlns:a16="http://schemas.microsoft.com/office/drawing/2014/main" id="{6E8CF1BA-AD47-5A3B-6882-D10A90271887}"/>
              </a:ext>
            </a:extLst>
          </p:cNvPr>
          <p:cNvSpPr>
            <a:spLocks noGrp="1"/>
          </p:cNvSpPr>
          <p:nvPr>
            <p:ph type="body" idx="1" hasCustomPrompt="1"/>
          </p:nvPr>
        </p:nvSpPr>
        <p:spPr>
          <a:xfrm>
            <a:off x="4802908" y="5204246"/>
            <a:ext cx="6979971" cy="711200"/>
          </a:xfrm>
          <a:prstGeom prst="rect">
            <a:avLst/>
          </a:prstGeom>
        </p:spPr>
        <p:txBody>
          <a:bodyPr lIns="0" tIns="0" rIns="0">
            <a:noAutofit/>
          </a:bodyPr>
          <a:lstStyle>
            <a:lvl1pPr marL="0" indent="0">
              <a:lnSpc>
                <a:spcPct val="100000"/>
              </a:lnSpc>
              <a:spcBef>
                <a:spcPts val="0"/>
              </a:spcBef>
              <a:spcAft>
                <a:spcPts val="0"/>
              </a:spcAft>
              <a:buNone/>
              <a:defRPr sz="1800" b="0" i="0">
                <a:solidFill>
                  <a:schemeClr val="bg1"/>
                </a:solidFill>
                <a:latin typeface="Artifakt Element" panose="020B0503050000020004" pitchFamily="34" charset="77"/>
              </a:defRPr>
            </a:lvl1pPr>
            <a:lvl2pPr marL="457178" indent="0">
              <a:buNone/>
              <a:defRPr sz="2000">
                <a:solidFill>
                  <a:schemeClr val="tx1">
                    <a:tint val="82000"/>
                  </a:schemeClr>
                </a:solidFill>
              </a:defRPr>
            </a:lvl2pPr>
            <a:lvl3pPr marL="914354" indent="0">
              <a:buNone/>
              <a:defRPr sz="1800">
                <a:solidFill>
                  <a:schemeClr val="tx1">
                    <a:tint val="82000"/>
                  </a:schemeClr>
                </a:solidFill>
              </a:defRPr>
            </a:lvl3pPr>
            <a:lvl4pPr marL="1371532" indent="0">
              <a:buNone/>
              <a:defRPr sz="1600">
                <a:solidFill>
                  <a:schemeClr val="tx1">
                    <a:tint val="82000"/>
                  </a:schemeClr>
                </a:solidFill>
              </a:defRPr>
            </a:lvl4pPr>
            <a:lvl5pPr marL="1828709" indent="0">
              <a:buNone/>
              <a:defRPr sz="1600">
                <a:solidFill>
                  <a:schemeClr val="tx1">
                    <a:tint val="82000"/>
                  </a:schemeClr>
                </a:solidFill>
              </a:defRPr>
            </a:lvl5pPr>
            <a:lvl6pPr marL="2285886" indent="0">
              <a:buNone/>
              <a:defRPr sz="1600">
                <a:solidFill>
                  <a:schemeClr val="tx1">
                    <a:tint val="82000"/>
                  </a:schemeClr>
                </a:solidFill>
              </a:defRPr>
            </a:lvl6pPr>
            <a:lvl7pPr marL="2743062" indent="0">
              <a:buNone/>
              <a:defRPr sz="1600">
                <a:solidFill>
                  <a:schemeClr val="tx1">
                    <a:tint val="82000"/>
                  </a:schemeClr>
                </a:solidFill>
              </a:defRPr>
            </a:lvl7pPr>
            <a:lvl8pPr marL="3200240" indent="0">
              <a:buNone/>
              <a:defRPr sz="1600">
                <a:solidFill>
                  <a:schemeClr val="tx1">
                    <a:tint val="82000"/>
                  </a:schemeClr>
                </a:solidFill>
              </a:defRPr>
            </a:lvl8pPr>
            <a:lvl9pPr marL="3657418" indent="0">
              <a:buNone/>
              <a:defRPr sz="1600">
                <a:solidFill>
                  <a:schemeClr val="tx1">
                    <a:tint val="82000"/>
                  </a:schemeClr>
                </a:solidFill>
              </a:defRPr>
            </a:lvl9pPr>
          </a:lstStyle>
          <a:p>
            <a:r>
              <a:rPr lang="en-US"/>
              <a:t>Click to add subtitle</a:t>
            </a:r>
          </a:p>
        </p:txBody>
      </p:sp>
      <p:sp>
        <p:nvSpPr>
          <p:cNvPr id="14" name="Copyright Line 5">
            <a:extLst>
              <a:ext uri="{FF2B5EF4-FFF2-40B4-BE49-F238E27FC236}">
                <a16:creationId xmlns:a16="http://schemas.microsoft.com/office/drawing/2014/main" id="{CB44CC25-3091-170E-D605-3CDDCB4E8F81}"/>
              </a:ext>
              <a:ext uri="{C183D7F6-B498-43B3-948B-1728B52AA6E4}">
                <adec:decorative xmlns:adec="http://schemas.microsoft.com/office/drawing/2017/decorative" val="0"/>
              </a:ext>
            </a:extLst>
          </p:cNvPr>
          <p:cNvSpPr txBox="1"/>
          <p:nvPr userDrawn="1"/>
        </p:nvSpPr>
        <p:spPr>
          <a:xfrm>
            <a:off x="4802188" y="5652655"/>
            <a:ext cx="6979971" cy="262791"/>
          </a:xfrm>
          <a:prstGeom prst="rect">
            <a:avLst/>
          </a:prstGeom>
          <a:noFill/>
        </p:spPr>
        <p:txBody>
          <a:bodyPr wrap="square" lIns="0" tIns="0" rIns="0" bIns="0" rtlCol="0" anchor="b">
            <a:noAutofit/>
          </a:bodyPr>
          <a:lstStyle/>
          <a:p>
            <a:pPr>
              <a:lnSpc>
                <a:spcPct val="90000"/>
              </a:lnSpc>
              <a:spcBef>
                <a:spcPts val="300"/>
              </a:spcBef>
            </a:pPr>
            <a:r>
              <a:rPr lang="en-US" sz="800" b="0" i="0">
                <a:solidFill>
                  <a:schemeClr val="accent6"/>
                </a:solidFill>
                <a:latin typeface="Artifakt Element" panose="020B0503050000020004" pitchFamily="34" charset="77"/>
              </a:rPr>
              <a:t>© </a:t>
            </a:r>
            <a:fld id="{9AAC730D-C093-4AEA-A84A-0558CE5E66AD}" type="datetimeyyyy">
              <a:rPr lang="en-US" sz="800" b="0" i="0" smtClean="0">
                <a:solidFill>
                  <a:schemeClr val="accent6"/>
                </a:solidFill>
                <a:latin typeface="Artifakt Element" panose="020B0503050000020004" pitchFamily="34" charset="77"/>
              </a:rPr>
              <a:t>2026</a:t>
            </a:fld>
            <a:r>
              <a:rPr lang="en-US" sz="800" b="0" i="0">
                <a:solidFill>
                  <a:schemeClr val="accent6"/>
                </a:solidFill>
                <a:latin typeface="Artifakt Element" panose="020B0503050000020004" pitchFamily="34" charset="77"/>
              </a:rPr>
              <a:t> Autodesk. All rights reserved. </a:t>
            </a:r>
          </a:p>
        </p:txBody>
      </p:sp>
    </p:spTree>
    <p:extLst>
      <p:ext uri="{BB962C8B-B14F-4D97-AF65-F5344CB8AC3E}">
        <p14:creationId xmlns:p14="http://schemas.microsoft.com/office/powerpoint/2010/main" val="4055668417"/>
      </p:ext>
    </p:extLst>
  </p:cSld>
  <p:clrMapOvr>
    <a:masterClrMapping/>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Divider Slide 1 (Dar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Freeform: Shape 5">
            <a:extLst>
              <a:ext uri="{FF2B5EF4-FFF2-40B4-BE49-F238E27FC236}">
                <a16:creationId xmlns:a16="http://schemas.microsoft.com/office/drawing/2014/main" id="{E0E0D6F4-C09D-8C00-4C35-A35F2B9F6F09}"/>
              </a:ext>
            </a:extLst>
          </p:cNvPr>
          <p:cNvSpPr>
            <a:spLocks/>
          </p:cNvSpPr>
          <p:nvPr userDrawn="1"/>
        </p:nvSpPr>
        <p:spPr>
          <a:xfrm>
            <a:off x="442911" y="441325"/>
            <a:ext cx="5322886" cy="4702173"/>
          </a:xfrm>
          <a:custGeom>
            <a:avLst/>
            <a:gdLst>
              <a:gd name="connsiteX0" fmla="*/ 4826897 w 5322886"/>
              <a:gd name="connsiteY0" fmla="*/ 316002 h 4702173"/>
              <a:gd name="connsiteX1" fmla="*/ 4564050 w 5322886"/>
              <a:gd name="connsiteY1" fmla="*/ 479024 h 4702173"/>
              <a:gd name="connsiteX2" fmla="*/ 4564050 w 5322886"/>
              <a:gd name="connsiteY2" fmla="*/ 609984 h 4702173"/>
              <a:gd name="connsiteX3" fmla="*/ 4566348 w 5322886"/>
              <a:gd name="connsiteY3" fmla="*/ 609984 h 4702173"/>
              <a:gd name="connsiteX4" fmla="*/ 4829860 w 5322886"/>
              <a:gd name="connsiteY4" fmla="*/ 446243 h 4702173"/>
              <a:gd name="connsiteX5" fmla="*/ 4966545 w 5322886"/>
              <a:gd name="connsiteY5" fmla="*/ 446243 h 4702173"/>
              <a:gd name="connsiteX6" fmla="*/ 4974548 w 5322886"/>
              <a:gd name="connsiteY6" fmla="*/ 454237 h 4702173"/>
              <a:gd name="connsiteX7" fmla="*/ 4970754 w 5322886"/>
              <a:gd name="connsiteY7" fmla="*/ 460960 h 4702173"/>
              <a:gd name="connsiteX8" fmla="*/ 4841324 w 5322886"/>
              <a:gd name="connsiteY8" fmla="*/ 538445 h 4702173"/>
              <a:gd name="connsiteX9" fmla="*/ 4829970 w 5322886"/>
              <a:gd name="connsiteY9" fmla="*/ 561130 h 4702173"/>
              <a:gd name="connsiteX10" fmla="*/ 4829832 w 5322886"/>
              <a:gd name="connsiteY10" fmla="*/ 609984 h 4702173"/>
              <a:gd name="connsiteX11" fmla="*/ 4994292 w 5322886"/>
              <a:gd name="connsiteY11" fmla="*/ 609984 h 4702173"/>
              <a:gd name="connsiteX12" fmla="*/ 4994292 w 5322886"/>
              <a:gd name="connsiteY12" fmla="*/ 326072 h 4702173"/>
              <a:gd name="connsiteX13" fmla="*/ 4983769 w 5322886"/>
              <a:gd name="connsiteY13" fmla="*/ 316002 h 4702173"/>
              <a:gd name="connsiteX14" fmla="*/ 168559 w 5322886"/>
              <a:gd name="connsiteY14" fmla="*/ 0 h 4702173"/>
              <a:gd name="connsiteX15" fmla="*/ 5148201 w 5322886"/>
              <a:gd name="connsiteY15" fmla="*/ 0 h 4702173"/>
              <a:gd name="connsiteX16" fmla="*/ 5316758 w 5322886"/>
              <a:gd name="connsiteY16" fmla="*/ 168389 h 4702173"/>
              <a:gd name="connsiteX17" fmla="*/ 5316758 w 5322886"/>
              <a:gd name="connsiteY17" fmla="*/ 2792940 h 4702173"/>
              <a:gd name="connsiteX18" fmla="*/ 5322886 w 5322886"/>
              <a:gd name="connsiteY18" fmla="*/ 2792940 h 4702173"/>
              <a:gd name="connsiteX19" fmla="*/ 5322886 w 5322886"/>
              <a:gd name="connsiteY19" fmla="*/ 4561768 h 4702173"/>
              <a:gd name="connsiteX20" fmla="*/ 5182481 w 5322886"/>
              <a:gd name="connsiteY20" fmla="*/ 4702173 h 4702173"/>
              <a:gd name="connsiteX21" fmla="*/ 140405 w 5322886"/>
              <a:gd name="connsiteY21" fmla="*/ 4702173 h 4702173"/>
              <a:gd name="connsiteX22" fmla="*/ 0 w 5322886"/>
              <a:gd name="connsiteY22" fmla="*/ 4561768 h 4702173"/>
              <a:gd name="connsiteX23" fmla="*/ 0 w 5322886"/>
              <a:gd name="connsiteY23" fmla="*/ 2792940 h 4702173"/>
              <a:gd name="connsiteX24" fmla="*/ 1 w 5322886"/>
              <a:gd name="connsiteY24" fmla="*/ 2792940 h 4702173"/>
              <a:gd name="connsiteX25" fmla="*/ 1 w 5322886"/>
              <a:gd name="connsiteY25" fmla="*/ 168389 h 4702173"/>
              <a:gd name="connsiteX26" fmla="*/ 168559 w 5322886"/>
              <a:gd name="connsiteY26" fmla="*/ 0 h 47021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322886" h="4702173">
                <a:moveTo>
                  <a:pt x="4826897" y="316002"/>
                </a:moveTo>
                <a:lnTo>
                  <a:pt x="4564050" y="479024"/>
                </a:lnTo>
                <a:lnTo>
                  <a:pt x="4564050" y="609984"/>
                </a:lnTo>
                <a:lnTo>
                  <a:pt x="4566348" y="609984"/>
                </a:lnTo>
                <a:lnTo>
                  <a:pt x="4829860" y="446243"/>
                </a:lnTo>
                <a:lnTo>
                  <a:pt x="4966545" y="446243"/>
                </a:lnTo>
                <a:cubicBezTo>
                  <a:pt x="4970754" y="446243"/>
                  <a:pt x="4974548" y="449618"/>
                  <a:pt x="4974548" y="454237"/>
                </a:cubicBezTo>
                <a:cubicBezTo>
                  <a:pt x="4974548" y="458027"/>
                  <a:pt x="4972859" y="459687"/>
                  <a:pt x="4970754" y="460960"/>
                </a:cubicBezTo>
                <a:lnTo>
                  <a:pt x="4841324" y="538445"/>
                </a:lnTo>
                <a:cubicBezTo>
                  <a:pt x="4832906" y="543481"/>
                  <a:pt x="4829970" y="553577"/>
                  <a:pt x="4829970" y="561130"/>
                </a:cubicBezTo>
                <a:lnTo>
                  <a:pt x="4829832" y="609984"/>
                </a:lnTo>
                <a:lnTo>
                  <a:pt x="4994292" y="609984"/>
                </a:lnTo>
                <a:lnTo>
                  <a:pt x="4994292" y="326072"/>
                </a:lnTo>
                <a:cubicBezTo>
                  <a:pt x="4994292" y="320622"/>
                  <a:pt x="4990083" y="316002"/>
                  <a:pt x="4983769" y="316002"/>
                </a:cubicBezTo>
                <a:close/>
                <a:moveTo>
                  <a:pt x="168559" y="0"/>
                </a:moveTo>
                <a:lnTo>
                  <a:pt x="5148201" y="0"/>
                </a:lnTo>
                <a:cubicBezTo>
                  <a:pt x="5241299" y="0"/>
                  <a:pt x="5316758" y="75383"/>
                  <a:pt x="5316758" y="168389"/>
                </a:cubicBezTo>
                <a:lnTo>
                  <a:pt x="5316758" y="2792940"/>
                </a:lnTo>
                <a:lnTo>
                  <a:pt x="5322886" y="2792940"/>
                </a:lnTo>
                <a:lnTo>
                  <a:pt x="5322886" y="4561768"/>
                </a:lnTo>
                <a:cubicBezTo>
                  <a:pt x="5322886" y="4639312"/>
                  <a:pt x="5260025" y="4702173"/>
                  <a:pt x="5182481" y="4702173"/>
                </a:cubicBezTo>
                <a:lnTo>
                  <a:pt x="140405" y="4702173"/>
                </a:lnTo>
                <a:cubicBezTo>
                  <a:pt x="62861" y="4702173"/>
                  <a:pt x="0" y="4639312"/>
                  <a:pt x="0" y="4561768"/>
                </a:cubicBezTo>
                <a:lnTo>
                  <a:pt x="0" y="2792940"/>
                </a:lnTo>
                <a:lnTo>
                  <a:pt x="1" y="2792940"/>
                </a:lnTo>
                <a:lnTo>
                  <a:pt x="1" y="168389"/>
                </a:lnTo>
                <a:cubicBezTo>
                  <a:pt x="1" y="75383"/>
                  <a:pt x="75460" y="0"/>
                  <a:pt x="168559" y="0"/>
                </a:cubicBezTo>
                <a:close/>
              </a:path>
            </a:pathLst>
          </a:custGeom>
          <a:solidFill>
            <a:schemeClr val="tx1"/>
          </a:solidFill>
          <a:ln w="4048" cap="flat">
            <a:noFill/>
            <a:prstDash val="solid"/>
            <a:miter/>
          </a:ln>
        </p:spPr>
        <p:txBody>
          <a:bodyPr wrap="square" rtlCol="0" anchor="ctr">
            <a:noAutofit/>
          </a:bodyPr>
          <a:lstStyle/>
          <a:p>
            <a:endParaRPr lang="en-US" b="0" i="0">
              <a:latin typeface="Artifakt Element" panose="020B0503050000020004" pitchFamily="34" charset="77"/>
            </a:endParaRPr>
          </a:p>
        </p:txBody>
      </p:sp>
      <p:sp>
        <p:nvSpPr>
          <p:cNvPr id="20" name="Text Placeholder 19">
            <a:extLst>
              <a:ext uri="{FF2B5EF4-FFF2-40B4-BE49-F238E27FC236}">
                <a16:creationId xmlns:a16="http://schemas.microsoft.com/office/drawing/2014/main" id="{B80B967D-7847-5936-0046-4E535372A15D}"/>
              </a:ext>
            </a:extLst>
          </p:cNvPr>
          <p:cNvSpPr>
            <a:spLocks noGrp="1"/>
          </p:cNvSpPr>
          <p:nvPr>
            <p:ph type="body" sz="quarter" idx="11" hasCustomPrompt="1"/>
          </p:nvPr>
        </p:nvSpPr>
        <p:spPr>
          <a:xfrm>
            <a:off x="770032" y="767297"/>
            <a:ext cx="3724275" cy="1163103"/>
          </a:xfrm>
          <a:prstGeom prst="rect">
            <a:avLst/>
          </a:prstGeom>
        </p:spPr>
        <p:txBody>
          <a:bodyPr lIns="0" tIns="0" rIns="0" bIns="0" anchor="t" anchorCtr="0">
            <a:noAutofit/>
          </a:bodyPr>
          <a:lstStyle>
            <a:lvl1pPr marL="0" indent="0">
              <a:lnSpc>
                <a:spcPts val="4400"/>
              </a:lnSpc>
              <a:spcBef>
                <a:spcPts val="0"/>
              </a:spcBef>
              <a:spcAft>
                <a:spcPts val="0"/>
              </a:spcAft>
              <a:buNone/>
              <a:defRPr sz="4400" b="1" i="0">
                <a:solidFill>
                  <a:schemeClr val="bg1"/>
                </a:solidFill>
                <a:latin typeface="+mj-lt"/>
                <a:ea typeface="Artifakt Legend" panose="020B0503050000020004" pitchFamily="34" charset="77"/>
              </a:defRPr>
            </a:lvl1pPr>
            <a:lvl2pPr>
              <a:defRPr b="1" i="0">
                <a:latin typeface="Artifakt Legend" panose="020B0503050000020004" pitchFamily="34" charset="77"/>
                <a:ea typeface="Artifakt Legend" panose="020B0503050000020004" pitchFamily="34" charset="77"/>
              </a:defRPr>
            </a:lvl2pPr>
            <a:lvl3pPr>
              <a:defRPr b="1" i="0">
                <a:latin typeface="Artifakt Legend" panose="020B0503050000020004" pitchFamily="34" charset="77"/>
                <a:ea typeface="Artifakt Legend" panose="020B0503050000020004" pitchFamily="34" charset="77"/>
              </a:defRPr>
            </a:lvl3pPr>
            <a:lvl4pPr>
              <a:defRPr b="1" i="0">
                <a:latin typeface="Artifakt Legend" panose="020B0503050000020004" pitchFamily="34" charset="77"/>
                <a:ea typeface="Artifakt Legend" panose="020B0503050000020004" pitchFamily="34" charset="77"/>
              </a:defRPr>
            </a:lvl4pPr>
            <a:lvl5pPr>
              <a:defRPr b="1" i="0">
                <a:latin typeface="Artifakt Legend" panose="020B0503050000020004" pitchFamily="34" charset="77"/>
                <a:ea typeface="Artifakt Legend" panose="020B0503050000020004" pitchFamily="34" charset="77"/>
              </a:defRPr>
            </a:lvl5pPr>
          </a:lstStyle>
          <a:p>
            <a:pPr lvl="0"/>
            <a:r>
              <a:rPr lang="en-US"/>
              <a:t>Click to add divider title</a:t>
            </a:r>
          </a:p>
        </p:txBody>
      </p:sp>
      <p:sp>
        <p:nvSpPr>
          <p:cNvPr id="22" name="Text Placeholder 21">
            <a:extLst>
              <a:ext uri="{FF2B5EF4-FFF2-40B4-BE49-F238E27FC236}">
                <a16:creationId xmlns:a16="http://schemas.microsoft.com/office/drawing/2014/main" id="{E25D9A52-CBE9-1C13-D6C9-0E4E9F67CBDD}"/>
              </a:ext>
            </a:extLst>
          </p:cNvPr>
          <p:cNvSpPr>
            <a:spLocks noGrp="1"/>
          </p:cNvSpPr>
          <p:nvPr>
            <p:ph type="body" sz="quarter" idx="12" hasCustomPrompt="1"/>
          </p:nvPr>
        </p:nvSpPr>
        <p:spPr>
          <a:xfrm>
            <a:off x="770413" y="1989200"/>
            <a:ext cx="3724275" cy="585788"/>
          </a:xfrm>
          <a:prstGeom prst="rect">
            <a:avLst/>
          </a:prstGeom>
        </p:spPr>
        <p:txBody>
          <a:bodyPr lIns="0" tIns="0" rIns="0" bIns="0">
            <a:noAutofit/>
          </a:bodyPr>
          <a:lstStyle>
            <a:lvl1pPr marL="0" indent="0">
              <a:lnSpc>
                <a:spcPct val="90000"/>
              </a:lnSpc>
              <a:spcBef>
                <a:spcPts val="0"/>
              </a:spcBef>
              <a:spcAft>
                <a:spcPts val="0"/>
              </a:spcAft>
              <a:buNone/>
              <a:defRPr sz="1600" b="0" i="0">
                <a:solidFill>
                  <a:schemeClr val="bg1"/>
                </a:solidFill>
                <a:latin typeface="Artifakt Element" panose="020B0503050000020004" pitchFamily="34" charset="77"/>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r>
              <a:rPr lang="en-US"/>
              <a:t>Click to add subtitle</a:t>
            </a:r>
          </a:p>
        </p:txBody>
      </p:sp>
      <p:grpSp>
        <p:nvGrpSpPr>
          <p:cNvPr id="17" name="logo">
            <a:extLst>
              <a:ext uri="{FF2B5EF4-FFF2-40B4-BE49-F238E27FC236}">
                <a16:creationId xmlns:a16="http://schemas.microsoft.com/office/drawing/2014/main" id="{2EDDA485-5B7D-EF32-22F9-3517FC3AA590}"/>
              </a:ext>
            </a:extLst>
          </p:cNvPr>
          <p:cNvGrpSpPr>
            <a:grpSpLocks/>
          </p:cNvGrpSpPr>
          <p:nvPr userDrawn="1"/>
        </p:nvGrpSpPr>
        <p:grpSpPr>
          <a:xfrm>
            <a:off x="795500" y="4685247"/>
            <a:ext cx="1378530" cy="141631"/>
            <a:chOff x="4616450" y="3276600"/>
            <a:chExt cx="2962049" cy="304323"/>
          </a:xfrm>
          <a:solidFill>
            <a:schemeClr val="bg1"/>
          </a:solidFill>
        </p:grpSpPr>
        <p:sp>
          <p:nvSpPr>
            <p:cNvPr id="18" name="Freeform 4">
              <a:extLst>
                <a:ext uri="{FF2B5EF4-FFF2-40B4-BE49-F238E27FC236}">
                  <a16:creationId xmlns:a16="http://schemas.microsoft.com/office/drawing/2014/main" id="{99E1331F-C7C5-D487-E68E-26FC08A4BA66}"/>
                </a:ext>
              </a:extLst>
            </p:cNvPr>
            <p:cNvSpPr>
              <a:spLocks/>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9" name="Freeform 6">
              <a:extLst>
                <a:ext uri="{FF2B5EF4-FFF2-40B4-BE49-F238E27FC236}">
                  <a16:creationId xmlns:a16="http://schemas.microsoft.com/office/drawing/2014/main" id="{10F9AC9B-373D-B93B-FE92-4723C6F9E5B0}"/>
                </a:ext>
              </a:extLst>
            </p:cNvPr>
            <p:cNvSpPr>
              <a:spLocks/>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21" name="Freeform 7">
              <a:extLst>
                <a:ext uri="{FF2B5EF4-FFF2-40B4-BE49-F238E27FC236}">
                  <a16:creationId xmlns:a16="http://schemas.microsoft.com/office/drawing/2014/main" id="{C274D299-9D4A-4E8F-FE91-37B3B6DF31B1}"/>
                </a:ext>
              </a:extLst>
            </p:cNvPr>
            <p:cNvSpPr>
              <a:spLocks/>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24" name="Freeform 9">
              <a:extLst>
                <a:ext uri="{FF2B5EF4-FFF2-40B4-BE49-F238E27FC236}">
                  <a16:creationId xmlns:a16="http://schemas.microsoft.com/office/drawing/2014/main" id="{2EA09436-EFE6-85C8-4719-16702BF97603}"/>
                </a:ext>
              </a:extLst>
            </p:cNvPr>
            <p:cNvSpPr>
              <a:spLocks/>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25" name="Freeform 10">
              <a:extLst>
                <a:ext uri="{FF2B5EF4-FFF2-40B4-BE49-F238E27FC236}">
                  <a16:creationId xmlns:a16="http://schemas.microsoft.com/office/drawing/2014/main" id="{F7DD9220-A25C-596E-6534-3EEC4A3B836B}"/>
                </a:ext>
              </a:extLst>
            </p:cNvPr>
            <p:cNvSpPr>
              <a:spLocks/>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26" name="Freeform 11">
              <a:extLst>
                <a:ext uri="{FF2B5EF4-FFF2-40B4-BE49-F238E27FC236}">
                  <a16:creationId xmlns:a16="http://schemas.microsoft.com/office/drawing/2014/main" id="{C4A9D19A-AFBB-BD86-39ED-A914B22DF7F1}"/>
                </a:ext>
              </a:extLst>
            </p:cNvPr>
            <p:cNvSpPr>
              <a:spLocks/>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27" name="Freeform 12">
              <a:extLst>
                <a:ext uri="{FF2B5EF4-FFF2-40B4-BE49-F238E27FC236}">
                  <a16:creationId xmlns:a16="http://schemas.microsoft.com/office/drawing/2014/main" id="{CB8B1ED7-53BA-FBF2-850B-D0EDB3CC648F}"/>
                </a:ext>
              </a:extLst>
            </p:cNvPr>
            <p:cNvSpPr>
              <a:spLocks/>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28" name="Freeform 13">
              <a:extLst>
                <a:ext uri="{FF2B5EF4-FFF2-40B4-BE49-F238E27FC236}">
                  <a16:creationId xmlns:a16="http://schemas.microsoft.com/office/drawing/2014/main" id="{B60E6CD9-CFAE-EB34-CDD3-95DBFBE3E60C}"/>
                </a:ext>
              </a:extLst>
            </p:cNvPr>
            <p:cNvSpPr>
              <a:spLocks/>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29" name="Freeform 14">
              <a:extLst>
                <a:ext uri="{FF2B5EF4-FFF2-40B4-BE49-F238E27FC236}">
                  <a16:creationId xmlns:a16="http://schemas.microsoft.com/office/drawing/2014/main" id="{E9AB3996-DAF4-6603-E374-D3444098BF32}"/>
                </a:ext>
              </a:extLst>
            </p:cNvPr>
            <p:cNvSpPr>
              <a:spLocks/>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grpSp>
      <p:sp>
        <p:nvSpPr>
          <p:cNvPr id="2" name="Text Placeholder 35">
            <a:extLst>
              <a:ext uri="{FF2B5EF4-FFF2-40B4-BE49-F238E27FC236}">
                <a16:creationId xmlns:a16="http://schemas.microsoft.com/office/drawing/2014/main" id="{DC1C54E7-610E-C8F1-BCFB-73F3C5E5BA5A}"/>
              </a:ext>
            </a:extLst>
          </p:cNvPr>
          <p:cNvSpPr>
            <a:spLocks noGrp="1"/>
          </p:cNvSpPr>
          <p:nvPr>
            <p:ph type="body" sz="quarter" idx="30" hasCustomPrompt="1"/>
          </p:nvPr>
        </p:nvSpPr>
        <p:spPr>
          <a:xfrm>
            <a:off x="448926" y="6502400"/>
            <a:ext cx="5198150" cy="136208"/>
          </a:xfrm>
          <a:prstGeom prst="rect">
            <a:avLst/>
          </a:prstGeom>
        </p:spPr>
        <p:txBody>
          <a:bodyPr lIns="0" tIns="0" rIns="0" bIns="0" anchor="b">
            <a:noAutofit/>
          </a:bodyPr>
          <a:lstStyle>
            <a:lvl1pPr marL="0" indent="0">
              <a:lnSpc>
                <a:spcPct val="90000"/>
              </a:lnSpc>
              <a:spcBef>
                <a:spcPts val="0"/>
              </a:spcBef>
              <a:spcAft>
                <a:spcPts val="0"/>
              </a:spcAft>
              <a:buNone/>
              <a:defRPr sz="600" b="0" i="0">
                <a:solidFill>
                  <a:schemeClr val="tx2"/>
                </a:solidFill>
                <a:latin typeface="Artifakt Element" panose="020B0503050000020004" pitchFamily="34" charset="77"/>
              </a:defRPr>
            </a:lvl1pPr>
          </a:lstStyle>
          <a:p>
            <a:r>
              <a:rPr lang="en-US"/>
              <a:t>Image courtesy of [Name]</a:t>
            </a:r>
          </a:p>
        </p:txBody>
      </p:sp>
    </p:spTree>
    <p:extLst>
      <p:ext uri="{BB962C8B-B14F-4D97-AF65-F5344CB8AC3E}">
        <p14:creationId xmlns:p14="http://schemas.microsoft.com/office/powerpoint/2010/main" val="1296838373"/>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Divider Slide 1 (Ligh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Freeform: Shape 2">
            <a:extLst>
              <a:ext uri="{FF2B5EF4-FFF2-40B4-BE49-F238E27FC236}">
                <a16:creationId xmlns:a16="http://schemas.microsoft.com/office/drawing/2014/main" id="{9CB6BB6E-201E-22EC-BCDB-D8518DBA0266}"/>
              </a:ext>
            </a:extLst>
          </p:cNvPr>
          <p:cNvSpPr>
            <a:spLocks/>
          </p:cNvSpPr>
          <p:nvPr userDrawn="1"/>
        </p:nvSpPr>
        <p:spPr>
          <a:xfrm>
            <a:off x="442911" y="441325"/>
            <a:ext cx="5322886" cy="4702173"/>
          </a:xfrm>
          <a:custGeom>
            <a:avLst/>
            <a:gdLst>
              <a:gd name="connsiteX0" fmla="*/ 4826897 w 5322886"/>
              <a:gd name="connsiteY0" fmla="*/ 316002 h 4702173"/>
              <a:gd name="connsiteX1" fmla="*/ 4564050 w 5322886"/>
              <a:gd name="connsiteY1" fmla="*/ 479024 h 4702173"/>
              <a:gd name="connsiteX2" fmla="*/ 4564050 w 5322886"/>
              <a:gd name="connsiteY2" fmla="*/ 609984 h 4702173"/>
              <a:gd name="connsiteX3" fmla="*/ 4566348 w 5322886"/>
              <a:gd name="connsiteY3" fmla="*/ 609984 h 4702173"/>
              <a:gd name="connsiteX4" fmla="*/ 4829860 w 5322886"/>
              <a:gd name="connsiteY4" fmla="*/ 446243 h 4702173"/>
              <a:gd name="connsiteX5" fmla="*/ 4966545 w 5322886"/>
              <a:gd name="connsiteY5" fmla="*/ 446243 h 4702173"/>
              <a:gd name="connsiteX6" fmla="*/ 4974548 w 5322886"/>
              <a:gd name="connsiteY6" fmla="*/ 454237 h 4702173"/>
              <a:gd name="connsiteX7" fmla="*/ 4970754 w 5322886"/>
              <a:gd name="connsiteY7" fmla="*/ 460960 h 4702173"/>
              <a:gd name="connsiteX8" fmla="*/ 4841324 w 5322886"/>
              <a:gd name="connsiteY8" fmla="*/ 538445 h 4702173"/>
              <a:gd name="connsiteX9" fmla="*/ 4829970 w 5322886"/>
              <a:gd name="connsiteY9" fmla="*/ 561130 h 4702173"/>
              <a:gd name="connsiteX10" fmla="*/ 4829832 w 5322886"/>
              <a:gd name="connsiteY10" fmla="*/ 609984 h 4702173"/>
              <a:gd name="connsiteX11" fmla="*/ 4994292 w 5322886"/>
              <a:gd name="connsiteY11" fmla="*/ 609984 h 4702173"/>
              <a:gd name="connsiteX12" fmla="*/ 4994292 w 5322886"/>
              <a:gd name="connsiteY12" fmla="*/ 326072 h 4702173"/>
              <a:gd name="connsiteX13" fmla="*/ 4983769 w 5322886"/>
              <a:gd name="connsiteY13" fmla="*/ 316002 h 4702173"/>
              <a:gd name="connsiteX14" fmla="*/ 168559 w 5322886"/>
              <a:gd name="connsiteY14" fmla="*/ 0 h 4702173"/>
              <a:gd name="connsiteX15" fmla="*/ 5148201 w 5322886"/>
              <a:gd name="connsiteY15" fmla="*/ 0 h 4702173"/>
              <a:gd name="connsiteX16" fmla="*/ 5316758 w 5322886"/>
              <a:gd name="connsiteY16" fmla="*/ 168389 h 4702173"/>
              <a:gd name="connsiteX17" fmla="*/ 5316758 w 5322886"/>
              <a:gd name="connsiteY17" fmla="*/ 2792940 h 4702173"/>
              <a:gd name="connsiteX18" fmla="*/ 5322886 w 5322886"/>
              <a:gd name="connsiteY18" fmla="*/ 2792940 h 4702173"/>
              <a:gd name="connsiteX19" fmla="*/ 5322886 w 5322886"/>
              <a:gd name="connsiteY19" fmla="*/ 4561768 h 4702173"/>
              <a:gd name="connsiteX20" fmla="*/ 5182481 w 5322886"/>
              <a:gd name="connsiteY20" fmla="*/ 4702173 h 4702173"/>
              <a:gd name="connsiteX21" fmla="*/ 140405 w 5322886"/>
              <a:gd name="connsiteY21" fmla="*/ 4702173 h 4702173"/>
              <a:gd name="connsiteX22" fmla="*/ 0 w 5322886"/>
              <a:gd name="connsiteY22" fmla="*/ 4561768 h 4702173"/>
              <a:gd name="connsiteX23" fmla="*/ 0 w 5322886"/>
              <a:gd name="connsiteY23" fmla="*/ 2792940 h 4702173"/>
              <a:gd name="connsiteX24" fmla="*/ 1 w 5322886"/>
              <a:gd name="connsiteY24" fmla="*/ 2792940 h 4702173"/>
              <a:gd name="connsiteX25" fmla="*/ 1 w 5322886"/>
              <a:gd name="connsiteY25" fmla="*/ 168389 h 4702173"/>
              <a:gd name="connsiteX26" fmla="*/ 168559 w 5322886"/>
              <a:gd name="connsiteY26" fmla="*/ 0 h 47021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322886" h="4702173">
                <a:moveTo>
                  <a:pt x="4826897" y="316002"/>
                </a:moveTo>
                <a:lnTo>
                  <a:pt x="4564050" y="479024"/>
                </a:lnTo>
                <a:lnTo>
                  <a:pt x="4564050" y="609984"/>
                </a:lnTo>
                <a:lnTo>
                  <a:pt x="4566348" y="609984"/>
                </a:lnTo>
                <a:lnTo>
                  <a:pt x="4829860" y="446243"/>
                </a:lnTo>
                <a:lnTo>
                  <a:pt x="4966545" y="446243"/>
                </a:lnTo>
                <a:cubicBezTo>
                  <a:pt x="4970754" y="446243"/>
                  <a:pt x="4974548" y="449618"/>
                  <a:pt x="4974548" y="454237"/>
                </a:cubicBezTo>
                <a:cubicBezTo>
                  <a:pt x="4974548" y="458027"/>
                  <a:pt x="4972859" y="459687"/>
                  <a:pt x="4970754" y="460960"/>
                </a:cubicBezTo>
                <a:lnTo>
                  <a:pt x="4841324" y="538445"/>
                </a:lnTo>
                <a:cubicBezTo>
                  <a:pt x="4832906" y="543481"/>
                  <a:pt x="4829970" y="553577"/>
                  <a:pt x="4829970" y="561130"/>
                </a:cubicBezTo>
                <a:lnTo>
                  <a:pt x="4829832" y="609984"/>
                </a:lnTo>
                <a:lnTo>
                  <a:pt x="4994292" y="609984"/>
                </a:lnTo>
                <a:lnTo>
                  <a:pt x="4994292" y="326072"/>
                </a:lnTo>
                <a:cubicBezTo>
                  <a:pt x="4994292" y="320622"/>
                  <a:pt x="4990083" y="316002"/>
                  <a:pt x="4983769" y="316002"/>
                </a:cubicBezTo>
                <a:close/>
                <a:moveTo>
                  <a:pt x="168559" y="0"/>
                </a:moveTo>
                <a:lnTo>
                  <a:pt x="5148201" y="0"/>
                </a:lnTo>
                <a:cubicBezTo>
                  <a:pt x="5241299" y="0"/>
                  <a:pt x="5316758" y="75383"/>
                  <a:pt x="5316758" y="168389"/>
                </a:cubicBezTo>
                <a:lnTo>
                  <a:pt x="5316758" y="2792940"/>
                </a:lnTo>
                <a:lnTo>
                  <a:pt x="5322886" y="2792940"/>
                </a:lnTo>
                <a:lnTo>
                  <a:pt x="5322886" y="4561768"/>
                </a:lnTo>
                <a:cubicBezTo>
                  <a:pt x="5322886" y="4639312"/>
                  <a:pt x="5260025" y="4702173"/>
                  <a:pt x="5182481" y="4702173"/>
                </a:cubicBezTo>
                <a:lnTo>
                  <a:pt x="140405" y="4702173"/>
                </a:lnTo>
                <a:cubicBezTo>
                  <a:pt x="62861" y="4702173"/>
                  <a:pt x="0" y="4639312"/>
                  <a:pt x="0" y="4561768"/>
                </a:cubicBezTo>
                <a:lnTo>
                  <a:pt x="0" y="2792940"/>
                </a:lnTo>
                <a:lnTo>
                  <a:pt x="1" y="2792940"/>
                </a:lnTo>
                <a:lnTo>
                  <a:pt x="1" y="168389"/>
                </a:lnTo>
                <a:cubicBezTo>
                  <a:pt x="1" y="75383"/>
                  <a:pt x="75460" y="0"/>
                  <a:pt x="168559" y="0"/>
                </a:cubicBezTo>
                <a:close/>
              </a:path>
            </a:pathLst>
          </a:custGeom>
          <a:solidFill>
            <a:srgbClr val="F5F5F0"/>
          </a:solidFill>
          <a:ln w="4048" cap="flat">
            <a:noFill/>
            <a:prstDash val="solid"/>
            <a:miter/>
          </a:ln>
        </p:spPr>
        <p:txBody>
          <a:bodyPr wrap="square" rtlCol="0" anchor="ctr">
            <a:noAutofit/>
          </a:bodyPr>
          <a:lstStyle/>
          <a:p>
            <a:endParaRPr lang="en-US" b="0" i="0">
              <a:latin typeface="Artifakt Element" panose="020B0503050000020004" pitchFamily="34" charset="77"/>
            </a:endParaRPr>
          </a:p>
        </p:txBody>
      </p:sp>
      <p:sp>
        <p:nvSpPr>
          <p:cNvPr id="46" name="Text Placeholder 19">
            <a:extLst>
              <a:ext uri="{FF2B5EF4-FFF2-40B4-BE49-F238E27FC236}">
                <a16:creationId xmlns:a16="http://schemas.microsoft.com/office/drawing/2014/main" id="{B29AD1B3-AD4A-EC0B-BDE6-4D3DB226E5AF}"/>
              </a:ext>
            </a:extLst>
          </p:cNvPr>
          <p:cNvSpPr>
            <a:spLocks noGrp="1"/>
          </p:cNvSpPr>
          <p:nvPr>
            <p:ph type="body" sz="quarter" idx="11" hasCustomPrompt="1"/>
          </p:nvPr>
        </p:nvSpPr>
        <p:spPr>
          <a:xfrm>
            <a:off x="770032" y="767297"/>
            <a:ext cx="3724275" cy="1161288"/>
          </a:xfrm>
          <a:prstGeom prst="rect">
            <a:avLst/>
          </a:prstGeom>
        </p:spPr>
        <p:txBody>
          <a:bodyPr lIns="0" tIns="0" rIns="0" bIns="0" anchor="t" anchorCtr="0">
            <a:noAutofit/>
          </a:bodyPr>
          <a:lstStyle>
            <a:lvl1pPr marL="0" indent="0">
              <a:lnSpc>
                <a:spcPts val="4400"/>
              </a:lnSpc>
              <a:spcBef>
                <a:spcPts val="0"/>
              </a:spcBef>
              <a:spcAft>
                <a:spcPts val="0"/>
              </a:spcAft>
              <a:buNone/>
              <a:defRPr sz="4400" b="1" i="0">
                <a:solidFill>
                  <a:schemeClr val="tx1"/>
                </a:solidFill>
                <a:latin typeface="+mj-lt"/>
                <a:ea typeface="Artifakt Legend" panose="020B0503050000020004" pitchFamily="34" charset="77"/>
              </a:defRPr>
            </a:lvl1pPr>
            <a:lvl2pPr>
              <a:defRPr b="1" i="0">
                <a:latin typeface="Artifakt Legend" panose="020B0503050000020004" pitchFamily="34" charset="77"/>
                <a:ea typeface="Artifakt Legend" panose="020B0503050000020004" pitchFamily="34" charset="77"/>
              </a:defRPr>
            </a:lvl2pPr>
            <a:lvl3pPr>
              <a:defRPr b="1" i="0">
                <a:latin typeface="Artifakt Legend" panose="020B0503050000020004" pitchFamily="34" charset="77"/>
                <a:ea typeface="Artifakt Legend" panose="020B0503050000020004" pitchFamily="34" charset="77"/>
              </a:defRPr>
            </a:lvl3pPr>
            <a:lvl4pPr>
              <a:defRPr b="1" i="0">
                <a:latin typeface="Artifakt Legend" panose="020B0503050000020004" pitchFamily="34" charset="77"/>
                <a:ea typeface="Artifakt Legend" panose="020B0503050000020004" pitchFamily="34" charset="77"/>
              </a:defRPr>
            </a:lvl4pPr>
            <a:lvl5pPr>
              <a:defRPr b="1" i="0">
                <a:latin typeface="Artifakt Legend" panose="020B0503050000020004" pitchFamily="34" charset="77"/>
                <a:ea typeface="Artifakt Legend" panose="020B0503050000020004" pitchFamily="34" charset="77"/>
              </a:defRPr>
            </a:lvl5pPr>
          </a:lstStyle>
          <a:p>
            <a:pPr lvl="0"/>
            <a:r>
              <a:rPr lang="en-US"/>
              <a:t>Click to add divider title</a:t>
            </a:r>
          </a:p>
        </p:txBody>
      </p:sp>
      <p:sp>
        <p:nvSpPr>
          <p:cNvPr id="47" name="Text Placeholder 21">
            <a:extLst>
              <a:ext uri="{FF2B5EF4-FFF2-40B4-BE49-F238E27FC236}">
                <a16:creationId xmlns:a16="http://schemas.microsoft.com/office/drawing/2014/main" id="{1FBD901F-FFA4-6E29-350B-7B7A80249A14}"/>
              </a:ext>
            </a:extLst>
          </p:cNvPr>
          <p:cNvSpPr>
            <a:spLocks noGrp="1"/>
          </p:cNvSpPr>
          <p:nvPr>
            <p:ph type="body" sz="quarter" idx="12" hasCustomPrompt="1"/>
          </p:nvPr>
        </p:nvSpPr>
        <p:spPr>
          <a:xfrm>
            <a:off x="770413" y="1989200"/>
            <a:ext cx="3724275" cy="585788"/>
          </a:xfrm>
          <a:prstGeom prst="rect">
            <a:avLst/>
          </a:prstGeom>
        </p:spPr>
        <p:txBody>
          <a:bodyPr lIns="0" tIns="0" rIns="0" bIns="0">
            <a:noAutofit/>
          </a:bodyPr>
          <a:lstStyle>
            <a:lvl1pPr marL="0" indent="0">
              <a:lnSpc>
                <a:spcPct val="90000"/>
              </a:lnSpc>
              <a:spcBef>
                <a:spcPts val="0"/>
              </a:spcBef>
              <a:spcAft>
                <a:spcPts val="0"/>
              </a:spcAft>
              <a:buNone/>
              <a:defRPr sz="1600" b="0" i="0">
                <a:solidFill>
                  <a:schemeClr val="tx1"/>
                </a:solidFill>
                <a:latin typeface="Artifakt Element" panose="020B0503050000020004" pitchFamily="34" charset="77"/>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r>
              <a:rPr lang="en-US"/>
              <a:t>Click to add subtitle</a:t>
            </a:r>
          </a:p>
        </p:txBody>
      </p:sp>
      <p:grpSp>
        <p:nvGrpSpPr>
          <p:cNvPr id="4" name="logo">
            <a:extLst>
              <a:ext uri="{FF2B5EF4-FFF2-40B4-BE49-F238E27FC236}">
                <a16:creationId xmlns:a16="http://schemas.microsoft.com/office/drawing/2014/main" id="{BD5EC85B-8849-6E72-1175-9E6ADDCD1883}"/>
              </a:ext>
            </a:extLst>
          </p:cNvPr>
          <p:cNvGrpSpPr>
            <a:grpSpLocks/>
          </p:cNvGrpSpPr>
          <p:nvPr userDrawn="1"/>
        </p:nvGrpSpPr>
        <p:grpSpPr>
          <a:xfrm>
            <a:off x="795500" y="4685247"/>
            <a:ext cx="1378530" cy="141631"/>
            <a:chOff x="4616450" y="3276600"/>
            <a:chExt cx="2962049" cy="304323"/>
          </a:xfrm>
          <a:solidFill>
            <a:schemeClr val="tx1"/>
          </a:solidFill>
        </p:grpSpPr>
        <p:sp>
          <p:nvSpPr>
            <p:cNvPr id="5" name="Freeform 4">
              <a:extLst>
                <a:ext uri="{FF2B5EF4-FFF2-40B4-BE49-F238E27FC236}">
                  <a16:creationId xmlns:a16="http://schemas.microsoft.com/office/drawing/2014/main" id="{BFF13CA8-48BE-D426-7FA0-80FAFC05B118}"/>
                </a:ext>
              </a:extLst>
            </p:cNvPr>
            <p:cNvSpPr>
              <a:spLocks/>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6" name="Freeform 6">
              <a:extLst>
                <a:ext uri="{FF2B5EF4-FFF2-40B4-BE49-F238E27FC236}">
                  <a16:creationId xmlns:a16="http://schemas.microsoft.com/office/drawing/2014/main" id="{CCFA8CC4-0812-FC20-9F4D-604E599097AD}"/>
                </a:ext>
              </a:extLst>
            </p:cNvPr>
            <p:cNvSpPr>
              <a:spLocks/>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7" name="Freeform 7">
              <a:extLst>
                <a:ext uri="{FF2B5EF4-FFF2-40B4-BE49-F238E27FC236}">
                  <a16:creationId xmlns:a16="http://schemas.microsoft.com/office/drawing/2014/main" id="{302B6026-8083-90A5-DC41-81348B804D9A}"/>
                </a:ext>
              </a:extLst>
            </p:cNvPr>
            <p:cNvSpPr>
              <a:spLocks/>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8" name="Freeform 9">
              <a:extLst>
                <a:ext uri="{FF2B5EF4-FFF2-40B4-BE49-F238E27FC236}">
                  <a16:creationId xmlns:a16="http://schemas.microsoft.com/office/drawing/2014/main" id="{715C48BC-58E5-5E7A-6089-DAF3E550B516}"/>
                </a:ext>
              </a:extLst>
            </p:cNvPr>
            <p:cNvSpPr>
              <a:spLocks/>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9" name="Freeform 10">
              <a:extLst>
                <a:ext uri="{FF2B5EF4-FFF2-40B4-BE49-F238E27FC236}">
                  <a16:creationId xmlns:a16="http://schemas.microsoft.com/office/drawing/2014/main" id="{E4FA52B7-C9FB-B9C9-9E55-61B7BA264D52}"/>
                </a:ext>
              </a:extLst>
            </p:cNvPr>
            <p:cNvSpPr>
              <a:spLocks/>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0" name="Freeform 11">
              <a:extLst>
                <a:ext uri="{FF2B5EF4-FFF2-40B4-BE49-F238E27FC236}">
                  <a16:creationId xmlns:a16="http://schemas.microsoft.com/office/drawing/2014/main" id="{EE18063A-7008-B754-1079-E0DBE54E7569}"/>
                </a:ext>
              </a:extLst>
            </p:cNvPr>
            <p:cNvSpPr>
              <a:spLocks/>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1" name="Freeform 12">
              <a:extLst>
                <a:ext uri="{FF2B5EF4-FFF2-40B4-BE49-F238E27FC236}">
                  <a16:creationId xmlns:a16="http://schemas.microsoft.com/office/drawing/2014/main" id="{93E1D340-4D2E-9B2C-6547-7A774926D9C8}"/>
                </a:ext>
              </a:extLst>
            </p:cNvPr>
            <p:cNvSpPr>
              <a:spLocks/>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2" name="Freeform 13">
              <a:extLst>
                <a:ext uri="{FF2B5EF4-FFF2-40B4-BE49-F238E27FC236}">
                  <a16:creationId xmlns:a16="http://schemas.microsoft.com/office/drawing/2014/main" id="{8E47DC8F-4C57-AF73-4AA6-76A4AFB21493}"/>
                </a:ext>
              </a:extLst>
            </p:cNvPr>
            <p:cNvSpPr>
              <a:spLocks/>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3" name="Freeform 14">
              <a:extLst>
                <a:ext uri="{FF2B5EF4-FFF2-40B4-BE49-F238E27FC236}">
                  <a16:creationId xmlns:a16="http://schemas.microsoft.com/office/drawing/2014/main" id="{4435BCAF-349B-95D7-53FE-632C5518D4DD}"/>
                </a:ext>
              </a:extLst>
            </p:cNvPr>
            <p:cNvSpPr>
              <a:spLocks/>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grpSp>
      <p:sp>
        <p:nvSpPr>
          <p:cNvPr id="2" name="Text Placeholder 35">
            <a:extLst>
              <a:ext uri="{FF2B5EF4-FFF2-40B4-BE49-F238E27FC236}">
                <a16:creationId xmlns:a16="http://schemas.microsoft.com/office/drawing/2014/main" id="{66912EE9-34B7-86C1-EA5F-1E48593A2A89}"/>
              </a:ext>
            </a:extLst>
          </p:cNvPr>
          <p:cNvSpPr>
            <a:spLocks noGrp="1"/>
          </p:cNvSpPr>
          <p:nvPr>
            <p:ph type="body" sz="quarter" idx="30" hasCustomPrompt="1"/>
          </p:nvPr>
        </p:nvSpPr>
        <p:spPr>
          <a:xfrm>
            <a:off x="448926" y="6502400"/>
            <a:ext cx="5198150" cy="136208"/>
          </a:xfrm>
          <a:prstGeom prst="rect">
            <a:avLst/>
          </a:prstGeom>
        </p:spPr>
        <p:txBody>
          <a:bodyPr lIns="0" tIns="0" rIns="0" bIns="0" anchor="b">
            <a:noAutofit/>
          </a:bodyPr>
          <a:lstStyle>
            <a:lvl1pPr marL="0" indent="0">
              <a:lnSpc>
                <a:spcPct val="90000"/>
              </a:lnSpc>
              <a:spcBef>
                <a:spcPts val="0"/>
              </a:spcBef>
              <a:spcAft>
                <a:spcPts val="0"/>
              </a:spcAft>
              <a:buNone/>
              <a:defRPr sz="600" b="0" i="0">
                <a:solidFill>
                  <a:schemeClr val="bg1"/>
                </a:solidFill>
                <a:latin typeface="Artifakt Element" panose="020B0503050000020004" pitchFamily="34" charset="77"/>
              </a:defRPr>
            </a:lvl1pPr>
          </a:lstStyle>
          <a:p>
            <a:r>
              <a:rPr lang="en-US"/>
              <a:t>Image courtesy of [Name]</a:t>
            </a:r>
          </a:p>
        </p:txBody>
      </p:sp>
    </p:spTree>
    <p:extLst>
      <p:ext uri="{BB962C8B-B14F-4D97-AF65-F5344CB8AC3E}">
        <p14:creationId xmlns:p14="http://schemas.microsoft.com/office/powerpoint/2010/main" val="391238968"/>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Divider Slide 2 (Light)">
    <p:bg>
      <p:bgPr>
        <a:solidFill>
          <a:schemeClr val="bg2"/>
        </a:solidFill>
        <a:effectLst/>
      </p:bgPr>
    </p:bg>
    <p:spTree>
      <p:nvGrpSpPr>
        <p:cNvPr id="1" name=""/>
        <p:cNvGrpSpPr/>
        <p:nvPr/>
      </p:nvGrpSpPr>
      <p:grpSpPr>
        <a:xfrm>
          <a:off x="0" y="0"/>
          <a:ext cx="0" cy="0"/>
          <a:chOff x="0" y="0"/>
          <a:chExt cx="0" cy="0"/>
        </a:xfrm>
      </p:grpSpPr>
      <p:sp>
        <p:nvSpPr>
          <p:cNvPr id="7" name="Freeform: Shape 6">
            <a:extLst>
              <a:ext uri="{FF2B5EF4-FFF2-40B4-BE49-F238E27FC236}">
                <a16:creationId xmlns:a16="http://schemas.microsoft.com/office/drawing/2014/main" id="{717C4548-5E70-7A16-B91A-191C80B196A3}"/>
              </a:ext>
            </a:extLst>
          </p:cNvPr>
          <p:cNvSpPr/>
          <p:nvPr userDrawn="1"/>
        </p:nvSpPr>
        <p:spPr>
          <a:xfrm>
            <a:off x="0" y="5002182"/>
            <a:ext cx="12192000" cy="1855818"/>
          </a:xfrm>
          <a:custGeom>
            <a:avLst/>
            <a:gdLst>
              <a:gd name="connsiteX0" fmla="*/ 12192000 w 12192000"/>
              <a:gd name="connsiteY0" fmla="*/ 0 h 1855818"/>
              <a:gd name="connsiteX1" fmla="*/ 12192000 w 12192000"/>
              <a:gd name="connsiteY1" fmla="*/ 1855818 h 1855818"/>
              <a:gd name="connsiteX2" fmla="*/ 0 w 12192000"/>
              <a:gd name="connsiteY2" fmla="*/ 1855818 h 1855818"/>
              <a:gd name="connsiteX3" fmla="*/ 0 w 12192000"/>
              <a:gd name="connsiteY3" fmla="*/ 154547 h 1855818"/>
              <a:gd name="connsiteX4" fmla="*/ 12037452 w 12192000"/>
              <a:gd name="connsiteY4" fmla="*/ 154547 h 1855818"/>
              <a:gd name="connsiteX5" fmla="*/ 12192000 w 12192000"/>
              <a:gd name="connsiteY5" fmla="*/ 0 h 1855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1855818">
                <a:moveTo>
                  <a:pt x="12192000" y="0"/>
                </a:moveTo>
                <a:lnTo>
                  <a:pt x="12192000" y="1855818"/>
                </a:lnTo>
                <a:lnTo>
                  <a:pt x="0" y="1855818"/>
                </a:lnTo>
                <a:lnTo>
                  <a:pt x="0" y="154547"/>
                </a:lnTo>
                <a:lnTo>
                  <a:pt x="12037452" y="154547"/>
                </a:lnTo>
                <a:cubicBezTo>
                  <a:pt x="12122806" y="154547"/>
                  <a:pt x="12192000" y="85354"/>
                  <a:pt x="12192000" y="0"/>
                </a:cubicBezTo>
                <a:close/>
              </a:path>
            </a:pathLst>
          </a:cu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b="0" i="0">
              <a:latin typeface="Artifakt Element" panose="020B0503050000020004" pitchFamily="34" charset="77"/>
            </a:endParaRPr>
          </a:p>
        </p:txBody>
      </p:sp>
      <p:sp>
        <p:nvSpPr>
          <p:cNvPr id="2" name="Round Single Corner Rectangle 1">
            <a:extLst>
              <a:ext uri="{FF2B5EF4-FFF2-40B4-BE49-F238E27FC236}">
                <a16:creationId xmlns:a16="http://schemas.microsoft.com/office/drawing/2014/main" id="{43F58779-E037-4CB1-E00C-29260DB65562}"/>
              </a:ext>
            </a:extLst>
          </p:cNvPr>
          <p:cNvSpPr/>
          <p:nvPr userDrawn="1"/>
        </p:nvSpPr>
        <p:spPr>
          <a:xfrm rot="10800000" flipH="1">
            <a:off x="0" y="0"/>
            <a:ext cx="6096000" cy="5143501"/>
          </a:xfrm>
          <a:prstGeom prst="round1Rect">
            <a:avLst>
              <a:gd name="adj" fmla="val 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lIns="0" rtlCol="0" anchor="ctr"/>
          <a:lstStyle/>
          <a:p>
            <a:pPr algn="ctr"/>
            <a:endParaRPr lang="en-US" sz="2700" b="0" i="0">
              <a:latin typeface="Artifakt Element" panose="020B0503050000020004" pitchFamily="34" charset="77"/>
            </a:endParaRPr>
          </a:p>
        </p:txBody>
      </p:sp>
      <p:grpSp>
        <p:nvGrpSpPr>
          <p:cNvPr id="8" name="Graphic 2">
            <a:extLst>
              <a:ext uri="{FF2B5EF4-FFF2-40B4-BE49-F238E27FC236}">
                <a16:creationId xmlns:a16="http://schemas.microsoft.com/office/drawing/2014/main" id="{BD9FB23D-861F-8369-8CB3-6AE739F453D1}"/>
              </a:ext>
            </a:extLst>
          </p:cNvPr>
          <p:cNvGrpSpPr/>
          <p:nvPr userDrawn="1"/>
        </p:nvGrpSpPr>
        <p:grpSpPr>
          <a:xfrm>
            <a:off x="9711232" y="6203201"/>
            <a:ext cx="2025431" cy="208094"/>
            <a:chOff x="4616450" y="3276600"/>
            <a:chExt cx="2962049" cy="304323"/>
          </a:xfrm>
          <a:solidFill>
            <a:schemeClr val="bg1"/>
          </a:solidFill>
        </p:grpSpPr>
        <p:sp>
          <p:nvSpPr>
            <p:cNvPr id="9" name="Freeform 8">
              <a:extLst>
                <a:ext uri="{FF2B5EF4-FFF2-40B4-BE49-F238E27FC236}">
                  <a16:creationId xmlns:a16="http://schemas.microsoft.com/office/drawing/2014/main" id="{7E700833-1CEA-37AB-63DD-31D1EC0DD93D}"/>
                </a:ext>
              </a:extLst>
            </p:cNvPr>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0" name="Freeform 9">
              <a:extLst>
                <a:ext uri="{FF2B5EF4-FFF2-40B4-BE49-F238E27FC236}">
                  <a16:creationId xmlns:a16="http://schemas.microsoft.com/office/drawing/2014/main" id="{D8DC7574-DA36-8422-0063-A616DFE222E2}"/>
                </a:ext>
              </a:extLst>
            </p:cNvPr>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1" name="Freeform 10">
              <a:extLst>
                <a:ext uri="{FF2B5EF4-FFF2-40B4-BE49-F238E27FC236}">
                  <a16:creationId xmlns:a16="http://schemas.microsoft.com/office/drawing/2014/main" id="{049F432D-D198-EBF2-6321-D33802941698}"/>
                </a:ext>
              </a:extLst>
            </p:cNvPr>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2" name="Freeform 11">
              <a:extLst>
                <a:ext uri="{FF2B5EF4-FFF2-40B4-BE49-F238E27FC236}">
                  <a16:creationId xmlns:a16="http://schemas.microsoft.com/office/drawing/2014/main" id="{459EF109-6711-3828-5F92-E1AB38091B74}"/>
                </a:ext>
              </a:extLst>
            </p:cNvPr>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3" name="Freeform 12">
              <a:extLst>
                <a:ext uri="{FF2B5EF4-FFF2-40B4-BE49-F238E27FC236}">
                  <a16:creationId xmlns:a16="http://schemas.microsoft.com/office/drawing/2014/main" id="{818D2032-DF14-9AD3-E481-84690494FE26}"/>
                </a:ext>
              </a:extLst>
            </p:cNvPr>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4" name="Freeform 13">
              <a:extLst>
                <a:ext uri="{FF2B5EF4-FFF2-40B4-BE49-F238E27FC236}">
                  <a16:creationId xmlns:a16="http://schemas.microsoft.com/office/drawing/2014/main" id="{118136B6-608E-667A-3F67-D79B99862990}"/>
                </a:ext>
              </a:extLst>
            </p:cNvPr>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5" name="Freeform 14">
              <a:extLst>
                <a:ext uri="{FF2B5EF4-FFF2-40B4-BE49-F238E27FC236}">
                  <a16:creationId xmlns:a16="http://schemas.microsoft.com/office/drawing/2014/main" id="{4556B2DC-D6FD-A1D6-596E-15E3FBF49318}"/>
                </a:ext>
              </a:extLst>
            </p:cNvPr>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6" name="Freeform 15">
              <a:extLst>
                <a:ext uri="{FF2B5EF4-FFF2-40B4-BE49-F238E27FC236}">
                  <a16:creationId xmlns:a16="http://schemas.microsoft.com/office/drawing/2014/main" id="{93540943-81DB-ACD6-2B4A-EA6DEA215544}"/>
                </a:ext>
              </a:extLst>
            </p:cNvPr>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7" name="Freeform 16">
              <a:extLst>
                <a:ext uri="{FF2B5EF4-FFF2-40B4-BE49-F238E27FC236}">
                  <a16:creationId xmlns:a16="http://schemas.microsoft.com/office/drawing/2014/main" id="{620CF4FE-045E-7C3E-3784-D4232C9B1ED4}"/>
                </a:ext>
              </a:extLst>
            </p:cNvPr>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grpSp>
      <p:sp>
        <p:nvSpPr>
          <p:cNvPr id="19" name="Text Placeholder 19">
            <a:extLst>
              <a:ext uri="{FF2B5EF4-FFF2-40B4-BE49-F238E27FC236}">
                <a16:creationId xmlns:a16="http://schemas.microsoft.com/office/drawing/2014/main" id="{61E63D0E-4C05-4084-A7F6-AA86C51BE836}"/>
              </a:ext>
            </a:extLst>
          </p:cNvPr>
          <p:cNvSpPr>
            <a:spLocks noGrp="1"/>
          </p:cNvSpPr>
          <p:nvPr>
            <p:ph type="body" sz="quarter" idx="11" hasCustomPrompt="1"/>
          </p:nvPr>
        </p:nvSpPr>
        <p:spPr>
          <a:xfrm>
            <a:off x="711976" y="1028554"/>
            <a:ext cx="4614767" cy="1702249"/>
          </a:xfrm>
          <a:prstGeom prst="rect">
            <a:avLst/>
          </a:prstGeom>
        </p:spPr>
        <p:txBody>
          <a:bodyPr lIns="0" tIns="0" rIns="0" bIns="0" anchor="b" anchorCtr="0">
            <a:noAutofit/>
          </a:bodyPr>
          <a:lstStyle>
            <a:lvl1pPr marL="0" indent="0">
              <a:lnSpc>
                <a:spcPts val="4000"/>
              </a:lnSpc>
              <a:spcBef>
                <a:spcPts val="0"/>
              </a:spcBef>
              <a:spcAft>
                <a:spcPts val="0"/>
              </a:spcAft>
              <a:buNone/>
              <a:defRPr sz="4000" b="1" i="0">
                <a:solidFill>
                  <a:schemeClr val="tx1"/>
                </a:solidFill>
                <a:latin typeface="+mj-lt"/>
                <a:ea typeface="Artifakt Legend" panose="020B0503050000020004" pitchFamily="34" charset="77"/>
              </a:defRPr>
            </a:lvl1pPr>
            <a:lvl2pPr>
              <a:defRPr b="1" i="0">
                <a:latin typeface="Artifakt Legend" panose="020B0503050000020004" pitchFamily="34" charset="77"/>
                <a:ea typeface="Artifakt Legend" panose="020B0503050000020004" pitchFamily="34" charset="77"/>
              </a:defRPr>
            </a:lvl2pPr>
            <a:lvl3pPr>
              <a:defRPr b="1" i="0">
                <a:latin typeface="Artifakt Legend" panose="020B0503050000020004" pitchFamily="34" charset="77"/>
                <a:ea typeface="Artifakt Legend" panose="020B0503050000020004" pitchFamily="34" charset="77"/>
              </a:defRPr>
            </a:lvl3pPr>
            <a:lvl4pPr>
              <a:defRPr b="1" i="0">
                <a:latin typeface="Artifakt Legend" panose="020B0503050000020004" pitchFamily="34" charset="77"/>
                <a:ea typeface="Artifakt Legend" panose="020B0503050000020004" pitchFamily="34" charset="77"/>
              </a:defRPr>
            </a:lvl4pPr>
            <a:lvl5pPr>
              <a:defRPr b="1" i="0">
                <a:latin typeface="Artifakt Legend" panose="020B0503050000020004" pitchFamily="34" charset="77"/>
                <a:ea typeface="Artifakt Legend" panose="020B0503050000020004" pitchFamily="34" charset="77"/>
              </a:defRPr>
            </a:lvl5pPr>
          </a:lstStyle>
          <a:p>
            <a:pPr lvl="0"/>
            <a:r>
              <a:rPr lang="en-US"/>
              <a:t>Click to add divider title</a:t>
            </a:r>
          </a:p>
        </p:txBody>
      </p:sp>
      <p:sp>
        <p:nvSpPr>
          <p:cNvPr id="20" name="Text Placeholder 21">
            <a:extLst>
              <a:ext uri="{FF2B5EF4-FFF2-40B4-BE49-F238E27FC236}">
                <a16:creationId xmlns:a16="http://schemas.microsoft.com/office/drawing/2014/main" id="{19FA9074-FFFC-93B6-4467-45AE13DD568A}"/>
              </a:ext>
            </a:extLst>
          </p:cNvPr>
          <p:cNvSpPr>
            <a:spLocks noGrp="1"/>
          </p:cNvSpPr>
          <p:nvPr>
            <p:ph type="body" sz="quarter" idx="12" hasCustomPrompt="1"/>
          </p:nvPr>
        </p:nvSpPr>
        <p:spPr>
          <a:xfrm>
            <a:off x="712357" y="2801997"/>
            <a:ext cx="4614767" cy="1174918"/>
          </a:xfrm>
          <a:prstGeom prst="rect">
            <a:avLst/>
          </a:prstGeom>
        </p:spPr>
        <p:txBody>
          <a:bodyPr lIns="0" tIns="0" rIns="0" bIns="0">
            <a:noAutofit/>
          </a:bodyPr>
          <a:lstStyle>
            <a:lvl1pPr marL="0" indent="0">
              <a:lnSpc>
                <a:spcPct val="90000"/>
              </a:lnSpc>
              <a:spcBef>
                <a:spcPts val="0"/>
              </a:spcBef>
              <a:spcAft>
                <a:spcPts val="0"/>
              </a:spcAft>
              <a:buNone/>
              <a:defRPr sz="1600" b="0" i="0">
                <a:solidFill>
                  <a:schemeClr val="tx1"/>
                </a:solidFill>
                <a:latin typeface="Artifakt Element" panose="020B0503050000020004" pitchFamily="34" charset="77"/>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r>
              <a:rPr lang="en-US"/>
              <a:t>Click to add subtitle</a:t>
            </a:r>
          </a:p>
        </p:txBody>
      </p:sp>
      <p:sp>
        <p:nvSpPr>
          <p:cNvPr id="3" name="Picture Placeholder 31">
            <a:extLst>
              <a:ext uri="{FF2B5EF4-FFF2-40B4-BE49-F238E27FC236}">
                <a16:creationId xmlns:a16="http://schemas.microsoft.com/office/drawing/2014/main" id="{B558D396-DE2C-9253-A6A2-C1D5645B588A}"/>
              </a:ext>
            </a:extLst>
          </p:cNvPr>
          <p:cNvSpPr>
            <a:spLocks noGrp="1"/>
          </p:cNvSpPr>
          <p:nvPr>
            <p:ph type="pic" sz="quarter" idx="29"/>
          </p:nvPr>
        </p:nvSpPr>
        <p:spPr>
          <a:xfrm>
            <a:off x="7350733" y="1366047"/>
            <a:ext cx="3346703" cy="2291156"/>
          </a:xfrm>
          <a:custGeom>
            <a:avLst/>
            <a:gdLst>
              <a:gd name="connsiteX0" fmla="*/ 2044372 w 3346703"/>
              <a:gd name="connsiteY0" fmla="*/ 0 h 2291156"/>
              <a:gd name="connsiteX1" fmla="*/ 3264507 w 3346703"/>
              <a:gd name="connsiteY1" fmla="*/ 0 h 2291156"/>
              <a:gd name="connsiteX2" fmla="*/ 3268280 w 3346703"/>
              <a:gd name="connsiteY2" fmla="*/ 0 h 2291156"/>
              <a:gd name="connsiteX3" fmla="*/ 3346703 w 3346703"/>
              <a:gd name="connsiteY3" fmla="*/ 78511 h 2291156"/>
              <a:gd name="connsiteX4" fmla="*/ 3346703 w 3346703"/>
              <a:gd name="connsiteY4" fmla="*/ 2290403 h 2291156"/>
              <a:gd name="connsiteX5" fmla="*/ 2068505 w 3346703"/>
              <a:gd name="connsiteY5" fmla="*/ 2290403 h 2291156"/>
              <a:gd name="connsiteX6" fmla="*/ 2068505 w 3346703"/>
              <a:gd name="connsiteY6" fmla="*/ 1909920 h 2291156"/>
              <a:gd name="connsiteX7" fmla="*/ 2156733 w 3346703"/>
              <a:gd name="connsiteY7" fmla="*/ 1733275 h 2291156"/>
              <a:gd name="connsiteX8" fmla="*/ 3163464 w 3346703"/>
              <a:gd name="connsiteY8" fmla="*/ 1129347 h 2291156"/>
              <a:gd name="connsiteX9" fmla="*/ 3192114 w 3346703"/>
              <a:gd name="connsiteY9" fmla="*/ 1077260 h 2291156"/>
              <a:gd name="connsiteX10" fmla="*/ 3130279 w 3346703"/>
              <a:gd name="connsiteY10" fmla="*/ 1015353 h 2291156"/>
              <a:gd name="connsiteX11" fmla="*/ 2066991 w 3346703"/>
              <a:gd name="connsiteY11" fmla="*/ 1015353 h 2291156"/>
              <a:gd name="connsiteX12" fmla="*/ 18102 w 3346703"/>
              <a:gd name="connsiteY12" fmla="*/ 2291156 h 2291156"/>
              <a:gd name="connsiteX13" fmla="*/ 0 w 3346703"/>
              <a:gd name="connsiteY13" fmla="*/ 2291156 h 2291156"/>
              <a:gd name="connsiteX14" fmla="*/ 0 w 3346703"/>
              <a:gd name="connsiteY14" fmla="*/ 1270517 h 2291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346703" h="2291156">
                <a:moveTo>
                  <a:pt x="2044372" y="0"/>
                </a:moveTo>
                <a:lnTo>
                  <a:pt x="3264507" y="0"/>
                </a:lnTo>
                <a:cubicBezTo>
                  <a:pt x="3266020" y="0"/>
                  <a:pt x="3266774" y="0"/>
                  <a:pt x="3268280" y="0"/>
                </a:cubicBezTo>
                <a:cubicBezTo>
                  <a:pt x="3312021" y="0"/>
                  <a:pt x="3346703" y="35483"/>
                  <a:pt x="3346703" y="78511"/>
                </a:cubicBezTo>
                <a:lnTo>
                  <a:pt x="3346703" y="2290403"/>
                </a:lnTo>
                <a:cubicBezTo>
                  <a:pt x="3346703" y="2290403"/>
                  <a:pt x="2068505" y="2290403"/>
                  <a:pt x="2068505" y="2290403"/>
                </a:cubicBezTo>
                <a:lnTo>
                  <a:pt x="2068505" y="1909920"/>
                </a:lnTo>
                <a:cubicBezTo>
                  <a:pt x="2068505" y="1851041"/>
                  <a:pt x="2091125" y="1772530"/>
                  <a:pt x="2156733" y="1733275"/>
                </a:cubicBezTo>
                <a:lnTo>
                  <a:pt x="3163464" y="1129347"/>
                </a:lnTo>
                <a:cubicBezTo>
                  <a:pt x="3182310" y="1119535"/>
                  <a:pt x="3193620" y="1099150"/>
                  <a:pt x="3192114" y="1077260"/>
                </a:cubicBezTo>
                <a:cubicBezTo>
                  <a:pt x="3192114" y="1043291"/>
                  <a:pt x="3164216" y="1015353"/>
                  <a:pt x="3130279" y="1015353"/>
                </a:cubicBezTo>
                <a:lnTo>
                  <a:pt x="2066991" y="1015353"/>
                </a:lnTo>
                <a:lnTo>
                  <a:pt x="18102" y="2291156"/>
                </a:lnTo>
                <a:lnTo>
                  <a:pt x="0" y="2291156"/>
                </a:lnTo>
                <a:lnTo>
                  <a:pt x="0" y="1270517"/>
                </a:lnTo>
                <a:close/>
              </a:path>
            </a:pathLst>
          </a:custGeom>
          <a:blipFill>
            <a:blip r:embed="rId2" cstate="screen">
              <a:extLst>
                <a:ext uri="{28A0092B-C50C-407E-A947-70E740481C1C}">
                  <a14:useLocalDpi xmlns:a14="http://schemas.microsoft.com/office/drawing/2010/main"/>
                </a:ext>
              </a:extLst>
            </a:blip>
            <a:stretch>
              <a:fillRect/>
            </a:stretch>
          </a:blipFill>
          <a:ln>
            <a:noFill/>
          </a:ln>
        </p:spPr>
        <p:txBody>
          <a:bodyPr wrap="square">
            <a:noAutofit/>
          </a:bodyPr>
          <a:lstStyle>
            <a:lvl1pPr marL="0" indent="0">
              <a:buNone/>
              <a:defRPr b="0" i="0">
                <a:solidFill>
                  <a:schemeClr val="tx1"/>
                </a:solidFill>
                <a:latin typeface="Artifakt Element" panose="020B0503050000020004" pitchFamily="34" charset="77"/>
              </a:defRPr>
            </a:lvl1pPr>
          </a:lstStyle>
          <a:p>
            <a:r>
              <a:rPr lang="en-US"/>
              <a:t>Click icon to add picture</a:t>
            </a:r>
          </a:p>
        </p:txBody>
      </p:sp>
      <p:sp>
        <p:nvSpPr>
          <p:cNvPr id="6" name="Text Placeholder 35">
            <a:extLst>
              <a:ext uri="{FF2B5EF4-FFF2-40B4-BE49-F238E27FC236}">
                <a16:creationId xmlns:a16="http://schemas.microsoft.com/office/drawing/2014/main" id="{6BEA1AC6-D02C-8033-19B2-82AC59BF8C94}"/>
              </a:ext>
            </a:extLst>
          </p:cNvPr>
          <p:cNvSpPr>
            <a:spLocks noGrp="1"/>
          </p:cNvSpPr>
          <p:nvPr>
            <p:ph type="body" sz="quarter" idx="30" hasCustomPrompt="1"/>
          </p:nvPr>
        </p:nvSpPr>
        <p:spPr>
          <a:xfrm>
            <a:off x="6515100" y="4815518"/>
            <a:ext cx="5257800"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tx2"/>
                </a:solidFill>
                <a:latin typeface="Artifakt Element" panose="020B0503050000020004" pitchFamily="34" charset="77"/>
              </a:defRPr>
            </a:lvl1pPr>
          </a:lstStyle>
          <a:p>
            <a:r>
              <a:rPr lang="en-US"/>
              <a:t>Image courtesy of [Name]</a:t>
            </a:r>
          </a:p>
        </p:txBody>
      </p:sp>
    </p:spTree>
    <p:extLst>
      <p:ext uri="{BB962C8B-B14F-4D97-AF65-F5344CB8AC3E}">
        <p14:creationId xmlns:p14="http://schemas.microsoft.com/office/powerpoint/2010/main" val="1174847977"/>
      </p:ext>
    </p:extLst>
  </p:cSld>
  <p:clrMapOvr>
    <a:masterClrMapping/>
  </p:clrMapOvr>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18" Type="http://schemas.openxmlformats.org/officeDocument/2006/relationships/slideLayout" Target="../slideLayouts/slideLayout3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17" Type="http://schemas.openxmlformats.org/officeDocument/2006/relationships/slideLayout" Target="../slideLayouts/slideLayout30.xml"/><Relationship Id="rId2" Type="http://schemas.openxmlformats.org/officeDocument/2006/relationships/slideLayout" Target="../slideLayouts/slideLayout15.xml"/><Relationship Id="rId16" Type="http://schemas.openxmlformats.org/officeDocument/2006/relationships/slideLayout" Target="../slideLayouts/slideLayout29.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slideLayout" Target="../slideLayouts/slideLayout28.xml"/><Relationship Id="rId10" Type="http://schemas.openxmlformats.org/officeDocument/2006/relationships/slideLayout" Target="../slideLayouts/slideLayout23.xml"/><Relationship Id="rId19" Type="http://schemas.openxmlformats.org/officeDocument/2006/relationships/theme" Target="../theme/theme2.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slideLayout" Target="../slideLayouts/slideLayout27.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9.xml"/><Relationship Id="rId13" Type="http://schemas.openxmlformats.org/officeDocument/2006/relationships/slideLayout" Target="../slideLayouts/slideLayout44.xml"/><Relationship Id="rId18" Type="http://schemas.openxmlformats.org/officeDocument/2006/relationships/slideLayout" Target="../slideLayouts/slideLayout49.xml"/><Relationship Id="rId3" Type="http://schemas.openxmlformats.org/officeDocument/2006/relationships/slideLayout" Target="../slideLayouts/slideLayout34.xml"/><Relationship Id="rId7" Type="http://schemas.openxmlformats.org/officeDocument/2006/relationships/slideLayout" Target="../slideLayouts/slideLayout38.xml"/><Relationship Id="rId12" Type="http://schemas.openxmlformats.org/officeDocument/2006/relationships/slideLayout" Target="../slideLayouts/slideLayout43.xml"/><Relationship Id="rId17" Type="http://schemas.openxmlformats.org/officeDocument/2006/relationships/slideLayout" Target="../slideLayouts/slideLayout48.xml"/><Relationship Id="rId2" Type="http://schemas.openxmlformats.org/officeDocument/2006/relationships/slideLayout" Target="../slideLayouts/slideLayout33.xml"/><Relationship Id="rId16" Type="http://schemas.openxmlformats.org/officeDocument/2006/relationships/slideLayout" Target="../slideLayouts/slideLayout47.xml"/><Relationship Id="rId20" Type="http://schemas.openxmlformats.org/officeDocument/2006/relationships/theme" Target="../theme/theme3.xml"/><Relationship Id="rId1" Type="http://schemas.openxmlformats.org/officeDocument/2006/relationships/slideLayout" Target="../slideLayouts/slideLayout32.xml"/><Relationship Id="rId6" Type="http://schemas.openxmlformats.org/officeDocument/2006/relationships/slideLayout" Target="../slideLayouts/slideLayout37.xml"/><Relationship Id="rId11" Type="http://schemas.openxmlformats.org/officeDocument/2006/relationships/slideLayout" Target="../slideLayouts/slideLayout42.xml"/><Relationship Id="rId5" Type="http://schemas.openxmlformats.org/officeDocument/2006/relationships/slideLayout" Target="../slideLayouts/slideLayout36.xml"/><Relationship Id="rId15" Type="http://schemas.openxmlformats.org/officeDocument/2006/relationships/slideLayout" Target="../slideLayouts/slideLayout46.xml"/><Relationship Id="rId10" Type="http://schemas.openxmlformats.org/officeDocument/2006/relationships/slideLayout" Target="../slideLayouts/slideLayout41.xml"/><Relationship Id="rId19" Type="http://schemas.openxmlformats.org/officeDocument/2006/relationships/slideLayout" Target="../slideLayouts/slideLayout50.xml"/><Relationship Id="rId4" Type="http://schemas.openxmlformats.org/officeDocument/2006/relationships/slideLayout" Target="../slideLayouts/slideLayout35.xml"/><Relationship Id="rId9" Type="http://schemas.openxmlformats.org/officeDocument/2006/relationships/slideLayout" Target="../slideLayouts/slideLayout40.xml"/><Relationship Id="rId14" Type="http://schemas.openxmlformats.org/officeDocument/2006/relationships/slideLayout" Target="../slideLayouts/slideLayout4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12" name="Title Placeholder 11">
            <a:extLst>
              <a:ext uri="{FF2B5EF4-FFF2-40B4-BE49-F238E27FC236}">
                <a16:creationId xmlns:a16="http://schemas.microsoft.com/office/drawing/2014/main" id="{B3F80C70-01CE-2754-3BA6-38A7663B7C74}"/>
              </a:ext>
            </a:extLst>
          </p:cNvPr>
          <p:cNvSpPr>
            <a:spLocks noGrp="1"/>
          </p:cNvSpPr>
          <p:nvPr>
            <p:ph type="title"/>
          </p:nvPr>
        </p:nvSpPr>
        <p:spPr>
          <a:xfrm>
            <a:off x="419100" y="423668"/>
            <a:ext cx="11353800" cy="963247"/>
          </a:xfrm>
          <a:prstGeom prst="rect">
            <a:avLst/>
          </a:prstGeom>
        </p:spPr>
        <p:txBody>
          <a:bodyPr vert="horz" wrap="square" lIns="0" tIns="0" rIns="0" bIns="0" rtlCol="0" anchor="t" anchorCtr="0">
            <a:noAutofit/>
          </a:bodyPr>
          <a:lstStyle/>
          <a:p>
            <a:r>
              <a:rPr lang="en-US"/>
              <a:t>Click to edit Master title style</a:t>
            </a:r>
          </a:p>
        </p:txBody>
      </p:sp>
      <p:sp>
        <p:nvSpPr>
          <p:cNvPr id="4" name="Text Placeholder 3">
            <a:extLst>
              <a:ext uri="{FF2B5EF4-FFF2-40B4-BE49-F238E27FC236}">
                <a16:creationId xmlns:a16="http://schemas.microsoft.com/office/drawing/2014/main" id="{CC60D267-E20D-33CC-011F-1C77F32EEB65}"/>
              </a:ext>
            </a:extLst>
          </p:cNvPr>
          <p:cNvSpPr>
            <a:spLocks noGrp="1"/>
          </p:cNvSpPr>
          <p:nvPr>
            <p:ph type="body" idx="1"/>
          </p:nvPr>
        </p:nvSpPr>
        <p:spPr>
          <a:xfrm>
            <a:off x="419100" y="1638300"/>
            <a:ext cx="11353800" cy="4762500"/>
          </a:xfrm>
          <a:prstGeom prst="rect">
            <a:avLst/>
          </a:prstGeom>
        </p:spPr>
        <p:txBody>
          <a:bodyPr vert="horz" lIns="0" tIns="0" rIns="0" bIns="0" rtlCol="0">
            <a:noAutofit/>
          </a:bodyPr>
          <a:lstStyle/>
          <a:p>
            <a:pPr lvl="0"/>
            <a:r>
              <a:rPr lang="en-US"/>
              <a:t>Click to add body copy</a:t>
            </a:r>
          </a:p>
          <a:p>
            <a:pPr lvl="1"/>
            <a:r>
              <a:rPr lang="en-US"/>
              <a:t>Second level</a:t>
            </a:r>
          </a:p>
          <a:p>
            <a:pPr lvl="2"/>
            <a:r>
              <a:rPr lang="en-US"/>
              <a:t>Third level</a:t>
            </a:r>
          </a:p>
          <a:p>
            <a:pPr lvl="3"/>
            <a:r>
              <a:rPr lang="en-US"/>
              <a:t>Fourth level</a:t>
            </a:r>
          </a:p>
          <a:p>
            <a:pPr lvl="4"/>
            <a:r>
              <a:rPr lang="en-US"/>
              <a:t>Fifth level</a:t>
            </a:r>
          </a:p>
        </p:txBody>
      </p:sp>
      <p:sp>
        <p:nvSpPr>
          <p:cNvPr id="2" name="Slide Number Placeholder 14">
            <a:extLst>
              <a:ext uri="{FF2B5EF4-FFF2-40B4-BE49-F238E27FC236}">
                <a16:creationId xmlns:a16="http://schemas.microsoft.com/office/drawing/2014/main" id="{56CA3A5F-2707-57D3-01F9-AB2C06B04034}"/>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tx2"/>
                </a:solidFill>
                <a:latin typeface="Artifakt Element" panose="020B0503050000020004" pitchFamily="34" charset="77"/>
              </a:defRPr>
            </a:lvl1pPr>
          </a:lstStyle>
          <a:p>
            <a:fld id="{D425CD52-4183-C145-916A-AE90310D9D4E}" type="slidenum">
              <a:rPr lang="en-US" smtClean="0"/>
              <a:pPr/>
              <a:t>‹#›</a:t>
            </a:fld>
            <a:endParaRPr lang="en-US"/>
          </a:p>
        </p:txBody>
      </p:sp>
      <p:sp>
        <p:nvSpPr>
          <p:cNvPr id="3" name="Footer Placeholder 9">
            <a:extLst>
              <a:ext uri="{FF2B5EF4-FFF2-40B4-BE49-F238E27FC236}">
                <a16:creationId xmlns:a16="http://schemas.microsoft.com/office/drawing/2014/main" id="{7286AF9E-17A8-2CE3-DF1F-D6C19184709B}"/>
              </a:ext>
            </a:extLst>
          </p:cNvPr>
          <p:cNvSpPr>
            <a:spLocks noGrp="1"/>
          </p:cNvSpPr>
          <p:nvPr>
            <p:ph type="ftr" sz="quarter" idx="3"/>
          </p:nvPr>
        </p:nvSpPr>
        <p:spPr>
          <a:xfrm>
            <a:off x="419100" y="6421359"/>
            <a:ext cx="5247912" cy="254983"/>
          </a:xfrm>
          <a:prstGeom prst="rect">
            <a:avLst/>
          </a:prstGeom>
        </p:spPr>
        <p:txBody>
          <a:bodyPr vert="horz" lIns="0" tIns="0" rIns="0" bIns="0" rtlCol="0" anchor="b" anchorCtr="0"/>
          <a:lstStyle>
            <a:lvl1pPr marL="0" indent="0" algn="l" defTabSz="914354" rtl="0" eaLnBrk="1" latinLnBrk="0" hangingPunct="1">
              <a:lnSpc>
                <a:spcPct val="100000"/>
              </a:lnSpc>
              <a:spcBef>
                <a:spcPts val="600"/>
              </a:spcBef>
              <a:spcAft>
                <a:spcPts val="600"/>
              </a:spcAft>
              <a:buClr>
                <a:schemeClr val="tx1"/>
              </a:buClr>
              <a:buSzPct val="100000"/>
              <a:buFont typeface="Arial" panose="020B0604020202020204" pitchFamily="34" charset="0"/>
              <a:buNone/>
              <a:defRPr lang="en-US" sz="800" b="0" i="0" kern="1200" smtClean="0">
                <a:solidFill>
                  <a:schemeClr val="tx2"/>
                </a:solidFill>
                <a:latin typeface="Artifakt Element" panose="020B0503050000020004" pitchFamily="34" charset="77"/>
                <a:ea typeface="Artifakt Element Ofc" panose="020B0504010101010104" pitchFamily="34" charset="0"/>
                <a:cs typeface="+mn-cs"/>
              </a:defRPr>
            </a:lvl1pPr>
          </a:lstStyle>
          <a:p>
            <a:r>
              <a:rPr lang="en-US"/>
              <a:t>Click to add footer</a:t>
            </a:r>
          </a:p>
        </p:txBody>
      </p:sp>
    </p:spTree>
    <p:extLst>
      <p:ext uri="{BB962C8B-B14F-4D97-AF65-F5344CB8AC3E}">
        <p14:creationId xmlns:p14="http://schemas.microsoft.com/office/powerpoint/2010/main" val="2167120908"/>
      </p:ext>
    </p:extLst>
  </p:cSld>
  <p:clrMap bg1="lt1" tx1="dk1" bg2="lt2" tx2="dk2" accent1="accent1" accent2="accent2" accent3="accent3" accent4="accent4" accent5="accent5" accent6="accent6" hlink="hlink" folHlink="folHlink"/>
  <p:sldLayoutIdLst>
    <p:sldLayoutId id="2147483879" r:id="rId1"/>
    <p:sldLayoutId id="2147483880" r:id="rId2"/>
    <p:sldLayoutId id="2147483881" r:id="rId3"/>
    <p:sldLayoutId id="2147483882" r:id="rId4"/>
    <p:sldLayoutId id="2147483883" r:id="rId5"/>
    <p:sldLayoutId id="2147483884" r:id="rId6"/>
    <p:sldLayoutId id="2147483886" r:id="rId7"/>
    <p:sldLayoutId id="2147483885" r:id="rId8"/>
    <p:sldLayoutId id="2147483887" r:id="rId9"/>
    <p:sldLayoutId id="2147483888" r:id="rId10"/>
    <p:sldLayoutId id="2147483891" r:id="rId11"/>
    <p:sldLayoutId id="2147483892" r:id="rId12"/>
    <p:sldLayoutId id="2147483894" r:id="rId13"/>
  </p:sldLayoutIdLst>
  <p:hf hdr="0" dt="0"/>
  <p:txStyles>
    <p:titleStyle>
      <a:lvl1pPr marL="0" indent="0" algn="l" defTabSz="914354" rtl="0" eaLnBrk="1" latinLnBrk="0" hangingPunct="1">
        <a:lnSpc>
          <a:spcPct val="90000"/>
        </a:lnSpc>
        <a:spcBef>
          <a:spcPct val="0"/>
        </a:spcBef>
        <a:buNone/>
        <a:tabLst/>
        <a:defRPr sz="3600" b="1" i="0" kern="1200" spc="0" baseline="0">
          <a:solidFill>
            <a:schemeClr val="tx1"/>
          </a:solidFill>
          <a:latin typeface="+mj-lt"/>
          <a:ea typeface="Artifakt Legend" panose="020B0503050000020004" pitchFamily="34" charset="77"/>
          <a:cs typeface="+mj-cs"/>
        </a:defRPr>
      </a:lvl1pPr>
    </p:titleStyle>
    <p:bodyStyle>
      <a:lvl1pPr marL="228600" indent="-228600" algn="l" defTabSz="914354" rtl="0" eaLnBrk="1" latinLnBrk="0" hangingPunct="1">
        <a:lnSpc>
          <a:spcPct val="100000"/>
        </a:lnSpc>
        <a:spcBef>
          <a:spcPts val="600"/>
        </a:spcBef>
        <a:spcAft>
          <a:spcPts val="600"/>
        </a:spcAft>
        <a:buClr>
          <a:schemeClr val="tx1"/>
        </a:buClr>
        <a:buSzPct val="100000"/>
        <a:buFont typeface="Wingdings 2" panose="05020102010507070707" pitchFamily="18" charset="2"/>
        <a:buChar char=""/>
        <a:defRPr sz="2000" b="0" i="0" kern="1200">
          <a:solidFill>
            <a:schemeClr val="tx1"/>
          </a:solidFill>
          <a:latin typeface="Artifakt Element" panose="020B0503050000020004" pitchFamily="34" charset="77"/>
          <a:ea typeface="Artifakt Element Ofc" panose="020B0504010101010104" pitchFamily="34" charset="0"/>
          <a:cs typeface="+mn-cs"/>
        </a:defRPr>
      </a:lvl1pPr>
      <a:lvl2pPr marL="457200" indent="-228600" algn="l" defTabSz="914354" rtl="0" eaLnBrk="1" latinLnBrk="0" hangingPunct="1">
        <a:lnSpc>
          <a:spcPct val="100000"/>
        </a:lnSpc>
        <a:spcBef>
          <a:spcPts val="600"/>
        </a:spcBef>
        <a:spcAft>
          <a:spcPts val="600"/>
        </a:spcAft>
        <a:buClr>
          <a:schemeClr val="tx1"/>
        </a:buClr>
        <a:buFont typeface="Courier New" panose="02070309020205020404" pitchFamily="49" charset="0"/>
        <a:buChar char="o"/>
        <a:tabLst/>
        <a:defRPr sz="1800" b="0" i="0" kern="1200">
          <a:solidFill>
            <a:schemeClr val="tx1"/>
          </a:solidFill>
          <a:latin typeface="Artifakt Element" panose="020B0503050000020004" pitchFamily="34" charset="77"/>
          <a:ea typeface="Artifakt Element Ofc" panose="020B0504010101010104" pitchFamily="34" charset="0"/>
          <a:cs typeface="+mn-cs"/>
        </a:defRPr>
      </a:lvl2pPr>
      <a:lvl3pPr marL="685800" indent="-228600" algn="l" defTabSz="914354" rtl="0" eaLnBrk="1" latinLnBrk="0" hangingPunct="1">
        <a:lnSpc>
          <a:spcPct val="100000"/>
        </a:lnSpc>
        <a:spcBef>
          <a:spcPts val="600"/>
        </a:spcBef>
        <a:spcAft>
          <a:spcPts val="600"/>
        </a:spcAft>
        <a:buClr>
          <a:schemeClr val="tx1"/>
        </a:buClr>
        <a:buFont typeface="Wingdings 2" panose="05020102010507070707" pitchFamily="18" charset="2"/>
        <a:buChar char=""/>
        <a:tabLst/>
        <a:defRPr sz="1600" b="0" i="0" kern="1200">
          <a:solidFill>
            <a:schemeClr val="tx1"/>
          </a:solidFill>
          <a:latin typeface="Artifakt Element" panose="020B0503050000020004" pitchFamily="34" charset="77"/>
          <a:ea typeface="Artifakt Element Ofc" panose="020B0504010101010104" pitchFamily="34" charset="0"/>
          <a:cs typeface="+mn-cs"/>
        </a:defRPr>
      </a:lvl3pPr>
      <a:lvl4pPr marL="914400" indent="-228600" algn="l" defTabSz="914354" rtl="0" eaLnBrk="1" latinLnBrk="0" hangingPunct="1">
        <a:lnSpc>
          <a:spcPct val="100000"/>
        </a:lnSpc>
        <a:spcBef>
          <a:spcPts val="500"/>
        </a:spcBef>
        <a:spcAft>
          <a:spcPts val="600"/>
        </a:spcAft>
        <a:buClr>
          <a:schemeClr val="tx1"/>
        </a:buClr>
        <a:buFont typeface="Wingdings 2" panose="05020102010507070707" pitchFamily="18" charset="2"/>
        <a:buChar char=""/>
        <a:tabLst/>
        <a:defRPr sz="1400" b="0" i="0" kern="1200">
          <a:solidFill>
            <a:schemeClr val="tx1"/>
          </a:solidFill>
          <a:latin typeface="Artifakt Element" panose="020B0503050000020004" pitchFamily="34" charset="77"/>
          <a:ea typeface="Artifakt Element Ofc" panose="020B0504010101010104" pitchFamily="34" charset="0"/>
          <a:cs typeface="+mn-cs"/>
        </a:defRPr>
      </a:lvl4pPr>
      <a:lvl5pPr marL="1143000" indent="-228600" algn="l" defTabSz="914354" rtl="0" eaLnBrk="1" latinLnBrk="0" hangingPunct="1">
        <a:lnSpc>
          <a:spcPct val="100000"/>
        </a:lnSpc>
        <a:spcBef>
          <a:spcPts val="500"/>
        </a:spcBef>
        <a:spcAft>
          <a:spcPts val="600"/>
        </a:spcAft>
        <a:buClr>
          <a:schemeClr val="tx1"/>
        </a:buClr>
        <a:buFont typeface="Wingdings 2" panose="05020102010507070707" pitchFamily="18" charset="2"/>
        <a:buChar char=""/>
        <a:tabLst/>
        <a:defRPr sz="1400" b="0" i="0" kern="1200">
          <a:solidFill>
            <a:schemeClr val="tx1"/>
          </a:solidFill>
          <a:latin typeface="Artifakt Element" panose="020B0503050000020004" pitchFamily="34" charset="77"/>
          <a:ea typeface="Artifakt Element Ofc" panose="020B0504010101010104" pitchFamily="34" charset="0"/>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54" rtl="0" eaLnBrk="1" latinLnBrk="0" hangingPunct="1">
        <a:defRPr sz="1800" kern="1200">
          <a:solidFill>
            <a:schemeClr val="tx1"/>
          </a:solidFill>
          <a:latin typeface="+mn-lt"/>
          <a:ea typeface="+mn-ea"/>
          <a:cs typeface="+mn-cs"/>
        </a:defRPr>
      </a:lvl1pPr>
      <a:lvl2pPr marL="457178" algn="l" defTabSz="914354" rtl="0" eaLnBrk="1" latinLnBrk="0" hangingPunct="1">
        <a:defRPr sz="1800" kern="1200">
          <a:solidFill>
            <a:schemeClr val="tx1"/>
          </a:solidFill>
          <a:latin typeface="+mn-lt"/>
          <a:ea typeface="+mn-ea"/>
          <a:cs typeface="+mn-cs"/>
        </a:defRPr>
      </a:lvl2pPr>
      <a:lvl3pPr marL="914354" algn="l" defTabSz="914354" rtl="0" eaLnBrk="1" latinLnBrk="0" hangingPunct="1">
        <a:defRPr sz="1800" kern="1200">
          <a:solidFill>
            <a:schemeClr val="tx1"/>
          </a:solidFill>
          <a:latin typeface="+mn-lt"/>
          <a:ea typeface="+mn-ea"/>
          <a:cs typeface="+mn-cs"/>
        </a:defRPr>
      </a:lvl3pPr>
      <a:lvl4pPr marL="1371532" algn="l" defTabSz="914354" rtl="0" eaLnBrk="1" latinLnBrk="0" hangingPunct="1">
        <a:defRPr sz="1800" kern="1200">
          <a:solidFill>
            <a:schemeClr val="tx1"/>
          </a:solidFill>
          <a:latin typeface="+mn-lt"/>
          <a:ea typeface="+mn-ea"/>
          <a:cs typeface="+mn-cs"/>
        </a:defRPr>
      </a:lvl4pPr>
      <a:lvl5pPr marL="1828709" algn="l" defTabSz="914354" rtl="0" eaLnBrk="1" latinLnBrk="0" hangingPunct="1">
        <a:defRPr sz="1800" kern="1200">
          <a:solidFill>
            <a:schemeClr val="tx1"/>
          </a:solidFill>
          <a:latin typeface="+mn-lt"/>
          <a:ea typeface="+mn-ea"/>
          <a:cs typeface="+mn-cs"/>
        </a:defRPr>
      </a:lvl5pPr>
      <a:lvl6pPr marL="2285886" algn="l" defTabSz="914354" rtl="0" eaLnBrk="1" latinLnBrk="0" hangingPunct="1">
        <a:defRPr sz="1800" kern="1200">
          <a:solidFill>
            <a:schemeClr val="tx1"/>
          </a:solidFill>
          <a:latin typeface="+mn-lt"/>
          <a:ea typeface="+mn-ea"/>
          <a:cs typeface="+mn-cs"/>
        </a:defRPr>
      </a:lvl6pPr>
      <a:lvl7pPr marL="2743062" algn="l" defTabSz="914354" rtl="0" eaLnBrk="1" latinLnBrk="0" hangingPunct="1">
        <a:defRPr sz="1800" kern="1200">
          <a:solidFill>
            <a:schemeClr val="tx1"/>
          </a:solidFill>
          <a:latin typeface="+mn-lt"/>
          <a:ea typeface="+mn-ea"/>
          <a:cs typeface="+mn-cs"/>
        </a:defRPr>
      </a:lvl7pPr>
      <a:lvl8pPr marL="3200240" algn="l" defTabSz="914354" rtl="0" eaLnBrk="1" latinLnBrk="0" hangingPunct="1">
        <a:defRPr sz="1800" kern="1200">
          <a:solidFill>
            <a:schemeClr val="tx1"/>
          </a:solidFill>
          <a:latin typeface="+mn-lt"/>
          <a:ea typeface="+mn-ea"/>
          <a:cs typeface="+mn-cs"/>
        </a:defRPr>
      </a:lvl8pPr>
      <a:lvl9pPr marL="3657418" algn="l" defTabSz="914354"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64" userDrawn="1">
          <p15:clr>
            <a:srgbClr val="A4A3A4"/>
          </p15:clr>
        </p15:guide>
        <p15:guide id="2" pos="7416" userDrawn="1">
          <p15:clr>
            <a:srgbClr val="A4A3A4"/>
          </p15:clr>
        </p15:guide>
        <p15:guide id="3" orient="horz" pos="264" userDrawn="1">
          <p15:clr>
            <a:srgbClr val="A4A3A4"/>
          </p15:clr>
        </p15:guide>
        <p15:guide id="4" orient="horz" pos="4032" userDrawn="1">
          <p15:clr>
            <a:srgbClr val="A4A3A4"/>
          </p15:clr>
        </p15:guide>
        <p15:guide id="5" orient="horz" pos="1032" userDrawn="1">
          <p15:clr>
            <a:srgbClr val="A4A3A4"/>
          </p15:clr>
        </p15:guide>
        <p15:guide id="6" orient="horz" pos="3240" userDrawn="1">
          <p15:clr>
            <a:srgbClr val="A4A3A4"/>
          </p15:clr>
        </p15:guide>
        <p15:guide id="7" orient="horz" pos="2160" userDrawn="1">
          <p15:clr>
            <a:srgbClr val="A4A3A4"/>
          </p15:clr>
        </p15:guide>
        <p15:guide id="8" pos="3840" userDrawn="1">
          <p15:clr>
            <a:srgbClr val="A4A3A4"/>
          </p15:clr>
        </p15:guide>
        <p15:guide id="9" pos="5760" userDrawn="1">
          <p15:clr>
            <a:srgbClr val="A4A3A4"/>
          </p15:clr>
        </p15:guide>
        <p15:guide id="10" pos="1920" userDrawn="1">
          <p15:clr>
            <a:srgbClr val="A4A3A4"/>
          </p15:clr>
        </p15:guide>
        <p15:guide id="11" orient="horz" pos="3768" userDrawn="1">
          <p15:clr>
            <a:srgbClr val="A4A3A4"/>
          </p15:clr>
        </p15:guide>
        <p15:guide id="12" orient="horz" pos="3716" userDrawn="1">
          <p15:clr>
            <a:srgbClr val="A4A3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12" name="Title Placeholder 11">
            <a:extLst>
              <a:ext uri="{FF2B5EF4-FFF2-40B4-BE49-F238E27FC236}">
                <a16:creationId xmlns:a16="http://schemas.microsoft.com/office/drawing/2014/main" id="{B3F80C70-01CE-2754-3BA6-38A7663B7C74}"/>
              </a:ext>
            </a:extLst>
          </p:cNvPr>
          <p:cNvSpPr>
            <a:spLocks noGrp="1"/>
          </p:cNvSpPr>
          <p:nvPr>
            <p:ph type="title"/>
          </p:nvPr>
        </p:nvSpPr>
        <p:spPr>
          <a:xfrm>
            <a:off x="419100" y="423668"/>
            <a:ext cx="11353800" cy="963247"/>
          </a:xfrm>
          <a:prstGeom prst="rect">
            <a:avLst/>
          </a:prstGeom>
        </p:spPr>
        <p:txBody>
          <a:bodyPr vert="horz" wrap="square" lIns="0" tIns="0" rIns="0" bIns="0" rtlCol="0" anchor="t" anchorCtr="0">
            <a:noAutofit/>
          </a:bodyPr>
          <a:lstStyle/>
          <a:p>
            <a:pPr lvl="0"/>
            <a:r>
              <a:rPr lang="en-US"/>
              <a:t>Click to add title</a:t>
            </a:r>
          </a:p>
        </p:txBody>
      </p:sp>
      <p:sp>
        <p:nvSpPr>
          <p:cNvPr id="7" name="Slide Number Placeholder 14">
            <a:extLst>
              <a:ext uri="{FF2B5EF4-FFF2-40B4-BE49-F238E27FC236}">
                <a16:creationId xmlns:a16="http://schemas.microsoft.com/office/drawing/2014/main" id="{4D3A3047-B5E6-9223-4FBE-CE208F4461D7}"/>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tx2"/>
                </a:solidFill>
                <a:latin typeface="Artifakt Element" panose="020B0503050000020004" pitchFamily="34" charset="77"/>
              </a:defRPr>
            </a:lvl1pPr>
          </a:lstStyle>
          <a:p>
            <a:fld id="{D425CD52-4183-C145-916A-AE90310D9D4E}" type="slidenum">
              <a:rPr lang="en-US" smtClean="0"/>
              <a:pPr/>
              <a:t>‹#›</a:t>
            </a:fld>
            <a:endParaRPr lang="en-US"/>
          </a:p>
        </p:txBody>
      </p:sp>
      <p:sp>
        <p:nvSpPr>
          <p:cNvPr id="10" name="Footer Placeholder 9">
            <a:extLst>
              <a:ext uri="{FF2B5EF4-FFF2-40B4-BE49-F238E27FC236}">
                <a16:creationId xmlns:a16="http://schemas.microsoft.com/office/drawing/2014/main" id="{E166B6A4-5794-5F8A-AF09-171E76B01191}"/>
              </a:ext>
            </a:extLst>
          </p:cNvPr>
          <p:cNvSpPr>
            <a:spLocks noGrp="1"/>
          </p:cNvSpPr>
          <p:nvPr>
            <p:ph type="ftr" sz="quarter" idx="3"/>
          </p:nvPr>
        </p:nvSpPr>
        <p:spPr>
          <a:xfrm>
            <a:off x="419100" y="6421359"/>
            <a:ext cx="5247912" cy="254983"/>
          </a:xfrm>
          <a:prstGeom prst="rect">
            <a:avLst/>
          </a:prstGeom>
        </p:spPr>
        <p:txBody>
          <a:bodyPr vert="horz" lIns="0" tIns="0" rIns="0" bIns="0" rtlCol="0" anchor="b" anchorCtr="0"/>
          <a:lstStyle>
            <a:lvl1pPr marL="0" indent="0" algn="l" defTabSz="914354" rtl="0" eaLnBrk="1" latinLnBrk="0" hangingPunct="1">
              <a:lnSpc>
                <a:spcPct val="100000"/>
              </a:lnSpc>
              <a:spcBef>
                <a:spcPts val="600"/>
              </a:spcBef>
              <a:spcAft>
                <a:spcPts val="600"/>
              </a:spcAft>
              <a:buClr>
                <a:schemeClr val="tx1"/>
              </a:buClr>
              <a:buSzPct val="100000"/>
              <a:buFont typeface="Arial" panose="020B0604020202020204" pitchFamily="34" charset="0"/>
              <a:buNone/>
              <a:defRPr lang="en-US" sz="800" b="0" i="0" kern="1200" smtClean="0">
                <a:solidFill>
                  <a:schemeClr val="tx2"/>
                </a:solidFill>
                <a:latin typeface="Artifakt Element" panose="020B0503050000020004" pitchFamily="34" charset="77"/>
                <a:ea typeface="Artifakt Element Ofc" panose="020B0504010101010104" pitchFamily="34" charset="0"/>
                <a:cs typeface="+mn-cs"/>
              </a:defRPr>
            </a:lvl1pPr>
          </a:lstStyle>
          <a:p>
            <a:r>
              <a:rPr lang="en-US"/>
              <a:t>Click to add footer</a:t>
            </a:r>
          </a:p>
        </p:txBody>
      </p:sp>
      <p:sp>
        <p:nvSpPr>
          <p:cNvPr id="4" name="Text Placeholder 3">
            <a:extLst>
              <a:ext uri="{FF2B5EF4-FFF2-40B4-BE49-F238E27FC236}">
                <a16:creationId xmlns:a16="http://schemas.microsoft.com/office/drawing/2014/main" id="{CC60D267-E20D-33CC-011F-1C77F32EEB65}"/>
              </a:ext>
            </a:extLst>
          </p:cNvPr>
          <p:cNvSpPr>
            <a:spLocks noGrp="1"/>
          </p:cNvSpPr>
          <p:nvPr>
            <p:ph type="body" idx="1"/>
          </p:nvPr>
        </p:nvSpPr>
        <p:spPr>
          <a:xfrm>
            <a:off x="419100" y="1638300"/>
            <a:ext cx="11353800" cy="4762500"/>
          </a:xfrm>
          <a:prstGeom prst="rect">
            <a:avLst/>
          </a:prstGeom>
        </p:spPr>
        <p:txBody>
          <a:bodyPr vert="horz" lIns="0" tIns="0" rIns="0" bIns="0" rtlCol="0">
            <a:noAutofit/>
          </a:bodyPr>
          <a:lstStyle/>
          <a:p>
            <a:pPr lvl="0"/>
            <a:r>
              <a:rPr lang="en-US"/>
              <a:t>Click to add body copy</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685603573"/>
      </p:ext>
    </p:extLst>
  </p:cSld>
  <p:clrMap bg1="lt1" tx1="dk1" bg2="lt2" tx2="dk2" accent1="accent1" accent2="accent2" accent3="accent3" accent4="accent4" accent5="accent5" accent6="accent6" hlink="hlink" folHlink="folHlink"/>
  <p:sldLayoutIdLst>
    <p:sldLayoutId id="2147483804" r:id="rId1"/>
    <p:sldLayoutId id="2147483806" r:id="rId2"/>
    <p:sldLayoutId id="2147483808" r:id="rId3"/>
    <p:sldLayoutId id="2147483810" r:id="rId4"/>
    <p:sldLayoutId id="2147483812" r:id="rId5"/>
    <p:sldLayoutId id="2147483848" r:id="rId6"/>
    <p:sldLayoutId id="2147483850" r:id="rId7"/>
    <p:sldLayoutId id="2147483816" r:id="rId8"/>
    <p:sldLayoutId id="2147483818" r:id="rId9"/>
    <p:sldLayoutId id="2147483814" r:id="rId10"/>
    <p:sldLayoutId id="2147483835" r:id="rId11"/>
    <p:sldLayoutId id="2147483837" r:id="rId12"/>
    <p:sldLayoutId id="2147483834" r:id="rId13"/>
    <p:sldLayoutId id="2147483825" r:id="rId14"/>
    <p:sldLayoutId id="2147483828" r:id="rId15"/>
    <p:sldLayoutId id="2147483827" r:id="rId16"/>
    <p:sldLayoutId id="2147483826" r:id="rId17"/>
    <p:sldLayoutId id="2147483821" r:id="rId18"/>
  </p:sldLayoutIdLst>
  <p:hf hdr="0" dt="0"/>
  <p:txStyles>
    <p:titleStyle>
      <a:lvl1pPr marL="0" indent="0" algn="l" defTabSz="914354" rtl="0" eaLnBrk="1" latinLnBrk="0" hangingPunct="1">
        <a:lnSpc>
          <a:spcPct val="90000"/>
        </a:lnSpc>
        <a:spcBef>
          <a:spcPct val="0"/>
        </a:spcBef>
        <a:buNone/>
        <a:tabLst/>
        <a:defRPr sz="3600" b="1" i="0" kern="1200" spc="0" baseline="0">
          <a:solidFill>
            <a:schemeClr val="tx1"/>
          </a:solidFill>
          <a:latin typeface="+mj-lt"/>
          <a:ea typeface="Artifakt Legend" panose="020B0503050000020004" pitchFamily="34" charset="77"/>
          <a:cs typeface="+mj-cs"/>
        </a:defRPr>
      </a:lvl1pPr>
    </p:titleStyle>
    <p:bodyStyle>
      <a:lvl1pPr marL="228600" indent="-228600" algn="l" defTabSz="914354" rtl="0" eaLnBrk="1" latinLnBrk="0" hangingPunct="1">
        <a:lnSpc>
          <a:spcPct val="100000"/>
        </a:lnSpc>
        <a:spcBef>
          <a:spcPts val="600"/>
        </a:spcBef>
        <a:spcAft>
          <a:spcPts val="600"/>
        </a:spcAft>
        <a:buClr>
          <a:schemeClr val="tx1"/>
        </a:buClr>
        <a:buSzPct val="100000"/>
        <a:buFont typeface="Wingdings 2" panose="05020102010507070707" pitchFamily="18" charset="2"/>
        <a:buChar char=""/>
        <a:defRPr sz="2000" b="0" i="0" kern="1200">
          <a:solidFill>
            <a:schemeClr val="tx1"/>
          </a:solidFill>
          <a:latin typeface="Artifakt Element" panose="020B0503050000020004" pitchFamily="34" charset="77"/>
          <a:ea typeface="Artifakt Element Ofc" panose="020B0504010101010104" pitchFamily="34" charset="0"/>
          <a:cs typeface="+mn-cs"/>
        </a:defRPr>
      </a:lvl1pPr>
      <a:lvl2pPr marL="457200" indent="-228600" algn="l" defTabSz="914354" rtl="0" eaLnBrk="1" latinLnBrk="0" hangingPunct="1">
        <a:lnSpc>
          <a:spcPct val="100000"/>
        </a:lnSpc>
        <a:spcBef>
          <a:spcPts val="600"/>
        </a:spcBef>
        <a:spcAft>
          <a:spcPts val="600"/>
        </a:spcAft>
        <a:buClr>
          <a:schemeClr val="tx1"/>
        </a:buClr>
        <a:buFont typeface="Courier New" panose="02070309020205020404" pitchFamily="49" charset="0"/>
        <a:buChar char="o"/>
        <a:tabLst/>
        <a:defRPr sz="1800" b="0" i="0" kern="1200">
          <a:solidFill>
            <a:schemeClr val="tx1"/>
          </a:solidFill>
          <a:latin typeface="Artifakt Element" panose="020B0503050000020004" pitchFamily="34" charset="77"/>
          <a:ea typeface="Artifakt Element Ofc" panose="020B0504010101010104" pitchFamily="34" charset="0"/>
          <a:cs typeface="+mn-cs"/>
        </a:defRPr>
      </a:lvl2pPr>
      <a:lvl3pPr marL="685800" indent="-228600" algn="l" defTabSz="914354" rtl="0" eaLnBrk="1" latinLnBrk="0" hangingPunct="1">
        <a:lnSpc>
          <a:spcPct val="100000"/>
        </a:lnSpc>
        <a:spcBef>
          <a:spcPts val="600"/>
        </a:spcBef>
        <a:spcAft>
          <a:spcPts val="600"/>
        </a:spcAft>
        <a:buClr>
          <a:schemeClr val="tx1"/>
        </a:buClr>
        <a:buFont typeface="Wingdings 2" panose="05020102010507070707" pitchFamily="18" charset="2"/>
        <a:buChar char=""/>
        <a:tabLst/>
        <a:defRPr sz="1600" b="0" i="0" kern="1200">
          <a:solidFill>
            <a:schemeClr val="tx1"/>
          </a:solidFill>
          <a:latin typeface="Artifakt Element" panose="020B0503050000020004" pitchFamily="34" charset="77"/>
          <a:ea typeface="Artifakt Element Ofc" panose="020B0504010101010104" pitchFamily="34" charset="0"/>
          <a:cs typeface="+mn-cs"/>
        </a:defRPr>
      </a:lvl3pPr>
      <a:lvl4pPr marL="914400" indent="-228600" algn="l" defTabSz="914354" rtl="0" eaLnBrk="1" latinLnBrk="0" hangingPunct="1">
        <a:lnSpc>
          <a:spcPct val="100000"/>
        </a:lnSpc>
        <a:spcBef>
          <a:spcPts val="500"/>
        </a:spcBef>
        <a:spcAft>
          <a:spcPts val="600"/>
        </a:spcAft>
        <a:buClr>
          <a:schemeClr val="tx1"/>
        </a:buClr>
        <a:buFont typeface="Wingdings 2" panose="05020102010507070707" pitchFamily="18" charset="2"/>
        <a:buChar char=""/>
        <a:tabLst/>
        <a:defRPr sz="1400" b="0" i="0" kern="1200">
          <a:solidFill>
            <a:schemeClr val="tx1"/>
          </a:solidFill>
          <a:latin typeface="Artifakt Element" panose="020B0503050000020004" pitchFamily="34" charset="77"/>
          <a:ea typeface="Artifakt Element Ofc" panose="020B0504010101010104" pitchFamily="34" charset="0"/>
          <a:cs typeface="+mn-cs"/>
        </a:defRPr>
      </a:lvl4pPr>
      <a:lvl5pPr marL="1143000" indent="-228600" algn="l" defTabSz="914354" rtl="0" eaLnBrk="1" latinLnBrk="0" hangingPunct="1">
        <a:lnSpc>
          <a:spcPct val="100000"/>
        </a:lnSpc>
        <a:spcBef>
          <a:spcPts val="500"/>
        </a:spcBef>
        <a:spcAft>
          <a:spcPts val="600"/>
        </a:spcAft>
        <a:buClr>
          <a:schemeClr val="tx1"/>
        </a:buClr>
        <a:buFont typeface="Wingdings 2" panose="05020102010507070707" pitchFamily="18" charset="2"/>
        <a:buChar char=""/>
        <a:tabLst/>
        <a:defRPr sz="1400" b="0" i="0" kern="1200">
          <a:solidFill>
            <a:schemeClr val="tx1"/>
          </a:solidFill>
          <a:latin typeface="Artifakt Element" panose="020B0503050000020004" pitchFamily="34" charset="77"/>
          <a:ea typeface="Artifakt Element Ofc" panose="020B0504010101010104" pitchFamily="34" charset="0"/>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54" rtl="0" eaLnBrk="1" latinLnBrk="0" hangingPunct="1">
        <a:defRPr sz="1800" kern="1200">
          <a:solidFill>
            <a:schemeClr val="tx1"/>
          </a:solidFill>
          <a:latin typeface="+mn-lt"/>
          <a:ea typeface="+mn-ea"/>
          <a:cs typeface="+mn-cs"/>
        </a:defRPr>
      </a:lvl1pPr>
      <a:lvl2pPr marL="457178" algn="l" defTabSz="914354" rtl="0" eaLnBrk="1" latinLnBrk="0" hangingPunct="1">
        <a:defRPr sz="1800" kern="1200">
          <a:solidFill>
            <a:schemeClr val="tx1"/>
          </a:solidFill>
          <a:latin typeface="+mn-lt"/>
          <a:ea typeface="+mn-ea"/>
          <a:cs typeface="+mn-cs"/>
        </a:defRPr>
      </a:lvl2pPr>
      <a:lvl3pPr marL="914354" algn="l" defTabSz="914354" rtl="0" eaLnBrk="1" latinLnBrk="0" hangingPunct="1">
        <a:defRPr sz="1800" kern="1200">
          <a:solidFill>
            <a:schemeClr val="tx1"/>
          </a:solidFill>
          <a:latin typeface="+mn-lt"/>
          <a:ea typeface="+mn-ea"/>
          <a:cs typeface="+mn-cs"/>
        </a:defRPr>
      </a:lvl3pPr>
      <a:lvl4pPr marL="1371532" algn="l" defTabSz="914354" rtl="0" eaLnBrk="1" latinLnBrk="0" hangingPunct="1">
        <a:defRPr sz="1800" kern="1200">
          <a:solidFill>
            <a:schemeClr val="tx1"/>
          </a:solidFill>
          <a:latin typeface="+mn-lt"/>
          <a:ea typeface="+mn-ea"/>
          <a:cs typeface="+mn-cs"/>
        </a:defRPr>
      </a:lvl4pPr>
      <a:lvl5pPr marL="1828709" algn="l" defTabSz="914354" rtl="0" eaLnBrk="1" latinLnBrk="0" hangingPunct="1">
        <a:defRPr sz="1800" kern="1200">
          <a:solidFill>
            <a:schemeClr val="tx1"/>
          </a:solidFill>
          <a:latin typeface="+mn-lt"/>
          <a:ea typeface="+mn-ea"/>
          <a:cs typeface="+mn-cs"/>
        </a:defRPr>
      </a:lvl5pPr>
      <a:lvl6pPr marL="2285886" algn="l" defTabSz="914354" rtl="0" eaLnBrk="1" latinLnBrk="0" hangingPunct="1">
        <a:defRPr sz="1800" kern="1200">
          <a:solidFill>
            <a:schemeClr val="tx1"/>
          </a:solidFill>
          <a:latin typeface="+mn-lt"/>
          <a:ea typeface="+mn-ea"/>
          <a:cs typeface="+mn-cs"/>
        </a:defRPr>
      </a:lvl6pPr>
      <a:lvl7pPr marL="2743062" algn="l" defTabSz="914354" rtl="0" eaLnBrk="1" latinLnBrk="0" hangingPunct="1">
        <a:defRPr sz="1800" kern="1200">
          <a:solidFill>
            <a:schemeClr val="tx1"/>
          </a:solidFill>
          <a:latin typeface="+mn-lt"/>
          <a:ea typeface="+mn-ea"/>
          <a:cs typeface="+mn-cs"/>
        </a:defRPr>
      </a:lvl7pPr>
      <a:lvl8pPr marL="3200240" algn="l" defTabSz="914354" rtl="0" eaLnBrk="1" latinLnBrk="0" hangingPunct="1">
        <a:defRPr sz="1800" kern="1200">
          <a:solidFill>
            <a:schemeClr val="tx1"/>
          </a:solidFill>
          <a:latin typeface="+mn-lt"/>
          <a:ea typeface="+mn-ea"/>
          <a:cs typeface="+mn-cs"/>
        </a:defRPr>
      </a:lvl8pPr>
      <a:lvl9pPr marL="3657418" algn="l" defTabSz="914354"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64">
          <p15:clr>
            <a:srgbClr val="A4A3A4"/>
          </p15:clr>
        </p15:guide>
        <p15:guide id="2" pos="7416">
          <p15:clr>
            <a:srgbClr val="A4A3A4"/>
          </p15:clr>
        </p15:guide>
        <p15:guide id="3" orient="horz" pos="264">
          <p15:clr>
            <a:srgbClr val="A4A3A4"/>
          </p15:clr>
        </p15:guide>
        <p15:guide id="4" orient="horz" pos="4032">
          <p15:clr>
            <a:srgbClr val="A4A3A4"/>
          </p15:clr>
        </p15:guide>
        <p15:guide id="5" orient="horz" pos="1032">
          <p15:clr>
            <a:srgbClr val="A4A3A4"/>
          </p15:clr>
        </p15:guide>
        <p15:guide id="6" orient="horz" pos="3240">
          <p15:clr>
            <a:srgbClr val="A4A3A4"/>
          </p15:clr>
        </p15:guide>
        <p15:guide id="7" orient="horz" pos="2160">
          <p15:clr>
            <a:srgbClr val="A4A3A4"/>
          </p15:clr>
        </p15:guide>
        <p15:guide id="8" pos="3840">
          <p15:clr>
            <a:srgbClr val="A4A3A4"/>
          </p15:clr>
        </p15:guide>
        <p15:guide id="9" pos="5760">
          <p15:clr>
            <a:srgbClr val="A4A3A4"/>
          </p15:clr>
        </p15:guide>
        <p15:guide id="10" pos="1920">
          <p15:clr>
            <a:srgbClr val="A4A3A4"/>
          </p15:clr>
        </p15:guide>
        <p15:guide id="11" orient="horz" pos="3768">
          <p15:clr>
            <a:srgbClr val="A4A3A4"/>
          </p15:clr>
        </p15:guide>
        <p15:guide id="12" orient="horz" pos="3716">
          <p15:clr>
            <a:srgbClr val="A4A3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2" name="Title Placeholder 11">
            <a:extLst>
              <a:ext uri="{FF2B5EF4-FFF2-40B4-BE49-F238E27FC236}">
                <a16:creationId xmlns:a16="http://schemas.microsoft.com/office/drawing/2014/main" id="{B3F80C70-01CE-2754-3BA6-38A7663B7C74}"/>
              </a:ext>
            </a:extLst>
          </p:cNvPr>
          <p:cNvSpPr>
            <a:spLocks noGrp="1"/>
          </p:cNvSpPr>
          <p:nvPr>
            <p:ph type="title"/>
          </p:nvPr>
        </p:nvSpPr>
        <p:spPr>
          <a:xfrm>
            <a:off x="419100" y="423668"/>
            <a:ext cx="11353800" cy="963247"/>
          </a:xfrm>
          <a:prstGeom prst="rect">
            <a:avLst/>
          </a:prstGeom>
        </p:spPr>
        <p:txBody>
          <a:bodyPr vert="horz" wrap="square" lIns="0" tIns="0" rIns="0" bIns="0" rtlCol="0" anchor="t" anchorCtr="0">
            <a:noAutofit/>
          </a:bodyPr>
          <a:lstStyle/>
          <a:p>
            <a:pPr lvl="0"/>
            <a:r>
              <a:rPr lang="en-US"/>
              <a:t>Click to add title</a:t>
            </a:r>
          </a:p>
        </p:txBody>
      </p:sp>
      <p:sp>
        <p:nvSpPr>
          <p:cNvPr id="3" name="Text Placeholder 3">
            <a:extLst>
              <a:ext uri="{FF2B5EF4-FFF2-40B4-BE49-F238E27FC236}">
                <a16:creationId xmlns:a16="http://schemas.microsoft.com/office/drawing/2014/main" id="{3D4DDD17-15EE-5F2C-FE27-6FCBC9668750}"/>
              </a:ext>
            </a:extLst>
          </p:cNvPr>
          <p:cNvSpPr>
            <a:spLocks noGrp="1"/>
          </p:cNvSpPr>
          <p:nvPr>
            <p:ph type="body" idx="1"/>
          </p:nvPr>
        </p:nvSpPr>
        <p:spPr>
          <a:xfrm>
            <a:off x="419100" y="1638300"/>
            <a:ext cx="11353800" cy="4762500"/>
          </a:xfrm>
          <a:prstGeom prst="rect">
            <a:avLst/>
          </a:prstGeom>
        </p:spPr>
        <p:txBody>
          <a:bodyPr vert="horz" lIns="0" tIns="0" rIns="0" bIns="0" rtlCol="0">
            <a:noAutofit/>
          </a:bodyPr>
          <a:lstStyle/>
          <a:p>
            <a:pPr lvl="0"/>
            <a:r>
              <a:rPr lang="en-US"/>
              <a:t>Click to add body copy</a:t>
            </a:r>
          </a:p>
          <a:p>
            <a:pPr lvl="1"/>
            <a:r>
              <a:rPr lang="en-US"/>
              <a:t>Second level</a:t>
            </a:r>
          </a:p>
          <a:p>
            <a:pPr lvl="2"/>
            <a:r>
              <a:rPr lang="en-US"/>
              <a:t>Third level</a:t>
            </a:r>
          </a:p>
          <a:p>
            <a:pPr lvl="3"/>
            <a:r>
              <a:rPr lang="en-US"/>
              <a:t>Fourth level</a:t>
            </a:r>
          </a:p>
          <a:p>
            <a:pPr lvl="4"/>
            <a:r>
              <a:rPr lang="en-US"/>
              <a:t>Fifth level</a:t>
            </a:r>
          </a:p>
        </p:txBody>
      </p:sp>
      <p:sp>
        <p:nvSpPr>
          <p:cNvPr id="2" name="Slide Number Placeholder 14">
            <a:extLst>
              <a:ext uri="{FF2B5EF4-FFF2-40B4-BE49-F238E27FC236}">
                <a16:creationId xmlns:a16="http://schemas.microsoft.com/office/drawing/2014/main" id="{7FF6AD79-9AD3-5C0C-2312-F8F318D40789}"/>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accent6"/>
                </a:solidFill>
                <a:latin typeface="Artifakt Element" panose="020B0503050000020004" pitchFamily="34" charset="77"/>
              </a:defRPr>
            </a:lvl1pPr>
          </a:lstStyle>
          <a:p>
            <a:fld id="{D425CD52-4183-C145-916A-AE90310D9D4E}" type="slidenum">
              <a:rPr lang="en-US" smtClean="0"/>
              <a:pPr/>
              <a:t>‹#›</a:t>
            </a:fld>
            <a:endParaRPr lang="en-US"/>
          </a:p>
        </p:txBody>
      </p:sp>
      <p:sp>
        <p:nvSpPr>
          <p:cNvPr id="4" name="Footer Placeholder 9">
            <a:extLst>
              <a:ext uri="{FF2B5EF4-FFF2-40B4-BE49-F238E27FC236}">
                <a16:creationId xmlns:a16="http://schemas.microsoft.com/office/drawing/2014/main" id="{B7DD70A7-2CDF-EADE-56E7-698F9F97BAD7}"/>
              </a:ext>
            </a:extLst>
          </p:cNvPr>
          <p:cNvSpPr>
            <a:spLocks noGrp="1"/>
          </p:cNvSpPr>
          <p:nvPr>
            <p:ph type="ftr" sz="quarter" idx="3"/>
          </p:nvPr>
        </p:nvSpPr>
        <p:spPr>
          <a:xfrm>
            <a:off x="419100" y="6421359"/>
            <a:ext cx="5247912" cy="254983"/>
          </a:xfrm>
          <a:prstGeom prst="rect">
            <a:avLst/>
          </a:prstGeom>
        </p:spPr>
        <p:txBody>
          <a:bodyPr vert="horz" lIns="0" tIns="0" rIns="0" bIns="0" rtlCol="0" anchor="b" anchorCtr="0"/>
          <a:lstStyle>
            <a:lvl1pPr marL="0" indent="0" algn="l" defTabSz="914354" rtl="0" eaLnBrk="1" latinLnBrk="0" hangingPunct="1">
              <a:lnSpc>
                <a:spcPct val="100000"/>
              </a:lnSpc>
              <a:spcBef>
                <a:spcPts val="600"/>
              </a:spcBef>
              <a:spcAft>
                <a:spcPts val="600"/>
              </a:spcAft>
              <a:buClr>
                <a:schemeClr val="tx1"/>
              </a:buClr>
              <a:buSzPct val="100000"/>
              <a:buFont typeface="Arial" panose="020B0604020202020204" pitchFamily="34" charset="0"/>
              <a:buNone/>
              <a:defRPr lang="en-US" sz="800" b="0" i="0" kern="1200" smtClean="0">
                <a:solidFill>
                  <a:schemeClr val="accent6"/>
                </a:solidFill>
                <a:latin typeface="Artifakt Element" panose="020B0503050000020004" pitchFamily="34" charset="77"/>
                <a:ea typeface="Artifakt Element Ofc" panose="020B0504010101010104" pitchFamily="34" charset="0"/>
                <a:cs typeface="+mn-cs"/>
              </a:defRPr>
            </a:lvl1pPr>
          </a:lstStyle>
          <a:p>
            <a:r>
              <a:rPr lang="en-US"/>
              <a:t>Click to add footer</a:t>
            </a:r>
          </a:p>
        </p:txBody>
      </p:sp>
    </p:spTree>
    <p:extLst>
      <p:ext uri="{BB962C8B-B14F-4D97-AF65-F5344CB8AC3E}">
        <p14:creationId xmlns:p14="http://schemas.microsoft.com/office/powerpoint/2010/main" val="4275893171"/>
      </p:ext>
    </p:extLst>
  </p:cSld>
  <p:clrMap bg1="lt1" tx1="dk1" bg2="lt2" tx2="dk2" accent1="accent1" accent2="accent2" accent3="accent3" accent4="accent4" accent5="accent5" accent6="accent6" hlink="hlink" folHlink="folHlink"/>
  <p:sldLayoutIdLst>
    <p:sldLayoutId id="2147483805" r:id="rId1"/>
    <p:sldLayoutId id="2147483807" r:id="rId2"/>
    <p:sldLayoutId id="2147483809" r:id="rId3"/>
    <p:sldLayoutId id="2147483811" r:id="rId4"/>
    <p:sldLayoutId id="2147483813" r:id="rId5"/>
    <p:sldLayoutId id="2147483849" r:id="rId6"/>
    <p:sldLayoutId id="2147483851" r:id="rId7"/>
    <p:sldLayoutId id="2147483817" r:id="rId8"/>
    <p:sldLayoutId id="2147483819" r:id="rId9"/>
    <p:sldLayoutId id="2147483815" r:id="rId10"/>
    <p:sldLayoutId id="2147483836" r:id="rId11"/>
    <p:sldLayoutId id="2147483890" r:id="rId12"/>
    <p:sldLayoutId id="2147483823" r:id="rId13"/>
    <p:sldLayoutId id="2147483833" r:id="rId14"/>
    <p:sldLayoutId id="2147483830" r:id="rId15"/>
    <p:sldLayoutId id="2147483831" r:id="rId16"/>
    <p:sldLayoutId id="2147483832" r:id="rId17"/>
    <p:sldLayoutId id="2147483820" r:id="rId18"/>
    <p:sldLayoutId id="2147483893" r:id="rId19"/>
  </p:sldLayoutIdLst>
  <p:hf hdr="0" dt="0"/>
  <p:txStyles>
    <p:titleStyle>
      <a:lvl1pPr marL="0" indent="0" algn="l" defTabSz="914354" rtl="0" eaLnBrk="1" latinLnBrk="0" hangingPunct="1">
        <a:lnSpc>
          <a:spcPct val="90000"/>
        </a:lnSpc>
        <a:spcBef>
          <a:spcPct val="0"/>
        </a:spcBef>
        <a:buNone/>
        <a:tabLst/>
        <a:defRPr sz="3600" b="1" i="0" kern="1200" spc="0" baseline="0">
          <a:solidFill>
            <a:schemeClr val="bg1"/>
          </a:solidFill>
          <a:latin typeface="+mj-lt"/>
          <a:ea typeface="Artifakt Legend" panose="020B0503050000020004" pitchFamily="34" charset="77"/>
          <a:cs typeface="+mj-cs"/>
        </a:defRPr>
      </a:lvl1pPr>
    </p:titleStyle>
    <p:bodyStyle>
      <a:lvl1pPr marL="228600" indent="-228600" algn="l" defTabSz="914354" rtl="0" eaLnBrk="1" latinLnBrk="0" hangingPunct="1">
        <a:lnSpc>
          <a:spcPct val="100000"/>
        </a:lnSpc>
        <a:spcBef>
          <a:spcPts val="600"/>
        </a:spcBef>
        <a:spcAft>
          <a:spcPts val="600"/>
        </a:spcAft>
        <a:buClr>
          <a:schemeClr val="bg1"/>
        </a:buClr>
        <a:buSzPct val="100000"/>
        <a:buFont typeface="Wingdings 2" panose="05020102010507070707" pitchFamily="18" charset="2"/>
        <a:buChar char=""/>
        <a:defRPr sz="2000" b="0" i="0" kern="1200">
          <a:solidFill>
            <a:schemeClr val="bg1"/>
          </a:solidFill>
          <a:latin typeface="Artifakt Element" panose="020B0503050000020004" pitchFamily="34" charset="77"/>
          <a:ea typeface="Artifakt Element Ofc" panose="020B0504010101010104" pitchFamily="34" charset="0"/>
          <a:cs typeface="+mn-cs"/>
        </a:defRPr>
      </a:lvl1pPr>
      <a:lvl2pPr marL="457200" indent="-228600" algn="l" defTabSz="914354" rtl="0" eaLnBrk="1" latinLnBrk="0" hangingPunct="1">
        <a:lnSpc>
          <a:spcPct val="100000"/>
        </a:lnSpc>
        <a:spcBef>
          <a:spcPts val="600"/>
        </a:spcBef>
        <a:spcAft>
          <a:spcPts val="600"/>
        </a:spcAft>
        <a:buClr>
          <a:schemeClr val="bg1"/>
        </a:buClr>
        <a:buFont typeface="Courier New" panose="02070309020205020404" pitchFamily="49" charset="0"/>
        <a:buChar char="o"/>
        <a:tabLst/>
        <a:defRPr sz="1800" b="0" i="0" kern="1200">
          <a:solidFill>
            <a:schemeClr val="bg1"/>
          </a:solidFill>
          <a:latin typeface="Artifakt Element" panose="020B0503050000020004" pitchFamily="34" charset="77"/>
          <a:ea typeface="Artifakt Element Ofc" panose="020B0504010101010104" pitchFamily="34" charset="0"/>
          <a:cs typeface="+mn-cs"/>
        </a:defRPr>
      </a:lvl2pPr>
      <a:lvl3pPr marL="685800" indent="-228600" algn="l" defTabSz="914354" rtl="0" eaLnBrk="1" latinLnBrk="0" hangingPunct="1">
        <a:lnSpc>
          <a:spcPct val="100000"/>
        </a:lnSpc>
        <a:spcBef>
          <a:spcPts val="600"/>
        </a:spcBef>
        <a:spcAft>
          <a:spcPts val="600"/>
        </a:spcAft>
        <a:buClr>
          <a:schemeClr val="bg1"/>
        </a:buClr>
        <a:buFont typeface="Wingdings 2" panose="05020102010507070707" pitchFamily="18" charset="2"/>
        <a:buChar char=""/>
        <a:tabLst/>
        <a:defRPr sz="1600" b="0" i="0" kern="1200">
          <a:solidFill>
            <a:schemeClr val="bg1"/>
          </a:solidFill>
          <a:latin typeface="Artifakt Element" panose="020B0503050000020004" pitchFamily="34" charset="77"/>
          <a:ea typeface="Artifakt Element Ofc" panose="020B0504010101010104" pitchFamily="34" charset="0"/>
          <a:cs typeface="+mn-cs"/>
        </a:defRPr>
      </a:lvl3pPr>
      <a:lvl4pPr marL="914400" indent="-228600" algn="l" defTabSz="914354" rtl="0" eaLnBrk="1" latinLnBrk="0" hangingPunct="1">
        <a:lnSpc>
          <a:spcPct val="100000"/>
        </a:lnSpc>
        <a:spcBef>
          <a:spcPts val="500"/>
        </a:spcBef>
        <a:spcAft>
          <a:spcPts val="600"/>
        </a:spcAft>
        <a:buClr>
          <a:schemeClr val="bg1"/>
        </a:buClr>
        <a:buFont typeface="Wingdings 2" panose="05020102010507070707" pitchFamily="18" charset="2"/>
        <a:buChar char=""/>
        <a:tabLst/>
        <a:defRPr sz="1400" b="0" i="0" kern="1200">
          <a:solidFill>
            <a:schemeClr val="bg1"/>
          </a:solidFill>
          <a:latin typeface="Artifakt Element" panose="020B0503050000020004" pitchFamily="34" charset="77"/>
          <a:ea typeface="Artifakt Element Ofc" panose="020B0504010101010104" pitchFamily="34" charset="0"/>
          <a:cs typeface="+mn-cs"/>
        </a:defRPr>
      </a:lvl4pPr>
      <a:lvl5pPr marL="1143000" indent="-228600" algn="l" defTabSz="914354" rtl="0" eaLnBrk="1" latinLnBrk="0" hangingPunct="1">
        <a:lnSpc>
          <a:spcPct val="100000"/>
        </a:lnSpc>
        <a:spcBef>
          <a:spcPts val="500"/>
        </a:spcBef>
        <a:spcAft>
          <a:spcPts val="600"/>
        </a:spcAft>
        <a:buClr>
          <a:schemeClr val="bg1"/>
        </a:buClr>
        <a:buFont typeface="Wingdings 2" panose="05020102010507070707" pitchFamily="18" charset="2"/>
        <a:buChar char=""/>
        <a:tabLst/>
        <a:defRPr sz="1400" b="0" i="0" kern="1200">
          <a:solidFill>
            <a:schemeClr val="bg1"/>
          </a:solidFill>
          <a:latin typeface="Artifakt Element" panose="020B0503050000020004" pitchFamily="34" charset="77"/>
          <a:ea typeface="Artifakt Element Ofc" panose="020B0504010101010104" pitchFamily="34" charset="0"/>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54" rtl="0" eaLnBrk="1" latinLnBrk="0" hangingPunct="1">
        <a:defRPr sz="1800" kern="1200">
          <a:solidFill>
            <a:schemeClr val="tx1"/>
          </a:solidFill>
          <a:latin typeface="+mn-lt"/>
          <a:ea typeface="+mn-ea"/>
          <a:cs typeface="+mn-cs"/>
        </a:defRPr>
      </a:lvl1pPr>
      <a:lvl2pPr marL="457178" algn="l" defTabSz="914354" rtl="0" eaLnBrk="1" latinLnBrk="0" hangingPunct="1">
        <a:defRPr sz="1800" kern="1200">
          <a:solidFill>
            <a:schemeClr val="tx1"/>
          </a:solidFill>
          <a:latin typeface="+mn-lt"/>
          <a:ea typeface="+mn-ea"/>
          <a:cs typeface="+mn-cs"/>
        </a:defRPr>
      </a:lvl2pPr>
      <a:lvl3pPr marL="914354" algn="l" defTabSz="914354" rtl="0" eaLnBrk="1" latinLnBrk="0" hangingPunct="1">
        <a:defRPr sz="1800" kern="1200">
          <a:solidFill>
            <a:schemeClr val="tx1"/>
          </a:solidFill>
          <a:latin typeface="+mn-lt"/>
          <a:ea typeface="+mn-ea"/>
          <a:cs typeface="+mn-cs"/>
        </a:defRPr>
      </a:lvl3pPr>
      <a:lvl4pPr marL="1371532" algn="l" defTabSz="914354" rtl="0" eaLnBrk="1" latinLnBrk="0" hangingPunct="1">
        <a:defRPr sz="1800" kern="1200">
          <a:solidFill>
            <a:schemeClr val="tx1"/>
          </a:solidFill>
          <a:latin typeface="+mn-lt"/>
          <a:ea typeface="+mn-ea"/>
          <a:cs typeface="+mn-cs"/>
        </a:defRPr>
      </a:lvl4pPr>
      <a:lvl5pPr marL="1828709" algn="l" defTabSz="914354" rtl="0" eaLnBrk="1" latinLnBrk="0" hangingPunct="1">
        <a:defRPr sz="1800" kern="1200">
          <a:solidFill>
            <a:schemeClr val="tx1"/>
          </a:solidFill>
          <a:latin typeface="+mn-lt"/>
          <a:ea typeface="+mn-ea"/>
          <a:cs typeface="+mn-cs"/>
        </a:defRPr>
      </a:lvl5pPr>
      <a:lvl6pPr marL="2285886" algn="l" defTabSz="914354" rtl="0" eaLnBrk="1" latinLnBrk="0" hangingPunct="1">
        <a:defRPr sz="1800" kern="1200">
          <a:solidFill>
            <a:schemeClr val="tx1"/>
          </a:solidFill>
          <a:latin typeface="+mn-lt"/>
          <a:ea typeface="+mn-ea"/>
          <a:cs typeface="+mn-cs"/>
        </a:defRPr>
      </a:lvl6pPr>
      <a:lvl7pPr marL="2743062" algn="l" defTabSz="914354" rtl="0" eaLnBrk="1" latinLnBrk="0" hangingPunct="1">
        <a:defRPr sz="1800" kern="1200">
          <a:solidFill>
            <a:schemeClr val="tx1"/>
          </a:solidFill>
          <a:latin typeface="+mn-lt"/>
          <a:ea typeface="+mn-ea"/>
          <a:cs typeface="+mn-cs"/>
        </a:defRPr>
      </a:lvl7pPr>
      <a:lvl8pPr marL="3200240" algn="l" defTabSz="914354" rtl="0" eaLnBrk="1" latinLnBrk="0" hangingPunct="1">
        <a:defRPr sz="1800" kern="1200">
          <a:solidFill>
            <a:schemeClr val="tx1"/>
          </a:solidFill>
          <a:latin typeface="+mn-lt"/>
          <a:ea typeface="+mn-ea"/>
          <a:cs typeface="+mn-cs"/>
        </a:defRPr>
      </a:lvl8pPr>
      <a:lvl9pPr marL="3657418" algn="l" defTabSz="914354"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64" userDrawn="1">
          <p15:clr>
            <a:srgbClr val="A4A3A4"/>
          </p15:clr>
        </p15:guide>
        <p15:guide id="2" pos="7416" userDrawn="1">
          <p15:clr>
            <a:srgbClr val="A4A3A4"/>
          </p15:clr>
        </p15:guide>
        <p15:guide id="3" orient="horz" pos="264" userDrawn="1">
          <p15:clr>
            <a:srgbClr val="A4A3A4"/>
          </p15:clr>
        </p15:guide>
        <p15:guide id="4" orient="horz" pos="4032" userDrawn="1">
          <p15:clr>
            <a:srgbClr val="A4A3A4"/>
          </p15:clr>
        </p15:guide>
        <p15:guide id="5" orient="horz" pos="1032" userDrawn="1">
          <p15:clr>
            <a:srgbClr val="A4A3A4"/>
          </p15:clr>
        </p15:guide>
        <p15:guide id="6" orient="horz" pos="3240" userDrawn="1">
          <p15:clr>
            <a:srgbClr val="A4A3A4"/>
          </p15:clr>
        </p15:guide>
        <p15:guide id="7" orient="horz" pos="2160" userDrawn="1">
          <p15:clr>
            <a:srgbClr val="A4A3A4"/>
          </p15:clr>
        </p15:guide>
        <p15:guide id="8" pos="3840" userDrawn="1">
          <p15:clr>
            <a:srgbClr val="A4A3A4"/>
          </p15:clr>
        </p15:guide>
        <p15:guide id="9" pos="5760" userDrawn="1">
          <p15:clr>
            <a:srgbClr val="A4A3A4"/>
          </p15:clr>
        </p15:guide>
        <p15:guide id="10" pos="1920" userDrawn="1">
          <p15:clr>
            <a:srgbClr val="A4A3A4"/>
          </p15:clr>
        </p15:guide>
        <p15:guide id="11" orient="horz" pos="3768" userDrawn="1">
          <p15:clr>
            <a:srgbClr val="A4A3A4"/>
          </p15:clr>
        </p15:guide>
        <p15:guide id="12" orient="horz" pos="3720" userDrawn="1">
          <p15:clr>
            <a:srgbClr val="A4A3A4"/>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1.xml"/></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2.xml"/><Relationship Id="rId1" Type="http://schemas.openxmlformats.org/officeDocument/2006/relationships/slideLayout" Target="../slideLayouts/slideLayout13.xml"/><Relationship Id="rId4" Type="http://schemas.openxmlformats.org/officeDocument/2006/relationships/image" Target="../media/image23.png"/></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50.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13.xml"/><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13.xml"/><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13.xml"/><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76DB525-4FCB-CD94-EF9D-CB44DEAB7D4E}"/>
              </a:ext>
            </a:extLst>
          </p:cNvPr>
          <p:cNvPicPr>
            <a:picLocks noChangeAspect="1"/>
          </p:cNvPicPr>
          <p:nvPr/>
        </p:nvPicPr>
        <p:blipFill>
          <a:blip r:embed="rId2"/>
          <a:stretch>
            <a:fillRect/>
          </a:stretch>
        </p:blipFill>
        <p:spPr>
          <a:xfrm>
            <a:off x="0" y="0"/>
            <a:ext cx="12192000" cy="6858000"/>
          </a:xfrm>
          <a:prstGeom prst="rect">
            <a:avLst/>
          </a:prstGeom>
        </p:spPr>
      </p:pic>
      <p:sp>
        <p:nvSpPr>
          <p:cNvPr id="4" name="Content Placeholder 3">
            <a:extLst>
              <a:ext uri="{FF2B5EF4-FFF2-40B4-BE49-F238E27FC236}">
                <a16:creationId xmlns:a16="http://schemas.microsoft.com/office/drawing/2014/main" id="{000BFBC8-253B-118B-30B7-064CB5E3A0BC}"/>
              </a:ext>
            </a:extLst>
          </p:cNvPr>
          <p:cNvSpPr>
            <a:spLocks noGrp="1"/>
          </p:cNvSpPr>
          <p:nvPr>
            <p:ph sz="quarter" idx="52"/>
          </p:nvPr>
        </p:nvSpPr>
        <p:spPr>
          <a:xfrm>
            <a:off x="1181100" y="2192898"/>
            <a:ext cx="10058400" cy="2472203"/>
          </a:xfrm>
        </p:spPr>
        <p:txBody>
          <a:bodyPr/>
          <a:lstStyle/>
          <a:p>
            <a:pPr marL="0" indent="0" algn="ctr">
              <a:buNone/>
            </a:pPr>
            <a:r>
              <a:rPr lang="en-US" sz="5400" spc="100" dirty="0">
                <a:solidFill>
                  <a:schemeClr val="bg1"/>
                </a:solidFill>
                <a:latin typeface="Arial" panose="020B0604020202020204" pitchFamily="34" charset="0"/>
                <a:ea typeface="Artifakt Legend" panose="020B0503050000020004" pitchFamily="34" charset="77"/>
                <a:cs typeface="Arial" panose="020B0604020202020204" pitchFamily="34" charset="0"/>
              </a:rPr>
              <a:t>Learn Forma Data Management</a:t>
            </a:r>
          </a:p>
          <a:p>
            <a:pPr marL="0" indent="0" algn="ctr">
              <a:buNone/>
            </a:pPr>
            <a:r>
              <a:rPr lang="en-US" sz="5400" spc="100" dirty="0">
                <a:solidFill>
                  <a:schemeClr val="bg1"/>
                </a:solidFill>
                <a:latin typeface="Arial" panose="020B0604020202020204" pitchFamily="34" charset="0"/>
                <a:ea typeface="Artifakt Legend" panose="020B0503050000020004" pitchFamily="34" charset="77"/>
                <a:cs typeface="Arial" panose="020B0604020202020204" pitchFamily="34" charset="0"/>
              </a:rPr>
              <a:t>Lecture</a:t>
            </a:r>
            <a:endParaRPr lang="en-US" sz="5400" spc="100" dirty="0">
              <a:solidFill>
                <a:schemeClr val="bg1"/>
              </a:solidFill>
              <a:latin typeface="Arial" panose="020B0604020202020204" pitchFamily="34" charset="0"/>
              <a:cs typeface="Arial" panose="020B0604020202020204" pitchFamily="34" charset="0"/>
            </a:endParaRPr>
          </a:p>
        </p:txBody>
      </p:sp>
      <p:pic>
        <p:nvPicPr>
          <p:cNvPr id="19" name="Picture 18">
            <a:extLst>
              <a:ext uri="{FF2B5EF4-FFF2-40B4-BE49-F238E27FC236}">
                <a16:creationId xmlns:a16="http://schemas.microsoft.com/office/drawing/2014/main" id="{A5F199F6-6ED1-49FF-821E-102E9EC85DDF}"/>
              </a:ext>
            </a:extLst>
          </p:cNvPr>
          <p:cNvPicPr>
            <a:picLocks noChangeAspect="1"/>
          </p:cNvPicPr>
          <p:nvPr/>
        </p:nvPicPr>
        <p:blipFill>
          <a:blip r:embed="rId3"/>
          <a:srcRect r="79525"/>
          <a:stretch>
            <a:fillRect/>
          </a:stretch>
        </p:blipFill>
        <p:spPr>
          <a:xfrm>
            <a:off x="10362242" y="5300857"/>
            <a:ext cx="1206774" cy="994880"/>
          </a:xfrm>
          <a:prstGeom prst="rect">
            <a:avLst/>
          </a:prstGeom>
        </p:spPr>
      </p:pic>
    </p:spTree>
    <p:extLst>
      <p:ext uri="{BB962C8B-B14F-4D97-AF65-F5344CB8AC3E}">
        <p14:creationId xmlns:p14="http://schemas.microsoft.com/office/powerpoint/2010/main" val="35113719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82A40C-8423-664B-4577-73ED44848A15}"/>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36D141F7-4143-0ACF-0DAC-FEC4B0E8C959}"/>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Color code elements</a:t>
            </a:r>
          </a:p>
        </p:txBody>
      </p:sp>
      <p:sp>
        <p:nvSpPr>
          <p:cNvPr id="58" name="Content Placeholder 2">
            <a:extLst>
              <a:ext uri="{FF2B5EF4-FFF2-40B4-BE49-F238E27FC236}">
                <a16:creationId xmlns:a16="http://schemas.microsoft.com/office/drawing/2014/main" id="{5D832B86-9F92-009B-BB7B-F766148DE1A3}"/>
              </a:ext>
            </a:extLst>
          </p:cNvPr>
          <p:cNvSpPr txBox="1">
            <a:spLocks/>
          </p:cNvSpPr>
          <p:nvPr/>
        </p:nvSpPr>
        <p:spPr>
          <a:xfrm>
            <a:off x="427934" y="1519559"/>
            <a:ext cx="4647649" cy="534528"/>
          </a:xfrm>
          <a:prstGeom prst="rect">
            <a:avLst/>
          </a:prstGeom>
        </p:spPr>
        <p:txBody>
          <a:bodyPr vert="horz" lIns="38352" tIns="19175" rIns="38352" bIns="19175"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a:spcBef>
                <a:spcPts val="2200"/>
              </a:spcBef>
            </a:pPr>
            <a:r>
              <a:rPr lang="en-US" sz="2000" kern="100" dirty="0">
                <a:latin typeface="Arial" panose="020B0604020202020204" pitchFamily="34" charset="0"/>
                <a:cs typeface="Arial" panose="020B0604020202020204" pitchFamily="34" charset="0"/>
              </a:rPr>
              <a:t>Assigning colors to model objects can make the model easier to read and understand, and fit for purpose depending on the task to be completed.</a:t>
            </a:r>
          </a:p>
          <a:p>
            <a:pPr>
              <a:spcBef>
                <a:spcPts val="2200"/>
              </a:spcBef>
            </a:pPr>
            <a:r>
              <a:rPr lang="en-US" sz="2000" kern="100" dirty="0">
                <a:latin typeface="Arial" panose="020B0604020202020204" pitchFamily="34" charset="0"/>
                <a:cs typeface="Arial" panose="020B0604020202020204" pitchFamily="34" charset="0"/>
              </a:rPr>
              <a:t>Coloring objects based on sequential fields such as object size, date, or weight, as well as based on property values and status, allows you to quickly and easily visualize and compare quantitative and qualitative data within the model. </a:t>
            </a:r>
          </a:p>
        </p:txBody>
      </p:sp>
      <p:pic>
        <p:nvPicPr>
          <p:cNvPr id="3" name="Picture 2">
            <a:extLst>
              <a:ext uri="{FF2B5EF4-FFF2-40B4-BE49-F238E27FC236}">
                <a16:creationId xmlns:a16="http://schemas.microsoft.com/office/drawing/2014/main" id="{8272FE78-F6CE-C0B7-41E4-38F4B3CC0824}"/>
              </a:ext>
            </a:extLst>
          </p:cNvPr>
          <p:cNvPicPr>
            <a:picLocks noChangeAspect="1"/>
          </p:cNvPicPr>
          <p:nvPr/>
        </p:nvPicPr>
        <p:blipFill>
          <a:blip r:embed="rId3"/>
          <a:stretch>
            <a:fillRect/>
          </a:stretch>
        </p:blipFill>
        <p:spPr>
          <a:xfrm>
            <a:off x="5238088" y="1542751"/>
            <a:ext cx="6705433" cy="3758120"/>
          </a:xfrm>
          <a:prstGeom prst="rect">
            <a:avLst/>
          </a:prstGeom>
        </p:spPr>
      </p:pic>
    </p:spTree>
    <p:extLst>
      <p:ext uri="{BB962C8B-B14F-4D97-AF65-F5344CB8AC3E}">
        <p14:creationId xmlns:p14="http://schemas.microsoft.com/office/powerpoint/2010/main" val="30120890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D1DCDB-A9C7-C6F8-2F7A-A560E70F6BD0}"/>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0B5A759A-A1DD-5875-EFBC-54E388699D03}"/>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Navigate between 2D and 3D views</a:t>
            </a:r>
          </a:p>
        </p:txBody>
      </p:sp>
      <p:sp>
        <p:nvSpPr>
          <p:cNvPr id="58" name="Content Placeholder 2">
            <a:extLst>
              <a:ext uri="{FF2B5EF4-FFF2-40B4-BE49-F238E27FC236}">
                <a16:creationId xmlns:a16="http://schemas.microsoft.com/office/drawing/2014/main" id="{290882B8-4B9B-FDBA-D398-78D28FBA8B71}"/>
              </a:ext>
            </a:extLst>
          </p:cNvPr>
          <p:cNvSpPr txBox="1">
            <a:spLocks/>
          </p:cNvSpPr>
          <p:nvPr/>
        </p:nvSpPr>
        <p:spPr>
          <a:xfrm>
            <a:off x="427934" y="1519559"/>
            <a:ext cx="4647649" cy="534528"/>
          </a:xfrm>
          <a:prstGeom prst="rect">
            <a:avLst/>
          </a:prstGeom>
        </p:spPr>
        <p:txBody>
          <a:bodyPr vert="horz" lIns="38352" tIns="19175" rIns="38352" bIns="19175"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marL="0" indent="0">
              <a:spcBef>
                <a:spcPts val="2200"/>
              </a:spcBef>
              <a:buNone/>
            </a:pPr>
            <a:r>
              <a:rPr lang="en-US" sz="2000" kern="100" dirty="0">
                <a:latin typeface="Arial" panose="020B0604020202020204" pitchFamily="34" charset="0"/>
                <a:cs typeface="Arial" panose="020B0604020202020204" pitchFamily="34" charset="0"/>
              </a:rPr>
              <a:t>If the model uploaded from Revit contains sheets, you can navigate between 2D sheets and the 3D view using the Sheets &amp; Views window.</a:t>
            </a:r>
          </a:p>
        </p:txBody>
      </p:sp>
      <p:pic>
        <p:nvPicPr>
          <p:cNvPr id="2" name="Picture 1">
            <a:extLst>
              <a:ext uri="{FF2B5EF4-FFF2-40B4-BE49-F238E27FC236}">
                <a16:creationId xmlns:a16="http://schemas.microsoft.com/office/drawing/2014/main" id="{64DDB707-B829-2486-D06F-1AB3FDAD68E6}"/>
              </a:ext>
            </a:extLst>
          </p:cNvPr>
          <p:cNvPicPr>
            <a:picLocks noChangeAspect="1"/>
          </p:cNvPicPr>
          <p:nvPr/>
        </p:nvPicPr>
        <p:blipFill>
          <a:blip r:embed="rId3"/>
          <a:stretch>
            <a:fillRect/>
          </a:stretch>
        </p:blipFill>
        <p:spPr>
          <a:xfrm>
            <a:off x="5982081" y="1209364"/>
            <a:ext cx="3214286" cy="5338441"/>
          </a:xfrm>
          <a:prstGeom prst="rect">
            <a:avLst/>
          </a:prstGeom>
        </p:spPr>
      </p:pic>
    </p:spTree>
    <p:extLst>
      <p:ext uri="{BB962C8B-B14F-4D97-AF65-F5344CB8AC3E}">
        <p14:creationId xmlns:p14="http://schemas.microsoft.com/office/powerpoint/2010/main" val="291501770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85F1B8-F809-B474-1623-5730695878DA}"/>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A577B109-BA23-3FB6-0465-B5B462B028D7}"/>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Navigate between levels</a:t>
            </a:r>
          </a:p>
        </p:txBody>
      </p:sp>
      <p:sp>
        <p:nvSpPr>
          <p:cNvPr id="58" name="Content Placeholder 2">
            <a:extLst>
              <a:ext uri="{FF2B5EF4-FFF2-40B4-BE49-F238E27FC236}">
                <a16:creationId xmlns:a16="http://schemas.microsoft.com/office/drawing/2014/main" id="{7F86C41A-B6A3-45BB-0BAF-6A0CDE9079A6}"/>
              </a:ext>
            </a:extLst>
          </p:cNvPr>
          <p:cNvSpPr txBox="1">
            <a:spLocks/>
          </p:cNvSpPr>
          <p:nvPr/>
        </p:nvSpPr>
        <p:spPr>
          <a:xfrm>
            <a:off x="427934" y="1519559"/>
            <a:ext cx="10346083" cy="534528"/>
          </a:xfrm>
          <a:prstGeom prst="rect">
            <a:avLst/>
          </a:prstGeom>
        </p:spPr>
        <p:txBody>
          <a:bodyPr vert="horz" lIns="38352" tIns="19175" rIns="38352" bIns="19175"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marL="0" indent="0">
              <a:spcBef>
                <a:spcPts val="2200"/>
              </a:spcBef>
              <a:buNone/>
            </a:pPr>
            <a:r>
              <a:rPr lang="en-US" sz="2000" kern="100" dirty="0">
                <a:latin typeface="Arial" panose="020B0604020202020204" pitchFamily="34" charset="0"/>
                <a:cs typeface="Arial" panose="020B0604020202020204" pitchFamily="34" charset="0"/>
              </a:rPr>
              <a:t>Quickly crop the building in 3D by selecting a level in the left toolbar</a:t>
            </a:r>
          </a:p>
        </p:txBody>
      </p:sp>
      <p:pic>
        <p:nvPicPr>
          <p:cNvPr id="3" name="Picture 2">
            <a:extLst>
              <a:ext uri="{FF2B5EF4-FFF2-40B4-BE49-F238E27FC236}">
                <a16:creationId xmlns:a16="http://schemas.microsoft.com/office/drawing/2014/main" id="{1584426A-8EA6-710D-201B-7BE8960003DF}"/>
              </a:ext>
            </a:extLst>
          </p:cNvPr>
          <p:cNvPicPr>
            <a:picLocks noChangeAspect="1"/>
          </p:cNvPicPr>
          <p:nvPr/>
        </p:nvPicPr>
        <p:blipFill>
          <a:blip r:embed="rId3"/>
          <a:stretch>
            <a:fillRect/>
          </a:stretch>
        </p:blipFill>
        <p:spPr>
          <a:xfrm>
            <a:off x="2117035" y="2401611"/>
            <a:ext cx="7772400" cy="3751056"/>
          </a:xfrm>
          <a:prstGeom prst="rect">
            <a:avLst/>
          </a:prstGeom>
        </p:spPr>
      </p:pic>
    </p:spTree>
    <p:extLst>
      <p:ext uri="{BB962C8B-B14F-4D97-AF65-F5344CB8AC3E}">
        <p14:creationId xmlns:p14="http://schemas.microsoft.com/office/powerpoint/2010/main" val="105171065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A82AB0-0B24-3D92-C571-375977E8660A}"/>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46337B47-5CD4-B961-616F-314C7D1828A0}"/>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Create issues</a:t>
            </a:r>
          </a:p>
        </p:txBody>
      </p:sp>
      <p:sp>
        <p:nvSpPr>
          <p:cNvPr id="58" name="Content Placeholder 2">
            <a:extLst>
              <a:ext uri="{FF2B5EF4-FFF2-40B4-BE49-F238E27FC236}">
                <a16:creationId xmlns:a16="http://schemas.microsoft.com/office/drawing/2014/main" id="{7EE4B044-07BF-64CE-51D6-11B63D8D3A07}"/>
              </a:ext>
            </a:extLst>
          </p:cNvPr>
          <p:cNvSpPr txBox="1">
            <a:spLocks/>
          </p:cNvSpPr>
          <p:nvPr/>
        </p:nvSpPr>
        <p:spPr>
          <a:xfrm>
            <a:off x="427934" y="1519559"/>
            <a:ext cx="10346083" cy="534528"/>
          </a:xfrm>
          <a:prstGeom prst="rect">
            <a:avLst/>
          </a:prstGeom>
        </p:spPr>
        <p:txBody>
          <a:bodyPr vert="horz" lIns="38352" tIns="19175" rIns="38352" bIns="19175"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marL="0" indent="0">
              <a:spcBef>
                <a:spcPts val="2200"/>
              </a:spcBef>
              <a:buNone/>
            </a:pPr>
            <a:r>
              <a:rPr lang="en-US" sz="2000" kern="100" dirty="0">
                <a:latin typeface="Arial" panose="020B0604020202020204" pitchFamily="34" charset="0"/>
                <a:cs typeface="Arial" panose="020B0604020202020204" pitchFamily="34" charset="0"/>
              </a:rPr>
              <a:t>Issues can be created and managed from the Issues window.</a:t>
            </a:r>
          </a:p>
        </p:txBody>
      </p:sp>
      <p:pic>
        <p:nvPicPr>
          <p:cNvPr id="2" name="Picture 1">
            <a:extLst>
              <a:ext uri="{FF2B5EF4-FFF2-40B4-BE49-F238E27FC236}">
                <a16:creationId xmlns:a16="http://schemas.microsoft.com/office/drawing/2014/main" id="{77B88646-5251-94B1-CA2A-E01B1650F0CC}"/>
              </a:ext>
            </a:extLst>
          </p:cNvPr>
          <p:cNvPicPr>
            <a:picLocks noChangeAspect="1"/>
          </p:cNvPicPr>
          <p:nvPr/>
        </p:nvPicPr>
        <p:blipFill>
          <a:blip r:embed="rId3"/>
          <a:stretch>
            <a:fillRect/>
          </a:stretch>
        </p:blipFill>
        <p:spPr>
          <a:xfrm>
            <a:off x="1025576" y="2054087"/>
            <a:ext cx="10598349" cy="3897008"/>
          </a:xfrm>
          <a:prstGeom prst="rect">
            <a:avLst/>
          </a:prstGeom>
        </p:spPr>
      </p:pic>
    </p:spTree>
    <p:extLst>
      <p:ext uri="{BB962C8B-B14F-4D97-AF65-F5344CB8AC3E}">
        <p14:creationId xmlns:p14="http://schemas.microsoft.com/office/powerpoint/2010/main" val="133892228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E961B5-087C-0940-4760-D4A07FB96B2E}"/>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A674CD79-FF15-7E48-9F94-3F65951ABD8D}"/>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Search through the model elements</a:t>
            </a:r>
          </a:p>
        </p:txBody>
      </p:sp>
      <p:sp>
        <p:nvSpPr>
          <p:cNvPr id="58" name="Content Placeholder 2">
            <a:extLst>
              <a:ext uri="{FF2B5EF4-FFF2-40B4-BE49-F238E27FC236}">
                <a16:creationId xmlns:a16="http://schemas.microsoft.com/office/drawing/2014/main" id="{87E9FC08-0394-A7A6-648D-703E27BA2D81}"/>
              </a:ext>
            </a:extLst>
          </p:cNvPr>
          <p:cNvSpPr txBox="1">
            <a:spLocks/>
          </p:cNvSpPr>
          <p:nvPr/>
        </p:nvSpPr>
        <p:spPr>
          <a:xfrm>
            <a:off x="427934" y="1519559"/>
            <a:ext cx="11344966" cy="534528"/>
          </a:xfrm>
          <a:prstGeom prst="rect">
            <a:avLst/>
          </a:prstGeom>
        </p:spPr>
        <p:txBody>
          <a:bodyPr vert="horz" lIns="38352" tIns="19175" rIns="38352" bIns="19175"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marL="0" indent="0">
              <a:spcBef>
                <a:spcPts val="2200"/>
              </a:spcBef>
              <a:buNone/>
            </a:pPr>
            <a:r>
              <a:rPr lang="en-US" sz="2000" kern="100" dirty="0">
                <a:latin typeface="Arial" panose="020B0604020202020204" pitchFamily="34" charset="0"/>
                <a:cs typeface="Arial" panose="020B0604020202020204" pitchFamily="34" charset="0"/>
              </a:rPr>
              <a:t>You can use the model browser or the search sets to find elements in the model based on criteria you input.</a:t>
            </a:r>
          </a:p>
        </p:txBody>
      </p:sp>
      <p:pic>
        <p:nvPicPr>
          <p:cNvPr id="3" name="Picture 2">
            <a:extLst>
              <a:ext uri="{FF2B5EF4-FFF2-40B4-BE49-F238E27FC236}">
                <a16:creationId xmlns:a16="http://schemas.microsoft.com/office/drawing/2014/main" id="{3196BCF5-55D4-5458-A74F-BC8C89C37004}"/>
              </a:ext>
            </a:extLst>
          </p:cNvPr>
          <p:cNvPicPr>
            <a:picLocks noChangeAspect="1"/>
          </p:cNvPicPr>
          <p:nvPr/>
        </p:nvPicPr>
        <p:blipFill>
          <a:blip r:embed="rId3"/>
          <a:srcRect b="22071"/>
          <a:stretch>
            <a:fillRect/>
          </a:stretch>
        </p:blipFill>
        <p:spPr>
          <a:xfrm>
            <a:off x="712519" y="2810689"/>
            <a:ext cx="5383481" cy="2527752"/>
          </a:xfrm>
          <a:prstGeom prst="rect">
            <a:avLst/>
          </a:prstGeom>
        </p:spPr>
      </p:pic>
      <p:pic>
        <p:nvPicPr>
          <p:cNvPr id="4" name="Picture 3">
            <a:extLst>
              <a:ext uri="{FF2B5EF4-FFF2-40B4-BE49-F238E27FC236}">
                <a16:creationId xmlns:a16="http://schemas.microsoft.com/office/drawing/2014/main" id="{9D04A11D-B201-AE40-941F-127E975BA872}"/>
              </a:ext>
            </a:extLst>
          </p:cNvPr>
          <p:cNvPicPr>
            <a:picLocks noChangeAspect="1"/>
          </p:cNvPicPr>
          <p:nvPr/>
        </p:nvPicPr>
        <p:blipFill>
          <a:blip r:embed="rId4"/>
          <a:stretch>
            <a:fillRect/>
          </a:stretch>
        </p:blipFill>
        <p:spPr>
          <a:xfrm>
            <a:off x="6317861" y="2810689"/>
            <a:ext cx="5305103" cy="2527752"/>
          </a:xfrm>
          <a:prstGeom prst="rect">
            <a:avLst/>
          </a:prstGeom>
        </p:spPr>
      </p:pic>
    </p:spTree>
    <p:extLst>
      <p:ext uri="{BB962C8B-B14F-4D97-AF65-F5344CB8AC3E}">
        <p14:creationId xmlns:p14="http://schemas.microsoft.com/office/powerpoint/2010/main" val="129322048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82F31A-A775-7C8C-DABC-2260CAE9E15C}"/>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2B2D8893-F898-ACEA-FE85-F55CB7F75B20}"/>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Navigate 2D sheets</a:t>
            </a:r>
          </a:p>
        </p:txBody>
      </p:sp>
      <p:sp>
        <p:nvSpPr>
          <p:cNvPr id="58" name="Content Placeholder 2">
            <a:extLst>
              <a:ext uri="{FF2B5EF4-FFF2-40B4-BE49-F238E27FC236}">
                <a16:creationId xmlns:a16="http://schemas.microsoft.com/office/drawing/2014/main" id="{DDA3B02A-5493-7091-57C1-6241D4A67A42}"/>
              </a:ext>
            </a:extLst>
          </p:cNvPr>
          <p:cNvSpPr txBox="1">
            <a:spLocks/>
          </p:cNvSpPr>
          <p:nvPr/>
        </p:nvSpPr>
        <p:spPr>
          <a:xfrm>
            <a:off x="427934" y="1519559"/>
            <a:ext cx="11344966" cy="534528"/>
          </a:xfrm>
          <a:prstGeom prst="rect">
            <a:avLst/>
          </a:prstGeom>
        </p:spPr>
        <p:txBody>
          <a:bodyPr vert="horz" lIns="38352" tIns="19175" rIns="38352" bIns="19175"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marL="0" indent="0">
              <a:spcBef>
                <a:spcPts val="2200"/>
              </a:spcBef>
              <a:buNone/>
            </a:pPr>
            <a:r>
              <a:rPr lang="en-US" sz="2000" kern="100" dirty="0">
                <a:latin typeface="Arial" panose="020B0604020202020204" pitchFamily="34" charset="0"/>
                <a:cs typeface="Arial" panose="020B0604020202020204" pitchFamily="34" charset="0"/>
              </a:rPr>
              <a:t>Sheets uploaded from Revit are smart: clicking any element gives you all the properties about it. You can also add markups and share them with the team.</a:t>
            </a:r>
          </a:p>
        </p:txBody>
      </p:sp>
      <p:pic>
        <p:nvPicPr>
          <p:cNvPr id="2" name="Picture 1">
            <a:extLst>
              <a:ext uri="{FF2B5EF4-FFF2-40B4-BE49-F238E27FC236}">
                <a16:creationId xmlns:a16="http://schemas.microsoft.com/office/drawing/2014/main" id="{C69689D7-87F7-3088-F135-667337EE0BDB}"/>
              </a:ext>
            </a:extLst>
          </p:cNvPr>
          <p:cNvPicPr>
            <a:picLocks noChangeAspect="1"/>
          </p:cNvPicPr>
          <p:nvPr/>
        </p:nvPicPr>
        <p:blipFill>
          <a:blip r:embed="rId3"/>
          <a:stretch>
            <a:fillRect/>
          </a:stretch>
        </p:blipFill>
        <p:spPr>
          <a:xfrm>
            <a:off x="2097533" y="2186731"/>
            <a:ext cx="7772400" cy="4389065"/>
          </a:xfrm>
          <a:prstGeom prst="rect">
            <a:avLst/>
          </a:prstGeom>
        </p:spPr>
      </p:pic>
    </p:spTree>
    <p:extLst>
      <p:ext uri="{BB962C8B-B14F-4D97-AF65-F5344CB8AC3E}">
        <p14:creationId xmlns:p14="http://schemas.microsoft.com/office/powerpoint/2010/main" val="388342653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38A5D6-0FE6-B934-B2D4-6AC0EECCBC5B}"/>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BC0FEBC9-D75D-F7FD-D478-63B5C8E0CA9F}"/>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Compare model versions</a:t>
            </a:r>
          </a:p>
        </p:txBody>
      </p:sp>
      <p:sp>
        <p:nvSpPr>
          <p:cNvPr id="58" name="Content Placeholder 2">
            <a:extLst>
              <a:ext uri="{FF2B5EF4-FFF2-40B4-BE49-F238E27FC236}">
                <a16:creationId xmlns:a16="http://schemas.microsoft.com/office/drawing/2014/main" id="{18F47333-AA94-F534-26A4-EE568E4992FA}"/>
              </a:ext>
            </a:extLst>
          </p:cNvPr>
          <p:cNvSpPr txBox="1">
            <a:spLocks/>
          </p:cNvSpPr>
          <p:nvPr/>
        </p:nvSpPr>
        <p:spPr>
          <a:xfrm>
            <a:off x="427934" y="1519559"/>
            <a:ext cx="11344966" cy="534528"/>
          </a:xfrm>
          <a:prstGeom prst="rect">
            <a:avLst/>
          </a:prstGeom>
        </p:spPr>
        <p:txBody>
          <a:bodyPr vert="horz" lIns="38352" tIns="19175" rIns="38352" bIns="19175"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marL="0" indent="0">
              <a:spcBef>
                <a:spcPts val="2200"/>
              </a:spcBef>
              <a:buNone/>
            </a:pPr>
            <a:r>
              <a:rPr lang="en-US" sz="2000" kern="100" dirty="0">
                <a:latin typeface="Arial" panose="020B0604020202020204" pitchFamily="34" charset="0"/>
                <a:cs typeface="Arial" panose="020B0604020202020204" pitchFamily="34" charset="0"/>
              </a:rPr>
              <a:t>Using the Compare tool, you can compare different versions of sheets and models to </a:t>
            </a:r>
            <a:r>
              <a:rPr lang="en-US" sz="2000" kern="100" dirty="0" err="1">
                <a:latin typeface="Arial" panose="020B0604020202020204" pitchFamily="34" charset="0"/>
                <a:cs typeface="Arial" panose="020B0604020202020204" pitchFamily="34" charset="0"/>
              </a:rPr>
              <a:t>identidy</a:t>
            </a:r>
            <a:r>
              <a:rPr lang="en-US" sz="2000" kern="100" dirty="0">
                <a:latin typeface="Arial" panose="020B0604020202020204" pitchFamily="34" charset="0"/>
                <a:cs typeface="Arial" panose="020B0604020202020204" pitchFamily="34" charset="0"/>
              </a:rPr>
              <a:t> added, removed, or modified elements.</a:t>
            </a:r>
          </a:p>
        </p:txBody>
      </p:sp>
      <p:pic>
        <p:nvPicPr>
          <p:cNvPr id="2" name="Picture 1">
            <a:extLst>
              <a:ext uri="{FF2B5EF4-FFF2-40B4-BE49-F238E27FC236}">
                <a16:creationId xmlns:a16="http://schemas.microsoft.com/office/drawing/2014/main" id="{70E760EA-9A30-C9BD-7FFB-8C3C593DECF9}"/>
              </a:ext>
            </a:extLst>
          </p:cNvPr>
          <p:cNvPicPr>
            <a:picLocks noChangeAspect="1"/>
          </p:cNvPicPr>
          <p:nvPr/>
        </p:nvPicPr>
        <p:blipFill>
          <a:blip r:embed="rId3"/>
          <a:stretch>
            <a:fillRect/>
          </a:stretch>
        </p:blipFill>
        <p:spPr>
          <a:xfrm>
            <a:off x="2209800" y="2339395"/>
            <a:ext cx="7772400" cy="4094937"/>
          </a:xfrm>
          <a:prstGeom prst="rect">
            <a:avLst/>
          </a:prstGeom>
        </p:spPr>
      </p:pic>
    </p:spTree>
    <p:extLst>
      <p:ext uri="{BB962C8B-B14F-4D97-AF65-F5344CB8AC3E}">
        <p14:creationId xmlns:p14="http://schemas.microsoft.com/office/powerpoint/2010/main" val="228081017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87CF15-9B3A-C9EC-17C0-4542199125C1}"/>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665840A0-384C-A130-5E94-E2BFDE2311D2}"/>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Specifications</a:t>
            </a:r>
          </a:p>
        </p:txBody>
      </p:sp>
      <p:sp>
        <p:nvSpPr>
          <p:cNvPr id="58" name="Content Placeholder 2">
            <a:extLst>
              <a:ext uri="{FF2B5EF4-FFF2-40B4-BE49-F238E27FC236}">
                <a16:creationId xmlns:a16="http://schemas.microsoft.com/office/drawing/2014/main" id="{B8C78735-C31A-E776-366B-20D05543836B}"/>
              </a:ext>
            </a:extLst>
          </p:cNvPr>
          <p:cNvSpPr txBox="1">
            <a:spLocks/>
          </p:cNvSpPr>
          <p:nvPr/>
        </p:nvSpPr>
        <p:spPr>
          <a:xfrm>
            <a:off x="427934" y="1519559"/>
            <a:ext cx="5668066" cy="534528"/>
          </a:xfrm>
          <a:prstGeom prst="rect">
            <a:avLst/>
          </a:prstGeom>
        </p:spPr>
        <p:txBody>
          <a:bodyPr vert="horz" lIns="38352" tIns="19175" rIns="38352" bIns="19175"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a:spcBef>
                <a:spcPts val="2200"/>
              </a:spcBef>
            </a:pPr>
            <a:r>
              <a:rPr lang="en-US" sz="2000" kern="100" dirty="0">
                <a:latin typeface="Arial" panose="020B0604020202020204" pitchFamily="34" charset="0"/>
                <a:cs typeface="Arial" panose="020B0604020202020204" pitchFamily="34" charset="0"/>
              </a:rPr>
              <a:t>During the specifications publishing process, the Optical Character Recognition (OCR) analyzes high-level specification information, and then breaks out specification documents into a structure by correlating section codes and descriptions.</a:t>
            </a:r>
          </a:p>
          <a:p>
            <a:pPr>
              <a:spcBef>
                <a:spcPts val="2200"/>
              </a:spcBef>
            </a:pPr>
            <a:r>
              <a:rPr lang="en-US" sz="2000" kern="100" dirty="0">
                <a:latin typeface="Arial" panose="020B0604020202020204" pitchFamily="34" charset="0"/>
                <a:cs typeface="Arial" panose="020B0604020202020204" pitchFamily="34" charset="0"/>
              </a:rPr>
              <a:t>Once section codes and descriptions have been extracted, specification sections can be added, modified, and organized during the review stage.</a:t>
            </a:r>
          </a:p>
          <a:p>
            <a:pPr>
              <a:spcBef>
                <a:spcPts val="2200"/>
              </a:spcBef>
            </a:pPr>
            <a:r>
              <a:rPr lang="en-US" sz="2000" kern="100" dirty="0">
                <a:latin typeface="Arial" panose="020B0604020202020204" pitchFamily="34" charset="0"/>
                <a:cs typeface="Arial" panose="020B0604020202020204" pitchFamily="34" charset="0"/>
              </a:rPr>
              <a:t>After publication, specifications can be accessed and viewed by all project members working both in the field and the office, either on web or the Autodesk Forma mobile app.</a:t>
            </a:r>
          </a:p>
        </p:txBody>
      </p:sp>
      <p:pic>
        <p:nvPicPr>
          <p:cNvPr id="2" name="Picture 1">
            <a:extLst>
              <a:ext uri="{FF2B5EF4-FFF2-40B4-BE49-F238E27FC236}">
                <a16:creationId xmlns:a16="http://schemas.microsoft.com/office/drawing/2014/main" id="{CD7A2915-3306-5381-37D9-B1A0E80B975F}"/>
              </a:ext>
            </a:extLst>
          </p:cNvPr>
          <p:cNvPicPr>
            <a:picLocks noChangeAspect="1"/>
          </p:cNvPicPr>
          <p:nvPr/>
        </p:nvPicPr>
        <p:blipFill>
          <a:blip r:embed="rId3"/>
          <a:stretch>
            <a:fillRect/>
          </a:stretch>
        </p:blipFill>
        <p:spPr>
          <a:xfrm>
            <a:off x="6368380" y="1386915"/>
            <a:ext cx="5395686" cy="3536769"/>
          </a:xfrm>
          <a:prstGeom prst="rect">
            <a:avLst/>
          </a:prstGeom>
        </p:spPr>
      </p:pic>
    </p:spTree>
    <p:extLst>
      <p:ext uri="{BB962C8B-B14F-4D97-AF65-F5344CB8AC3E}">
        <p14:creationId xmlns:p14="http://schemas.microsoft.com/office/powerpoint/2010/main" val="256173459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0FFD74-63B8-AE75-6338-3A35BED37A3C}"/>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14A96D10-6CF5-BC5F-6163-F2864AC86A4D}"/>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Reviews</a:t>
            </a:r>
          </a:p>
        </p:txBody>
      </p:sp>
      <p:sp>
        <p:nvSpPr>
          <p:cNvPr id="58" name="Content Placeholder 2">
            <a:extLst>
              <a:ext uri="{FF2B5EF4-FFF2-40B4-BE49-F238E27FC236}">
                <a16:creationId xmlns:a16="http://schemas.microsoft.com/office/drawing/2014/main" id="{37285E2B-E75A-5A16-51A5-F7217B92561E}"/>
              </a:ext>
            </a:extLst>
          </p:cNvPr>
          <p:cNvSpPr txBox="1">
            <a:spLocks/>
          </p:cNvSpPr>
          <p:nvPr/>
        </p:nvSpPr>
        <p:spPr>
          <a:xfrm>
            <a:off x="427933" y="1519559"/>
            <a:ext cx="11110923" cy="534528"/>
          </a:xfrm>
          <a:prstGeom prst="rect">
            <a:avLst/>
          </a:prstGeom>
        </p:spPr>
        <p:txBody>
          <a:bodyPr vert="horz" lIns="38352" tIns="19175" rIns="38352" bIns="19175"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marL="0" indent="0">
              <a:spcBef>
                <a:spcPts val="2200"/>
              </a:spcBef>
              <a:buNone/>
            </a:pPr>
            <a:r>
              <a:rPr lang="en-US" sz="2000" kern="100" dirty="0">
                <a:latin typeface="Arial" panose="020B0604020202020204" pitchFamily="34" charset="0"/>
                <a:cs typeface="Arial" panose="020B0604020202020204" pitchFamily="34" charset="0"/>
              </a:rPr>
              <a:t>As a document manager, you need to distribute project drawings, models, and files for review and approval, before construction can begin. The approval workflow feature enables project administrators to facilitate, control, and automate the distribution of files to project members. Members designated as reviewers can then review and comment on the files, and members designated as approvers can give final approval for the files to be used.</a:t>
            </a:r>
          </a:p>
        </p:txBody>
      </p:sp>
      <p:pic>
        <p:nvPicPr>
          <p:cNvPr id="3" name="Picture 2">
            <a:extLst>
              <a:ext uri="{FF2B5EF4-FFF2-40B4-BE49-F238E27FC236}">
                <a16:creationId xmlns:a16="http://schemas.microsoft.com/office/drawing/2014/main" id="{8BFD32F3-C35D-9B0B-C1F4-0141FAA64E86}"/>
              </a:ext>
            </a:extLst>
          </p:cNvPr>
          <p:cNvPicPr>
            <a:picLocks noChangeAspect="1"/>
          </p:cNvPicPr>
          <p:nvPr/>
        </p:nvPicPr>
        <p:blipFill>
          <a:blip r:embed="rId3"/>
          <a:stretch>
            <a:fillRect/>
          </a:stretch>
        </p:blipFill>
        <p:spPr>
          <a:xfrm>
            <a:off x="2097194" y="3334690"/>
            <a:ext cx="7772400" cy="2938447"/>
          </a:xfrm>
          <a:prstGeom prst="rect">
            <a:avLst/>
          </a:prstGeom>
        </p:spPr>
      </p:pic>
    </p:spTree>
    <p:extLst>
      <p:ext uri="{BB962C8B-B14F-4D97-AF65-F5344CB8AC3E}">
        <p14:creationId xmlns:p14="http://schemas.microsoft.com/office/powerpoint/2010/main" val="359934660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62C495-F735-EE0C-CC8E-05F136BD7616}"/>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DB15E075-445C-DFC7-C0E3-7279BCFF93D6}"/>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Transmittals</a:t>
            </a:r>
          </a:p>
        </p:txBody>
      </p:sp>
      <p:sp>
        <p:nvSpPr>
          <p:cNvPr id="58" name="Content Placeholder 2">
            <a:extLst>
              <a:ext uri="{FF2B5EF4-FFF2-40B4-BE49-F238E27FC236}">
                <a16:creationId xmlns:a16="http://schemas.microsoft.com/office/drawing/2014/main" id="{EFFB0347-3437-B0E9-54C4-25D0BA540576}"/>
              </a:ext>
            </a:extLst>
          </p:cNvPr>
          <p:cNvSpPr txBox="1">
            <a:spLocks/>
          </p:cNvSpPr>
          <p:nvPr/>
        </p:nvSpPr>
        <p:spPr>
          <a:xfrm>
            <a:off x="427933" y="1519558"/>
            <a:ext cx="11110923" cy="1339755"/>
          </a:xfrm>
          <a:prstGeom prst="rect">
            <a:avLst/>
          </a:prstGeom>
        </p:spPr>
        <p:txBody>
          <a:bodyPr vert="horz" lIns="38352" tIns="19175" rIns="38352" bIns="19175"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marL="0" indent="0">
              <a:spcBef>
                <a:spcPts val="2200"/>
              </a:spcBef>
              <a:buNone/>
            </a:pPr>
            <a:r>
              <a:rPr lang="en-US" sz="2000" kern="100" dirty="0">
                <a:latin typeface="Arial" panose="020B0604020202020204" pitchFamily="34" charset="0"/>
                <a:cs typeface="Arial" panose="020B0604020202020204" pitchFamily="34" charset="0"/>
              </a:rPr>
              <a:t>A transmittal is a formal means of sending files to another project member and non-members. The Transmittals tool in Forma Data Management allows you to see a list of all transmittals along with details like the: status, transmittal ID, title, sender, recipients, creation date, and number of files included.</a:t>
            </a:r>
          </a:p>
        </p:txBody>
      </p:sp>
      <p:pic>
        <p:nvPicPr>
          <p:cNvPr id="2" name="Picture 1">
            <a:extLst>
              <a:ext uri="{FF2B5EF4-FFF2-40B4-BE49-F238E27FC236}">
                <a16:creationId xmlns:a16="http://schemas.microsoft.com/office/drawing/2014/main" id="{0A1D3A04-FB81-EA9D-472C-CE5DD735E8AD}"/>
              </a:ext>
            </a:extLst>
          </p:cNvPr>
          <p:cNvPicPr>
            <a:picLocks noChangeAspect="1"/>
          </p:cNvPicPr>
          <p:nvPr/>
        </p:nvPicPr>
        <p:blipFill>
          <a:blip r:embed="rId3"/>
          <a:stretch>
            <a:fillRect/>
          </a:stretch>
        </p:blipFill>
        <p:spPr>
          <a:xfrm>
            <a:off x="1883735" y="2991956"/>
            <a:ext cx="8424530" cy="3442376"/>
          </a:xfrm>
          <a:prstGeom prst="rect">
            <a:avLst/>
          </a:prstGeom>
        </p:spPr>
      </p:pic>
    </p:spTree>
    <p:extLst>
      <p:ext uri="{BB962C8B-B14F-4D97-AF65-F5344CB8AC3E}">
        <p14:creationId xmlns:p14="http://schemas.microsoft.com/office/powerpoint/2010/main" val="38510963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5CCA6A3-9FF7-B505-1D02-78AAA6692007}"/>
              </a:ext>
            </a:extLst>
          </p:cNvPr>
          <p:cNvSpPr>
            <a:spLocks noGrp="1"/>
          </p:cNvSpPr>
          <p:nvPr>
            <p:ph sz="quarter" idx="51"/>
          </p:nvPr>
        </p:nvSpPr>
        <p:spPr>
          <a:xfrm>
            <a:off x="430212" y="1541387"/>
            <a:ext cx="11353800" cy="4260850"/>
          </a:xfrm>
        </p:spPr>
        <p:txBody>
          <a:bodyPr vert="horz" lIns="0" tIns="0" rIns="0" bIns="0" rtlCol="0" anchor="t">
            <a:noAutofit/>
          </a:bodyPr>
          <a:lstStyle/>
          <a:p>
            <a:pPr marL="0" indent="0">
              <a:buNone/>
            </a:pPr>
            <a:r>
              <a:rPr lang="en-US" dirty="0">
                <a:latin typeface="Arial" panose="020B0604020202020204" pitchFamily="34" charset="0"/>
                <a:ea typeface="Artifakt Element"/>
                <a:cs typeface="Arial" panose="020B0604020202020204" pitchFamily="34" charset="0"/>
              </a:rPr>
              <a:t>After completing this course, you’ll be able to:</a:t>
            </a:r>
          </a:p>
          <a:p>
            <a:pPr lvl="0" fontAlgn="base"/>
            <a:r>
              <a:rPr lang="en-US">
                <a:latin typeface="Arial" panose="020B0604020202020204" pitchFamily="34" charset="0"/>
                <a:cs typeface="Arial" panose="020B0604020202020204" pitchFamily="34" charset="0"/>
              </a:rPr>
              <a:t>Build </a:t>
            </a:r>
            <a:r>
              <a:rPr lang="en-US" dirty="0">
                <a:latin typeface="Arial" panose="020B0604020202020204" pitchFamily="34" charset="0"/>
                <a:cs typeface="Arial" panose="020B0604020202020204" pitchFamily="34" charset="0"/>
              </a:rPr>
              <a:t>a professional folder structure to keep project data organized.</a:t>
            </a:r>
          </a:p>
          <a:p>
            <a:pPr lvl="0" fontAlgn="base"/>
            <a:r>
              <a:rPr lang="en-US" dirty="0">
                <a:latin typeface="Arial" panose="020B0604020202020204" pitchFamily="34" charset="0"/>
                <a:cs typeface="Arial" panose="020B0604020202020204" pitchFamily="34" charset="0"/>
              </a:rPr>
              <a:t>Control access by setting permissions for different team members.</a:t>
            </a:r>
          </a:p>
          <a:p>
            <a:pPr lvl="0" fontAlgn="base"/>
            <a:r>
              <a:rPr lang="en-US" dirty="0">
                <a:latin typeface="Arial" panose="020B0604020202020204" pitchFamily="34" charset="0"/>
                <a:cs typeface="Arial" panose="020B0604020202020204" pitchFamily="34" charset="0"/>
              </a:rPr>
              <a:t>Upload and view 3D models and 2D drawings in a web browser.</a:t>
            </a:r>
          </a:p>
          <a:p>
            <a:pPr lvl="0" fontAlgn="base"/>
            <a:r>
              <a:rPr lang="en-US" dirty="0">
                <a:latin typeface="Arial" panose="020B0604020202020204" pitchFamily="34" charset="0"/>
                <a:cs typeface="Arial" panose="020B0604020202020204" pitchFamily="34" charset="0"/>
              </a:rPr>
              <a:t>Compare file versions to quickly see what has changed.</a:t>
            </a:r>
          </a:p>
          <a:p>
            <a:pPr lvl="0" fontAlgn="base"/>
            <a:r>
              <a:rPr lang="en-US" dirty="0">
                <a:latin typeface="Arial" panose="020B0604020202020204" pitchFamily="34" charset="0"/>
                <a:cs typeface="Arial" panose="020B0604020202020204" pitchFamily="34" charset="0"/>
              </a:rPr>
              <a:t>Create digital markups and assign Issues to track project tasks.</a:t>
            </a:r>
          </a:p>
          <a:p>
            <a:pPr lvl="0" fontAlgn="base"/>
            <a:r>
              <a:rPr lang="en-US" dirty="0">
                <a:latin typeface="Arial" panose="020B0604020202020204" pitchFamily="34" charset="0"/>
                <a:cs typeface="Arial" panose="020B0604020202020204" pitchFamily="34" charset="0"/>
              </a:rPr>
              <a:t>Manage formal document handoffs using Reviews and Transmittals.</a:t>
            </a:r>
          </a:p>
          <a:p>
            <a:pPr lvl="0" fontAlgn="base"/>
            <a:r>
              <a:rPr lang="en-US" dirty="0">
                <a:latin typeface="Arial" panose="020B0604020202020204" pitchFamily="34" charset="0"/>
                <a:cs typeface="Arial" panose="020B0604020202020204" pitchFamily="34" charset="0"/>
              </a:rPr>
              <a:t>Generate automated reports to update the team on project status</a:t>
            </a:r>
            <a:r>
              <a:rPr lang="en-US" dirty="0"/>
              <a:t>.</a:t>
            </a:r>
          </a:p>
          <a:p>
            <a:pPr lvl="0" fontAlgn="base"/>
            <a:endParaRPr lang="en-US" dirty="0">
              <a:latin typeface="Arial" panose="020B0604020202020204" pitchFamily="34" charset="0"/>
              <a:cs typeface="Arial" panose="020B0604020202020204" pitchFamily="34" charset="0"/>
            </a:endParaRPr>
          </a:p>
          <a:p>
            <a:pPr marL="0" lvl="0" indent="0" fontAlgn="base">
              <a:buNone/>
            </a:pPr>
            <a:endParaRPr lang="en-US" dirty="0">
              <a:latin typeface="Arial" panose="020B0604020202020204" pitchFamily="34" charset="0"/>
              <a:cs typeface="Arial" panose="020B0604020202020204" pitchFamily="34" charset="0"/>
            </a:endParaRPr>
          </a:p>
          <a:p>
            <a:pPr lvl="0"/>
            <a:endParaRPr lang="en-US" dirty="0">
              <a:latin typeface="Arial" panose="020B0604020202020204" pitchFamily="34" charset="0"/>
              <a:cs typeface="Arial" panose="020B0604020202020204" pitchFamily="34" charset="0"/>
            </a:endParaRPr>
          </a:p>
          <a:p>
            <a:pPr lvl="0"/>
            <a:endParaRPr lang="en-US" dirty="0">
              <a:latin typeface="Arial" panose="020B0604020202020204" pitchFamily="34" charset="0"/>
              <a:cs typeface="Arial" panose="020B0604020202020204" pitchFamily="34" charset="0"/>
            </a:endParaRPr>
          </a:p>
          <a:p>
            <a:pPr marL="0" lvl="0" indent="0">
              <a:buNone/>
            </a:pPr>
            <a:endParaRPr lang="en-US" dirty="0">
              <a:latin typeface="Arial" panose="020B0604020202020204" pitchFamily="34" charset="0"/>
              <a:cs typeface="Arial" panose="020B0604020202020204" pitchFamily="34" charset="0"/>
            </a:endParaRPr>
          </a:p>
        </p:txBody>
      </p:sp>
      <p:sp>
        <p:nvSpPr>
          <p:cNvPr id="4" name="Title 3">
            <a:extLst>
              <a:ext uri="{FF2B5EF4-FFF2-40B4-BE49-F238E27FC236}">
                <a16:creationId xmlns:a16="http://schemas.microsoft.com/office/drawing/2014/main" id="{0D2012F7-E679-8B67-9B0D-680D810F04A6}"/>
              </a:ext>
            </a:extLst>
          </p:cNvPr>
          <p:cNvSpPr>
            <a:spLocks noGrp="1"/>
          </p:cNvSpPr>
          <p:nvPr>
            <p:ph type="title"/>
          </p:nvPr>
        </p:nvSpPr>
        <p:spPr/>
        <p:txBody>
          <a:bodyPr/>
          <a:lstStyle/>
          <a:p>
            <a:r>
              <a:rPr lang="en-US" dirty="0">
                <a:latin typeface="Arial" panose="020B0604020202020204" pitchFamily="34" charset="0"/>
                <a:ea typeface="+mj-lt"/>
                <a:cs typeface="Arial" panose="020B0604020202020204" pitchFamily="34" charset="0"/>
              </a:rPr>
              <a:t>Learning objectives</a:t>
            </a: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2981238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9D2279-A176-F270-C072-5B6B0A48806F}"/>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805342EF-7708-5BE3-4E70-4F3C2A9E9C78}"/>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Reports</a:t>
            </a:r>
          </a:p>
        </p:txBody>
      </p:sp>
      <p:sp>
        <p:nvSpPr>
          <p:cNvPr id="58" name="Content Placeholder 2">
            <a:extLst>
              <a:ext uri="{FF2B5EF4-FFF2-40B4-BE49-F238E27FC236}">
                <a16:creationId xmlns:a16="http://schemas.microsoft.com/office/drawing/2014/main" id="{0C7045F0-BB4F-B604-9E85-8629D43CA719}"/>
              </a:ext>
            </a:extLst>
          </p:cNvPr>
          <p:cNvSpPr txBox="1">
            <a:spLocks/>
          </p:cNvSpPr>
          <p:nvPr/>
        </p:nvSpPr>
        <p:spPr>
          <a:xfrm>
            <a:off x="427933" y="1519558"/>
            <a:ext cx="4332753" cy="1339755"/>
          </a:xfrm>
          <a:prstGeom prst="rect">
            <a:avLst/>
          </a:prstGeom>
        </p:spPr>
        <p:txBody>
          <a:bodyPr vert="horz" lIns="38352" tIns="19175" rIns="38352" bIns="19175"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a:spcBef>
                <a:spcPts val="2200"/>
              </a:spcBef>
            </a:pPr>
            <a:r>
              <a:rPr lang="en-US" sz="2000" kern="100" dirty="0">
                <a:latin typeface="Arial" panose="020B0604020202020204" pitchFamily="34" charset="0"/>
                <a:cs typeface="Arial" panose="020B0604020202020204" pitchFamily="34" charset="0"/>
              </a:rPr>
              <a:t>A report is a customizable and formatted document that summarizes items such as issues, RFIs, forms, assets, or submittals.</a:t>
            </a:r>
          </a:p>
          <a:p>
            <a:pPr>
              <a:spcBef>
                <a:spcPts val="2200"/>
              </a:spcBef>
            </a:pPr>
            <a:r>
              <a:rPr lang="en-US" sz="2000" kern="100" dirty="0">
                <a:latin typeface="Arial" panose="020B0604020202020204" pitchFamily="34" charset="0"/>
                <a:cs typeface="Arial" panose="020B0604020202020204" pitchFamily="34" charset="0"/>
              </a:rPr>
              <a:t>A report can be scheduled to run automatically on a regular cadence, exported, and shared with relevant stakeholders to help construction teams maintain transparency and ensure that all aspects of a project are tracked, documented, and communicated.</a:t>
            </a:r>
          </a:p>
        </p:txBody>
      </p:sp>
      <p:pic>
        <p:nvPicPr>
          <p:cNvPr id="3" name="Picture 2">
            <a:extLst>
              <a:ext uri="{FF2B5EF4-FFF2-40B4-BE49-F238E27FC236}">
                <a16:creationId xmlns:a16="http://schemas.microsoft.com/office/drawing/2014/main" id="{273C0675-4B7E-B26C-24E5-EED4BC206017}"/>
              </a:ext>
            </a:extLst>
          </p:cNvPr>
          <p:cNvPicPr>
            <a:picLocks noChangeAspect="1"/>
          </p:cNvPicPr>
          <p:nvPr/>
        </p:nvPicPr>
        <p:blipFill>
          <a:blip r:embed="rId3"/>
          <a:srcRect r="18324"/>
          <a:stretch>
            <a:fillRect/>
          </a:stretch>
        </p:blipFill>
        <p:spPr>
          <a:xfrm>
            <a:off x="5219700" y="1386915"/>
            <a:ext cx="6348186" cy="3485185"/>
          </a:xfrm>
          <a:prstGeom prst="rect">
            <a:avLst/>
          </a:prstGeom>
        </p:spPr>
      </p:pic>
    </p:spTree>
    <p:extLst>
      <p:ext uri="{BB962C8B-B14F-4D97-AF65-F5344CB8AC3E}">
        <p14:creationId xmlns:p14="http://schemas.microsoft.com/office/powerpoint/2010/main" val="383309041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7">
            <a:extLst>
              <a:ext uri="{FF2B5EF4-FFF2-40B4-BE49-F238E27FC236}">
                <a16:creationId xmlns:a16="http://schemas.microsoft.com/office/drawing/2014/main" id="{A026ADE6-05AE-175D-2488-A463C8C1D47A}"/>
              </a:ext>
            </a:extLst>
          </p:cNvPr>
          <p:cNvPicPr>
            <a:picLocks noGrp="1" noChangeAspect="1"/>
          </p:cNvPicPr>
          <p:nvPr>
            <p:ph type="pic" sz="quarter" idx="11"/>
          </p:nvPr>
        </p:nvPicPr>
        <p:blipFill>
          <a:blip r:embed="rId2"/>
          <a:srcRect/>
          <a:stretch>
            <a:fillRect/>
          </a:stretch>
        </p:blipFill>
        <p:spPr>
          <a:xfrm>
            <a:off x="20" y="10"/>
            <a:ext cx="12191980" cy="6857990"/>
          </a:xfrm>
          <a:prstGeom prst="rect">
            <a:avLst/>
          </a:prstGeom>
          <a:noFill/>
        </p:spPr>
      </p:pic>
      <p:sp>
        <p:nvSpPr>
          <p:cNvPr id="6" name="Slide Number Placeholder 5" hidden="1">
            <a:extLst>
              <a:ext uri="{FF2B5EF4-FFF2-40B4-BE49-F238E27FC236}">
                <a16:creationId xmlns:a16="http://schemas.microsoft.com/office/drawing/2014/main" id="{195D3C6E-F171-7833-F726-FD7B7BF32C8D}"/>
              </a:ext>
            </a:extLst>
          </p:cNvPr>
          <p:cNvSpPr>
            <a:spLocks noGrp="1"/>
          </p:cNvSpPr>
          <p:nvPr>
            <p:ph type="sldNum" sz="quarter" idx="4294967295"/>
          </p:nvPr>
        </p:nvSpPr>
        <p:spPr>
          <a:xfrm>
            <a:off x="9043733" y="6421359"/>
            <a:ext cx="2740279" cy="254983"/>
          </a:xfrm>
        </p:spPr>
        <p:txBody>
          <a:bodyPr/>
          <a:lstStyle/>
          <a:p>
            <a:pPr>
              <a:spcAft>
                <a:spcPts val="600"/>
              </a:spcAft>
            </a:pPr>
            <a:fld id="{D425CD52-4183-C145-916A-AE90310D9D4E}" type="slidenum">
              <a:rPr lang="en-US" smtClean="0"/>
              <a:pPr>
                <a:spcAft>
                  <a:spcPts val="600"/>
                </a:spcAft>
              </a:pPr>
              <a:t>21</a:t>
            </a:fld>
            <a:endParaRPr lang="en-US"/>
          </a:p>
        </p:txBody>
      </p:sp>
    </p:spTree>
    <p:extLst>
      <p:ext uri="{BB962C8B-B14F-4D97-AF65-F5344CB8AC3E}">
        <p14:creationId xmlns:p14="http://schemas.microsoft.com/office/powerpoint/2010/main" val="613185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FF2BF8-0486-672E-379F-359832FC1AEE}"/>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7C800062-1D3E-D69A-AF0D-67B7036520E4}"/>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Join a project on Autodesk Forma for Construction</a:t>
            </a:r>
          </a:p>
        </p:txBody>
      </p:sp>
      <p:sp>
        <p:nvSpPr>
          <p:cNvPr id="58" name="Content Placeholder 2">
            <a:extLst>
              <a:ext uri="{FF2B5EF4-FFF2-40B4-BE49-F238E27FC236}">
                <a16:creationId xmlns:a16="http://schemas.microsoft.com/office/drawing/2014/main" id="{1F57624B-DA6C-DA08-28E8-A6DC81C205C1}"/>
              </a:ext>
            </a:extLst>
          </p:cNvPr>
          <p:cNvSpPr txBox="1">
            <a:spLocks/>
          </p:cNvSpPr>
          <p:nvPr/>
        </p:nvSpPr>
        <p:spPr>
          <a:xfrm>
            <a:off x="427934" y="1519559"/>
            <a:ext cx="6411405" cy="3910710"/>
          </a:xfrm>
          <a:prstGeom prst="rect">
            <a:avLst/>
          </a:prstGeom>
        </p:spPr>
        <p:txBody>
          <a:bodyPr vert="horz" lIns="38352" tIns="19175" rIns="38352" bIns="19175"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a:spcBef>
                <a:spcPts val="2200"/>
              </a:spcBef>
            </a:pPr>
            <a:r>
              <a:rPr lang="en-US" sz="2000" kern="100" dirty="0">
                <a:latin typeface="Arial" panose="020B0604020202020204" pitchFamily="34" charset="0"/>
                <a:cs typeface="Arial" panose="020B0604020202020204" pitchFamily="34" charset="0"/>
              </a:rPr>
              <a:t>Students will receive an invitation email from Autodesk Forma to join the project.</a:t>
            </a:r>
          </a:p>
          <a:p>
            <a:pPr>
              <a:spcBef>
                <a:spcPts val="2200"/>
              </a:spcBef>
            </a:pPr>
            <a:r>
              <a:rPr lang="en-US" sz="2000" kern="100" dirty="0">
                <a:latin typeface="Arial" panose="020B0604020202020204" pitchFamily="34" charset="0"/>
                <a:cs typeface="Arial" panose="020B0604020202020204" pitchFamily="34" charset="0"/>
              </a:rPr>
              <a:t>To login to Autodesk Forma, use your credentials at </a:t>
            </a:r>
            <a:r>
              <a:rPr lang="en-US" sz="2000" kern="100" dirty="0" err="1">
                <a:latin typeface="Arial" panose="020B0604020202020204" pitchFamily="34" charset="0"/>
                <a:cs typeface="Arial" panose="020B0604020202020204" pitchFamily="34" charset="0"/>
              </a:rPr>
              <a:t>acc.autodesk.com</a:t>
            </a:r>
            <a:endParaRPr lang="en-US" sz="2000" kern="100" dirty="0">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EBC2DB66-2D7A-C80C-3FA9-545FA22ECCD2}"/>
              </a:ext>
            </a:extLst>
          </p:cNvPr>
          <p:cNvPicPr>
            <a:picLocks noChangeAspect="1"/>
          </p:cNvPicPr>
          <p:nvPr/>
        </p:nvPicPr>
        <p:blipFill>
          <a:blip r:embed="rId3"/>
          <a:stretch>
            <a:fillRect/>
          </a:stretch>
        </p:blipFill>
        <p:spPr>
          <a:xfrm>
            <a:off x="7091258" y="1519559"/>
            <a:ext cx="4681642" cy="4236098"/>
          </a:xfrm>
          <a:prstGeom prst="rect">
            <a:avLst/>
          </a:prstGeom>
        </p:spPr>
      </p:pic>
    </p:spTree>
    <p:extLst>
      <p:ext uri="{BB962C8B-B14F-4D97-AF65-F5344CB8AC3E}">
        <p14:creationId xmlns:p14="http://schemas.microsoft.com/office/powerpoint/2010/main" val="36050633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8424C1-8965-5E77-70D0-988A7949905B}"/>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6C48FDE3-38B5-4251-78B3-03A875C7D990}"/>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Forma Data Management</a:t>
            </a:r>
          </a:p>
        </p:txBody>
      </p:sp>
      <p:sp>
        <p:nvSpPr>
          <p:cNvPr id="58" name="Content Placeholder 2">
            <a:extLst>
              <a:ext uri="{FF2B5EF4-FFF2-40B4-BE49-F238E27FC236}">
                <a16:creationId xmlns:a16="http://schemas.microsoft.com/office/drawing/2014/main" id="{C457A07B-8A9D-4DDC-1769-E76D5126F17D}"/>
              </a:ext>
            </a:extLst>
          </p:cNvPr>
          <p:cNvSpPr txBox="1">
            <a:spLocks/>
          </p:cNvSpPr>
          <p:nvPr/>
        </p:nvSpPr>
        <p:spPr>
          <a:xfrm>
            <a:off x="427934" y="1519559"/>
            <a:ext cx="11336132" cy="3910710"/>
          </a:xfrm>
          <a:prstGeom prst="rect">
            <a:avLst/>
          </a:prstGeom>
        </p:spPr>
        <p:txBody>
          <a:bodyPr vert="horz" lIns="38352" tIns="19175" rIns="38352" bIns="19175"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marL="0" indent="0">
              <a:buNone/>
            </a:pPr>
            <a:r>
              <a:rPr lang="en-US" sz="2000" kern="100" dirty="0">
                <a:latin typeface="Arial" panose="020B0604020202020204" pitchFamily="34" charset="0"/>
                <a:cs typeface="Arial" panose="020B0604020202020204" pitchFamily="34" charset="0"/>
              </a:rPr>
              <a:t>With Forma Data Management, you can organize your files and folder for use throughout your project. You can distribute files to the field, publish sheets, conduct file reviews, create transmittals, and track file issues.</a:t>
            </a:r>
          </a:p>
        </p:txBody>
      </p:sp>
      <p:pic>
        <p:nvPicPr>
          <p:cNvPr id="2" name="Picture 1">
            <a:extLst>
              <a:ext uri="{FF2B5EF4-FFF2-40B4-BE49-F238E27FC236}">
                <a16:creationId xmlns:a16="http://schemas.microsoft.com/office/drawing/2014/main" id="{81F3D5E9-1587-B375-25FB-E69282F59C8B}"/>
              </a:ext>
            </a:extLst>
          </p:cNvPr>
          <p:cNvPicPr>
            <a:picLocks noChangeAspect="1"/>
          </p:cNvPicPr>
          <p:nvPr/>
        </p:nvPicPr>
        <p:blipFill>
          <a:blip r:embed="rId3"/>
          <a:stretch>
            <a:fillRect/>
          </a:stretch>
        </p:blipFill>
        <p:spPr>
          <a:xfrm>
            <a:off x="2447967" y="2618979"/>
            <a:ext cx="7772400" cy="4093648"/>
          </a:xfrm>
          <a:prstGeom prst="rect">
            <a:avLst/>
          </a:prstGeom>
        </p:spPr>
      </p:pic>
    </p:spTree>
    <p:extLst>
      <p:ext uri="{BB962C8B-B14F-4D97-AF65-F5344CB8AC3E}">
        <p14:creationId xmlns:p14="http://schemas.microsoft.com/office/powerpoint/2010/main" val="15864889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18B86A-F81D-D01A-DCEF-05989AD81DD9}"/>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6E1A7887-7D86-4169-E891-0D764C395DBA}"/>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Folder permissions</a:t>
            </a:r>
          </a:p>
        </p:txBody>
      </p:sp>
      <p:sp>
        <p:nvSpPr>
          <p:cNvPr id="58" name="Content Placeholder 2">
            <a:extLst>
              <a:ext uri="{FF2B5EF4-FFF2-40B4-BE49-F238E27FC236}">
                <a16:creationId xmlns:a16="http://schemas.microsoft.com/office/drawing/2014/main" id="{4550D955-57BE-26C5-4441-F3E92498C3B7}"/>
              </a:ext>
            </a:extLst>
          </p:cNvPr>
          <p:cNvSpPr txBox="1">
            <a:spLocks/>
          </p:cNvSpPr>
          <p:nvPr/>
        </p:nvSpPr>
        <p:spPr>
          <a:xfrm>
            <a:off x="427934" y="1519559"/>
            <a:ext cx="4724834" cy="3910710"/>
          </a:xfrm>
          <a:prstGeom prst="rect">
            <a:avLst/>
          </a:prstGeom>
        </p:spPr>
        <p:txBody>
          <a:bodyPr vert="horz" lIns="38352" tIns="19175" rIns="38352" bIns="19175"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a:spcBef>
                <a:spcPts val="1200"/>
              </a:spcBef>
            </a:pPr>
            <a:r>
              <a:rPr lang="en-US" sz="2000" kern="100" dirty="0">
                <a:latin typeface="Arial" panose="020B0604020202020204" pitchFamily="34" charset="0"/>
                <a:cs typeface="Arial" panose="020B0604020202020204" pitchFamily="34" charset="0"/>
              </a:rPr>
              <a:t>Folder permissions can be used to control access to files and the actions that members can take with the files.</a:t>
            </a:r>
          </a:p>
          <a:p>
            <a:pPr>
              <a:spcBef>
                <a:spcPts val="1200"/>
              </a:spcBef>
            </a:pPr>
            <a:r>
              <a:rPr lang="en-US" sz="2000" kern="100" dirty="0">
                <a:latin typeface="Arial" panose="020B0604020202020204" pitchFamily="34" charset="0"/>
                <a:cs typeface="Arial" panose="020B0604020202020204" pitchFamily="34" charset="0"/>
              </a:rPr>
              <a:t>Subfolders automatically inherit the permission level of the parent folder; however, they can be changed later. If changed, subfolder permissions must either match or have a greater permission level of the parent folder.</a:t>
            </a:r>
          </a:p>
          <a:p>
            <a:pPr>
              <a:spcBef>
                <a:spcPts val="1200"/>
              </a:spcBef>
            </a:pPr>
            <a:endParaRPr lang="en-US" sz="2000" kern="100" dirty="0">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E72E0B21-887E-1D80-80D4-F9D79F3BF1F0}"/>
              </a:ext>
            </a:extLst>
          </p:cNvPr>
          <p:cNvPicPr>
            <a:picLocks noChangeAspect="1"/>
          </p:cNvPicPr>
          <p:nvPr/>
        </p:nvPicPr>
        <p:blipFill>
          <a:blip r:embed="rId3"/>
          <a:stretch>
            <a:fillRect/>
          </a:stretch>
        </p:blipFill>
        <p:spPr>
          <a:xfrm>
            <a:off x="5301047" y="1519559"/>
            <a:ext cx="6664411" cy="4046249"/>
          </a:xfrm>
          <a:prstGeom prst="rect">
            <a:avLst/>
          </a:prstGeom>
        </p:spPr>
      </p:pic>
    </p:spTree>
    <p:extLst>
      <p:ext uri="{BB962C8B-B14F-4D97-AF65-F5344CB8AC3E}">
        <p14:creationId xmlns:p14="http://schemas.microsoft.com/office/powerpoint/2010/main" val="6534324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21B8BB-D839-7142-7A9B-C0BAE548A33B}"/>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73C37B2A-58DB-C177-D94F-9E5047A7E0E8}"/>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Navigate 3D models</a:t>
            </a:r>
          </a:p>
        </p:txBody>
      </p:sp>
      <p:sp>
        <p:nvSpPr>
          <p:cNvPr id="58" name="Content Placeholder 2">
            <a:extLst>
              <a:ext uri="{FF2B5EF4-FFF2-40B4-BE49-F238E27FC236}">
                <a16:creationId xmlns:a16="http://schemas.microsoft.com/office/drawing/2014/main" id="{066927A8-6179-588A-B78E-0CF810925EF1}"/>
              </a:ext>
            </a:extLst>
          </p:cNvPr>
          <p:cNvSpPr txBox="1">
            <a:spLocks/>
          </p:cNvSpPr>
          <p:nvPr/>
        </p:nvSpPr>
        <p:spPr>
          <a:xfrm>
            <a:off x="427934" y="1519559"/>
            <a:ext cx="4724834" cy="3910710"/>
          </a:xfrm>
          <a:prstGeom prst="rect">
            <a:avLst/>
          </a:prstGeom>
        </p:spPr>
        <p:txBody>
          <a:bodyPr vert="horz" lIns="38352" tIns="19175" rIns="38352" bIns="19175"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marL="0" indent="0">
              <a:buNone/>
            </a:pPr>
            <a:r>
              <a:rPr lang="en-US" sz="2000" kern="100" dirty="0">
                <a:latin typeface="Arial" panose="020B0604020202020204" pitchFamily="34" charset="0"/>
                <a:cs typeface="Arial" panose="020B0604020202020204" pitchFamily="34" charset="0"/>
              </a:rPr>
              <a:t>The viewing toolbar provides various tools for you to navigate your file content. The toolbar is on the bottom of the viewer. You can orbit, pan, zoom window, and view the model from a first-person view.</a:t>
            </a:r>
          </a:p>
          <a:p>
            <a:pPr marL="0" indent="0">
              <a:buNone/>
            </a:pPr>
            <a:endParaRPr lang="en-US" sz="2000" kern="100" dirty="0">
              <a:latin typeface="Arial" panose="020B0604020202020204" pitchFamily="34" charset="0"/>
              <a:cs typeface="Arial" panose="020B0604020202020204" pitchFamily="34" charset="0"/>
            </a:endParaRPr>
          </a:p>
        </p:txBody>
      </p:sp>
      <p:pic>
        <p:nvPicPr>
          <p:cNvPr id="2" name="Picture 1">
            <a:extLst>
              <a:ext uri="{FF2B5EF4-FFF2-40B4-BE49-F238E27FC236}">
                <a16:creationId xmlns:a16="http://schemas.microsoft.com/office/drawing/2014/main" id="{762ECE09-FD43-D115-FAD8-2517F7A7C9B0}"/>
              </a:ext>
            </a:extLst>
          </p:cNvPr>
          <p:cNvPicPr>
            <a:picLocks noChangeAspect="1"/>
          </p:cNvPicPr>
          <p:nvPr/>
        </p:nvPicPr>
        <p:blipFill>
          <a:blip r:embed="rId3"/>
          <a:stretch>
            <a:fillRect/>
          </a:stretch>
        </p:blipFill>
        <p:spPr>
          <a:xfrm>
            <a:off x="5227467" y="1519559"/>
            <a:ext cx="6545433" cy="4173401"/>
          </a:xfrm>
          <a:prstGeom prst="rect">
            <a:avLst/>
          </a:prstGeom>
        </p:spPr>
      </p:pic>
      <p:pic>
        <p:nvPicPr>
          <p:cNvPr id="3" name="Picture 2">
            <a:extLst>
              <a:ext uri="{FF2B5EF4-FFF2-40B4-BE49-F238E27FC236}">
                <a16:creationId xmlns:a16="http://schemas.microsoft.com/office/drawing/2014/main" id="{AF9BAFC9-70C5-1BAA-2B80-1975078831EE}"/>
              </a:ext>
            </a:extLst>
          </p:cNvPr>
          <p:cNvPicPr>
            <a:picLocks noChangeAspect="1"/>
          </p:cNvPicPr>
          <p:nvPr/>
        </p:nvPicPr>
        <p:blipFill>
          <a:blip r:embed="rId4"/>
          <a:srcRect t="18652" r="1530" b="11741"/>
          <a:stretch>
            <a:fillRect/>
          </a:stretch>
        </p:blipFill>
        <p:spPr>
          <a:xfrm>
            <a:off x="653970" y="4791920"/>
            <a:ext cx="4207397" cy="770994"/>
          </a:xfrm>
          <a:prstGeom prst="rect">
            <a:avLst/>
          </a:prstGeom>
        </p:spPr>
      </p:pic>
    </p:spTree>
    <p:extLst>
      <p:ext uri="{BB962C8B-B14F-4D97-AF65-F5344CB8AC3E}">
        <p14:creationId xmlns:p14="http://schemas.microsoft.com/office/powerpoint/2010/main" val="16168043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2C0427-8120-3372-CCD0-255EE65EE8B9}"/>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6BE2C527-E066-AA29-BBBC-85C749027BF5}"/>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Take measurements in 3D</a:t>
            </a:r>
          </a:p>
        </p:txBody>
      </p:sp>
      <p:sp>
        <p:nvSpPr>
          <p:cNvPr id="58" name="Content Placeholder 2">
            <a:extLst>
              <a:ext uri="{FF2B5EF4-FFF2-40B4-BE49-F238E27FC236}">
                <a16:creationId xmlns:a16="http://schemas.microsoft.com/office/drawing/2014/main" id="{BFBA9C55-A064-D662-7A2A-52BD9A266C0B}"/>
              </a:ext>
            </a:extLst>
          </p:cNvPr>
          <p:cNvSpPr txBox="1">
            <a:spLocks/>
          </p:cNvSpPr>
          <p:nvPr/>
        </p:nvSpPr>
        <p:spPr>
          <a:xfrm>
            <a:off x="427934" y="1519559"/>
            <a:ext cx="4724834" cy="3910710"/>
          </a:xfrm>
          <a:prstGeom prst="rect">
            <a:avLst/>
          </a:prstGeom>
        </p:spPr>
        <p:txBody>
          <a:bodyPr vert="horz" lIns="38352" tIns="19175" rIns="38352" bIns="19175"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marL="0" indent="0">
              <a:buNone/>
            </a:pPr>
            <a:r>
              <a:rPr lang="en-US" sz="2000" kern="100" dirty="0">
                <a:latin typeface="Arial" panose="020B0604020202020204" pitchFamily="34" charset="0"/>
                <a:cs typeface="Arial" panose="020B0604020202020204" pitchFamily="34" charset="0"/>
              </a:rPr>
              <a:t>You can take different kinds of measurements using the measuring tools in the viewing bar.</a:t>
            </a:r>
          </a:p>
          <a:p>
            <a:pPr marL="0" indent="0">
              <a:buNone/>
            </a:pPr>
            <a:endParaRPr lang="en-US" sz="2000" kern="100" dirty="0">
              <a:latin typeface="Arial" panose="020B0604020202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C7AAA5E2-85CD-E501-CAE1-21E1D71C9155}"/>
              </a:ext>
            </a:extLst>
          </p:cNvPr>
          <p:cNvPicPr>
            <a:picLocks noChangeAspect="1"/>
          </p:cNvPicPr>
          <p:nvPr/>
        </p:nvPicPr>
        <p:blipFill>
          <a:blip r:embed="rId3"/>
          <a:stretch>
            <a:fillRect/>
          </a:stretch>
        </p:blipFill>
        <p:spPr>
          <a:xfrm>
            <a:off x="6714434" y="1421317"/>
            <a:ext cx="4823596" cy="3526183"/>
          </a:xfrm>
          <a:prstGeom prst="rect">
            <a:avLst/>
          </a:prstGeom>
        </p:spPr>
      </p:pic>
      <p:pic>
        <p:nvPicPr>
          <p:cNvPr id="6" name="Picture 5">
            <a:extLst>
              <a:ext uri="{FF2B5EF4-FFF2-40B4-BE49-F238E27FC236}">
                <a16:creationId xmlns:a16="http://schemas.microsoft.com/office/drawing/2014/main" id="{C4AD5221-B7C6-9DFF-CE0E-9F88FFBF914A}"/>
              </a:ext>
            </a:extLst>
          </p:cNvPr>
          <p:cNvPicPr>
            <a:picLocks noChangeAspect="1"/>
          </p:cNvPicPr>
          <p:nvPr/>
        </p:nvPicPr>
        <p:blipFill>
          <a:blip r:embed="rId4"/>
          <a:stretch>
            <a:fillRect/>
          </a:stretch>
        </p:blipFill>
        <p:spPr>
          <a:xfrm>
            <a:off x="653970" y="4122530"/>
            <a:ext cx="5833718" cy="824970"/>
          </a:xfrm>
          <a:prstGeom prst="rect">
            <a:avLst/>
          </a:prstGeom>
        </p:spPr>
      </p:pic>
    </p:spTree>
    <p:extLst>
      <p:ext uri="{BB962C8B-B14F-4D97-AF65-F5344CB8AC3E}">
        <p14:creationId xmlns:p14="http://schemas.microsoft.com/office/powerpoint/2010/main" val="395445350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865F17-2BB5-93F1-CACA-52F7A5AEBBC0}"/>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AD2620C6-B04A-5DA8-70F1-6F01C147ECC1}"/>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Section a building in 3D</a:t>
            </a:r>
          </a:p>
        </p:txBody>
      </p:sp>
      <p:sp>
        <p:nvSpPr>
          <p:cNvPr id="58" name="Content Placeholder 2">
            <a:extLst>
              <a:ext uri="{FF2B5EF4-FFF2-40B4-BE49-F238E27FC236}">
                <a16:creationId xmlns:a16="http://schemas.microsoft.com/office/drawing/2014/main" id="{453AF0B1-D0C1-8EEC-C70C-C51600F8DD84}"/>
              </a:ext>
            </a:extLst>
          </p:cNvPr>
          <p:cNvSpPr txBox="1">
            <a:spLocks/>
          </p:cNvSpPr>
          <p:nvPr/>
        </p:nvSpPr>
        <p:spPr>
          <a:xfrm>
            <a:off x="427933" y="1519559"/>
            <a:ext cx="10407785" cy="3910710"/>
          </a:xfrm>
          <a:prstGeom prst="rect">
            <a:avLst/>
          </a:prstGeom>
        </p:spPr>
        <p:txBody>
          <a:bodyPr vert="horz" lIns="38352" tIns="19175" rIns="38352" bIns="19175"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marL="0" indent="0">
              <a:buNone/>
            </a:pPr>
            <a:r>
              <a:rPr lang="en-US" sz="2000" kern="100" dirty="0">
                <a:latin typeface="Arial" panose="020B0604020202020204" pitchFamily="34" charset="0"/>
                <a:cs typeface="Arial" panose="020B0604020202020204" pitchFamily="34" charset="0"/>
              </a:rPr>
              <a:t>The Sectioning Tools dialog consists of two tabs which contain tools for sectioning models using planes or boxes.</a:t>
            </a:r>
          </a:p>
          <a:p>
            <a:pPr marL="0" indent="0">
              <a:buNone/>
            </a:pPr>
            <a:endParaRPr lang="en-US" sz="1600" kern="100" dirty="0">
              <a:latin typeface="Arial" panose="020B0604020202020204" pitchFamily="34" charset="0"/>
              <a:cs typeface="Arial" panose="020B0604020202020204" pitchFamily="34" charset="0"/>
            </a:endParaRPr>
          </a:p>
        </p:txBody>
      </p:sp>
      <p:pic>
        <p:nvPicPr>
          <p:cNvPr id="2" name="Picture 1">
            <a:extLst>
              <a:ext uri="{FF2B5EF4-FFF2-40B4-BE49-F238E27FC236}">
                <a16:creationId xmlns:a16="http://schemas.microsoft.com/office/drawing/2014/main" id="{5C2C783E-9765-5C49-F6EB-985B84452697}"/>
              </a:ext>
            </a:extLst>
          </p:cNvPr>
          <p:cNvPicPr>
            <a:picLocks noChangeAspect="1"/>
          </p:cNvPicPr>
          <p:nvPr/>
        </p:nvPicPr>
        <p:blipFill>
          <a:blip r:embed="rId3"/>
          <a:stretch>
            <a:fillRect/>
          </a:stretch>
        </p:blipFill>
        <p:spPr>
          <a:xfrm>
            <a:off x="6520070" y="2428205"/>
            <a:ext cx="4315648" cy="3983276"/>
          </a:xfrm>
          <a:prstGeom prst="rect">
            <a:avLst/>
          </a:prstGeom>
        </p:spPr>
      </p:pic>
      <p:pic>
        <p:nvPicPr>
          <p:cNvPr id="3" name="Picture 2">
            <a:extLst>
              <a:ext uri="{FF2B5EF4-FFF2-40B4-BE49-F238E27FC236}">
                <a16:creationId xmlns:a16="http://schemas.microsoft.com/office/drawing/2014/main" id="{47B41AD4-76AC-0309-F0FA-783DB361F2CF}"/>
              </a:ext>
            </a:extLst>
          </p:cNvPr>
          <p:cNvPicPr>
            <a:picLocks noChangeAspect="1"/>
          </p:cNvPicPr>
          <p:nvPr/>
        </p:nvPicPr>
        <p:blipFill>
          <a:blip r:embed="rId4"/>
          <a:stretch>
            <a:fillRect/>
          </a:stretch>
        </p:blipFill>
        <p:spPr>
          <a:xfrm>
            <a:off x="899704" y="2523622"/>
            <a:ext cx="4066249" cy="3910710"/>
          </a:xfrm>
          <a:prstGeom prst="rect">
            <a:avLst/>
          </a:prstGeom>
        </p:spPr>
      </p:pic>
    </p:spTree>
    <p:extLst>
      <p:ext uri="{BB962C8B-B14F-4D97-AF65-F5344CB8AC3E}">
        <p14:creationId xmlns:p14="http://schemas.microsoft.com/office/powerpoint/2010/main" val="4342560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03CC4C-E952-0F38-2CB1-8E5F232BF0D9}"/>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0B746036-73D1-0CDF-F19A-AB62AA1023E0}"/>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Get element properties</a:t>
            </a:r>
          </a:p>
        </p:txBody>
      </p:sp>
      <p:sp>
        <p:nvSpPr>
          <p:cNvPr id="58" name="Content Placeholder 2">
            <a:extLst>
              <a:ext uri="{FF2B5EF4-FFF2-40B4-BE49-F238E27FC236}">
                <a16:creationId xmlns:a16="http://schemas.microsoft.com/office/drawing/2014/main" id="{4561125A-137C-5473-ADB5-CBB9F2F023EE}"/>
              </a:ext>
            </a:extLst>
          </p:cNvPr>
          <p:cNvSpPr txBox="1">
            <a:spLocks/>
          </p:cNvSpPr>
          <p:nvPr/>
        </p:nvSpPr>
        <p:spPr>
          <a:xfrm>
            <a:off x="427934" y="1519559"/>
            <a:ext cx="11344966" cy="534528"/>
          </a:xfrm>
          <a:prstGeom prst="rect">
            <a:avLst/>
          </a:prstGeom>
        </p:spPr>
        <p:txBody>
          <a:bodyPr vert="horz" lIns="38352" tIns="19175" rIns="38352" bIns="19175"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marL="0" indent="0">
              <a:buNone/>
            </a:pPr>
            <a:r>
              <a:rPr lang="en-US" sz="2000" kern="100" dirty="0">
                <a:latin typeface="Arial" panose="020B0604020202020204" pitchFamily="34" charset="0"/>
                <a:cs typeface="Arial" panose="020B0604020202020204" pitchFamily="34" charset="0"/>
              </a:rPr>
              <a:t>Click any element to view its properties.</a:t>
            </a:r>
          </a:p>
          <a:p>
            <a:endParaRPr lang="en-US" sz="2000" kern="100" dirty="0">
              <a:latin typeface="Arial" panose="020B0604020202020204" pitchFamily="34" charset="0"/>
              <a:cs typeface="Arial" panose="020B0604020202020204" pitchFamily="34" charset="0"/>
            </a:endParaRPr>
          </a:p>
        </p:txBody>
      </p:sp>
      <p:pic>
        <p:nvPicPr>
          <p:cNvPr id="2" name="Picture 1">
            <a:extLst>
              <a:ext uri="{FF2B5EF4-FFF2-40B4-BE49-F238E27FC236}">
                <a16:creationId xmlns:a16="http://schemas.microsoft.com/office/drawing/2014/main" id="{C86FDFA7-27E0-C33E-AE3B-81AD0CF28925}"/>
              </a:ext>
            </a:extLst>
          </p:cNvPr>
          <p:cNvPicPr>
            <a:picLocks noChangeAspect="1"/>
          </p:cNvPicPr>
          <p:nvPr/>
        </p:nvPicPr>
        <p:blipFill>
          <a:blip r:embed="rId3"/>
          <a:stretch>
            <a:fillRect/>
          </a:stretch>
        </p:blipFill>
        <p:spPr>
          <a:xfrm>
            <a:off x="2681908" y="2186731"/>
            <a:ext cx="6828183" cy="4349342"/>
          </a:xfrm>
          <a:prstGeom prst="rect">
            <a:avLst/>
          </a:prstGeom>
        </p:spPr>
      </p:pic>
    </p:spTree>
    <p:extLst>
      <p:ext uri="{BB962C8B-B14F-4D97-AF65-F5344CB8AC3E}">
        <p14:creationId xmlns:p14="http://schemas.microsoft.com/office/powerpoint/2010/main" val="1588508938"/>
      </p:ext>
    </p:extLst>
  </p:cSld>
  <p:clrMapOvr>
    <a:masterClrMapping/>
  </p:clrMapOvr>
</p:sld>
</file>

<file path=ppt/theme/theme1.xml><?xml version="1.0" encoding="utf-8"?>
<a:theme xmlns:a="http://schemas.openxmlformats.org/drawingml/2006/main" name="Title and Divider Slides">
  <a:themeElements>
    <a:clrScheme name="Autodesk">
      <a:dk1>
        <a:srgbClr val="000000"/>
      </a:dk1>
      <a:lt1>
        <a:srgbClr val="FFFFFF"/>
      </a:lt1>
      <a:dk2>
        <a:srgbClr val="666666"/>
      </a:dk2>
      <a:lt2>
        <a:srgbClr val="F5F5F0"/>
      </a:lt2>
      <a:accent1>
        <a:srgbClr val="F09D4F"/>
      </a:accent1>
      <a:accent2>
        <a:srgbClr val="F2510A"/>
      </a:accent2>
      <a:accent3>
        <a:srgbClr val="1D91D0"/>
      </a:accent3>
      <a:accent4>
        <a:srgbClr val="2AD0A9"/>
      </a:accent4>
      <a:accent5>
        <a:srgbClr val="FFFE00"/>
      </a:accent5>
      <a:accent6>
        <a:srgbClr val="D5D5CB"/>
      </a:accent6>
      <a:hlink>
        <a:srgbClr val="1278AF"/>
      </a:hlink>
      <a:folHlink>
        <a:srgbClr val="D34612"/>
      </a:folHlink>
    </a:clrScheme>
    <a:fontScheme name="Autodesk">
      <a:majorFont>
        <a:latin typeface="Artifakt Legend"/>
        <a:ea typeface=""/>
        <a:cs typeface=""/>
      </a:majorFont>
      <a:minorFont>
        <a:latin typeface="Artifakt Elemen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1" id="{BA5504E4-5BBB-6840-8D2D-6A1908CE7188}" vid="{02050F0B-40D0-3F46-994C-8D54E388F7EE}"/>
    </a:ext>
  </a:extLst>
</a:theme>
</file>

<file path=ppt/theme/theme2.xml><?xml version="1.0" encoding="utf-8"?>
<a:theme xmlns:a="http://schemas.openxmlformats.org/drawingml/2006/main" name="Light template (light content slides only)">
  <a:themeElements>
    <a:clrScheme name="Autodesk">
      <a:dk1>
        <a:srgbClr val="000000"/>
      </a:dk1>
      <a:lt1>
        <a:srgbClr val="FFFFFF"/>
      </a:lt1>
      <a:dk2>
        <a:srgbClr val="666666"/>
      </a:dk2>
      <a:lt2>
        <a:srgbClr val="F5F5F0"/>
      </a:lt2>
      <a:accent1>
        <a:srgbClr val="F09D4F"/>
      </a:accent1>
      <a:accent2>
        <a:srgbClr val="F2510A"/>
      </a:accent2>
      <a:accent3>
        <a:srgbClr val="1D91D0"/>
      </a:accent3>
      <a:accent4>
        <a:srgbClr val="2AD0A9"/>
      </a:accent4>
      <a:accent5>
        <a:srgbClr val="FFFE00"/>
      </a:accent5>
      <a:accent6>
        <a:srgbClr val="D5D5CB"/>
      </a:accent6>
      <a:hlink>
        <a:srgbClr val="1278AF"/>
      </a:hlink>
      <a:folHlink>
        <a:srgbClr val="D34612"/>
      </a:folHlink>
    </a:clrScheme>
    <a:fontScheme name="Autodesk">
      <a:majorFont>
        <a:latin typeface="Artifakt Legend"/>
        <a:ea typeface=""/>
        <a:cs typeface=""/>
      </a:majorFont>
      <a:minorFont>
        <a:latin typeface="Artifakt Elemen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1" id="{BA5504E4-5BBB-6840-8D2D-6A1908CE7188}" vid="{4801A70A-8B8B-B74A-BE8F-0F5C62424358}"/>
    </a:ext>
  </a:extLst>
</a:theme>
</file>

<file path=ppt/theme/theme3.xml><?xml version="1.0" encoding="utf-8"?>
<a:theme xmlns:a="http://schemas.openxmlformats.org/drawingml/2006/main" name="Dark template (dark content slides only)">
  <a:themeElements>
    <a:clrScheme name="Autodesk">
      <a:dk1>
        <a:srgbClr val="000000"/>
      </a:dk1>
      <a:lt1>
        <a:srgbClr val="FFFFFF"/>
      </a:lt1>
      <a:dk2>
        <a:srgbClr val="666666"/>
      </a:dk2>
      <a:lt2>
        <a:srgbClr val="F5F5F0"/>
      </a:lt2>
      <a:accent1>
        <a:srgbClr val="F09D4F"/>
      </a:accent1>
      <a:accent2>
        <a:srgbClr val="F2510A"/>
      </a:accent2>
      <a:accent3>
        <a:srgbClr val="1D91D0"/>
      </a:accent3>
      <a:accent4>
        <a:srgbClr val="2AD0A9"/>
      </a:accent4>
      <a:accent5>
        <a:srgbClr val="FFFE00"/>
      </a:accent5>
      <a:accent6>
        <a:srgbClr val="D5D5CB"/>
      </a:accent6>
      <a:hlink>
        <a:srgbClr val="1278AF"/>
      </a:hlink>
      <a:folHlink>
        <a:srgbClr val="D34612"/>
      </a:folHlink>
    </a:clrScheme>
    <a:fontScheme name="Autodesk">
      <a:majorFont>
        <a:latin typeface="Artifakt Legend"/>
        <a:ea typeface=""/>
        <a:cs typeface=""/>
      </a:majorFont>
      <a:minorFont>
        <a:latin typeface="Artifakt Elemen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5"/>
        </a:solidFill>
      </a:spPr>
      <a:bodyPr rtlCol="0" anchor="ctr"/>
      <a:lstStyle>
        <a:defPPr algn="ctr">
          <a:defRPr/>
        </a:defPPr>
      </a:lstStyle>
      <a:style>
        <a:lnRef idx="2">
          <a:schemeClr val="accent1">
            <a:shade val="15000"/>
          </a:schemeClr>
        </a:lnRef>
        <a:fillRef idx="1">
          <a:schemeClr val="accent1"/>
        </a:fillRef>
        <a:effectRef idx="0">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1" id="{BA5504E4-5BBB-6840-8D2D-6A1908CE7188}" vid="{30599360-72A8-1A46-8579-A40AF18B5B42}"/>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EBC530340EB4E846B013191FCA1603A7" ma:contentTypeVersion="20" ma:contentTypeDescription="Create a new document." ma:contentTypeScope="" ma:versionID="bdb950809827e0b60fcbdb432b18a90c">
  <xsd:schema xmlns:xsd="http://www.w3.org/2001/XMLSchema" xmlns:xs="http://www.w3.org/2001/XMLSchema" xmlns:p="http://schemas.microsoft.com/office/2006/metadata/properties" xmlns:ns2="90fc4bc5-d201-421a-a9ff-a945f5919750" xmlns:ns3="58f75599-a1d8-4720-869e-068c01cca2a1" targetNamespace="http://schemas.microsoft.com/office/2006/metadata/properties" ma:root="true" ma:fieldsID="cd29d6bc70ce4c7a53a365c63fcb3177" ns2:_="" ns3:_="">
    <xsd:import namespace="90fc4bc5-d201-421a-a9ff-a945f5919750"/>
    <xsd:import namespace="58f75599-a1d8-4720-869e-068c01cca2a1"/>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2:MediaServiceLocation" minOccurs="0"/>
                <xsd:element ref="ns3:SharedWithUsers" minOccurs="0"/>
                <xsd:element ref="ns3:SharedWithDetails" minOccurs="0"/>
                <xsd:element ref="ns2:MediaServiceGenerationTime" minOccurs="0"/>
                <xsd:element ref="ns2:MediaServiceEventHashCode" minOccurs="0"/>
                <xsd:element ref="ns2:MediaServiceAutoKeyPoints" minOccurs="0"/>
                <xsd:element ref="ns2:MediaServiceKeyPoints" minOccurs="0"/>
                <xsd:element ref="ns2:MediaLengthInSeconds" minOccurs="0"/>
                <xsd:element ref="ns2:lcf76f155ced4ddcb4097134ff3c332f" minOccurs="0"/>
                <xsd:element ref="ns3:TaxCatchAll" minOccurs="0"/>
                <xsd:element ref="ns2:MediaServiceSearchProperties" minOccurs="0"/>
                <xsd:element ref="ns2:MediaServiceObjectDetectorVersion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0fc4bc5-d201-421a-a9ff-a945f591975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Location" ma:index="13"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f3486984-7067-43be-b043-3c90f94ef9b2" ma:termSetId="09814cd3-568e-fe90-9814-8d621ff8fb84" ma:anchorId="fba54fb3-c3e1-fe81-a776-ca4b69148c4d" ma:open="true" ma:isKeyword="false">
      <xsd:complexType>
        <xsd:sequence>
          <xsd:element ref="pc:Terms" minOccurs="0" maxOccurs="1"/>
        </xsd:sequence>
      </xsd:complexType>
    </xsd:element>
    <xsd:element name="MediaServiceSearchProperties" ma:index="24" nillable="true" ma:displayName="MediaServiceSearchProperties" ma:hidden="true" ma:internalName="MediaServiceSearchProperties" ma:readOnly="true">
      <xsd:simpleType>
        <xsd:restriction base="dms:Note"/>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58f75599-a1d8-4720-869e-068c01cca2a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f254a843-352c-40f2-8843-8231528d74f5}" ma:internalName="TaxCatchAll" ma:showField="CatchAllData" ma:web="58f75599-a1d8-4720-869e-068c01cca2a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90fc4bc5-d201-421a-a9ff-a945f5919750">
      <Terms xmlns="http://schemas.microsoft.com/office/infopath/2007/PartnerControls"/>
    </lcf76f155ced4ddcb4097134ff3c332f>
    <TaxCatchAll xmlns="58f75599-a1d8-4720-869e-068c01cca2a1" xsi:nil="true"/>
  </documentManagement>
</p:properties>
</file>

<file path=customXml/itemProps1.xml><?xml version="1.0" encoding="utf-8"?>
<ds:datastoreItem xmlns:ds="http://schemas.openxmlformats.org/officeDocument/2006/customXml" ds:itemID="{4BE7178E-B1F7-4759-A509-9B64226036B9}">
  <ds:schemaRefs>
    <ds:schemaRef ds:uri="http://schemas.microsoft.com/sharepoint/v3/contenttype/forms"/>
  </ds:schemaRefs>
</ds:datastoreItem>
</file>

<file path=customXml/itemProps2.xml><?xml version="1.0" encoding="utf-8"?>
<ds:datastoreItem xmlns:ds="http://schemas.openxmlformats.org/officeDocument/2006/customXml" ds:itemID="{65894934-162B-456B-8C38-A0C189D8A94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0fc4bc5-d201-421a-a9ff-a945f5919750"/>
    <ds:schemaRef ds:uri="58f75599-a1d8-4720-869e-068c01cca2a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3F47B29-89CA-4D80-8A17-5674391DE23F}">
  <ds:schemaRefs>
    <ds:schemaRef ds:uri="http://purl.org/dc/terms/"/>
    <ds:schemaRef ds:uri="90fc4bc5-d201-421a-a9ff-a945f5919750"/>
    <ds:schemaRef ds:uri="http://schemas.microsoft.com/office/2006/documentManagement/types"/>
    <ds:schemaRef ds:uri="http://schemas.microsoft.com/office/2006/metadata/properties"/>
    <ds:schemaRef ds:uri="http://purl.org/dc/elements/1.1/"/>
    <ds:schemaRef ds:uri="http://schemas.microsoft.com/office/infopath/2007/PartnerControls"/>
    <ds:schemaRef ds:uri="http://schemas.openxmlformats.org/package/2006/metadata/core-properties"/>
    <ds:schemaRef ds:uri="58f75599-a1d8-4720-869e-068c01cca2a1"/>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Title and Divider Slides</Template>
  <TotalTime>5854</TotalTime>
  <Words>870</Words>
  <Application>Microsoft Macintosh PowerPoint</Application>
  <PresentationFormat>Widescreen</PresentationFormat>
  <Paragraphs>75</Paragraphs>
  <Slides>21</Slides>
  <Notes>18</Notes>
  <HiddenSlides>0</HiddenSlides>
  <MMClips>0</MMClips>
  <ScaleCrop>false</ScaleCrop>
  <HeadingPairs>
    <vt:vector size="6" baseType="variant">
      <vt:variant>
        <vt:lpstr>Fonts Used</vt:lpstr>
      </vt:variant>
      <vt:variant>
        <vt:i4>6</vt:i4>
      </vt:variant>
      <vt:variant>
        <vt:lpstr>Theme</vt:lpstr>
      </vt:variant>
      <vt:variant>
        <vt:i4>3</vt:i4>
      </vt:variant>
      <vt:variant>
        <vt:lpstr>Slide Titles</vt:lpstr>
      </vt:variant>
      <vt:variant>
        <vt:i4>21</vt:i4>
      </vt:variant>
    </vt:vector>
  </HeadingPairs>
  <TitlesOfParts>
    <vt:vector size="30" baseType="lpstr">
      <vt:lpstr>Arial</vt:lpstr>
      <vt:lpstr>Artifakt Element</vt:lpstr>
      <vt:lpstr>Artifakt Element Ofc</vt:lpstr>
      <vt:lpstr>Artifakt Legend</vt:lpstr>
      <vt:lpstr>Courier New</vt:lpstr>
      <vt:lpstr>Wingdings 2</vt:lpstr>
      <vt:lpstr>Title and Divider Slides</vt:lpstr>
      <vt:lpstr>Light template (light content slides only)</vt:lpstr>
      <vt:lpstr>Dark template (dark content slides only)</vt:lpstr>
      <vt:lpstr>PowerPoint Presentation</vt:lpstr>
      <vt:lpstr>Learning objectives</vt:lpstr>
      <vt:lpstr>Join a project on Autodesk Forma for Construction</vt:lpstr>
      <vt:lpstr>Forma Data Management</vt:lpstr>
      <vt:lpstr>Folder permissions</vt:lpstr>
      <vt:lpstr>Navigate 3D models</vt:lpstr>
      <vt:lpstr>Take measurements in 3D</vt:lpstr>
      <vt:lpstr>Section a building in 3D</vt:lpstr>
      <vt:lpstr>Get element properties</vt:lpstr>
      <vt:lpstr>Color code elements</vt:lpstr>
      <vt:lpstr>Navigate between 2D and 3D views</vt:lpstr>
      <vt:lpstr>Navigate between levels</vt:lpstr>
      <vt:lpstr>Create issues</vt:lpstr>
      <vt:lpstr>Search through the model elements</vt:lpstr>
      <vt:lpstr>Navigate 2D sheets</vt:lpstr>
      <vt:lpstr>Compare model versions</vt:lpstr>
      <vt:lpstr>Specifications</vt:lpstr>
      <vt:lpstr>Reviews</vt:lpstr>
      <vt:lpstr>Transmittals</vt:lpstr>
      <vt:lpstr>Reports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Karyn Johnson</dc:creator>
  <cp:lastModifiedBy>Karyn Johnson</cp:lastModifiedBy>
  <cp:revision>17</cp:revision>
  <dcterms:created xsi:type="dcterms:W3CDTF">2026-04-02T01:42:07Z</dcterms:created>
  <dcterms:modified xsi:type="dcterms:W3CDTF">2026-09-04T17:35:25Z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0x010100EBC530340EB4E846B013191FCA1603A7</vt:lpwstr>
  </property>
  <property fmtid="{D5CDD505-2E9C-101B-9397-08002B2CF9AE}" pid="3" name="MediaServiceImageTags">
    <vt:lpwstr/>
  </property>
  <property fmtid="{D5CDD505-2E9C-101B-9397-08002B2CF9AE}" pid="4" name="MSIP_Label_5c8eca4a-6a4f-4e17-b02b-23c943d91fb1_Enabled">
    <vt:lpwstr>true</vt:lpwstr>
  </property>
  <property fmtid="{D5CDD505-2E9C-101B-9397-08002B2CF9AE}" pid="5" name="MSIP_Label_5c8eca4a-6a4f-4e17-b02b-23c943d91fb1_SetDate">
    <vt:lpwstr>2026-04-02T01:44:50Z</vt:lpwstr>
  </property>
  <property fmtid="{D5CDD505-2E9C-101B-9397-08002B2CF9AE}" pid="6" name="MSIP_Label_5c8eca4a-6a4f-4e17-b02b-23c943d91fb1_Method">
    <vt:lpwstr>Privileged</vt:lpwstr>
  </property>
  <property fmtid="{D5CDD505-2E9C-101B-9397-08002B2CF9AE}" pid="7" name="MSIP_Label_5c8eca4a-6a4f-4e17-b02b-23c943d91fb1_Name">
    <vt:lpwstr>SharePoint_Confidential-Internal-Use-Only</vt:lpwstr>
  </property>
  <property fmtid="{D5CDD505-2E9C-101B-9397-08002B2CF9AE}" pid="8" name="MSIP_Label_5c8eca4a-6a4f-4e17-b02b-23c943d91fb1_SiteId">
    <vt:lpwstr>67bff79e-7f91-4433-a8e5-c9252d2ddc1d</vt:lpwstr>
  </property>
  <property fmtid="{D5CDD505-2E9C-101B-9397-08002B2CF9AE}" pid="9" name="MSIP_Label_5c8eca4a-6a4f-4e17-b02b-23c943d91fb1_ActionId">
    <vt:lpwstr>3857e851-0c4e-4d86-9022-dcfd78dfacf6</vt:lpwstr>
  </property>
  <property fmtid="{D5CDD505-2E9C-101B-9397-08002B2CF9AE}" pid="10" name="MSIP_Label_5c8eca4a-6a4f-4e17-b02b-23c943d91fb1_ContentBits">
    <vt:lpwstr>0</vt:lpwstr>
  </property>
  <property fmtid="{D5CDD505-2E9C-101B-9397-08002B2CF9AE}" pid="11" name="MSIP_Label_5c8eca4a-6a4f-4e17-b02b-23c943d91fb1_Tag">
    <vt:lpwstr>50, 0, 1, 1</vt:lpwstr>
  </property>
</Properties>
</file>