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78" r:id="rId4"/>
    <p:sldMasterId id="2147483662" r:id="rId5"/>
    <p:sldMasterId id="2147483792" r:id="rId6"/>
  </p:sldMasterIdLst>
  <p:notesMasterIdLst>
    <p:notesMasterId r:id="rId31"/>
  </p:notesMasterIdLst>
  <p:handoutMasterIdLst>
    <p:handoutMasterId r:id="rId32"/>
  </p:handoutMasterIdLst>
  <p:sldIdLst>
    <p:sldId id="829" r:id="rId7"/>
    <p:sldId id="826" r:id="rId8"/>
    <p:sldId id="940" r:id="rId9"/>
    <p:sldId id="941" r:id="rId10"/>
    <p:sldId id="942" r:id="rId11"/>
    <p:sldId id="943" r:id="rId12"/>
    <p:sldId id="945" r:id="rId13"/>
    <p:sldId id="946" r:id="rId14"/>
    <p:sldId id="944" r:id="rId15"/>
    <p:sldId id="947" r:id="rId16"/>
    <p:sldId id="948" r:id="rId17"/>
    <p:sldId id="949" r:id="rId18"/>
    <p:sldId id="957" r:id="rId19"/>
    <p:sldId id="958" r:id="rId20"/>
    <p:sldId id="959" r:id="rId21"/>
    <p:sldId id="961" r:id="rId22"/>
    <p:sldId id="960" r:id="rId23"/>
    <p:sldId id="962" r:id="rId24"/>
    <p:sldId id="963" r:id="rId25"/>
    <p:sldId id="964" r:id="rId26"/>
    <p:sldId id="965" r:id="rId27"/>
    <p:sldId id="967" r:id="rId28"/>
    <p:sldId id="966" r:id="rId29"/>
    <p:sldId id="939" r:id="rId30"/>
  </p:sldIdLst>
  <p:sldSz cx="12192000" cy="6858000"/>
  <p:notesSz cx="6858000" cy="9144000"/>
  <p:defaultTex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8" pos="7416" userDrawn="1">
          <p15:clr>
            <a:srgbClr val="A4A3A4"/>
          </p15:clr>
        </p15:guide>
        <p15:guide id="9"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A4EE28-EC75-6965-395A-5BA1884A27C7}" name="Malik Adegbola" initials="MA" userId="S::malik.adegbola@autodesk.com::5e118a57-5e38-478d-8f79-b584edd7e0a6" providerId="AD"/>
  <p188:author id="{1B73E63A-C9B0-98DB-79DD-DEA91E933EB7}" name="Robert Kelly" initials="BK" userId="S::Bob.Kelly@autodesk.com::ca47f2e1-c2bd-4eaa-9c1d-a0706ad1a21e" providerId="AD"/>
  <p188:author id="{FCF53977-B6C1-2878-8F66-571330693338}" name="Robert Kelly" initials="RK" userId="S::bob.kelly@autodesk.com::ca47f2e1-c2bd-4eaa-9c1d-a0706ad1a21e" providerId="AD"/>
  <p188:author id="{08B65677-7037-634A-8DD7-4EEC287AD882}" name="Catherine Yi" initials="" userId="S::catherine.yi@autodesk.com::0afa4bcb-4544-454b-9b8e-816b6831e614" providerId="AD"/>
  <p188:author id="{971CD77C-E987-1DE5-D527-C49DB3AC7FD6}" name="Ryan de Jesus" initials="Rd" userId="S::ryan.dejesus@slidegenius.com::62b36732-5bfe-4f1e-8045-1d94bb670426" providerId="AD"/>
  <p188:author id="{3A91D5B0-5267-CF97-3341-E5521EC90114}" name="Jodi Levin" initials="JL" userId="S::jodi.levin@autodesk.com::ce6a8844-381d-4da1-890d-5b7ca7741b1d" providerId="AD"/>
  <p188:author id="{9163A6C3-8A3F-45DA-BE20-2D5ACF825255}" name="Princess De Leon" initials="PD" userId="S::princess.deleon@slidegenius.com::4bcec2f0-6ec7-4138-8842-4e3494dc1059" providerId="AD"/>
  <p188:author id="{B13FB4C6-BA0F-B0E3-1843-AE2E48D15557}" name="Aaron de Vera" initials="Ad" userId="S::aaron.devera@slidegenius.com::e074be75-7ea8-4f9a-9b75-34805448ae27" providerId="AD"/>
  <p188:author id="{11E92DCD-B826-223A-2DC5-22EA628D7CC9}" name="Davis Lee" initials="DL" userId="S::davis.lee@autodesk.com::d1c89d8f-e393-42c0-a679-a7128cf586b4" providerId="AD"/>
  <p188:author id="{8B5EF6E5-907F-336B-347F-8FE7C16376CD}" name="Je Llado" initials="JL" userId="S::je.llado@slidegenius.com::a4407c2d-7115-4ba2-bedf-bbad956c1f37" providerId="AD"/>
  <p188:author id="{358AA4FB-C4B9-D151-F776-A4B7171F6B3D}" name="Michelle Carangi" initials="MC" userId="S::michelle.carangi@autodesk.com::b5ac60d7-803e-4ac5-96c4-9a56bb80f6a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DC"/>
    <a:srgbClr val="D5D5CB"/>
    <a:srgbClr val="F5F5F0"/>
    <a:srgbClr val="FFFFFF"/>
    <a:srgbClr val="666666"/>
    <a:srgbClr val="F3510A"/>
    <a:srgbClr val="161616"/>
    <a:srgbClr val="262626"/>
    <a:srgbClr val="E8E8E8"/>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48" autoAdjust="0"/>
    <p:restoredTop sz="94795"/>
  </p:normalViewPr>
  <p:slideViewPr>
    <p:cSldViewPr snapToGrid="0">
      <p:cViewPr>
        <p:scale>
          <a:sx n="100" d="100"/>
          <a:sy n="100" d="100"/>
        </p:scale>
        <p:origin x="1312" y="608"/>
      </p:cViewPr>
      <p:guideLst>
        <p:guide pos="7416"/>
        <p:guide orient="horz"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yn Johnson" userId="5b537da3-8fe8-412d-8c65-21230afc46da" providerId="ADAL" clId="{A53621E3-B3A3-5D45-82BB-740FE3191EF3}"/>
    <pc:docChg chg="modSld">
      <pc:chgData name="Karyn Johnson" userId="5b537da3-8fe8-412d-8c65-21230afc46da" providerId="ADAL" clId="{A53621E3-B3A3-5D45-82BB-740FE3191EF3}" dt="2026-09-03T22:33:37.840" v="39" actId="5793"/>
      <pc:docMkLst>
        <pc:docMk/>
      </pc:docMkLst>
      <pc:sldChg chg="modSp mod">
        <pc:chgData name="Karyn Johnson" userId="5b537da3-8fe8-412d-8c65-21230afc46da" providerId="ADAL" clId="{A53621E3-B3A3-5D45-82BB-740FE3191EF3}" dt="2026-09-03T22:26:06.154" v="10" actId="20577"/>
        <pc:sldMkLst>
          <pc:docMk/>
          <pc:sldMk cId="3511371933" sldId="829"/>
        </pc:sldMkLst>
        <pc:spChg chg="mod">
          <ac:chgData name="Karyn Johnson" userId="5b537da3-8fe8-412d-8c65-21230afc46da" providerId="ADAL" clId="{A53621E3-B3A3-5D45-82BB-740FE3191EF3}" dt="2026-09-03T22:26:06.154" v="10" actId="20577"/>
          <ac:spMkLst>
            <pc:docMk/>
            <pc:sldMk cId="3511371933" sldId="829"/>
            <ac:spMk id="4" creationId="{000BFBC8-253B-118B-30B7-064CB5E3A0BC}"/>
          </ac:spMkLst>
        </pc:spChg>
      </pc:sldChg>
      <pc:sldChg chg="modSp mod">
        <pc:chgData name="Karyn Johnson" userId="5b537da3-8fe8-412d-8c65-21230afc46da" providerId="ADAL" clId="{A53621E3-B3A3-5D45-82BB-740FE3191EF3}" dt="2026-09-03T22:26:19.011" v="11" actId="5793"/>
        <pc:sldMkLst>
          <pc:docMk/>
          <pc:sldMk cId="3605063303" sldId="940"/>
        </pc:sldMkLst>
        <pc:spChg chg="mod">
          <ac:chgData name="Karyn Johnson" userId="5b537da3-8fe8-412d-8c65-21230afc46da" providerId="ADAL" clId="{A53621E3-B3A3-5D45-82BB-740FE3191EF3}" dt="2026-09-03T22:26:19.011" v="11" actId="5793"/>
          <ac:spMkLst>
            <pc:docMk/>
            <pc:sldMk cId="3605063303" sldId="940"/>
            <ac:spMk id="58" creationId="{1F57624B-DA6C-DA08-28E8-A6DC81C205C1}"/>
          </ac:spMkLst>
        </pc:spChg>
      </pc:sldChg>
      <pc:sldChg chg="modSp mod">
        <pc:chgData name="Karyn Johnson" userId="5b537da3-8fe8-412d-8c65-21230afc46da" providerId="ADAL" clId="{A53621E3-B3A3-5D45-82BB-740FE3191EF3}" dt="2026-09-03T22:26:47.462" v="12" actId="5793"/>
        <pc:sldMkLst>
          <pc:docMk/>
          <pc:sldMk cId="1586488903" sldId="941"/>
        </pc:sldMkLst>
        <pc:spChg chg="mod">
          <ac:chgData name="Karyn Johnson" userId="5b537da3-8fe8-412d-8c65-21230afc46da" providerId="ADAL" clId="{A53621E3-B3A3-5D45-82BB-740FE3191EF3}" dt="2026-09-03T22:26:47.462" v="12" actId="5793"/>
          <ac:spMkLst>
            <pc:docMk/>
            <pc:sldMk cId="1586488903" sldId="941"/>
            <ac:spMk id="58" creationId="{C457A07B-8A9D-4DDC-1769-E76D5126F17D}"/>
          </ac:spMkLst>
        </pc:spChg>
      </pc:sldChg>
      <pc:sldChg chg="modSp mod">
        <pc:chgData name="Karyn Johnson" userId="5b537da3-8fe8-412d-8c65-21230afc46da" providerId="ADAL" clId="{A53621E3-B3A3-5D45-82BB-740FE3191EF3}" dt="2026-09-03T22:30:00.935" v="13" actId="20577"/>
        <pc:sldMkLst>
          <pc:docMk/>
          <pc:sldMk cId="653432485" sldId="942"/>
        </pc:sldMkLst>
        <pc:spChg chg="mod">
          <ac:chgData name="Karyn Johnson" userId="5b537da3-8fe8-412d-8c65-21230afc46da" providerId="ADAL" clId="{A53621E3-B3A3-5D45-82BB-740FE3191EF3}" dt="2026-09-03T22:30:00.935" v="13" actId="20577"/>
          <ac:spMkLst>
            <pc:docMk/>
            <pc:sldMk cId="653432485" sldId="942"/>
            <ac:spMk id="58" creationId="{4550D955-57BE-26C5-4441-F3E92498C3B7}"/>
          </ac:spMkLst>
        </pc:spChg>
      </pc:sldChg>
      <pc:sldChg chg="modSp mod">
        <pc:chgData name="Karyn Johnson" userId="5b537da3-8fe8-412d-8c65-21230afc46da" providerId="ADAL" clId="{A53621E3-B3A3-5D45-82BB-740FE3191EF3}" dt="2026-09-03T22:30:29.137" v="14" actId="5793"/>
        <pc:sldMkLst>
          <pc:docMk/>
          <pc:sldMk cId="1616804309" sldId="943"/>
        </pc:sldMkLst>
        <pc:spChg chg="mod">
          <ac:chgData name="Karyn Johnson" userId="5b537da3-8fe8-412d-8c65-21230afc46da" providerId="ADAL" clId="{A53621E3-B3A3-5D45-82BB-740FE3191EF3}" dt="2026-09-03T22:30:29.137" v="14" actId="5793"/>
          <ac:spMkLst>
            <pc:docMk/>
            <pc:sldMk cId="1616804309" sldId="943"/>
            <ac:spMk id="58" creationId="{066927A8-6179-588A-B78E-0CF810925EF1}"/>
          </ac:spMkLst>
        </pc:spChg>
      </pc:sldChg>
      <pc:sldChg chg="modSp mod">
        <pc:chgData name="Karyn Johnson" userId="5b537da3-8fe8-412d-8c65-21230afc46da" providerId="ADAL" clId="{A53621E3-B3A3-5D45-82BB-740FE3191EF3}" dt="2026-09-03T22:31:24.704" v="17" actId="5793"/>
        <pc:sldMkLst>
          <pc:docMk/>
          <pc:sldMk cId="1588508938" sldId="944"/>
        </pc:sldMkLst>
        <pc:spChg chg="mod">
          <ac:chgData name="Karyn Johnson" userId="5b537da3-8fe8-412d-8c65-21230afc46da" providerId="ADAL" clId="{A53621E3-B3A3-5D45-82BB-740FE3191EF3}" dt="2026-09-03T22:31:24.704" v="17" actId="5793"/>
          <ac:spMkLst>
            <pc:docMk/>
            <pc:sldMk cId="1588508938" sldId="944"/>
            <ac:spMk id="58" creationId="{4561125A-137C-5473-ADB5-CBB9F2F023EE}"/>
          </ac:spMkLst>
        </pc:spChg>
      </pc:sldChg>
      <pc:sldChg chg="modSp mod">
        <pc:chgData name="Karyn Johnson" userId="5b537da3-8fe8-412d-8c65-21230afc46da" providerId="ADAL" clId="{A53621E3-B3A3-5D45-82BB-740FE3191EF3}" dt="2026-09-03T22:31:14.371" v="15" actId="5793"/>
        <pc:sldMkLst>
          <pc:docMk/>
          <pc:sldMk cId="3954453504" sldId="945"/>
        </pc:sldMkLst>
        <pc:spChg chg="mod">
          <ac:chgData name="Karyn Johnson" userId="5b537da3-8fe8-412d-8c65-21230afc46da" providerId="ADAL" clId="{A53621E3-B3A3-5D45-82BB-740FE3191EF3}" dt="2026-09-03T22:31:14.371" v="15" actId="5793"/>
          <ac:spMkLst>
            <pc:docMk/>
            <pc:sldMk cId="3954453504" sldId="945"/>
            <ac:spMk id="58" creationId="{BFBA9C55-A064-D662-7A2A-52BD9A266C0B}"/>
          </ac:spMkLst>
        </pc:spChg>
      </pc:sldChg>
      <pc:sldChg chg="modSp mod">
        <pc:chgData name="Karyn Johnson" userId="5b537da3-8fe8-412d-8c65-21230afc46da" providerId="ADAL" clId="{A53621E3-B3A3-5D45-82BB-740FE3191EF3}" dt="2026-09-03T22:31:19.117" v="16" actId="5793"/>
        <pc:sldMkLst>
          <pc:docMk/>
          <pc:sldMk cId="434256046" sldId="946"/>
        </pc:sldMkLst>
        <pc:spChg chg="mod">
          <ac:chgData name="Karyn Johnson" userId="5b537da3-8fe8-412d-8c65-21230afc46da" providerId="ADAL" clId="{A53621E3-B3A3-5D45-82BB-740FE3191EF3}" dt="2026-09-03T22:31:19.117" v="16" actId="5793"/>
          <ac:spMkLst>
            <pc:docMk/>
            <pc:sldMk cId="434256046" sldId="946"/>
            <ac:spMk id="58" creationId="{453AF0B1-D0C1-8EEC-C70C-C51600F8DD84}"/>
          </ac:spMkLst>
        </pc:spChg>
      </pc:sldChg>
      <pc:sldChg chg="modSp mod">
        <pc:chgData name="Karyn Johnson" userId="5b537da3-8fe8-412d-8c65-21230afc46da" providerId="ADAL" clId="{A53621E3-B3A3-5D45-82BB-740FE3191EF3}" dt="2026-09-03T22:31:51.342" v="19" actId="1076"/>
        <pc:sldMkLst>
          <pc:docMk/>
          <pc:sldMk cId="2915017705" sldId="948"/>
        </pc:sldMkLst>
        <pc:spChg chg="mod">
          <ac:chgData name="Karyn Johnson" userId="5b537da3-8fe8-412d-8c65-21230afc46da" providerId="ADAL" clId="{A53621E3-B3A3-5D45-82BB-740FE3191EF3}" dt="2026-09-03T22:31:47.288" v="18" actId="5793"/>
          <ac:spMkLst>
            <pc:docMk/>
            <pc:sldMk cId="2915017705" sldId="948"/>
            <ac:spMk id="58" creationId="{290882B8-4B9B-FDBA-D398-78D28FBA8B71}"/>
          </ac:spMkLst>
        </pc:spChg>
        <pc:picChg chg="mod">
          <ac:chgData name="Karyn Johnson" userId="5b537da3-8fe8-412d-8c65-21230afc46da" providerId="ADAL" clId="{A53621E3-B3A3-5D45-82BB-740FE3191EF3}" dt="2026-09-03T22:31:51.342" v="19" actId="1076"/>
          <ac:picMkLst>
            <pc:docMk/>
            <pc:sldMk cId="2915017705" sldId="948"/>
            <ac:picMk id="2" creationId="{64DDB707-B829-2486-D06F-1AB3FDAD68E6}"/>
          </ac:picMkLst>
        </pc:picChg>
      </pc:sldChg>
      <pc:sldChg chg="modSp mod">
        <pc:chgData name="Karyn Johnson" userId="5b537da3-8fe8-412d-8c65-21230afc46da" providerId="ADAL" clId="{A53621E3-B3A3-5D45-82BB-740FE3191EF3}" dt="2026-09-03T22:31:56.933" v="20" actId="5793"/>
        <pc:sldMkLst>
          <pc:docMk/>
          <pc:sldMk cId="1051710659" sldId="949"/>
        </pc:sldMkLst>
        <pc:spChg chg="mod">
          <ac:chgData name="Karyn Johnson" userId="5b537da3-8fe8-412d-8c65-21230afc46da" providerId="ADAL" clId="{A53621E3-B3A3-5D45-82BB-740FE3191EF3}" dt="2026-09-03T22:31:56.933" v="20" actId="5793"/>
          <ac:spMkLst>
            <pc:docMk/>
            <pc:sldMk cId="1051710659" sldId="949"/>
            <ac:spMk id="58" creationId="{7F86C41A-B6A3-45BB-0BAF-6A0CDE9079A6}"/>
          </ac:spMkLst>
        </pc:spChg>
      </pc:sldChg>
      <pc:sldChg chg="modSp mod">
        <pc:chgData name="Karyn Johnson" userId="5b537da3-8fe8-412d-8c65-21230afc46da" providerId="ADAL" clId="{A53621E3-B3A3-5D45-82BB-740FE3191EF3}" dt="2026-09-03T22:32:08.449" v="22" actId="1076"/>
        <pc:sldMkLst>
          <pc:docMk/>
          <pc:sldMk cId="3883426534" sldId="957"/>
        </pc:sldMkLst>
        <pc:spChg chg="mod">
          <ac:chgData name="Karyn Johnson" userId="5b537da3-8fe8-412d-8c65-21230afc46da" providerId="ADAL" clId="{A53621E3-B3A3-5D45-82BB-740FE3191EF3}" dt="2026-09-03T22:32:08.449" v="22" actId="1076"/>
          <ac:spMkLst>
            <pc:docMk/>
            <pc:sldMk cId="3883426534" sldId="957"/>
            <ac:spMk id="58" creationId="{DDA3B02A-5493-7091-57C1-6241D4A67A42}"/>
          </ac:spMkLst>
        </pc:spChg>
      </pc:sldChg>
      <pc:sldChg chg="modSp mod">
        <pc:chgData name="Karyn Johnson" userId="5b537da3-8fe8-412d-8c65-21230afc46da" providerId="ADAL" clId="{A53621E3-B3A3-5D45-82BB-740FE3191EF3}" dt="2026-09-03T22:32:42.091" v="33" actId="14100"/>
        <pc:sldMkLst>
          <pc:docMk/>
          <pc:sldMk cId="4108937590" sldId="959"/>
        </pc:sldMkLst>
        <pc:spChg chg="mod">
          <ac:chgData name="Karyn Johnson" userId="5b537da3-8fe8-412d-8c65-21230afc46da" providerId="ADAL" clId="{A53621E3-B3A3-5D45-82BB-740FE3191EF3}" dt="2026-09-03T22:32:42.091" v="33" actId="14100"/>
          <ac:spMkLst>
            <pc:docMk/>
            <pc:sldMk cId="4108937590" sldId="959"/>
            <ac:spMk id="58" creationId="{F0061BC9-9730-93A8-20D3-9D3282B29CD8}"/>
          </ac:spMkLst>
        </pc:spChg>
        <pc:picChg chg="mod">
          <ac:chgData name="Karyn Johnson" userId="5b537da3-8fe8-412d-8c65-21230afc46da" providerId="ADAL" clId="{A53621E3-B3A3-5D45-82BB-740FE3191EF3}" dt="2026-09-03T22:32:36.005" v="31" actId="1036"/>
          <ac:picMkLst>
            <pc:docMk/>
            <pc:sldMk cId="4108937590" sldId="959"/>
            <ac:picMk id="2" creationId="{3766EEF0-53C4-36F1-7314-580327CD587A}"/>
          </ac:picMkLst>
        </pc:picChg>
      </pc:sldChg>
      <pc:sldChg chg="modSp mod">
        <pc:chgData name="Karyn Johnson" userId="5b537da3-8fe8-412d-8c65-21230afc46da" providerId="ADAL" clId="{A53621E3-B3A3-5D45-82BB-740FE3191EF3}" dt="2026-09-03T22:33:06.248" v="36" actId="1076"/>
        <pc:sldMkLst>
          <pc:docMk/>
          <pc:sldMk cId="1185633806" sldId="960"/>
        </pc:sldMkLst>
        <pc:spChg chg="mod">
          <ac:chgData name="Karyn Johnson" userId="5b537da3-8fe8-412d-8c65-21230afc46da" providerId="ADAL" clId="{A53621E3-B3A3-5D45-82BB-740FE3191EF3}" dt="2026-09-03T22:32:59.367" v="35" actId="5793"/>
          <ac:spMkLst>
            <pc:docMk/>
            <pc:sldMk cId="1185633806" sldId="960"/>
            <ac:spMk id="58" creationId="{1F997CD5-5723-A696-B5BF-859484E65224}"/>
          </ac:spMkLst>
        </pc:spChg>
        <pc:picChg chg="mod">
          <ac:chgData name="Karyn Johnson" userId="5b537da3-8fe8-412d-8c65-21230afc46da" providerId="ADAL" clId="{A53621E3-B3A3-5D45-82BB-740FE3191EF3}" dt="2026-09-03T22:33:06.248" v="36" actId="1076"/>
          <ac:picMkLst>
            <pc:docMk/>
            <pc:sldMk cId="1185633806" sldId="960"/>
            <ac:picMk id="3" creationId="{6CE4E110-26D8-833B-7DD1-05D00768C926}"/>
          </ac:picMkLst>
        </pc:picChg>
      </pc:sldChg>
      <pc:sldChg chg="modSp mod">
        <pc:chgData name="Karyn Johnson" userId="5b537da3-8fe8-412d-8c65-21230afc46da" providerId="ADAL" clId="{A53621E3-B3A3-5D45-82BB-740FE3191EF3}" dt="2026-09-03T22:32:51.548" v="34" actId="5793"/>
        <pc:sldMkLst>
          <pc:docMk/>
          <pc:sldMk cId="2522435739" sldId="961"/>
        </pc:sldMkLst>
        <pc:spChg chg="mod">
          <ac:chgData name="Karyn Johnson" userId="5b537da3-8fe8-412d-8c65-21230afc46da" providerId="ADAL" clId="{A53621E3-B3A3-5D45-82BB-740FE3191EF3}" dt="2026-09-03T22:32:51.548" v="34" actId="5793"/>
          <ac:spMkLst>
            <pc:docMk/>
            <pc:sldMk cId="2522435739" sldId="961"/>
            <ac:spMk id="58" creationId="{22F09E7C-01BF-B34D-6401-6F941123580B}"/>
          </ac:spMkLst>
        </pc:spChg>
      </pc:sldChg>
      <pc:sldChg chg="modSp mod">
        <pc:chgData name="Karyn Johnson" userId="5b537da3-8fe8-412d-8c65-21230afc46da" providerId="ADAL" clId="{A53621E3-B3A3-5D45-82BB-740FE3191EF3}" dt="2026-09-03T22:33:11.212" v="37" actId="5793"/>
        <pc:sldMkLst>
          <pc:docMk/>
          <pc:sldMk cId="1252979289" sldId="962"/>
        </pc:sldMkLst>
        <pc:spChg chg="mod">
          <ac:chgData name="Karyn Johnson" userId="5b537da3-8fe8-412d-8c65-21230afc46da" providerId="ADAL" clId="{A53621E3-B3A3-5D45-82BB-740FE3191EF3}" dt="2026-09-03T22:33:11.212" v="37" actId="5793"/>
          <ac:spMkLst>
            <pc:docMk/>
            <pc:sldMk cId="1252979289" sldId="962"/>
            <ac:spMk id="58" creationId="{6CCDA604-07A7-E622-6CFD-49F33D009D6F}"/>
          </ac:spMkLst>
        </pc:spChg>
      </pc:sldChg>
      <pc:sldChg chg="modSp mod">
        <pc:chgData name="Karyn Johnson" userId="5b537da3-8fe8-412d-8c65-21230afc46da" providerId="ADAL" clId="{A53621E3-B3A3-5D45-82BB-740FE3191EF3}" dt="2026-09-03T22:33:16.450" v="38" actId="5793"/>
        <pc:sldMkLst>
          <pc:docMk/>
          <pc:sldMk cId="2814872833" sldId="963"/>
        </pc:sldMkLst>
        <pc:spChg chg="mod">
          <ac:chgData name="Karyn Johnson" userId="5b537da3-8fe8-412d-8c65-21230afc46da" providerId="ADAL" clId="{A53621E3-B3A3-5D45-82BB-740FE3191EF3}" dt="2026-09-03T22:33:16.450" v="38" actId="5793"/>
          <ac:spMkLst>
            <pc:docMk/>
            <pc:sldMk cId="2814872833" sldId="963"/>
            <ac:spMk id="58" creationId="{6A279DD1-9047-FBBE-10AD-4BBED1D1FFDC}"/>
          </ac:spMkLst>
        </pc:spChg>
      </pc:sldChg>
      <pc:sldChg chg="modSp mod">
        <pc:chgData name="Karyn Johnson" userId="5b537da3-8fe8-412d-8c65-21230afc46da" providerId="ADAL" clId="{A53621E3-B3A3-5D45-82BB-740FE3191EF3}" dt="2026-09-03T22:33:37.840" v="39" actId="5793"/>
        <pc:sldMkLst>
          <pc:docMk/>
          <pc:sldMk cId="530333515" sldId="966"/>
        </pc:sldMkLst>
        <pc:spChg chg="mod">
          <ac:chgData name="Karyn Johnson" userId="5b537da3-8fe8-412d-8c65-21230afc46da" providerId="ADAL" clId="{A53621E3-B3A3-5D45-82BB-740FE3191EF3}" dt="2026-09-03T22:33:37.840" v="39" actId="5793"/>
          <ac:spMkLst>
            <pc:docMk/>
            <pc:sldMk cId="530333515" sldId="966"/>
            <ac:spMk id="58" creationId="{15CC4160-9FC4-42B3-8705-D007D802F4D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D6F831-CAD1-4E81-2AD9-C3A27D62F4A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rtifakt Element" panose="020B0503050000020004" pitchFamily="34" charset="77"/>
            </a:endParaRPr>
          </a:p>
        </p:txBody>
      </p:sp>
      <p:sp>
        <p:nvSpPr>
          <p:cNvPr id="3" name="Date Placeholder 2">
            <a:extLst>
              <a:ext uri="{FF2B5EF4-FFF2-40B4-BE49-F238E27FC236}">
                <a16:creationId xmlns:a16="http://schemas.microsoft.com/office/drawing/2014/main" id="{9C4D5D23-A9B3-01AC-1A62-150378DDB8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24CC413-B105-0841-B50F-2AAB328AB47D}" type="datetimeFigureOut">
              <a:rPr lang="en-US" smtClean="0">
                <a:latin typeface="Artifakt Element" panose="020B0503050000020004" pitchFamily="34" charset="77"/>
              </a:rPr>
              <a:t>9/3/26</a:t>
            </a:fld>
            <a:endParaRPr lang="en-US">
              <a:latin typeface="Artifakt Element" panose="020B0503050000020004" pitchFamily="34" charset="77"/>
            </a:endParaRPr>
          </a:p>
        </p:txBody>
      </p:sp>
      <p:sp>
        <p:nvSpPr>
          <p:cNvPr id="4" name="Footer Placeholder 3">
            <a:extLst>
              <a:ext uri="{FF2B5EF4-FFF2-40B4-BE49-F238E27FC236}">
                <a16:creationId xmlns:a16="http://schemas.microsoft.com/office/drawing/2014/main" id="{65F7BF05-8492-14B7-9358-F2EE3357E5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rtifakt Element" panose="020B0503050000020004" pitchFamily="34" charset="77"/>
            </a:endParaRPr>
          </a:p>
        </p:txBody>
      </p:sp>
      <p:sp>
        <p:nvSpPr>
          <p:cNvPr id="5" name="Slide Number Placeholder 4">
            <a:extLst>
              <a:ext uri="{FF2B5EF4-FFF2-40B4-BE49-F238E27FC236}">
                <a16:creationId xmlns:a16="http://schemas.microsoft.com/office/drawing/2014/main" id="{9EE8D86D-F17F-FE3C-545C-4AB1BE29E66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61AF9B-751B-CE4B-8E7C-CC4CA2C1ADD7}" type="slidenum">
              <a:rPr lang="en-US" smtClean="0">
                <a:latin typeface="Artifakt Element" panose="020B0503050000020004" pitchFamily="34" charset="77"/>
              </a:rPr>
              <a:t>‹#›</a:t>
            </a:fld>
            <a:endParaRPr lang="en-US">
              <a:latin typeface="Artifakt Element" panose="020B0503050000020004" pitchFamily="34" charset="77"/>
            </a:endParaRPr>
          </a:p>
        </p:txBody>
      </p:sp>
    </p:spTree>
    <p:extLst>
      <p:ext uri="{BB962C8B-B14F-4D97-AF65-F5344CB8AC3E}">
        <p14:creationId xmlns:p14="http://schemas.microsoft.com/office/powerpoint/2010/main" val="249316610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tifakt Element" panose="020B0503050000020004" pitchFamily="34"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tifakt Element" panose="020B0503050000020004" pitchFamily="34" charset="77"/>
              </a:defRPr>
            </a:lvl1pPr>
          </a:lstStyle>
          <a:p>
            <a:fld id="{2B73DB89-8C31-E547-9911-10E23883D61B}" type="datetimeFigureOut">
              <a:rPr lang="en-US" smtClean="0"/>
              <a:pPr/>
              <a:t>9/3/26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tifakt Element" panose="020B0503050000020004" pitchFamily="34"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tifakt Element" panose="020B0503050000020004" pitchFamily="34" charset="77"/>
              </a:defRPr>
            </a:lvl1pPr>
          </a:lstStyle>
          <a:p>
            <a:fld id="{AD4B7B3C-D26E-B544-A776-A3AE7A302913}" type="slidenum">
              <a:rPr lang="en-US" smtClean="0"/>
              <a:pPr/>
              <a:t>‹#›</a:t>
            </a:fld>
            <a:endParaRPr lang="en-US"/>
          </a:p>
        </p:txBody>
      </p:sp>
    </p:spTree>
    <p:extLst>
      <p:ext uri="{BB962C8B-B14F-4D97-AF65-F5344CB8AC3E}">
        <p14:creationId xmlns:p14="http://schemas.microsoft.com/office/powerpoint/2010/main" val="4120283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tifakt Element" panose="020B0503050000020004" pitchFamily="34" charset="77"/>
        <a:ea typeface="+mn-ea"/>
        <a:cs typeface="+mn-cs"/>
      </a:defRPr>
    </a:lvl1pPr>
    <a:lvl2pPr marL="457200" algn="l" defTabSz="914400" rtl="0" eaLnBrk="1" latinLnBrk="0" hangingPunct="1">
      <a:defRPr sz="1200" b="0" i="0" kern="1200">
        <a:solidFill>
          <a:schemeClr val="tx1"/>
        </a:solidFill>
        <a:latin typeface="Artifakt Element" panose="020B0503050000020004" pitchFamily="34" charset="77"/>
        <a:ea typeface="+mn-ea"/>
        <a:cs typeface="+mn-cs"/>
      </a:defRPr>
    </a:lvl2pPr>
    <a:lvl3pPr marL="914400" algn="l" defTabSz="914400" rtl="0" eaLnBrk="1" latinLnBrk="0" hangingPunct="1">
      <a:defRPr sz="1200" b="0" i="0" kern="1200">
        <a:solidFill>
          <a:schemeClr val="tx1"/>
        </a:solidFill>
        <a:latin typeface="Artifakt Element" panose="020B0503050000020004" pitchFamily="34" charset="77"/>
        <a:ea typeface="+mn-ea"/>
        <a:cs typeface="+mn-cs"/>
      </a:defRPr>
    </a:lvl3pPr>
    <a:lvl4pPr marL="1371600" algn="l" defTabSz="914400" rtl="0" eaLnBrk="1" latinLnBrk="0" hangingPunct="1">
      <a:defRPr sz="1200" b="0" i="0" kern="1200">
        <a:solidFill>
          <a:schemeClr val="tx1"/>
        </a:solidFill>
        <a:latin typeface="Artifakt Element" panose="020B0503050000020004" pitchFamily="34" charset="77"/>
        <a:ea typeface="+mn-ea"/>
        <a:cs typeface="+mn-cs"/>
      </a:defRPr>
    </a:lvl4pPr>
    <a:lvl5pPr marL="1828800" algn="l" defTabSz="914400" rtl="0" eaLnBrk="1" latinLnBrk="0" hangingPunct="1">
      <a:defRPr sz="1200" b="0" i="0" kern="1200">
        <a:solidFill>
          <a:schemeClr val="tx1"/>
        </a:solidFill>
        <a:latin typeface="Artifakt Element" panose="020B0503050000020004"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53A05-0B0F-8752-88D2-E23706FAB1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1761E8-72B6-0BA5-E0D5-1653E0B61C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003A62-CBEA-DAC0-3D8C-E9FCC7EF350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0367B16-F57D-92D4-1C63-666B80E6B313}"/>
              </a:ext>
            </a:extLst>
          </p:cNvPr>
          <p:cNvSpPr>
            <a:spLocks noGrp="1"/>
          </p:cNvSpPr>
          <p:nvPr>
            <p:ph type="sldNum" sz="quarter" idx="5"/>
          </p:nvPr>
        </p:nvSpPr>
        <p:spPr/>
        <p:txBody>
          <a:bodyPr/>
          <a:lstStyle/>
          <a:p>
            <a:fld id="{0B509F8D-AC7F-834B-A1E5-1861C09894EA}" type="slidenum">
              <a:rPr lang="en-US" smtClean="0"/>
              <a:t>3</a:t>
            </a:fld>
            <a:endParaRPr lang="en-US" dirty="0"/>
          </a:p>
        </p:txBody>
      </p:sp>
    </p:spTree>
    <p:extLst>
      <p:ext uri="{BB962C8B-B14F-4D97-AF65-F5344CB8AC3E}">
        <p14:creationId xmlns:p14="http://schemas.microsoft.com/office/powerpoint/2010/main" val="1145666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8FD0A-ADB7-45C2-322D-FF52CC6BE1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000F8D-8DBA-F72C-545A-8D4111ECBF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16CF2B-81E8-F40A-4E39-809029B12188}"/>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C6CCEFB-B607-96BB-A724-EA7AB63AD02B}"/>
              </a:ext>
            </a:extLst>
          </p:cNvPr>
          <p:cNvSpPr>
            <a:spLocks noGrp="1"/>
          </p:cNvSpPr>
          <p:nvPr>
            <p:ph type="sldNum" sz="quarter" idx="5"/>
          </p:nvPr>
        </p:nvSpPr>
        <p:spPr/>
        <p:txBody>
          <a:bodyPr/>
          <a:lstStyle/>
          <a:p>
            <a:fld id="{0B509F8D-AC7F-834B-A1E5-1861C09894EA}" type="slidenum">
              <a:rPr lang="en-US" smtClean="0"/>
              <a:t>12</a:t>
            </a:fld>
            <a:endParaRPr lang="en-US" dirty="0"/>
          </a:p>
        </p:txBody>
      </p:sp>
    </p:spTree>
    <p:extLst>
      <p:ext uri="{BB962C8B-B14F-4D97-AF65-F5344CB8AC3E}">
        <p14:creationId xmlns:p14="http://schemas.microsoft.com/office/powerpoint/2010/main" val="704422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0AD033-A2A6-AC23-AF54-EB8EE9BADA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AE2A75-D441-6F8D-3724-1B395325E2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F145AB-CB28-2130-28D9-C555F34DC82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335CA86-B52D-2E2B-EAA8-218DE347DAAF}"/>
              </a:ext>
            </a:extLst>
          </p:cNvPr>
          <p:cNvSpPr>
            <a:spLocks noGrp="1"/>
          </p:cNvSpPr>
          <p:nvPr>
            <p:ph type="sldNum" sz="quarter" idx="5"/>
          </p:nvPr>
        </p:nvSpPr>
        <p:spPr/>
        <p:txBody>
          <a:bodyPr/>
          <a:lstStyle/>
          <a:p>
            <a:fld id="{0B509F8D-AC7F-834B-A1E5-1861C09894EA}" type="slidenum">
              <a:rPr lang="en-US" smtClean="0"/>
              <a:t>13</a:t>
            </a:fld>
            <a:endParaRPr lang="en-US" dirty="0"/>
          </a:p>
        </p:txBody>
      </p:sp>
    </p:spTree>
    <p:extLst>
      <p:ext uri="{BB962C8B-B14F-4D97-AF65-F5344CB8AC3E}">
        <p14:creationId xmlns:p14="http://schemas.microsoft.com/office/powerpoint/2010/main" val="3372193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8DA61F-FB28-A7F3-B1FA-C99294579C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C4AAF6-FA85-1A9A-49AC-09C985F780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C1F5DF-6047-E525-53F9-7B180FADFB6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FBBA13E-B8D1-0982-A5CD-4EE8D1A7FD90}"/>
              </a:ext>
            </a:extLst>
          </p:cNvPr>
          <p:cNvSpPr>
            <a:spLocks noGrp="1"/>
          </p:cNvSpPr>
          <p:nvPr>
            <p:ph type="sldNum" sz="quarter" idx="5"/>
          </p:nvPr>
        </p:nvSpPr>
        <p:spPr/>
        <p:txBody>
          <a:bodyPr/>
          <a:lstStyle/>
          <a:p>
            <a:fld id="{0B509F8D-AC7F-834B-A1E5-1861C09894EA}" type="slidenum">
              <a:rPr lang="en-US" smtClean="0"/>
              <a:t>14</a:t>
            </a:fld>
            <a:endParaRPr lang="en-US" dirty="0"/>
          </a:p>
        </p:txBody>
      </p:sp>
    </p:spTree>
    <p:extLst>
      <p:ext uri="{BB962C8B-B14F-4D97-AF65-F5344CB8AC3E}">
        <p14:creationId xmlns:p14="http://schemas.microsoft.com/office/powerpoint/2010/main" val="7496354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9E459-3826-07E1-9090-0E78697F4B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4C613F-A039-44F0-2E82-423A9DC3E1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5036A-FB86-B32B-28AC-36A5D4FC69BC}"/>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0186794-0B89-B512-F88B-D580960C3168}"/>
              </a:ext>
            </a:extLst>
          </p:cNvPr>
          <p:cNvSpPr>
            <a:spLocks noGrp="1"/>
          </p:cNvSpPr>
          <p:nvPr>
            <p:ph type="sldNum" sz="quarter" idx="5"/>
          </p:nvPr>
        </p:nvSpPr>
        <p:spPr/>
        <p:txBody>
          <a:bodyPr/>
          <a:lstStyle/>
          <a:p>
            <a:fld id="{0B509F8D-AC7F-834B-A1E5-1861C09894EA}" type="slidenum">
              <a:rPr lang="en-US" smtClean="0"/>
              <a:t>15</a:t>
            </a:fld>
            <a:endParaRPr lang="en-US" dirty="0"/>
          </a:p>
        </p:txBody>
      </p:sp>
    </p:spTree>
    <p:extLst>
      <p:ext uri="{BB962C8B-B14F-4D97-AF65-F5344CB8AC3E}">
        <p14:creationId xmlns:p14="http://schemas.microsoft.com/office/powerpoint/2010/main" val="19927810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71297E-A555-A936-A1AE-DDDA0D273A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A6CAAA-2BE6-C996-F94A-B2B55276B3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7A3EAD-F0CB-C874-5B8B-4821D130294A}"/>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2334E2A-9459-F2FB-E558-6D37A18C4034}"/>
              </a:ext>
            </a:extLst>
          </p:cNvPr>
          <p:cNvSpPr>
            <a:spLocks noGrp="1"/>
          </p:cNvSpPr>
          <p:nvPr>
            <p:ph type="sldNum" sz="quarter" idx="5"/>
          </p:nvPr>
        </p:nvSpPr>
        <p:spPr/>
        <p:txBody>
          <a:bodyPr/>
          <a:lstStyle/>
          <a:p>
            <a:fld id="{0B509F8D-AC7F-834B-A1E5-1861C09894EA}" type="slidenum">
              <a:rPr lang="en-US" smtClean="0"/>
              <a:t>16</a:t>
            </a:fld>
            <a:endParaRPr lang="en-US" dirty="0"/>
          </a:p>
        </p:txBody>
      </p:sp>
    </p:spTree>
    <p:extLst>
      <p:ext uri="{BB962C8B-B14F-4D97-AF65-F5344CB8AC3E}">
        <p14:creationId xmlns:p14="http://schemas.microsoft.com/office/powerpoint/2010/main" val="21022511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F9F7D8-ABE6-B093-BAC3-4C210E7DD2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9B3ACB-333F-E7DC-7AFF-9BEBD5723D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67431A-1D9B-45EB-CC97-4601BB4983F4}"/>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D0C4102-B8E4-6F26-5E10-24E2E8EDEFB0}"/>
              </a:ext>
            </a:extLst>
          </p:cNvPr>
          <p:cNvSpPr>
            <a:spLocks noGrp="1"/>
          </p:cNvSpPr>
          <p:nvPr>
            <p:ph type="sldNum" sz="quarter" idx="5"/>
          </p:nvPr>
        </p:nvSpPr>
        <p:spPr/>
        <p:txBody>
          <a:bodyPr/>
          <a:lstStyle/>
          <a:p>
            <a:fld id="{0B509F8D-AC7F-834B-A1E5-1861C09894EA}" type="slidenum">
              <a:rPr lang="en-US" smtClean="0"/>
              <a:t>17</a:t>
            </a:fld>
            <a:endParaRPr lang="en-US" dirty="0"/>
          </a:p>
        </p:txBody>
      </p:sp>
    </p:spTree>
    <p:extLst>
      <p:ext uri="{BB962C8B-B14F-4D97-AF65-F5344CB8AC3E}">
        <p14:creationId xmlns:p14="http://schemas.microsoft.com/office/powerpoint/2010/main" val="20977131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CA8DF-C9DE-7091-6514-1A28F0D665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29E77D-9DA7-6B1F-8206-EF85C1536C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3E3567-C714-666F-5C1E-9A08D335D64A}"/>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B9B0442-F11A-1E0D-CB26-9BF320298705}"/>
              </a:ext>
            </a:extLst>
          </p:cNvPr>
          <p:cNvSpPr>
            <a:spLocks noGrp="1"/>
          </p:cNvSpPr>
          <p:nvPr>
            <p:ph type="sldNum" sz="quarter" idx="5"/>
          </p:nvPr>
        </p:nvSpPr>
        <p:spPr/>
        <p:txBody>
          <a:bodyPr/>
          <a:lstStyle/>
          <a:p>
            <a:fld id="{0B509F8D-AC7F-834B-A1E5-1861C09894EA}" type="slidenum">
              <a:rPr lang="en-US" smtClean="0"/>
              <a:t>18</a:t>
            </a:fld>
            <a:endParaRPr lang="en-US" dirty="0"/>
          </a:p>
        </p:txBody>
      </p:sp>
    </p:spTree>
    <p:extLst>
      <p:ext uri="{BB962C8B-B14F-4D97-AF65-F5344CB8AC3E}">
        <p14:creationId xmlns:p14="http://schemas.microsoft.com/office/powerpoint/2010/main" val="39608302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2BA95-8F15-BA8C-0EB2-43C7BC1384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72632E-EA17-DF5A-B194-F16B73957E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5EBAC0-0C20-60B9-E94D-D844799F361E}"/>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E6EC80F-33C8-80D2-B667-FF1B7585F040}"/>
              </a:ext>
            </a:extLst>
          </p:cNvPr>
          <p:cNvSpPr>
            <a:spLocks noGrp="1"/>
          </p:cNvSpPr>
          <p:nvPr>
            <p:ph type="sldNum" sz="quarter" idx="5"/>
          </p:nvPr>
        </p:nvSpPr>
        <p:spPr/>
        <p:txBody>
          <a:bodyPr/>
          <a:lstStyle/>
          <a:p>
            <a:fld id="{0B509F8D-AC7F-834B-A1E5-1861C09894EA}" type="slidenum">
              <a:rPr lang="en-US" smtClean="0"/>
              <a:t>19</a:t>
            </a:fld>
            <a:endParaRPr lang="en-US" dirty="0"/>
          </a:p>
        </p:txBody>
      </p:sp>
    </p:spTree>
    <p:extLst>
      <p:ext uri="{BB962C8B-B14F-4D97-AF65-F5344CB8AC3E}">
        <p14:creationId xmlns:p14="http://schemas.microsoft.com/office/powerpoint/2010/main" val="7680508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75AF8-A272-B20B-2D34-99547693FE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1CBE34-0A41-02BF-3DE7-EDFCC846A6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1FC570-72CC-DB61-9BAB-F5D00F30DF72}"/>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3907DC6-501B-FA09-372F-DEBE99AB1437}"/>
              </a:ext>
            </a:extLst>
          </p:cNvPr>
          <p:cNvSpPr>
            <a:spLocks noGrp="1"/>
          </p:cNvSpPr>
          <p:nvPr>
            <p:ph type="sldNum" sz="quarter" idx="5"/>
          </p:nvPr>
        </p:nvSpPr>
        <p:spPr/>
        <p:txBody>
          <a:bodyPr/>
          <a:lstStyle/>
          <a:p>
            <a:fld id="{0B509F8D-AC7F-834B-A1E5-1861C09894EA}" type="slidenum">
              <a:rPr lang="en-US" smtClean="0"/>
              <a:t>20</a:t>
            </a:fld>
            <a:endParaRPr lang="en-US" dirty="0"/>
          </a:p>
        </p:txBody>
      </p:sp>
    </p:spTree>
    <p:extLst>
      <p:ext uri="{BB962C8B-B14F-4D97-AF65-F5344CB8AC3E}">
        <p14:creationId xmlns:p14="http://schemas.microsoft.com/office/powerpoint/2010/main" val="18814941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9CF12-70DA-7A13-3BA9-CDFB3CA548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4A5E37-9088-5238-4CAE-BEB17DBDB9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D8438B-767C-1EA3-7D11-860E47AFDDAB}"/>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7A6F689-84ED-D5CD-82BB-6C2B2A747EBE}"/>
              </a:ext>
            </a:extLst>
          </p:cNvPr>
          <p:cNvSpPr>
            <a:spLocks noGrp="1"/>
          </p:cNvSpPr>
          <p:nvPr>
            <p:ph type="sldNum" sz="quarter" idx="5"/>
          </p:nvPr>
        </p:nvSpPr>
        <p:spPr/>
        <p:txBody>
          <a:bodyPr/>
          <a:lstStyle/>
          <a:p>
            <a:fld id="{0B509F8D-AC7F-834B-A1E5-1861C09894EA}" type="slidenum">
              <a:rPr lang="en-US" smtClean="0"/>
              <a:t>21</a:t>
            </a:fld>
            <a:endParaRPr lang="en-US" dirty="0"/>
          </a:p>
        </p:txBody>
      </p:sp>
    </p:spTree>
    <p:extLst>
      <p:ext uri="{BB962C8B-B14F-4D97-AF65-F5344CB8AC3E}">
        <p14:creationId xmlns:p14="http://schemas.microsoft.com/office/powerpoint/2010/main" val="3507367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9FD2E-49A8-A46E-8B8F-98B28FB7AE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28CB6A-B1E0-66CA-C6BF-3FB7BA77DA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FDDCEA-D405-04F3-84ED-67B1D519E3B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982B419-C854-5E2F-9517-FCDF659A1C8F}"/>
              </a:ext>
            </a:extLst>
          </p:cNvPr>
          <p:cNvSpPr>
            <a:spLocks noGrp="1"/>
          </p:cNvSpPr>
          <p:nvPr>
            <p:ph type="sldNum" sz="quarter" idx="5"/>
          </p:nvPr>
        </p:nvSpPr>
        <p:spPr/>
        <p:txBody>
          <a:bodyPr/>
          <a:lstStyle/>
          <a:p>
            <a:fld id="{0B509F8D-AC7F-834B-A1E5-1861C09894EA}" type="slidenum">
              <a:rPr lang="en-US" smtClean="0"/>
              <a:t>4</a:t>
            </a:fld>
            <a:endParaRPr lang="en-US" dirty="0"/>
          </a:p>
        </p:txBody>
      </p:sp>
    </p:spTree>
    <p:extLst>
      <p:ext uri="{BB962C8B-B14F-4D97-AF65-F5344CB8AC3E}">
        <p14:creationId xmlns:p14="http://schemas.microsoft.com/office/powerpoint/2010/main" val="27547709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E610E-FFA6-F4F4-D25E-7216132A80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9CD790-5373-51FE-0A0D-E90FA4F680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93428A-1190-070F-81D9-EE04E0EC0899}"/>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4EB9513-08F9-4FA1-5077-DD72244C7E11}"/>
              </a:ext>
            </a:extLst>
          </p:cNvPr>
          <p:cNvSpPr>
            <a:spLocks noGrp="1"/>
          </p:cNvSpPr>
          <p:nvPr>
            <p:ph type="sldNum" sz="quarter" idx="5"/>
          </p:nvPr>
        </p:nvSpPr>
        <p:spPr/>
        <p:txBody>
          <a:bodyPr/>
          <a:lstStyle/>
          <a:p>
            <a:fld id="{0B509F8D-AC7F-834B-A1E5-1861C09894EA}" type="slidenum">
              <a:rPr lang="en-US" smtClean="0"/>
              <a:t>22</a:t>
            </a:fld>
            <a:endParaRPr lang="en-US" dirty="0"/>
          </a:p>
        </p:txBody>
      </p:sp>
    </p:spTree>
    <p:extLst>
      <p:ext uri="{BB962C8B-B14F-4D97-AF65-F5344CB8AC3E}">
        <p14:creationId xmlns:p14="http://schemas.microsoft.com/office/powerpoint/2010/main" val="1438888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3C4724-2E17-C497-DC7B-0DC3472B12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F30168-B640-1D36-F8F9-029D36CF75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8A4F2F-6881-F75C-4D53-36F3D63C5C35}"/>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ADF6F02-D1A7-D467-ACC6-76339EE726EC}"/>
              </a:ext>
            </a:extLst>
          </p:cNvPr>
          <p:cNvSpPr>
            <a:spLocks noGrp="1"/>
          </p:cNvSpPr>
          <p:nvPr>
            <p:ph type="sldNum" sz="quarter" idx="5"/>
          </p:nvPr>
        </p:nvSpPr>
        <p:spPr/>
        <p:txBody>
          <a:bodyPr/>
          <a:lstStyle/>
          <a:p>
            <a:fld id="{0B509F8D-AC7F-834B-A1E5-1861C09894EA}" type="slidenum">
              <a:rPr lang="en-US" smtClean="0"/>
              <a:t>23</a:t>
            </a:fld>
            <a:endParaRPr lang="en-US" dirty="0"/>
          </a:p>
        </p:txBody>
      </p:sp>
    </p:spTree>
    <p:extLst>
      <p:ext uri="{BB962C8B-B14F-4D97-AF65-F5344CB8AC3E}">
        <p14:creationId xmlns:p14="http://schemas.microsoft.com/office/powerpoint/2010/main" val="2659041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999DB-F6A4-CFAD-068D-61D7D87414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04AD2D-A4E2-4B85-F6EC-80DCC20DFA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586083-D675-EC2C-5231-FAC77E75C2DC}"/>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FB97DA6-1FC3-0930-12B4-ECEB6282EEBA}"/>
              </a:ext>
            </a:extLst>
          </p:cNvPr>
          <p:cNvSpPr>
            <a:spLocks noGrp="1"/>
          </p:cNvSpPr>
          <p:nvPr>
            <p:ph type="sldNum" sz="quarter" idx="5"/>
          </p:nvPr>
        </p:nvSpPr>
        <p:spPr/>
        <p:txBody>
          <a:bodyPr/>
          <a:lstStyle/>
          <a:p>
            <a:fld id="{0B509F8D-AC7F-834B-A1E5-1861C09894EA}" type="slidenum">
              <a:rPr lang="en-US" smtClean="0"/>
              <a:t>5</a:t>
            </a:fld>
            <a:endParaRPr lang="en-US" dirty="0"/>
          </a:p>
        </p:txBody>
      </p:sp>
    </p:spTree>
    <p:extLst>
      <p:ext uri="{BB962C8B-B14F-4D97-AF65-F5344CB8AC3E}">
        <p14:creationId xmlns:p14="http://schemas.microsoft.com/office/powerpoint/2010/main" val="878071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52BEE-F684-232C-DB96-CC5BD0CF45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AE9203-A67F-7270-B44F-B199FAF0E1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EE9820-C5FD-421E-5016-C12ABA1D01A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E9FBAAD-90CE-7482-63CB-2F777B4D43FD}"/>
              </a:ext>
            </a:extLst>
          </p:cNvPr>
          <p:cNvSpPr>
            <a:spLocks noGrp="1"/>
          </p:cNvSpPr>
          <p:nvPr>
            <p:ph type="sldNum" sz="quarter" idx="5"/>
          </p:nvPr>
        </p:nvSpPr>
        <p:spPr/>
        <p:txBody>
          <a:bodyPr/>
          <a:lstStyle/>
          <a:p>
            <a:fld id="{0B509F8D-AC7F-834B-A1E5-1861C09894EA}" type="slidenum">
              <a:rPr lang="en-US" smtClean="0"/>
              <a:t>6</a:t>
            </a:fld>
            <a:endParaRPr lang="en-US" dirty="0"/>
          </a:p>
        </p:txBody>
      </p:sp>
    </p:spTree>
    <p:extLst>
      <p:ext uri="{BB962C8B-B14F-4D97-AF65-F5344CB8AC3E}">
        <p14:creationId xmlns:p14="http://schemas.microsoft.com/office/powerpoint/2010/main" val="3672283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3F07E-76F9-4526-3DEF-27D28BD7D3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11DA09-A413-8544-DBF3-C7F0AF26DD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A1603B-87F5-F4EA-BEFF-DB1C9335CD15}"/>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48A2A33-B744-198D-31DA-AE4B30BC64C8}"/>
              </a:ext>
            </a:extLst>
          </p:cNvPr>
          <p:cNvSpPr>
            <a:spLocks noGrp="1"/>
          </p:cNvSpPr>
          <p:nvPr>
            <p:ph type="sldNum" sz="quarter" idx="5"/>
          </p:nvPr>
        </p:nvSpPr>
        <p:spPr/>
        <p:txBody>
          <a:bodyPr/>
          <a:lstStyle/>
          <a:p>
            <a:fld id="{0B509F8D-AC7F-834B-A1E5-1861C09894EA}" type="slidenum">
              <a:rPr lang="en-US" smtClean="0"/>
              <a:t>7</a:t>
            </a:fld>
            <a:endParaRPr lang="en-US" dirty="0"/>
          </a:p>
        </p:txBody>
      </p:sp>
    </p:spTree>
    <p:extLst>
      <p:ext uri="{BB962C8B-B14F-4D97-AF65-F5344CB8AC3E}">
        <p14:creationId xmlns:p14="http://schemas.microsoft.com/office/powerpoint/2010/main" val="1813061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3E385-33CF-72E1-A187-8425D82E1D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B526C7-FC69-BC39-DEBC-9707B4D7B0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BCA000-2DC7-FB3E-2066-0075609CBF29}"/>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B6748B3-EACF-7133-15F7-06E85E8547D9}"/>
              </a:ext>
            </a:extLst>
          </p:cNvPr>
          <p:cNvSpPr>
            <a:spLocks noGrp="1"/>
          </p:cNvSpPr>
          <p:nvPr>
            <p:ph type="sldNum" sz="quarter" idx="5"/>
          </p:nvPr>
        </p:nvSpPr>
        <p:spPr/>
        <p:txBody>
          <a:bodyPr/>
          <a:lstStyle/>
          <a:p>
            <a:fld id="{0B509F8D-AC7F-834B-A1E5-1861C09894EA}" type="slidenum">
              <a:rPr lang="en-US" smtClean="0"/>
              <a:t>8</a:t>
            </a:fld>
            <a:endParaRPr lang="en-US" dirty="0"/>
          </a:p>
        </p:txBody>
      </p:sp>
    </p:spTree>
    <p:extLst>
      <p:ext uri="{BB962C8B-B14F-4D97-AF65-F5344CB8AC3E}">
        <p14:creationId xmlns:p14="http://schemas.microsoft.com/office/powerpoint/2010/main" val="23334062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2A0B7-2E3D-EEBF-E5B0-8EFBBC2043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A87E52-B844-0915-0373-2819F968B0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47237A-BE9C-C107-9BA5-2724EA985E03}"/>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E52F992-0AA9-F573-D867-FB45E031BE28}"/>
              </a:ext>
            </a:extLst>
          </p:cNvPr>
          <p:cNvSpPr>
            <a:spLocks noGrp="1"/>
          </p:cNvSpPr>
          <p:nvPr>
            <p:ph type="sldNum" sz="quarter" idx="5"/>
          </p:nvPr>
        </p:nvSpPr>
        <p:spPr/>
        <p:txBody>
          <a:bodyPr/>
          <a:lstStyle/>
          <a:p>
            <a:fld id="{0B509F8D-AC7F-834B-A1E5-1861C09894EA}" type="slidenum">
              <a:rPr lang="en-US" smtClean="0"/>
              <a:t>9</a:t>
            </a:fld>
            <a:endParaRPr lang="en-US" dirty="0"/>
          </a:p>
        </p:txBody>
      </p:sp>
    </p:spTree>
    <p:extLst>
      <p:ext uri="{BB962C8B-B14F-4D97-AF65-F5344CB8AC3E}">
        <p14:creationId xmlns:p14="http://schemas.microsoft.com/office/powerpoint/2010/main" val="701697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F231F-F1E2-9DF5-E665-FE65308E91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7C711F-A09B-0FC4-9E5C-6D5B066473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0D7EA5-0D10-5FB2-B2E6-AD1CD91DF4F6}"/>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CB9EAB3-7562-37F2-422E-42EA410A93CA}"/>
              </a:ext>
            </a:extLst>
          </p:cNvPr>
          <p:cNvSpPr>
            <a:spLocks noGrp="1"/>
          </p:cNvSpPr>
          <p:nvPr>
            <p:ph type="sldNum" sz="quarter" idx="5"/>
          </p:nvPr>
        </p:nvSpPr>
        <p:spPr/>
        <p:txBody>
          <a:bodyPr/>
          <a:lstStyle/>
          <a:p>
            <a:fld id="{0B509F8D-AC7F-834B-A1E5-1861C09894EA}" type="slidenum">
              <a:rPr lang="en-US" smtClean="0"/>
              <a:t>10</a:t>
            </a:fld>
            <a:endParaRPr lang="en-US" dirty="0"/>
          </a:p>
        </p:txBody>
      </p:sp>
    </p:spTree>
    <p:extLst>
      <p:ext uri="{BB962C8B-B14F-4D97-AF65-F5344CB8AC3E}">
        <p14:creationId xmlns:p14="http://schemas.microsoft.com/office/powerpoint/2010/main" val="1178494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958A1-3C77-B44E-119B-A763B6F1FA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7FA845-FA3E-CE6D-28C0-50FAC928E5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B51FA8-F790-C25D-4D51-AEEBF749BC5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5BE719D-B7D1-06FA-AA3F-712C8680A365}"/>
              </a:ext>
            </a:extLst>
          </p:cNvPr>
          <p:cNvSpPr>
            <a:spLocks noGrp="1"/>
          </p:cNvSpPr>
          <p:nvPr>
            <p:ph type="sldNum" sz="quarter" idx="5"/>
          </p:nvPr>
        </p:nvSpPr>
        <p:spPr/>
        <p:txBody>
          <a:bodyPr/>
          <a:lstStyle/>
          <a:p>
            <a:fld id="{0B509F8D-AC7F-834B-A1E5-1861C09894EA}" type="slidenum">
              <a:rPr lang="en-US" smtClean="0"/>
              <a:t>11</a:t>
            </a:fld>
            <a:endParaRPr lang="en-US" dirty="0"/>
          </a:p>
        </p:txBody>
      </p:sp>
    </p:spTree>
    <p:extLst>
      <p:ext uri="{BB962C8B-B14F-4D97-AF65-F5344CB8AC3E}">
        <p14:creationId xmlns:p14="http://schemas.microsoft.com/office/powerpoint/2010/main" val="742844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Light)">
    <p:bg>
      <p:bgPr>
        <a:solidFill>
          <a:srgbClr val="F5F5F0"/>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989623E-1DFB-0716-8739-B48BB90AC99A}"/>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lgn="l">
              <a:buNone/>
              <a:defRPr b="0" i="0">
                <a:latin typeface="Artifakt Element" panose="020B0503050000020004" pitchFamily="34" charset="77"/>
              </a:defRPr>
            </a:lvl1pPr>
          </a:lstStyle>
          <a:p>
            <a:r>
              <a:rPr lang="en-US"/>
              <a:t>Click icon to add picture</a:t>
            </a:r>
          </a:p>
        </p:txBody>
      </p:sp>
      <p:grpSp>
        <p:nvGrpSpPr>
          <p:cNvPr id="3" name="Graphic 2">
            <a:extLst>
              <a:ext uri="{FF2B5EF4-FFF2-40B4-BE49-F238E27FC236}">
                <a16:creationId xmlns:a16="http://schemas.microsoft.com/office/drawing/2014/main" id="{919D0CC2-F256-298B-BD60-E28CC86989E5}"/>
              </a:ext>
            </a:extLst>
          </p:cNvPr>
          <p:cNvGrpSpPr/>
          <p:nvPr userDrawn="1"/>
        </p:nvGrpSpPr>
        <p:grpSpPr>
          <a:xfrm>
            <a:off x="455337" y="482536"/>
            <a:ext cx="1774595" cy="182323"/>
            <a:chOff x="4616450" y="3276600"/>
            <a:chExt cx="2962049" cy="304323"/>
          </a:xfrm>
          <a:solidFill>
            <a:schemeClr val="tx1"/>
          </a:solidFill>
        </p:grpSpPr>
        <p:sp>
          <p:nvSpPr>
            <p:cNvPr id="4" name="Freeform 3">
              <a:extLst>
                <a:ext uri="{FF2B5EF4-FFF2-40B4-BE49-F238E27FC236}">
                  <a16:creationId xmlns:a16="http://schemas.microsoft.com/office/drawing/2014/main" id="{31AB9A2E-B7BE-18B6-0737-C822F0730CE0}"/>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5" name="Freeform 4">
              <a:extLst>
                <a:ext uri="{FF2B5EF4-FFF2-40B4-BE49-F238E27FC236}">
                  <a16:creationId xmlns:a16="http://schemas.microsoft.com/office/drawing/2014/main" id="{CF8E02F0-052B-70BC-C18E-CF14A99DA81F}"/>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5">
              <a:extLst>
                <a:ext uri="{FF2B5EF4-FFF2-40B4-BE49-F238E27FC236}">
                  <a16:creationId xmlns:a16="http://schemas.microsoft.com/office/drawing/2014/main" id="{F71F9F81-109B-5794-406F-45F116683FE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6">
              <a:extLst>
                <a:ext uri="{FF2B5EF4-FFF2-40B4-BE49-F238E27FC236}">
                  <a16:creationId xmlns:a16="http://schemas.microsoft.com/office/drawing/2014/main" id="{C11336BF-447D-D93A-EF4A-068BC75DC5F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7">
              <a:extLst>
                <a:ext uri="{FF2B5EF4-FFF2-40B4-BE49-F238E27FC236}">
                  <a16:creationId xmlns:a16="http://schemas.microsoft.com/office/drawing/2014/main" id="{E539D4A2-8B8D-275A-FC2D-D2686D3CCD8D}"/>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8">
              <a:extLst>
                <a:ext uri="{FF2B5EF4-FFF2-40B4-BE49-F238E27FC236}">
                  <a16:creationId xmlns:a16="http://schemas.microsoft.com/office/drawing/2014/main" id="{89C86569-1DD6-8AC5-49EC-E04475CFD3B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1094D85C-D0C5-495E-45F8-83504070EBE2}"/>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2AB19E9A-68FE-E898-DE13-5431D877FDAB}"/>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71C51456-7063-F1D2-A9AD-96965C906BB2}"/>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5" name="Text Placeholder 35">
            <a:extLst>
              <a:ext uri="{FF2B5EF4-FFF2-40B4-BE49-F238E27FC236}">
                <a16:creationId xmlns:a16="http://schemas.microsoft.com/office/drawing/2014/main" id="{39DC66DE-E6E1-6000-12BA-71DE45D0F92B}"/>
              </a:ext>
            </a:extLst>
          </p:cNvPr>
          <p:cNvSpPr>
            <a:spLocks noGrp="1"/>
          </p:cNvSpPr>
          <p:nvPr>
            <p:ph type="body" sz="quarter" idx="26" hasCustomPrompt="1"/>
          </p:nvPr>
        </p:nvSpPr>
        <p:spPr>
          <a:xfrm>
            <a:off x="448925" y="4424466"/>
            <a:ext cx="7855916" cy="505523"/>
          </a:xfrm>
          <a:prstGeom prst="rect">
            <a:avLst/>
          </a:prstGeom>
        </p:spPr>
        <p:txBody>
          <a:bodyPr lIns="0" tIns="0" rIns="0" bIns="0">
            <a:noAutofit/>
          </a:bodyPr>
          <a:lstStyle>
            <a:lvl1pPr marL="0" indent="0">
              <a:lnSpc>
                <a:spcPct val="90000"/>
              </a:lnSpc>
              <a:spcBef>
                <a:spcPts val="0"/>
              </a:spcBef>
              <a:spcAft>
                <a:spcPts val="0"/>
              </a:spcAft>
              <a:buNone/>
              <a:defRPr sz="1800" b="0" i="0">
                <a:solidFill>
                  <a:schemeClr val="tx1"/>
                </a:solidFill>
                <a:latin typeface="Artifakt Element" panose="020B0503050000020004" pitchFamily="34" charset="77"/>
              </a:defRPr>
            </a:lvl1pPr>
          </a:lstStyle>
          <a:p>
            <a:r>
              <a:rPr lang="en-US"/>
              <a:t>Click to add subtitle</a:t>
            </a:r>
          </a:p>
        </p:txBody>
      </p:sp>
      <p:sp>
        <p:nvSpPr>
          <p:cNvPr id="16" name="Text Placeholder 32">
            <a:extLst>
              <a:ext uri="{FF2B5EF4-FFF2-40B4-BE49-F238E27FC236}">
                <a16:creationId xmlns:a16="http://schemas.microsoft.com/office/drawing/2014/main" id="{122937DC-28AF-BEDF-751E-70C07A651A9C}"/>
              </a:ext>
            </a:extLst>
          </p:cNvPr>
          <p:cNvSpPr>
            <a:spLocks noGrp="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chemeClr val="tx1"/>
                </a:solidFill>
                <a:latin typeface="+mj-lt"/>
                <a:ea typeface="Artifakt Legend Ofc" panose="020B0504010101010104" pitchFamily="34" charset="0"/>
                <a:cs typeface="Artifakt Legend Ofc" panose="020B0504010101010104" pitchFamily="34" charset="0"/>
              </a:defRPr>
            </a:lvl1pPr>
          </a:lstStyle>
          <a:p>
            <a:r>
              <a:rPr lang="en-US"/>
              <a:t>Click to add</a:t>
            </a:r>
            <a:br>
              <a:rPr lang="en-US"/>
            </a:br>
            <a:r>
              <a:rPr lang="en-US"/>
              <a:t>main title that can extend to 4 lines</a:t>
            </a:r>
          </a:p>
        </p:txBody>
      </p:sp>
      <p:sp>
        <p:nvSpPr>
          <p:cNvPr id="19" name="Text Placeholder 26">
            <a:extLst>
              <a:ext uri="{FF2B5EF4-FFF2-40B4-BE49-F238E27FC236}">
                <a16:creationId xmlns:a16="http://schemas.microsoft.com/office/drawing/2014/main" id="{BCACF6B7-7CFA-5E01-518A-4339A6D0DEC4}"/>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20" name="Text Placeholder 26">
            <a:extLst>
              <a:ext uri="{FF2B5EF4-FFF2-40B4-BE49-F238E27FC236}">
                <a16:creationId xmlns:a16="http://schemas.microsoft.com/office/drawing/2014/main" id="{567DE39A-CDF6-9CD0-D36A-E7DF12FE2A8F}"/>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4" name="Copyright Line 5">
            <a:extLst>
              <a:ext uri="{FF2B5EF4-FFF2-40B4-BE49-F238E27FC236}">
                <a16:creationId xmlns:a16="http://schemas.microsoft.com/office/drawing/2014/main" id="{A1152854-9785-250E-0D0C-A175350DA17C}"/>
              </a:ext>
              <a:ext uri="{C183D7F6-B498-43B3-948B-1728B52AA6E4}">
                <adec:decorative xmlns:adec="http://schemas.microsoft.com/office/drawing/2017/decorative" val="0"/>
              </a:ext>
            </a:extLst>
          </p:cNvPr>
          <p:cNvSpPr txBox="1"/>
          <p:nvPr userDrawn="1"/>
        </p:nvSpPr>
        <p:spPr>
          <a:xfrm>
            <a:off x="442912"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a:solidFill>
                  <a:schemeClr val="tx2"/>
                </a:solidFill>
                <a:latin typeface="Artifakt Element" panose="020B0503050000020004" pitchFamily="34" charset="77"/>
              </a:rPr>
              <a:t>© </a:t>
            </a:r>
            <a:fld id="{07AF06F7-B096-493B-B1B0-C96E279B1CF6}" type="datetimeyyyy">
              <a:rPr lang="en-US" sz="800" b="0" i="0" smtClean="0">
                <a:solidFill>
                  <a:schemeClr val="tx2"/>
                </a:solidFill>
                <a:latin typeface="Artifakt Element" panose="020B0503050000020004" pitchFamily="34" charset="77"/>
              </a:rPr>
              <a:t>2026</a:t>
            </a:fld>
            <a:r>
              <a:rPr lang="en-US" sz="800" b="0" i="0">
                <a:solidFill>
                  <a:schemeClr val="tx2"/>
                </a:solidFill>
                <a:latin typeface="Artifakt Element" panose="020B0503050000020004" pitchFamily="34" charset="77"/>
              </a:rPr>
              <a:t> Autodesk. All rights reserved.</a:t>
            </a:r>
          </a:p>
        </p:txBody>
      </p:sp>
      <p:sp>
        <p:nvSpPr>
          <p:cNvPr id="21" name="Text Placeholder 35">
            <a:extLst>
              <a:ext uri="{FF2B5EF4-FFF2-40B4-BE49-F238E27FC236}">
                <a16:creationId xmlns:a16="http://schemas.microsoft.com/office/drawing/2014/main" id="{3A6AAD82-E592-983A-DED4-86903DE8FB1F}"/>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65174702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2 (Dark)">
    <p:bg>
      <p:bgPr>
        <a:solidFill>
          <a:schemeClr val="tx1"/>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a:latin typeface="Artifakt Element" panose="020B0503050000020004" pitchFamily="34" charset="77"/>
            </a:endParaRPr>
          </a:p>
        </p:txBody>
      </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tifakt Element" panose="020B0503050000020004" pitchFamily="34" charset="77"/>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sp>
        <p:nvSpPr>
          <p:cNvPr id="26" name="Picture Placeholder 25">
            <a:extLst>
              <a:ext uri="{FF2B5EF4-FFF2-40B4-BE49-F238E27FC236}">
                <a16:creationId xmlns:a16="http://schemas.microsoft.com/office/drawing/2014/main" id="{2BB4B1AC-5F00-4AE9-E172-11814F7ED4CD}"/>
              </a:ext>
            </a:extLst>
          </p:cNvPr>
          <p:cNvSpPr>
            <a:spLocks noGrp="1"/>
          </p:cNvSpPr>
          <p:nvPr>
            <p:ph type="pic" sz="quarter" idx="33"/>
          </p:nvPr>
        </p:nvSpPr>
        <p:spPr>
          <a:xfrm>
            <a:off x="6096000" y="-2"/>
            <a:ext cx="6096000" cy="5143499"/>
          </a:xfrm>
          <a:custGeom>
            <a:avLst/>
            <a:gdLst>
              <a:gd name="connsiteX0" fmla="*/ 0 w 6096000"/>
              <a:gd name="connsiteY0" fmla="*/ 0 h 5143499"/>
              <a:gd name="connsiteX1" fmla="*/ 6096000 w 6096000"/>
              <a:gd name="connsiteY1" fmla="*/ 0 h 5143499"/>
              <a:gd name="connsiteX2" fmla="*/ 6096000 w 6096000"/>
              <a:gd name="connsiteY2" fmla="*/ 4972066 h 5143499"/>
              <a:gd name="connsiteX3" fmla="*/ 5924568 w 6096000"/>
              <a:gd name="connsiteY3" fmla="*/ 5143499 h 5143499"/>
              <a:gd name="connsiteX4" fmla="*/ 0 w 6096000"/>
              <a:gd name="connsiteY4" fmla="*/ 5143499 h 5143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43499">
                <a:moveTo>
                  <a:pt x="0" y="0"/>
                </a:moveTo>
                <a:lnTo>
                  <a:pt x="6096000" y="0"/>
                </a:lnTo>
                <a:lnTo>
                  <a:pt x="6096000" y="4972066"/>
                </a:lnTo>
                <a:cubicBezTo>
                  <a:pt x="6096000" y="5066746"/>
                  <a:pt x="6019248" y="5143499"/>
                  <a:pt x="5924568" y="5143499"/>
                </a:cubicBezTo>
                <a:lnTo>
                  <a:pt x="0" y="5143499"/>
                </a:lnTo>
                <a:close/>
              </a:path>
            </a:pathLst>
          </a:custGeom>
          <a:solidFill>
            <a:schemeClr val="tx1"/>
          </a:solidFill>
          <a:ln>
            <a:noFill/>
          </a:ln>
        </p:spPr>
        <p:txBody>
          <a:bodyPr wrap="square" anchor="t">
            <a:noAutofit/>
          </a:bodyPr>
          <a:lstStyle>
            <a:lvl1pPr marL="0" marR="0" indent="0" algn="ctr"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b="0" i="0">
                <a:solidFill>
                  <a:schemeClr val="bg1"/>
                </a:solidFill>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 name="Text Placeholder 35">
            <a:extLst>
              <a:ext uri="{FF2B5EF4-FFF2-40B4-BE49-F238E27FC236}">
                <a16:creationId xmlns:a16="http://schemas.microsoft.com/office/drawing/2014/main" id="{AE79FA85-2D84-76DC-D6FB-A0C61BE7C8A0}"/>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283760186"/>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p>
            <a:r>
              <a:rPr lang="en-US"/>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327405980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p>
            <a:r>
              <a:rPr lang="en-US"/>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417487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491320" y="1584960"/>
            <a:ext cx="11209360" cy="4785360"/>
          </a:xfrm>
        </p:spPr>
        <p:txBody>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a:lstStyle>
            <a:lvl1pPr>
              <a:defRPr/>
            </a:lvl1pPr>
          </a:lstStyle>
          <a:p>
            <a:r>
              <a:rPr lang="en-US" dirty="0"/>
              <a:t>Learning Objectives</a:t>
            </a:r>
          </a:p>
        </p:txBody>
      </p:sp>
    </p:spTree>
    <p:extLst>
      <p:ext uri="{BB962C8B-B14F-4D97-AF65-F5344CB8AC3E}">
        <p14:creationId xmlns:p14="http://schemas.microsoft.com/office/powerpoint/2010/main" val="1868198971"/>
      </p:ext>
    </p:extLst>
  </p:cSld>
  <p:clrMapOvr>
    <a:masterClrMapping/>
  </p:clrMapOvr>
  <p:extLst>
    <p:ext uri="{DCECCB84-F9BA-43D5-87BE-67443E8EF086}">
      <p15:sldGuideLst xmlns:p15="http://schemas.microsoft.com/office/powerpoint/2012/main">
        <p15:guide id="3" pos="3024">
          <p15:clr>
            <a:srgbClr val="FDE53C"/>
          </p15:clr>
        </p15:guide>
        <p15:guide id="4" pos="5592">
          <p15:clr>
            <a:srgbClr val="FDE53C"/>
          </p15:clr>
        </p15:guide>
        <p15:guide id="5" pos="5926">
          <p15:clr>
            <a:srgbClr val="FDE53C"/>
          </p15:clr>
        </p15:guide>
        <p15:guide id="6" pos="8490">
          <p15:clr>
            <a:srgbClr val="FDE53C"/>
          </p15:clr>
        </p15:guide>
        <p15:guide id="12" pos="3934">
          <p15:clr>
            <a:srgbClr val="5ACBF0"/>
          </p15:clr>
        </p15:guide>
        <p15:guide id="16" pos="7584">
          <p15:clr>
            <a:srgbClr val="5ACBF0"/>
          </p15:clr>
        </p15:guide>
        <p15:guide id="19" pos="3760">
          <p15:clr>
            <a:srgbClr val="5ACBF0"/>
          </p15:clr>
        </p15:guide>
        <p15:guide id="20" pos="4108">
          <p15:clr>
            <a:srgbClr val="5ACBF0"/>
          </p15:clr>
        </p15:guide>
        <p15:guide id="21" pos="7758">
          <p15:clr>
            <a:srgbClr val="5ACBF0"/>
          </p15:clr>
        </p15:guide>
        <p15:guide id="22" pos="7410">
          <p15:clr>
            <a:srgbClr val="5ACBF0"/>
          </p15:clr>
        </p15:guide>
        <p15:guide id="23" pos="3198">
          <p15:clr>
            <a:srgbClr val="FDE53C"/>
          </p15:clr>
        </p15:guide>
        <p15:guide id="24" pos="2850">
          <p15:clr>
            <a:srgbClr val="FDE53C"/>
          </p15:clr>
        </p15:guide>
        <p15:guide id="25" pos="8668">
          <p15:clr>
            <a:srgbClr val="FDE53C"/>
          </p15:clr>
        </p15:guide>
        <p15:guide id="26" pos="8320">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Slide 1">
    <p:bg>
      <p:bgPr>
        <a:solidFill>
          <a:schemeClr val="bg2"/>
        </a:solidFill>
        <a:effectLst/>
      </p:bgPr>
    </p:bg>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title</a:t>
            </a:r>
          </a:p>
        </p:txBody>
      </p:sp>
      <p:sp>
        <p:nvSpPr>
          <p:cNvPr id="6" name="Text Placeholder 18">
            <a:extLst>
              <a:ext uri="{FF2B5EF4-FFF2-40B4-BE49-F238E27FC236}">
                <a16:creationId xmlns:a16="http://schemas.microsoft.com/office/drawing/2014/main" id="{F3FBD73E-58CD-BDE5-A600-43A4162957E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9" name="Picture Placeholder 8">
            <a:extLst>
              <a:ext uri="{FF2B5EF4-FFF2-40B4-BE49-F238E27FC236}">
                <a16:creationId xmlns:a16="http://schemas.microsoft.com/office/drawing/2014/main" id="{8BDB0137-4746-EB99-3777-9CE98D32E5AA}"/>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p:spPr>
        <p:txBody>
          <a:bodyPr wrap="square">
            <a:noAutofit/>
          </a:bodyPr>
          <a:lstStyle>
            <a:lvl1pPr marL="0" indent="0">
              <a:buNone/>
              <a:defRPr b="0" i="0">
                <a:latin typeface="Artifakt Element" panose="020B0503050000020004" pitchFamily="34" charset="77"/>
              </a:defRPr>
            </a:lvl1pPr>
          </a:lstStyle>
          <a:p>
            <a:r>
              <a:rPr lang="en-US"/>
              <a:t>Click icon to add picture</a:t>
            </a:r>
          </a:p>
        </p:txBody>
      </p:sp>
      <p:sp>
        <p:nvSpPr>
          <p:cNvPr id="2" name="Text Placeholder 35">
            <a:extLst>
              <a:ext uri="{FF2B5EF4-FFF2-40B4-BE49-F238E27FC236}">
                <a16:creationId xmlns:a16="http://schemas.microsoft.com/office/drawing/2014/main" id="{1A13A425-805D-01C2-F84E-99DEEBBE98A2}"/>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63306126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F4DBB327-9E3B-8A7C-6120-314CC5175871}"/>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a:latin typeface="Artifakt Element" panose="020B0503050000020004" pitchFamily="34" charset="77"/>
            </a:endParaRPr>
          </a:p>
        </p:txBody>
      </p:sp>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title</a:t>
            </a:r>
          </a:p>
        </p:txBody>
      </p:sp>
      <p:grpSp>
        <p:nvGrpSpPr>
          <p:cNvPr id="22" name="Graphic 2">
            <a:extLst>
              <a:ext uri="{FF2B5EF4-FFF2-40B4-BE49-F238E27FC236}">
                <a16:creationId xmlns:a16="http://schemas.microsoft.com/office/drawing/2014/main" id="{0C234A4E-15DC-0BA5-087D-F0AC8ADC0E2B}"/>
              </a:ext>
            </a:extLst>
          </p:cNvPr>
          <p:cNvGrpSpPr/>
          <p:nvPr userDrawn="1"/>
        </p:nvGrpSpPr>
        <p:grpSpPr>
          <a:xfrm>
            <a:off x="9711232" y="6203201"/>
            <a:ext cx="2025431" cy="208094"/>
            <a:chOff x="4616450" y="3276600"/>
            <a:chExt cx="2962049" cy="304323"/>
          </a:xfrm>
          <a:solidFill>
            <a:schemeClr val="bg1"/>
          </a:solidFill>
        </p:grpSpPr>
        <p:sp>
          <p:nvSpPr>
            <p:cNvPr id="23" name="Freeform 8">
              <a:extLst>
                <a:ext uri="{FF2B5EF4-FFF2-40B4-BE49-F238E27FC236}">
                  <a16:creationId xmlns:a16="http://schemas.microsoft.com/office/drawing/2014/main" id="{2BB76DFD-CBA2-E462-F161-D7FA5DE9DCB3}"/>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4" name="Freeform 9">
              <a:extLst>
                <a:ext uri="{FF2B5EF4-FFF2-40B4-BE49-F238E27FC236}">
                  <a16:creationId xmlns:a16="http://schemas.microsoft.com/office/drawing/2014/main" id="{4309C642-92EC-7754-338D-1902570C62E6}"/>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5" name="Freeform 10">
              <a:extLst>
                <a:ext uri="{FF2B5EF4-FFF2-40B4-BE49-F238E27FC236}">
                  <a16:creationId xmlns:a16="http://schemas.microsoft.com/office/drawing/2014/main" id="{257B3B88-0249-753D-F431-55A90D7FC7B0}"/>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6" name="Freeform 11">
              <a:extLst>
                <a:ext uri="{FF2B5EF4-FFF2-40B4-BE49-F238E27FC236}">
                  <a16:creationId xmlns:a16="http://schemas.microsoft.com/office/drawing/2014/main" id="{B31B1071-D8B3-74EE-FEF4-B4EE898A393B}"/>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7" name="Freeform 12">
              <a:extLst>
                <a:ext uri="{FF2B5EF4-FFF2-40B4-BE49-F238E27FC236}">
                  <a16:creationId xmlns:a16="http://schemas.microsoft.com/office/drawing/2014/main" id="{6B5654DB-9B0F-4118-D0F7-892E89541C9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8" name="Freeform 13">
              <a:extLst>
                <a:ext uri="{FF2B5EF4-FFF2-40B4-BE49-F238E27FC236}">
                  <a16:creationId xmlns:a16="http://schemas.microsoft.com/office/drawing/2014/main" id="{3F3201BD-5709-3F2F-343E-CCCD9C86465E}"/>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9" name="Freeform 14">
              <a:extLst>
                <a:ext uri="{FF2B5EF4-FFF2-40B4-BE49-F238E27FC236}">
                  <a16:creationId xmlns:a16="http://schemas.microsoft.com/office/drawing/2014/main" id="{91AD9CE0-6080-B49C-D2BD-435DCBF58317}"/>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30" name="Freeform 15">
              <a:extLst>
                <a:ext uri="{FF2B5EF4-FFF2-40B4-BE49-F238E27FC236}">
                  <a16:creationId xmlns:a16="http://schemas.microsoft.com/office/drawing/2014/main" id="{39FEB2CC-892C-2219-496E-03DB21F8FC6A}"/>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31" name="Freeform 16">
              <a:extLst>
                <a:ext uri="{FF2B5EF4-FFF2-40B4-BE49-F238E27FC236}">
                  <a16:creationId xmlns:a16="http://schemas.microsoft.com/office/drawing/2014/main" id="{C473F347-A8DF-0554-0A04-4638B2AD38AB}"/>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grpSp>
      <p:sp>
        <p:nvSpPr>
          <p:cNvPr id="6" name="Text Placeholder 18">
            <a:extLst>
              <a:ext uri="{FF2B5EF4-FFF2-40B4-BE49-F238E27FC236}">
                <a16:creationId xmlns:a16="http://schemas.microsoft.com/office/drawing/2014/main" id="{438575C2-DFFC-8551-C39F-234D3FCC114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414515548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title</a:t>
            </a:r>
          </a:p>
        </p:txBody>
      </p:sp>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rgbClr val="F5F5F0"/>
          </a:solidFill>
          <a:ln>
            <a:noFill/>
          </a:ln>
        </p:spPr>
        <p:txBody>
          <a:bodyPr wrap="square" anchor="ctr">
            <a:noAutofit/>
          </a:bodyPr>
          <a:lstStyle>
            <a:lvl1pPr marL="0" indent="0" algn="l">
              <a:spcBef>
                <a:spcPts val="0"/>
              </a:spcBef>
              <a:spcAft>
                <a:spcPts val="0"/>
              </a:spcAft>
              <a:buNone/>
              <a:defRPr b="0" i="0">
                <a:latin typeface="Artifakt Element" panose="020B0503050000020004" pitchFamily="34" charset="77"/>
              </a:defRPr>
            </a:lvl1pPr>
          </a:lstStyle>
          <a:p>
            <a:r>
              <a:rPr lang="en-US"/>
              <a:t>Click icon to add picture</a:t>
            </a:r>
          </a:p>
        </p:txBody>
      </p:sp>
      <p:sp>
        <p:nvSpPr>
          <p:cNvPr id="2" name="Text Placeholder 35">
            <a:extLst>
              <a:ext uri="{FF2B5EF4-FFF2-40B4-BE49-F238E27FC236}">
                <a16:creationId xmlns:a16="http://schemas.microsoft.com/office/drawing/2014/main" id="{3C2AE403-4CC2-B459-A102-558E1FB6D2F9}"/>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2380036773"/>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11353800" cy="1196782"/>
          </a:xfrm>
        </p:spPr>
        <p:txBody>
          <a:bodyPr/>
          <a:lstStyle/>
          <a:p>
            <a:pPr lvl="0"/>
            <a:r>
              <a:rPr lang="en-US"/>
              <a:t>Click to add title</a:t>
            </a:r>
          </a:p>
        </p:txBody>
      </p:sp>
      <p:sp>
        <p:nvSpPr>
          <p:cNvPr id="2" name="Text Placeholder 18">
            <a:extLst>
              <a:ext uri="{FF2B5EF4-FFF2-40B4-BE49-F238E27FC236}">
                <a16:creationId xmlns:a16="http://schemas.microsoft.com/office/drawing/2014/main" id="{F0DD21C9-91A2-6780-DF24-C66FEACE6755}"/>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4" name="Slide Number Placeholder 14">
            <a:extLst>
              <a:ext uri="{FF2B5EF4-FFF2-40B4-BE49-F238E27FC236}">
                <a16:creationId xmlns:a16="http://schemas.microsoft.com/office/drawing/2014/main" id="{7E036BEF-E4EE-BCFB-A099-3A211A015C5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164599638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7C6D38E3-E636-482A-983B-C81968E0B746}"/>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11" name="Title 10">
            <a:extLst>
              <a:ext uri="{FF2B5EF4-FFF2-40B4-BE49-F238E27FC236}">
                <a16:creationId xmlns:a16="http://schemas.microsoft.com/office/drawing/2014/main" id="{BAA30A87-AA74-7C80-B068-25FFDA595524}"/>
              </a:ext>
            </a:extLst>
          </p:cNvPr>
          <p:cNvSpPr>
            <a:spLocks noGrp="1"/>
          </p:cNvSpPr>
          <p:nvPr>
            <p:ph type="title" hasCustomPrompt="1"/>
          </p:nvPr>
        </p:nvSpPr>
        <p:spPr>
          <a:xfrm>
            <a:off x="419100" y="423668"/>
            <a:ext cx="11353800" cy="498598"/>
          </a:xfrm>
        </p:spPr>
        <p:txBody>
          <a:bodyPr>
            <a:noAutofit/>
          </a:bodyPr>
          <a:lstStyle/>
          <a:p>
            <a:pPr lvl="0"/>
            <a:r>
              <a:rPr lang="en-US"/>
              <a:t>Click to add title</a:t>
            </a:r>
          </a:p>
        </p:txBody>
      </p:sp>
      <p:sp>
        <p:nvSpPr>
          <p:cNvPr id="4" name="Slide Number Placeholder 14">
            <a:extLst>
              <a:ext uri="{FF2B5EF4-FFF2-40B4-BE49-F238E27FC236}">
                <a16:creationId xmlns:a16="http://schemas.microsoft.com/office/drawing/2014/main" id="{9A6F3FEA-6BED-0B9C-BB82-CB29C35F85D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5" name="Text Placeholder 18">
            <a:extLst>
              <a:ext uri="{FF2B5EF4-FFF2-40B4-BE49-F238E27FC236}">
                <a16:creationId xmlns:a16="http://schemas.microsoft.com/office/drawing/2014/main" id="{9DE683BA-63F3-87EC-DCCC-7DC483F0015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324868331"/>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p>
            <a:r>
              <a:rPr lang="en-US"/>
              <a:t>Click to add title</a:t>
            </a:r>
          </a:p>
        </p:txBody>
      </p:sp>
      <p:sp>
        <p:nvSpPr>
          <p:cNvPr id="6" name="Slide Number Placeholder 14">
            <a:extLst>
              <a:ext uri="{FF2B5EF4-FFF2-40B4-BE49-F238E27FC236}">
                <a16:creationId xmlns:a16="http://schemas.microsoft.com/office/drawing/2014/main" id="{681545A2-8312-9D0F-D45F-7B0597E4C06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7" name="Text Placeholder 18">
            <a:extLst>
              <a:ext uri="{FF2B5EF4-FFF2-40B4-BE49-F238E27FC236}">
                <a16:creationId xmlns:a16="http://schemas.microsoft.com/office/drawing/2014/main" id="{233B5657-6165-CBCA-BB0F-A5EB97A95EB9}"/>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17065226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Dark)">
    <p:bg>
      <p:bgPr>
        <a:solidFill>
          <a:schemeClr val="tx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70FD6E0-63EA-6153-22AD-0D1F57A8ED95}"/>
              </a:ext>
            </a:extLst>
          </p:cNvPr>
          <p:cNvSpPr>
            <a:spLocks noGrp="1" noChangeAspect="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buNone/>
              <a:defRPr b="0" i="0">
                <a:solidFill>
                  <a:schemeClr val="bg1"/>
                </a:solidFill>
                <a:latin typeface="Artifakt Element" panose="020B0503050000020004" pitchFamily="34" charset="77"/>
              </a:defRPr>
            </a:lvl1pPr>
          </a:lstStyle>
          <a:p>
            <a:r>
              <a:rPr lang="en-US"/>
              <a:t>Click icon to add picture</a:t>
            </a:r>
          </a:p>
        </p:txBody>
      </p:sp>
      <p:grpSp>
        <p:nvGrpSpPr>
          <p:cNvPr id="3" name="Graphic 2">
            <a:extLst>
              <a:ext uri="{FF2B5EF4-FFF2-40B4-BE49-F238E27FC236}">
                <a16:creationId xmlns:a16="http://schemas.microsoft.com/office/drawing/2014/main" id="{91ADA0EB-DA37-9B3A-EE33-53B9C7F3F12C}"/>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4" name="Freeform 3">
              <a:extLst>
                <a:ext uri="{FF2B5EF4-FFF2-40B4-BE49-F238E27FC236}">
                  <a16:creationId xmlns:a16="http://schemas.microsoft.com/office/drawing/2014/main" id="{6FE8D7F1-C23E-030B-7516-AD4B6636C838}"/>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5" name="Freeform 4">
              <a:extLst>
                <a:ext uri="{FF2B5EF4-FFF2-40B4-BE49-F238E27FC236}">
                  <a16:creationId xmlns:a16="http://schemas.microsoft.com/office/drawing/2014/main" id="{2665AE7E-AA61-D3B4-08B8-7AE26DA666B0}"/>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5">
              <a:extLst>
                <a:ext uri="{FF2B5EF4-FFF2-40B4-BE49-F238E27FC236}">
                  <a16:creationId xmlns:a16="http://schemas.microsoft.com/office/drawing/2014/main" id="{6FE0B6D7-BC80-8BC5-96E1-BD73A1EDE96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6">
              <a:extLst>
                <a:ext uri="{FF2B5EF4-FFF2-40B4-BE49-F238E27FC236}">
                  <a16:creationId xmlns:a16="http://schemas.microsoft.com/office/drawing/2014/main" id="{D4294A23-2312-07E9-F135-B9A222672BF3}"/>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7">
              <a:extLst>
                <a:ext uri="{FF2B5EF4-FFF2-40B4-BE49-F238E27FC236}">
                  <a16:creationId xmlns:a16="http://schemas.microsoft.com/office/drawing/2014/main" id="{2379CC0D-8447-DBA0-AB3C-BF6C4DE1BB3F}"/>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8">
              <a:extLst>
                <a:ext uri="{FF2B5EF4-FFF2-40B4-BE49-F238E27FC236}">
                  <a16:creationId xmlns:a16="http://schemas.microsoft.com/office/drawing/2014/main" id="{1013CAB3-E8A1-5DEC-770D-E895B22E7D3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139174C5-DB10-2066-BB4C-99F82D0D2BA4}"/>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DB5851F8-EDF6-646A-072B-D87F6D28EBF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14C48030-B8AA-0A5B-C70A-0845F7C1461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4" name="Text Placeholder 26">
            <a:extLst>
              <a:ext uri="{FF2B5EF4-FFF2-40B4-BE49-F238E27FC236}">
                <a16:creationId xmlns:a16="http://schemas.microsoft.com/office/drawing/2014/main" id="{2B270B46-8FD5-8CE6-9C8B-5B88BA175606}"/>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16" name="Text Placeholder 35">
            <a:extLst>
              <a:ext uri="{FF2B5EF4-FFF2-40B4-BE49-F238E27FC236}">
                <a16:creationId xmlns:a16="http://schemas.microsoft.com/office/drawing/2014/main" id="{EA4816AE-F847-AF62-03A1-A8112612B5C9}"/>
              </a:ext>
            </a:extLst>
          </p:cNvPr>
          <p:cNvSpPr>
            <a:spLocks noGrp="1" noChangeAspect="1"/>
          </p:cNvSpPr>
          <p:nvPr>
            <p:ph type="body" sz="quarter" idx="26" hasCustomPrompt="1"/>
          </p:nvPr>
        </p:nvSpPr>
        <p:spPr>
          <a:xfrm>
            <a:off x="448925" y="4424466"/>
            <a:ext cx="7855916" cy="505523"/>
          </a:xfrm>
          <a:prstGeom prst="rect">
            <a:avLst/>
          </a:prstGeom>
        </p:spPr>
        <p:txBody>
          <a:bodyPr lIns="0" tIns="0" rIns="0" bIns="0">
            <a:noAutofit/>
          </a:bodyPr>
          <a:lstStyle>
            <a:lvl1pPr marL="0" marR="0" indent="0" algn="l" defTabSz="914354" rtl="0" eaLnBrk="1" fontAlgn="auto" latinLnBrk="0" hangingPunct="1">
              <a:lnSpc>
                <a:spcPct val="90000"/>
              </a:lnSpc>
              <a:spcBef>
                <a:spcPts val="0"/>
              </a:spcBef>
              <a:spcAft>
                <a:spcPts val="0"/>
              </a:spcAft>
              <a:buClr>
                <a:schemeClr val="tx1"/>
              </a:buClr>
              <a:buSzPct val="100000"/>
              <a:buFont typeface="Wingdings 2" panose="05020102010507070707" pitchFamily="18" charset="2"/>
              <a:buNone/>
              <a:tabLst/>
              <a:defRPr sz="1800" b="0" i="0">
                <a:solidFill>
                  <a:srgbClr val="F5F5F0"/>
                </a:solidFill>
                <a:latin typeface="Artifakt Element" panose="020B0503050000020004" pitchFamily="34" charset="77"/>
              </a:defRPr>
            </a:lvl1pPr>
          </a:lstStyle>
          <a:p>
            <a:r>
              <a:rPr lang="en-US"/>
              <a:t>Click to add subtitle</a:t>
            </a:r>
          </a:p>
        </p:txBody>
      </p:sp>
      <p:sp>
        <p:nvSpPr>
          <p:cNvPr id="17" name="Text Placeholder 32">
            <a:extLst>
              <a:ext uri="{FF2B5EF4-FFF2-40B4-BE49-F238E27FC236}">
                <a16:creationId xmlns:a16="http://schemas.microsoft.com/office/drawing/2014/main" id="{9A3AE64C-9F62-8ABC-0C1F-9F9C214637F6}"/>
              </a:ext>
            </a:extLst>
          </p:cNvPr>
          <p:cNvSpPr>
            <a:spLocks noGrp="1" noChangeAspect="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rgbClr val="F5F5F0"/>
                </a:solidFill>
                <a:latin typeface="+mj-lt"/>
                <a:ea typeface="Artifakt Legend" panose="020B0503050000020004" pitchFamily="34" charset="77"/>
              </a:defRPr>
            </a:lvl1pPr>
          </a:lstStyle>
          <a:p>
            <a:r>
              <a:rPr lang="en-US"/>
              <a:t>Click to add</a:t>
            </a:r>
            <a:br>
              <a:rPr lang="en-US"/>
            </a:br>
            <a:r>
              <a:rPr lang="en-US"/>
              <a:t>main title that can extend to 4 lines</a:t>
            </a:r>
          </a:p>
        </p:txBody>
      </p:sp>
      <p:sp>
        <p:nvSpPr>
          <p:cNvPr id="15" name="Text Placeholder 26">
            <a:extLst>
              <a:ext uri="{FF2B5EF4-FFF2-40B4-BE49-F238E27FC236}">
                <a16:creationId xmlns:a16="http://schemas.microsoft.com/office/drawing/2014/main" id="{E2C2A5DA-940B-C3AD-6B42-8DE9ABF1A7FA}"/>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indent="0">
              <a:spcBef>
                <a:spcPts val="0"/>
              </a:spcBef>
              <a:spcAft>
                <a:spcPts val="0"/>
              </a:spcAft>
              <a:buNone/>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
        <p:nvSpPr>
          <p:cNvPr id="18" name="Copyright Line 5">
            <a:extLst>
              <a:ext uri="{FF2B5EF4-FFF2-40B4-BE49-F238E27FC236}">
                <a16:creationId xmlns:a16="http://schemas.microsoft.com/office/drawing/2014/main" id="{DEFBE20A-502C-8C5B-07E9-2D54C5CFC95E}"/>
              </a:ext>
              <a:ext uri="{C183D7F6-B498-43B3-948B-1728B52AA6E4}">
                <adec:decorative xmlns:adec="http://schemas.microsoft.com/office/drawing/2017/decorative" val="0"/>
              </a:ext>
            </a:extLst>
          </p:cNvPr>
          <p:cNvSpPr txBox="1"/>
          <p:nvPr userDrawn="1"/>
        </p:nvSpPr>
        <p:spPr>
          <a:xfrm>
            <a:off x="448925"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a:solidFill>
                  <a:schemeClr val="accent6"/>
                </a:solidFill>
                <a:latin typeface="Artifakt Element" panose="020B0503050000020004" pitchFamily="34" charset="77"/>
              </a:rPr>
              <a:t>© </a:t>
            </a:r>
            <a:fld id="{07AF06F7-B096-493B-B1B0-C96E279B1CF6}" type="datetimeyyyy">
              <a:rPr lang="en-US" sz="800" b="0" i="0" smtClean="0">
                <a:solidFill>
                  <a:schemeClr val="accent6"/>
                </a:solidFill>
                <a:latin typeface="Artifakt Element" panose="020B0503050000020004" pitchFamily="34" charset="77"/>
              </a:rPr>
              <a:t>2026</a:t>
            </a:fld>
            <a:r>
              <a:rPr lang="en-US" sz="800" b="0" i="0">
                <a:solidFill>
                  <a:schemeClr val="accent6"/>
                </a:solidFill>
                <a:latin typeface="Artifakt Element" panose="020B0503050000020004" pitchFamily="34" charset="77"/>
              </a:rPr>
              <a:t> Autodesk. All rights reserved.</a:t>
            </a:r>
          </a:p>
        </p:txBody>
      </p:sp>
      <p:sp>
        <p:nvSpPr>
          <p:cNvPr id="19" name="Text Placeholder 35">
            <a:extLst>
              <a:ext uri="{FF2B5EF4-FFF2-40B4-BE49-F238E27FC236}">
                <a16:creationId xmlns:a16="http://schemas.microsoft.com/office/drawing/2014/main" id="{3048E48F-05F8-C185-E60D-7BF77DC16B21}"/>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00414719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A9A11B8C-5745-7A55-0C7E-E6EABC1B2A78}"/>
              </a:ext>
            </a:extLst>
          </p:cNvPr>
          <p:cNvSpPr>
            <a:spLocks noGrp="1"/>
          </p:cNvSpPr>
          <p:nvPr>
            <p:ph type="title" hasCustomPrompt="1"/>
          </p:nvPr>
        </p:nvSpPr>
        <p:spPr/>
        <p:txBody>
          <a:bodyPr/>
          <a:lstStyle/>
          <a:p>
            <a:r>
              <a:rPr lang="en-US"/>
              <a:t>Click to add title</a:t>
            </a:r>
          </a:p>
        </p:txBody>
      </p:sp>
      <p:sp>
        <p:nvSpPr>
          <p:cNvPr id="2" name="Text Placeholder 18">
            <a:extLst>
              <a:ext uri="{FF2B5EF4-FFF2-40B4-BE49-F238E27FC236}">
                <a16:creationId xmlns:a16="http://schemas.microsoft.com/office/drawing/2014/main" id="{38571DE7-430B-54C2-21DF-9BE616C03F8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99C5A11F-ACCA-887B-FDC1-CFDC6D5CD67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36332573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p>
            <a:r>
              <a:rPr lang="en-US"/>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14079935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p>
            <a:r>
              <a:rPr lang="en-US"/>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76832559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9F70A8E-8BFE-5D65-E9BB-2F8360BA74DA}"/>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19100"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2"/>
                </a:solidFill>
                <a:latin typeface="Artifakt Element" panose="020B0503050000020004" pitchFamily="34" charset="77"/>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19100" y="5344441"/>
            <a:ext cx="11329987" cy="1056360"/>
          </a:xfrm>
          <a:prstGeom prst="rect">
            <a:avLst/>
          </a:prstGeom>
        </p:spPr>
        <p:txBody>
          <a:bodyPr lIns="0" tIns="0" rIns="0" bIns="0" numCol="1" anchor="b">
            <a:noAutofit/>
          </a:bodyPr>
          <a:lstStyle>
            <a:lvl1pPr marL="0" indent="0">
              <a:spcBef>
                <a:spcPts val="0"/>
              </a:spcBef>
              <a:spcAft>
                <a:spcPts val="0"/>
              </a:spcAft>
              <a:buSzPct val="80000"/>
              <a:buFont typeface="Arial" panose="020B0604020202020204" pitchFamily="34" charset="0"/>
              <a:buNone/>
              <a:tabLst/>
              <a:defRPr sz="3600" b="1">
                <a:latin typeface="+mj-lt"/>
              </a:defRPr>
            </a:lvl1pPr>
          </a:lstStyle>
          <a:p>
            <a:pPr lvl="0"/>
            <a:r>
              <a:rPr lang="en-US"/>
              <a:t>Click to add title</a:t>
            </a:r>
          </a:p>
        </p:txBody>
      </p:sp>
    </p:spTree>
    <p:extLst>
      <p:ext uri="{BB962C8B-B14F-4D97-AF65-F5344CB8AC3E}">
        <p14:creationId xmlns:p14="http://schemas.microsoft.com/office/powerpoint/2010/main" val="226791590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p>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Picture Placeholder 1">
            <a:extLst>
              <a:ext uri="{FF2B5EF4-FFF2-40B4-BE49-F238E27FC236}">
                <a16:creationId xmlns:a16="http://schemas.microsoft.com/office/drawing/2014/main" id="{AB07379A-0083-2D8A-A4A5-057832D1FC26}"/>
              </a:ext>
            </a:extLst>
          </p:cNvPr>
          <p:cNvSpPr>
            <a:spLocks noGrp="1"/>
          </p:cNvSpPr>
          <p:nvPr>
            <p:ph type="pic" sz="quarter" idx="52"/>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3" name="Text Placeholder 18">
            <a:extLst>
              <a:ext uri="{FF2B5EF4-FFF2-40B4-BE49-F238E27FC236}">
                <a16:creationId xmlns:a16="http://schemas.microsoft.com/office/drawing/2014/main" id="{741F4929-EF9F-28DC-41DD-34BCDBBB808D}"/>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Text Placeholder 35">
            <a:extLst>
              <a:ext uri="{FF2B5EF4-FFF2-40B4-BE49-F238E27FC236}">
                <a16:creationId xmlns:a16="http://schemas.microsoft.com/office/drawing/2014/main" id="{729C014B-7CE9-452F-96B2-7FAB615B8C34}"/>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292543567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p>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5" name="Picture Placeholder 4">
            <a:extLst>
              <a:ext uri="{FF2B5EF4-FFF2-40B4-BE49-F238E27FC236}">
                <a16:creationId xmlns:a16="http://schemas.microsoft.com/office/drawing/2014/main" id="{5D800556-6CEC-424F-464B-4423B895140D}"/>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3" name="Text Placeholder 18">
            <a:extLst>
              <a:ext uri="{FF2B5EF4-FFF2-40B4-BE49-F238E27FC236}">
                <a16:creationId xmlns:a16="http://schemas.microsoft.com/office/drawing/2014/main" id="{1B283CA5-3916-A78B-185A-AEE4BBF2614C}"/>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4" name="Text Placeholder 35">
            <a:extLst>
              <a:ext uri="{FF2B5EF4-FFF2-40B4-BE49-F238E27FC236}">
                <a16:creationId xmlns:a16="http://schemas.microsoft.com/office/drawing/2014/main" id="{76757596-1ED2-6D02-3058-13E9BA2BAB8B}"/>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6889964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Sided Content + Imag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2" y="1059"/>
            <a:ext cx="3094037"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a:latin typeface="Artifakt Element" panose="020B0503050000020004" pitchFamily="34" charset="77"/>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tifakt Element" panose="020B0503050000020004" pitchFamily="34" charset="77"/>
              </a:defRPr>
            </a:lvl1pPr>
          </a:lstStyle>
          <a:p>
            <a:endParaRPr lang="en-US"/>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a:lvl1pPr>
          </a:lstStyle>
          <a:p>
            <a:r>
              <a:rPr lang="en-US"/>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29968" cy="866515"/>
          </a:xfrm>
          <a:prstGeom prst="rect">
            <a:avLst/>
          </a:prstGeom>
        </p:spPr>
        <p:txBody>
          <a:bodyPr anchor="ctr"/>
          <a:lstStyle>
            <a:lvl1pPr marL="0" indent="0">
              <a:spcBef>
                <a:spcPts val="0"/>
              </a:spcBef>
              <a:spcAft>
                <a:spcPts val="0"/>
              </a:spcAft>
              <a:buNone/>
              <a:defRPr sz="7200" b="1">
                <a:solidFill>
                  <a:schemeClr val="tx1"/>
                </a:solidFill>
                <a:latin typeface="+mj-lt"/>
              </a:defRPr>
            </a:lvl1pPr>
          </a:lstStyle>
          <a:p>
            <a:pPr lvl="0"/>
            <a:r>
              <a:rPr lang="en-US"/>
              <a:t>00%</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spcBef>
                <a:spcPts val="0"/>
              </a:spcBef>
              <a:spcAft>
                <a:spcPts val="0"/>
              </a:spcAft>
              <a:buClr>
                <a:schemeClr val="tx1"/>
              </a:buClr>
              <a:buNone/>
              <a:defRPr sz="1200" b="0" i="0">
                <a:solidFill>
                  <a:schemeClr val="tx1"/>
                </a:solidFill>
                <a:latin typeface="Artifakt Element" panose="020B0503050000020004" pitchFamily="34" charset="77"/>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a:t>Click to add body copy</a:t>
            </a:r>
          </a:p>
        </p:txBody>
      </p:sp>
      <p:sp>
        <p:nvSpPr>
          <p:cNvPr id="7" name="Text Placeholder 10">
            <a:extLst>
              <a:ext uri="{FF2B5EF4-FFF2-40B4-BE49-F238E27FC236}">
                <a16:creationId xmlns:a16="http://schemas.microsoft.com/office/drawing/2014/main" id="{13131A73-87DD-B027-2198-A8965D3595B7}"/>
              </a:ext>
            </a:extLst>
          </p:cNvPr>
          <p:cNvSpPr>
            <a:spLocks noGrp="1"/>
          </p:cNvSpPr>
          <p:nvPr>
            <p:ph type="body" sz="quarter" idx="54" hasCustomPrompt="1"/>
          </p:nvPr>
        </p:nvSpPr>
        <p:spPr>
          <a:xfrm>
            <a:off x="419100" y="3164114"/>
            <a:ext cx="5271725" cy="2735036"/>
          </a:xfrm>
          <a:prstGeom prst="rect">
            <a:avLst/>
          </a:prstGeom>
        </p:spPr>
        <p:txBody>
          <a:bodyPr/>
          <a:lstStyle>
            <a:lvl1pPr marL="0" indent="0">
              <a:spcBef>
                <a:spcPts val="0"/>
              </a:spcBef>
              <a:spcAft>
                <a:spcPts val="1200"/>
              </a:spcAft>
              <a:buNone/>
              <a:defRPr sz="1200" b="0" i="0">
                <a:latin typeface="Artifakt Element" panose="020B0503050000020004" pitchFamily="34" charset="77"/>
              </a:defRPr>
            </a:lvl1pPr>
          </a:lstStyle>
          <a:p>
            <a:pPr lvl="0"/>
            <a:r>
              <a:rPr lang="en-US"/>
              <a:t>Click to add body copy</a:t>
            </a:r>
          </a:p>
        </p:txBody>
      </p:sp>
      <p:sp>
        <p:nvSpPr>
          <p:cNvPr id="11" name="Picture Placeholder 10">
            <a:extLst>
              <a:ext uri="{FF2B5EF4-FFF2-40B4-BE49-F238E27FC236}">
                <a16:creationId xmlns:a16="http://schemas.microsoft.com/office/drawing/2014/main" id="{A9A523DB-6FAC-3096-0062-0E1D6967ADC3}"/>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noFill/>
        </p:spPr>
        <p:txBody>
          <a:bodyPr wrap="square">
            <a:noAutofit/>
          </a:bodyPr>
          <a:lstStyle>
            <a:lvl1pPr>
              <a:defRPr b="0" i="0">
                <a:latin typeface="Artifakt Element" panose="020B0503050000020004" pitchFamily="34" charset="77"/>
              </a:defRPr>
            </a:lvl1pPr>
          </a:lstStyle>
          <a:p>
            <a:endParaRPr lang="en-US"/>
          </a:p>
        </p:txBody>
      </p:sp>
      <p:sp>
        <p:nvSpPr>
          <p:cNvPr id="5" name="Text Placeholder 10">
            <a:extLst>
              <a:ext uri="{FF2B5EF4-FFF2-40B4-BE49-F238E27FC236}">
                <a16:creationId xmlns:a16="http://schemas.microsoft.com/office/drawing/2014/main" id="{77DC3BB8-86D0-A27F-608B-AE26DD85342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a:solidFill>
                  <a:schemeClr val="tx1"/>
                </a:solidFill>
                <a:latin typeface="+mj-lt"/>
              </a:defRPr>
            </a:lvl1pPr>
          </a:lstStyle>
          <a:p>
            <a:pPr lvl="0"/>
            <a:r>
              <a:rPr lang="en-US"/>
              <a:t>Click to add header</a:t>
            </a:r>
          </a:p>
        </p:txBody>
      </p:sp>
      <p:sp>
        <p:nvSpPr>
          <p:cNvPr id="13" name="Text Placeholder 18">
            <a:extLst>
              <a:ext uri="{FF2B5EF4-FFF2-40B4-BE49-F238E27FC236}">
                <a16:creationId xmlns:a16="http://schemas.microsoft.com/office/drawing/2014/main" id="{D450FC74-8944-63BA-63E3-A2C37851A71A}"/>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2" name="Text Placeholder 35">
            <a:extLst>
              <a:ext uri="{FF2B5EF4-FFF2-40B4-BE49-F238E27FC236}">
                <a16:creationId xmlns:a16="http://schemas.microsoft.com/office/drawing/2014/main" id="{75FDEC52-EFA0-3C6C-3F06-9201401B30DE}"/>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9" name="Text Placeholder 35">
            <a:extLst>
              <a:ext uri="{FF2B5EF4-FFF2-40B4-BE49-F238E27FC236}">
                <a16:creationId xmlns:a16="http://schemas.microsoft.com/office/drawing/2014/main" id="{1C53E2FC-F074-A722-D442-3E07F29524B7}"/>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81165871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a:latin typeface="Artifakt Element" panose="020B0503050000020004" pitchFamily="34" charset="77"/>
            </a:endParaRPr>
          </a:p>
        </p:txBody>
      </p:sp>
      <p:sp>
        <p:nvSpPr>
          <p:cNvPr id="3" name="Slide Number Placeholder 2">
            <a:extLst>
              <a:ext uri="{FF2B5EF4-FFF2-40B4-BE49-F238E27FC236}">
                <a16:creationId xmlns:a16="http://schemas.microsoft.com/office/drawing/2014/main" id="{E649FCFF-01FC-F032-C4C1-3098139C8504}"/>
              </a:ext>
            </a:extLst>
          </p:cNvPr>
          <p:cNvSpPr>
            <a:spLocks noGrp="1"/>
          </p:cNvSpPr>
          <p:nvPr>
            <p:ph type="sldNum" sz="quarter" idx="10"/>
          </p:nvPr>
        </p:nvSpPr>
        <p:spPr/>
        <p:txBody>
          <a:bodyPr/>
          <a:lstStyle>
            <a:lvl1pPr>
              <a:defRPr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15" name="Content Placeholder 21">
            <a:extLst>
              <a:ext uri="{FF2B5EF4-FFF2-40B4-BE49-F238E27FC236}">
                <a16:creationId xmlns:a16="http://schemas.microsoft.com/office/drawing/2014/main" id="{7CAE49BC-9412-C25E-97CC-F040B4D278CE}"/>
              </a:ext>
            </a:extLst>
          </p:cNvPr>
          <p:cNvSpPr>
            <a:spLocks noGrp="1"/>
          </p:cNvSpPr>
          <p:nvPr>
            <p:ph sz="quarter" idx="51" hasCustomPrompt="1"/>
          </p:nvPr>
        </p:nvSpPr>
        <p:spPr>
          <a:xfrm>
            <a:off x="419100" y="2031964"/>
            <a:ext cx="5340512" cy="3867186"/>
          </a:xfrm>
        </p:spPr>
        <p:txBody>
          <a:bodyPr/>
          <a:lstStyle>
            <a:lvl1pPr>
              <a:defRPr b="0" i="0">
                <a:solidFill>
                  <a:schemeClr val="tx1"/>
                </a:solidFill>
                <a:latin typeface="Artifakt Element" panose="020B0503050000020004" pitchFamily="34" charset="77"/>
              </a:defRPr>
            </a:lvl1pPr>
            <a:lvl2pPr>
              <a:buClr>
                <a:schemeClr val="tx1"/>
              </a:buClr>
              <a:defRPr b="0" i="0">
                <a:solidFill>
                  <a:schemeClr val="tx1"/>
                </a:solidFill>
                <a:latin typeface="Artifakt Element" panose="020B0503050000020004" pitchFamily="34" charset="77"/>
              </a:defRPr>
            </a:lvl2pPr>
            <a:lvl3pPr>
              <a:buClr>
                <a:schemeClr val="tx1"/>
              </a:buClr>
              <a:defRPr b="0" i="0">
                <a:solidFill>
                  <a:schemeClr val="tx1"/>
                </a:solidFill>
                <a:latin typeface="Artifakt Element" panose="020B0503050000020004" pitchFamily="34" charset="77"/>
              </a:defRPr>
            </a:lvl3pPr>
            <a:lvl4pPr>
              <a:buClr>
                <a:schemeClr val="tx1"/>
              </a:buClr>
              <a:defRPr b="0" i="0">
                <a:solidFill>
                  <a:schemeClr val="tx1"/>
                </a:solidFill>
                <a:latin typeface="Artifakt Element" panose="020B0503050000020004" pitchFamily="34" charset="77"/>
              </a:defRPr>
            </a:lvl4pPr>
            <a:lvl5pPr>
              <a:buClr>
                <a:schemeClr val="tx1"/>
              </a:buClr>
              <a:defRPr b="0" i="0">
                <a:solidFill>
                  <a:schemeClr val="tx1"/>
                </a:solidFill>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1">
            <a:extLst>
              <a:ext uri="{FF2B5EF4-FFF2-40B4-BE49-F238E27FC236}">
                <a16:creationId xmlns:a16="http://schemas.microsoft.com/office/drawing/2014/main" id="{442A4E50-0827-2491-73BE-123A24961C33}"/>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tifakt Element" panose="020B0503050000020004" pitchFamily="34" charset="77"/>
              </a:defRPr>
            </a:lvl1pPr>
            <a:lvl2pPr>
              <a:buClr>
                <a:schemeClr val="bg1"/>
              </a:buClr>
              <a:defRPr b="0" i="0">
                <a:solidFill>
                  <a:schemeClr val="bg1"/>
                </a:solidFill>
                <a:latin typeface="Artifakt Element" panose="020B0503050000020004" pitchFamily="34" charset="77"/>
              </a:defRPr>
            </a:lvl2pPr>
            <a:lvl3pPr>
              <a:buClr>
                <a:schemeClr val="bg1"/>
              </a:buClr>
              <a:defRPr b="0" i="0">
                <a:solidFill>
                  <a:schemeClr val="bg1"/>
                </a:solidFill>
                <a:latin typeface="Artifakt Element" panose="020B0503050000020004" pitchFamily="34" charset="77"/>
              </a:defRPr>
            </a:lvl3pPr>
            <a:lvl4pPr>
              <a:buClr>
                <a:schemeClr val="bg1"/>
              </a:buClr>
              <a:defRPr b="0" i="0">
                <a:solidFill>
                  <a:schemeClr val="bg1"/>
                </a:solidFill>
                <a:latin typeface="Artifakt Element" panose="020B0503050000020004" pitchFamily="34" charset="77"/>
              </a:defRPr>
            </a:lvl4pPr>
            <a:lvl5pPr>
              <a:buClr>
                <a:schemeClr val="bg1"/>
              </a:buClr>
              <a:defRPr b="0" i="0">
                <a:solidFill>
                  <a:schemeClr val="bg1"/>
                </a:solidFill>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p>
            <a:r>
              <a:rPr lang="en-US"/>
              <a:t>Click to add title</a:t>
            </a:r>
          </a:p>
        </p:txBody>
      </p:sp>
      <p:sp>
        <p:nvSpPr>
          <p:cNvPr id="7" name="Text Placeholder 6">
            <a:extLst>
              <a:ext uri="{FF2B5EF4-FFF2-40B4-BE49-F238E27FC236}">
                <a16:creationId xmlns:a16="http://schemas.microsoft.com/office/drawing/2014/main" id="{6C2DE034-EC96-563A-9D26-060FAE9CD2B0}"/>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a:solidFill>
                  <a:schemeClr val="bg1"/>
                </a:solidFill>
                <a:latin typeface="+mj-lt"/>
              </a:defRPr>
            </a:lvl1pPr>
          </a:lstStyle>
          <a:p>
            <a:pPr lvl="0"/>
            <a:r>
              <a:rPr lang="en-US"/>
              <a:t>Click to add title</a:t>
            </a:r>
          </a:p>
        </p:txBody>
      </p:sp>
      <p:sp>
        <p:nvSpPr>
          <p:cNvPr id="8" name="Text Placeholder 18">
            <a:extLst>
              <a:ext uri="{FF2B5EF4-FFF2-40B4-BE49-F238E27FC236}">
                <a16:creationId xmlns:a16="http://schemas.microsoft.com/office/drawing/2014/main" id="{D3452C1B-BCC3-8962-1914-B49ABEA69D4D}"/>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4454559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ig Quote">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9ACBE8B7-59B4-E6E0-ED5D-89E20091C1D1}"/>
              </a:ext>
            </a:extLst>
          </p:cNvPr>
          <p:cNvSpPr/>
          <p:nvPr userDrawn="1"/>
        </p:nvSpPr>
        <p:spPr>
          <a:xfrm>
            <a:off x="419100" y="419100"/>
            <a:ext cx="11364913" cy="5997575"/>
          </a:xfrm>
          <a:custGeom>
            <a:avLst/>
            <a:gdLst/>
            <a:ahLst/>
            <a:cxnLst/>
            <a:rect l="l" t="t" r="r" b="b"/>
            <a:pathLst>
              <a:path w="9772650" h="5314950">
                <a:moveTo>
                  <a:pt x="9772650" y="0"/>
                </a:moveTo>
                <a:lnTo>
                  <a:pt x="0" y="0"/>
                </a:lnTo>
                <a:lnTo>
                  <a:pt x="0" y="5314950"/>
                </a:lnTo>
                <a:lnTo>
                  <a:pt x="9772650" y="5314950"/>
                </a:lnTo>
                <a:lnTo>
                  <a:pt x="9772650" y="0"/>
                </a:lnTo>
                <a:close/>
              </a:path>
            </a:pathLst>
          </a:custGeom>
          <a:solidFill>
            <a:srgbClr val="F5F5F0"/>
          </a:solidFill>
        </p:spPr>
        <p:txBody>
          <a:bodyPr wrap="square" lIns="0" tIns="0" rIns="0" bIns="0" rtlCol="0"/>
          <a:lstStyle>
            <a:defPPr>
              <a:defRPr kern="0"/>
            </a:defPPr>
          </a:lstStyle>
          <a:p>
            <a:endParaRPr b="0" i="0">
              <a:latin typeface="Artifakt Element" panose="020B0503050000020004" pitchFamily="34" charset="77"/>
            </a:endParaRPr>
          </a:p>
        </p:txBody>
      </p:sp>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tifakt Element" panose="020B0503050000020004" pitchFamily="34" charset="77"/>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8" name="Title 7">
            <a:extLst>
              <a:ext uri="{FF2B5EF4-FFF2-40B4-BE49-F238E27FC236}">
                <a16:creationId xmlns:a16="http://schemas.microsoft.com/office/drawing/2014/main" id="{A25CF914-38EB-0CBF-B547-73D2242D79C3}"/>
              </a:ext>
            </a:extLst>
          </p:cNvPr>
          <p:cNvSpPr>
            <a:spLocks noGrp="1"/>
          </p:cNvSpPr>
          <p:nvPr>
            <p:ph type="title" hasCustomPrompt="1"/>
          </p:nvPr>
        </p:nvSpPr>
        <p:spPr>
          <a:xfrm>
            <a:off x="2463508" y="2511425"/>
            <a:ext cx="7165975" cy="1835150"/>
          </a:xfrm>
        </p:spPr>
        <p:txBody>
          <a:bodyPr/>
          <a:lstStyle>
            <a:lvl1pPr>
              <a:lnSpc>
                <a:spcPct val="90000"/>
              </a:lnSpc>
              <a:defRPr sz="4000"/>
            </a:lvl1pPr>
          </a:lstStyle>
          <a:p>
            <a:r>
              <a:rPr lang="en-US"/>
              <a:t>Click to add quote</a:t>
            </a:r>
          </a:p>
        </p:txBody>
      </p:sp>
      <p:sp>
        <p:nvSpPr>
          <p:cNvPr id="7" name="Text Placeholder 18">
            <a:extLst>
              <a:ext uri="{FF2B5EF4-FFF2-40B4-BE49-F238E27FC236}">
                <a16:creationId xmlns:a16="http://schemas.microsoft.com/office/drawing/2014/main" id="{EF6A8FB6-47FB-9F51-804A-9686B96B8F16}"/>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9" name="Slide Number Placeholder 14">
            <a:extLst>
              <a:ext uri="{FF2B5EF4-FFF2-40B4-BE49-F238E27FC236}">
                <a16:creationId xmlns:a16="http://schemas.microsoft.com/office/drawing/2014/main" id="{84D5E117-4226-93E4-A034-F81E693F388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350055142"/>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 Full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C7A033-478F-11A7-4111-DF2AD89B3520}"/>
              </a:ext>
            </a:extLst>
          </p:cNvPr>
          <p:cNvSpPr/>
          <p:nvPr userDrawn="1"/>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1" b="0" i="0">
              <a:latin typeface="Artifakt Element" panose="020B0503050000020004" pitchFamily="34" charset="77"/>
            </a:endParaRPr>
          </a:p>
        </p:txBody>
      </p:sp>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p:spPr>
        <p:txBody>
          <a:bodyPr wrap="square">
            <a:noAutofit/>
          </a:bodyPr>
          <a:lstStyle>
            <a:lvl1pPr>
              <a:defRPr b="0" i="0">
                <a:latin typeface="Artifakt Element" panose="020B0503050000020004" pitchFamily="34" charset="77"/>
              </a:defRPr>
            </a:lvl1pPr>
          </a:lstStyle>
          <a:p>
            <a:endParaRPr lang="en-US"/>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tifakt Element" panose="020B0503050000020004" pitchFamily="34" charset="77"/>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10" name="Title 9">
            <a:extLst>
              <a:ext uri="{FF2B5EF4-FFF2-40B4-BE49-F238E27FC236}">
                <a16:creationId xmlns:a16="http://schemas.microsoft.com/office/drawing/2014/main" id="{225AAA35-3063-4132-B1F5-D8D22785743B}"/>
              </a:ext>
            </a:extLst>
          </p:cNvPr>
          <p:cNvSpPr>
            <a:spLocks noGrp="1"/>
          </p:cNvSpPr>
          <p:nvPr>
            <p:ph type="title" hasCustomPrompt="1"/>
          </p:nvPr>
        </p:nvSpPr>
        <p:spPr>
          <a:xfrm>
            <a:off x="3668423" y="2423886"/>
            <a:ext cx="5088391" cy="1948612"/>
          </a:xfrm>
        </p:spPr>
        <p:txBody>
          <a:bodyPr/>
          <a:lstStyle>
            <a:lvl1pPr>
              <a:lnSpc>
                <a:spcPct val="90000"/>
              </a:lnSpc>
              <a:defRPr sz="3200"/>
            </a:lvl1pPr>
          </a:lstStyle>
          <a:p>
            <a:r>
              <a:rPr lang="en-US"/>
              <a:t>Click to add quote</a:t>
            </a:r>
          </a:p>
        </p:txBody>
      </p:sp>
      <p:sp>
        <p:nvSpPr>
          <p:cNvPr id="5" name="Text Placeholder 35">
            <a:extLst>
              <a:ext uri="{FF2B5EF4-FFF2-40B4-BE49-F238E27FC236}">
                <a16:creationId xmlns:a16="http://schemas.microsoft.com/office/drawing/2014/main" id="{59ADF421-303C-C7CE-2F3B-A5E5EE10100D}"/>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40945522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a:lvl1pPr>
          </a:lstStyle>
          <a:p>
            <a:r>
              <a:rPr lang="en-US"/>
              <a:t>Click to add</a:t>
            </a:r>
            <a:br>
              <a:rPr lang="en-US"/>
            </a:br>
            <a:r>
              <a:rPr lang="en-US"/>
              <a:t>main title that can extend</a:t>
            </a:r>
            <a:br>
              <a:rPr lang="en-US"/>
            </a:br>
            <a:r>
              <a:rPr lang="en-US"/>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a:solidFill>
                  <a:schemeClr val="tx2"/>
                </a:solidFill>
                <a:latin typeface="Artifakt Element" panose="020B0503050000020004" pitchFamily="34" charset="77"/>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3531496170"/>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tifakt Element" panose="020B0503050000020004" pitchFamily="34" charset="77"/>
              </a:defRPr>
            </a:lvl1pPr>
          </a:lstStyle>
          <a:p>
            <a:r>
              <a:rPr lang="en-US"/>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latin typeface="Artifakt Element" panose="020B0503050000020004" pitchFamily="34" charset="77"/>
              </a:defRPr>
            </a:lvl1pPr>
            <a:lvl2pPr>
              <a:defRPr sz="1200"/>
            </a:lvl2pPr>
            <a:lvl3pPr>
              <a:defRPr sz="1200"/>
            </a:lvl3pPr>
            <a:lvl4pPr>
              <a:defRPr sz="1200"/>
            </a:lvl4pPr>
            <a:lvl5pPr>
              <a:defRPr sz="1200"/>
            </a:lvl5pPr>
          </a:lstStyle>
          <a:p>
            <a:r>
              <a:rPr lang="en-US"/>
              <a:t>Add name here, title here​, company here</a:t>
            </a:r>
          </a:p>
        </p:txBody>
      </p:sp>
      <p:sp>
        <p:nvSpPr>
          <p:cNvPr id="4" name="Title 3">
            <a:extLst>
              <a:ext uri="{FF2B5EF4-FFF2-40B4-BE49-F238E27FC236}">
                <a16:creationId xmlns:a16="http://schemas.microsoft.com/office/drawing/2014/main" id="{8D3E23A0-6B28-02FD-232E-0C3FE0E1FE54}"/>
              </a:ext>
            </a:extLst>
          </p:cNvPr>
          <p:cNvSpPr>
            <a:spLocks noGrp="1"/>
          </p:cNvSpPr>
          <p:nvPr>
            <p:ph type="title" hasCustomPrompt="1"/>
          </p:nvPr>
        </p:nvSpPr>
        <p:spPr>
          <a:xfrm>
            <a:off x="4394873" y="2431137"/>
            <a:ext cx="6526899" cy="1835150"/>
          </a:xfrm>
        </p:spPr>
        <p:txBody>
          <a:bodyPr/>
          <a:lstStyle>
            <a:lvl1pPr>
              <a:defRPr/>
            </a:lvl1pPr>
          </a:lstStyle>
          <a:p>
            <a:r>
              <a:rPr lang="en-US"/>
              <a:t>Click to add quote</a:t>
            </a:r>
          </a:p>
        </p:txBody>
      </p:sp>
      <p:sp>
        <p:nvSpPr>
          <p:cNvPr id="6" name="Text Placeholder 18">
            <a:extLst>
              <a:ext uri="{FF2B5EF4-FFF2-40B4-BE49-F238E27FC236}">
                <a16:creationId xmlns:a16="http://schemas.microsoft.com/office/drawing/2014/main" id="{19A99092-F117-BFA4-8134-4527F907A86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7" name="Slide Number Placeholder 14">
            <a:extLst>
              <a:ext uri="{FF2B5EF4-FFF2-40B4-BE49-F238E27FC236}">
                <a16:creationId xmlns:a16="http://schemas.microsoft.com/office/drawing/2014/main" id="{85F50EFF-5AB0-C758-111F-1D6A4BC9A4C3}"/>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2" name="Text Placeholder 35">
            <a:extLst>
              <a:ext uri="{FF2B5EF4-FFF2-40B4-BE49-F238E27FC236}">
                <a16:creationId xmlns:a16="http://schemas.microsoft.com/office/drawing/2014/main" id="{4ACBAB72-7349-A042-FABC-5A153EAFFDDE}"/>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00459257"/>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4" name="TextBox 3">
            <a:extLst>
              <a:ext uri="{FF2B5EF4-FFF2-40B4-BE49-F238E27FC236}">
                <a16:creationId xmlns:a16="http://schemas.microsoft.com/office/drawing/2014/main" id="{BD7E3108-C5D5-ABAC-CCB5-6A1502ECF649}"/>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a:solidFill>
                  <a:schemeClr val="bg1">
                    <a:lumMod val="65000"/>
                  </a:schemeClr>
                </a:solidFill>
                <a:latin typeface="Artifakt Element Ofc" panose="020B05040101010101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a:solidFill>
                  <a:schemeClr val="bg1">
                    <a:lumMod val="65000"/>
                  </a:schemeClr>
                </a:solidFill>
                <a:latin typeface="Artifakt Element Ofc" panose="020B0504010101010104" pitchFamily="34" charset="0"/>
                <a:ea typeface="Artifakt Element" panose="020B0503050000020004" pitchFamily="34" charset="77"/>
                <a:cs typeface="+mn-cs"/>
              </a:rPr>
            </a:br>
            <a:r>
              <a:rPr lang="en-US" sz="900" b="0" i="0" kern="1200">
                <a:solidFill>
                  <a:schemeClr val="bg1">
                    <a:lumMod val="65000"/>
                  </a:schemeClr>
                </a:solidFill>
                <a:latin typeface="Artifakt Element Ofc" panose="020B05040101010101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36D875A6-73D7-4939-93F6-CB1CA25CE6EE}" type="datetimeyyyy">
              <a:rPr lang="en-US" sz="900" b="0" i="0" kern="1200" smtClean="0">
                <a:solidFill>
                  <a:schemeClr val="bg1">
                    <a:lumMod val="65000"/>
                  </a:schemeClr>
                </a:solidFill>
                <a:latin typeface="Artifakt Element Ofc" panose="020B0504010101010104" pitchFamily="34" charset="0"/>
                <a:ea typeface="Artifakt Element" panose="020B0503050000020004" pitchFamily="34" charset="77"/>
                <a:cs typeface="+mn-cs"/>
              </a:rPr>
              <a:t>2026</a:t>
            </a:fld>
            <a:r>
              <a:rPr lang="en-US" sz="900" b="0" i="0" kern="1200">
                <a:solidFill>
                  <a:schemeClr val="bg1">
                    <a:lumMod val="65000"/>
                  </a:schemeClr>
                </a:solidFill>
                <a:latin typeface="Artifakt Element Ofc" panose="020B05040101010101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46953358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122134B-46BE-5FCC-861E-A595BC8CF69B}"/>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a:solidFill>
            <a:schemeClr val="tx1"/>
          </a:solidFill>
        </p:spPr>
        <p:txBody>
          <a:bodyPr wrap="square">
            <a:noAutofit/>
          </a:bodyPr>
          <a:lstStyle>
            <a:lvl1pPr marL="0" indent="0">
              <a:buNone/>
              <a:defRPr b="0" i="0">
                <a:latin typeface="Artifakt Element" panose="020B0503050000020004" pitchFamily="34" charset="77"/>
              </a:defRPr>
            </a:lvl1pPr>
          </a:lstStyle>
          <a:p>
            <a:r>
              <a:rPr lang="en-US"/>
              <a:t>Click icon to add picture</a:t>
            </a:r>
          </a:p>
        </p:txBody>
      </p:sp>
      <p:sp>
        <p:nvSpPr>
          <p:cNvPr id="4" name="Text Placeholder 18">
            <a:extLst>
              <a:ext uri="{FF2B5EF4-FFF2-40B4-BE49-F238E27FC236}">
                <a16:creationId xmlns:a16="http://schemas.microsoft.com/office/drawing/2014/main" id="{46B73E3B-4C00-7DC6-0C3F-EFD12A825CC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Title 5">
            <a:extLst>
              <a:ext uri="{FF2B5EF4-FFF2-40B4-BE49-F238E27FC236}">
                <a16:creationId xmlns:a16="http://schemas.microsoft.com/office/drawing/2014/main" id="{677EA106-7537-A203-89DB-3E989894BF6E}"/>
              </a:ext>
            </a:extLst>
          </p:cNvPr>
          <p:cNvSpPr>
            <a:spLocks noGrp="1"/>
          </p:cNvSpPr>
          <p:nvPr>
            <p:ph type="title" hasCustomPrompt="1"/>
          </p:nvPr>
        </p:nvSpPr>
        <p:spPr>
          <a:xfrm>
            <a:off x="419100" y="423668"/>
            <a:ext cx="4884211" cy="963247"/>
          </a:xfrm>
        </p:spPr>
        <p:txBody>
          <a:bodyPr/>
          <a:lstStyle/>
          <a:p>
            <a:pPr lvl="0"/>
            <a:r>
              <a:rPr lang="en-US"/>
              <a:t>Click to add title</a:t>
            </a:r>
          </a:p>
        </p:txBody>
      </p:sp>
      <p:sp>
        <p:nvSpPr>
          <p:cNvPr id="2" name="Text Placeholder 35">
            <a:extLst>
              <a:ext uri="{FF2B5EF4-FFF2-40B4-BE49-F238E27FC236}">
                <a16:creationId xmlns:a16="http://schemas.microsoft.com/office/drawing/2014/main" id="{EF68BE50-E3EC-BE53-AE31-27617838F1D5}"/>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63510841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7312DA04-E0C1-2381-C68C-1ECA079CAB32}"/>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a:latin typeface="Artifakt Element" panose="020B0503050000020004" pitchFamily="34" charset="77"/>
            </a:endParaRPr>
          </a:p>
        </p:txBody>
      </p:sp>
      <p:grpSp>
        <p:nvGrpSpPr>
          <p:cNvPr id="8" name="Graphic 2">
            <a:extLst>
              <a:ext uri="{FF2B5EF4-FFF2-40B4-BE49-F238E27FC236}">
                <a16:creationId xmlns:a16="http://schemas.microsoft.com/office/drawing/2014/main" id="{D0709E80-AAE5-317C-3D96-A386750D6FE9}"/>
              </a:ext>
            </a:extLst>
          </p:cNvPr>
          <p:cNvGrpSpPr/>
          <p:nvPr userDrawn="1"/>
        </p:nvGrpSpPr>
        <p:grpSpPr>
          <a:xfrm>
            <a:off x="9711232" y="6203201"/>
            <a:ext cx="2025431" cy="208094"/>
            <a:chOff x="4616450" y="3276600"/>
            <a:chExt cx="2962049" cy="304323"/>
          </a:xfrm>
          <a:solidFill>
            <a:schemeClr val="tx1"/>
          </a:solidFill>
        </p:grpSpPr>
        <p:sp>
          <p:nvSpPr>
            <p:cNvPr id="9" name="Freeform 8">
              <a:extLst>
                <a:ext uri="{FF2B5EF4-FFF2-40B4-BE49-F238E27FC236}">
                  <a16:creationId xmlns:a16="http://schemas.microsoft.com/office/drawing/2014/main" id="{DF9801A6-8503-C7BD-3A83-F9C2D136E54B}"/>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932CDE72-AA6A-CCD5-2BB9-99428EB7695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D54C3C04-DEEE-D29D-ABF0-5B124798FBC4}"/>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3AFE1EBA-EC30-7CAC-6513-0224937269EA}"/>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2">
              <a:extLst>
                <a:ext uri="{FF2B5EF4-FFF2-40B4-BE49-F238E27FC236}">
                  <a16:creationId xmlns:a16="http://schemas.microsoft.com/office/drawing/2014/main" id="{7AFED292-D773-B049-2BB6-91F37C498C44}"/>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4" name="Freeform 13">
              <a:extLst>
                <a:ext uri="{FF2B5EF4-FFF2-40B4-BE49-F238E27FC236}">
                  <a16:creationId xmlns:a16="http://schemas.microsoft.com/office/drawing/2014/main" id="{13937ACC-4CCA-4223-E8EC-90C1528F86DD}"/>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5" name="Freeform 14">
              <a:extLst>
                <a:ext uri="{FF2B5EF4-FFF2-40B4-BE49-F238E27FC236}">
                  <a16:creationId xmlns:a16="http://schemas.microsoft.com/office/drawing/2014/main" id="{70ED016E-E9E4-183F-B065-2CCFEECCB0A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6" name="Freeform 15">
              <a:extLst>
                <a:ext uri="{FF2B5EF4-FFF2-40B4-BE49-F238E27FC236}">
                  <a16:creationId xmlns:a16="http://schemas.microsoft.com/office/drawing/2014/main" id="{0F75BCA2-F9D4-5CE0-1DC2-AC2117281F65}"/>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7" name="Freeform 16">
              <a:extLst>
                <a:ext uri="{FF2B5EF4-FFF2-40B4-BE49-F238E27FC236}">
                  <a16:creationId xmlns:a16="http://schemas.microsoft.com/office/drawing/2014/main" id="{C0A6EB6B-88E5-0815-8D40-BDA9B2DCFAFD}"/>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4" name="Text Placeholder 18">
            <a:extLst>
              <a:ext uri="{FF2B5EF4-FFF2-40B4-BE49-F238E27FC236}">
                <a16:creationId xmlns:a16="http://schemas.microsoft.com/office/drawing/2014/main" id="{73F2B294-6717-735B-E510-99CAE24EB4C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Title 5">
            <a:extLst>
              <a:ext uri="{FF2B5EF4-FFF2-40B4-BE49-F238E27FC236}">
                <a16:creationId xmlns:a16="http://schemas.microsoft.com/office/drawing/2014/main" id="{119AF9AA-113E-6011-BEAD-527B79BE80CE}"/>
              </a:ext>
            </a:extLst>
          </p:cNvPr>
          <p:cNvSpPr>
            <a:spLocks noGrp="1"/>
          </p:cNvSpPr>
          <p:nvPr>
            <p:ph type="title" hasCustomPrompt="1"/>
          </p:nvPr>
        </p:nvSpPr>
        <p:spPr>
          <a:xfrm>
            <a:off x="419100" y="423668"/>
            <a:ext cx="4884211" cy="963247"/>
          </a:xfrm>
        </p:spPr>
        <p:txBody>
          <a:bodyPr/>
          <a:lstStyle/>
          <a:p>
            <a:pPr lvl="0"/>
            <a:r>
              <a:rPr lang="en-US"/>
              <a:t>Click to add title</a:t>
            </a:r>
          </a:p>
        </p:txBody>
      </p:sp>
    </p:spTree>
    <p:extLst>
      <p:ext uri="{BB962C8B-B14F-4D97-AF65-F5344CB8AC3E}">
        <p14:creationId xmlns:p14="http://schemas.microsoft.com/office/powerpoint/2010/main" val="330861918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chemeClr val="tx1"/>
          </a:solidFill>
          <a:ln>
            <a:noFill/>
          </a:ln>
        </p:spPr>
        <p:txBody>
          <a:bodyPr wrap="square" anchor="ctr">
            <a:noAutofit/>
          </a:bodyPr>
          <a:lstStyle>
            <a:lvl1pPr marL="0" indent="0" algn="l">
              <a:spcBef>
                <a:spcPts val="0"/>
              </a:spcBef>
              <a:spcAft>
                <a:spcPts val="0"/>
              </a:spcAft>
              <a:buNone/>
              <a:defRPr b="0" i="0">
                <a:latin typeface="Artifakt Element" panose="020B0503050000020004" pitchFamily="34" charset="77"/>
              </a:defRPr>
            </a:lvl1pPr>
          </a:lstStyle>
          <a:p>
            <a:r>
              <a:rPr lang="en-US"/>
              <a:t>Click icon to add picture</a:t>
            </a:r>
          </a:p>
        </p:txBody>
      </p:sp>
      <p:sp>
        <p:nvSpPr>
          <p:cNvPr id="2" name="Title 5">
            <a:extLst>
              <a:ext uri="{FF2B5EF4-FFF2-40B4-BE49-F238E27FC236}">
                <a16:creationId xmlns:a16="http://schemas.microsoft.com/office/drawing/2014/main" id="{D3984E12-53BA-4634-E7BC-0A694D8F4ACB}"/>
              </a:ext>
            </a:extLst>
          </p:cNvPr>
          <p:cNvSpPr>
            <a:spLocks noGrp="1"/>
          </p:cNvSpPr>
          <p:nvPr>
            <p:ph type="title" hasCustomPrompt="1"/>
          </p:nvPr>
        </p:nvSpPr>
        <p:spPr>
          <a:xfrm>
            <a:off x="419100" y="423668"/>
            <a:ext cx="4884211" cy="963247"/>
          </a:xfrm>
        </p:spPr>
        <p:txBody>
          <a:bodyPr/>
          <a:lstStyle/>
          <a:p>
            <a:pPr lvl="0"/>
            <a:r>
              <a:rPr lang="en-US"/>
              <a:t>Click to add title</a:t>
            </a:r>
          </a:p>
        </p:txBody>
      </p:sp>
      <p:sp>
        <p:nvSpPr>
          <p:cNvPr id="3" name="Text Placeholder 35">
            <a:extLst>
              <a:ext uri="{FF2B5EF4-FFF2-40B4-BE49-F238E27FC236}">
                <a16:creationId xmlns:a16="http://schemas.microsoft.com/office/drawing/2014/main" id="{E250963B-DE41-BD9D-C2EF-D98C7B038BA7}"/>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695300156"/>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93362D-11E0-4A96-63E8-37BEF8A19BC6}"/>
              </a:ext>
            </a:extLst>
          </p:cNvPr>
          <p:cNvSpPr>
            <a:spLocks noGrp="1"/>
          </p:cNvSpPr>
          <p:nvPr>
            <p:ph type="title" hasCustomPrompt="1"/>
          </p:nvPr>
        </p:nvSpPr>
        <p:spPr>
          <a:xfrm>
            <a:off x="419100" y="423668"/>
            <a:ext cx="11353800" cy="1214632"/>
          </a:xfrm>
        </p:spPr>
        <p:txBody>
          <a:bodyPr/>
          <a:lstStyle/>
          <a:p>
            <a:pPr lvl="0"/>
            <a:r>
              <a:rPr lang="en-US"/>
              <a:t>Click to add title</a:t>
            </a:r>
          </a:p>
        </p:txBody>
      </p:sp>
      <p:sp>
        <p:nvSpPr>
          <p:cNvPr id="2" name="Slide Number Placeholder 14">
            <a:extLst>
              <a:ext uri="{FF2B5EF4-FFF2-40B4-BE49-F238E27FC236}">
                <a16:creationId xmlns:a16="http://schemas.microsoft.com/office/drawing/2014/main" id="{63F16A77-9433-CF42-8BEA-EECEE4040C2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4" name="Text Placeholder 18">
            <a:extLst>
              <a:ext uri="{FF2B5EF4-FFF2-40B4-BE49-F238E27FC236}">
                <a16:creationId xmlns:a16="http://schemas.microsoft.com/office/drawing/2014/main" id="{9CB95906-098C-04BD-84AC-30DE8BC15F0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1134095372"/>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EF854A2A-9B0D-F8A0-5B13-41FDD41155C0}"/>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11" name="Title 10">
            <a:extLst>
              <a:ext uri="{FF2B5EF4-FFF2-40B4-BE49-F238E27FC236}">
                <a16:creationId xmlns:a16="http://schemas.microsoft.com/office/drawing/2014/main" id="{82B8DC42-C93D-3A56-2017-316EF6F73D2B}"/>
              </a:ext>
            </a:extLst>
          </p:cNvPr>
          <p:cNvSpPr>
            <a:spLocks noGrp="1"/>
          </p:cNvSpPr>
          <p:nvPr>
            <p:ph type="title" hasCustomPrompt="1"/>
          </p:nvPr>
        </p:nvSpPr>
        <p:spPr>
          <a:xfrm>
            <a:off x="419100" y="423668"/>
            <a:ext cx="11353800" cy="498598"/>
          </a:xfrm>
        </p:spPr>
        <p:txBody>
          <a:bodyPr>
            <a:noAutofit/>
          </a:bodyPr>
          <a:lstStyle/>
          <a:p>
            <a:pPr lvl="0"/>
            <a:r>
              <a:rPr lang="en-US"/>
              <a:t>Click to add title</a:t>
            </a:r>
          </a:p>
        </p:txBody>
      </p:sp>
      <p:sp>
        <p:nvSpPr>
          <p:cNvPr id="2" name="Slide Number Placeholder 14">
            <a:extLst>
              <a:ext uri="{FF2B5EF4-FFF2-40B4-BE49-F238E27FC236}">
                <a16:creationId xmlns:a16="http://schemas.microsoft.com/office/drawing/2014/main" id="{41A940D8-8188-82BC-2D79-4EC9AC67C25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4" name="Text Placeholder 18">
            <a:extLst>
              <a:ext uri="{FF2B5EF4-FFF2-40B4-BE49-F238E27FC236}">
                <a16:creationId xmlns:a16="http://schemas.microsoft.com/office/drawing/2014/main" id="{C5696391-D214-5B96-D7FF-B19546727CAE}"/>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406994341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p>
            <a:pPr lvl="0"/>
            <a:r>
              <a:rPr lang="en-US"/>
              <a:t>Click to add title</a:t>
            </a:r>
          </a:p>
        </p:txBody>
      </p:sp>
      <p:sp>
        <p:nvSpPr>
          <p:cNvPr id="5" name="Slide Number Placeholder 14">
            <a:extLst>
              <a:ext uri="{FF2B5EF4-FFF2-40B4-BE49-F238E27FC236}">
                <a16:creationId xmlns:a16="http://schemas.microsoft.com/office/drawing/2014/main" id="{8D529E58-C5E3-62F8-6D70-1E9F9F513D2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6" name="Text Placeholder 18">
            <a:extLst>
              <a:ext uri="{FF2B5EF4-FFF2-40B4-BE49-F238E27FC236}">
                <a16:creationId xmlns:a16="http://schemas.microsoft.com/office/drawing/2014/main" id="{5E42C527-D2E7-EB83-8592-6DA9BFE5639B}"/>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3323552562"/>
      </p:ext>
    </p:extLst>
  </p:cSld>
  <p:clrMapOvr>
    <a:masterClrMapping/>
  </p:clrMapOvr>
  <p:extLst>
    <p:ext uri="{DCECCB84-F9BA-43D5-87BE-67443E8EF086}">
      <p15:sldGuideLst xmlns:p15="http://schemas.microsoft.com/office/powerpoint/2012/main">
        <p15:guide id="1" orient="horz" pos="2160" userDrawn="1">
          <p15:clr>
            <a:srgbClr val="A4A3A4"/>
          </p15:clr>
        </p15:guide>
        <p15:guide id="2" orient="horz" pos="1208"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1989491C-0A20-4E1A-0E35-BE305E728334}"/>
              </a:ext>
            </a:extLst>
          </p:cNvPr>
          <p:cNvSpPr>
            <a:spLocks noGrp="1"/>
          </p:cNvSpPr>
          <p:nvPr>
            <p:ph type="title" hasCustomPrompt="1"/>
          </p:nvPr>
        </p:nvSpPr>
        <p:spPr>
          <a:xfrm>
            <a:off x="419100" y="423668"/>
            <a:ext cx="11353800" cy="963247"/>
          </a:xfrm>
        </p:spPr>
        <p:txBody>
          <a:bodyPr/>
          <a:lstStyle/>
          <a:p>
            <a:pPr lvl="0"/>
            <a:r>
              <a:rPr lang="en-US"/>
              <a:t>Click to add title</a:t>
            </a:r>
          </a:p>
        </p:txBody>
      </p:sp>
      <p:sp>
        <p:nvSpPr>
          <p:cNvPr id="4" name="Slide Number Placeholder 14">
            <a:extLst>
              <a:ext uri="{FF2B5EF4-FFF2-40B4-BE49-F238E27FC236}">
                <a16:creationId xmlns:a16="http://schemas.microsoft.com/office/drawing/2014/main" id="{EEC8D8BA-19B5-FCFE-0831-267A9598FD4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6" name="Text Placeholder 18">
            <a:extLst>
              <a:ext uri="{FF2B5EF4-FFF2-40B4-BE49-F238E27FC236}">
                <a16:creationId xmlns:a16="http://schemas.microsoft.com/office/drawing/2014/main" id="{BA908F2F-AA7D-5FBC-A538-AE6B11B7A847}"/>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178312873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solidFill>
                  <a:schemeClr val="bg1"/>
                </a:solidFill>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C6DACECE-AF8D-0A32-3BE3-8C3D089B47B1}"/>
              </a:ext>
            </a:extLst>
          </p:cNvPr>
          <p:cNvSpPr>
            <a:spLocks noGrp="1"/>
          </p:cNvSpPr>
          <p:nvPr>
            <p:ph type="title" hasCustomPrompt="1"/>
          </p:nvPr>
        </p:nvSpPr>
        <p:spPr>
          <a:xfrm>
            <a:off x="419100" y="423668"/>
            <a:ext cx="11353800" cy="498598"/>
          </a:xfrm>
        </p:spPr>
        <p:txBody>
          <a:bodyPr>
            <a:noAutofit/>
          </a:bodyPr>
          <a:lstStyle/>
          <a:p>
            <a:pPr lvl="0"/>
            <a:r>
              <a:rPr lang="en-US"/>
              <a:t>Click to add title</a:t>
            </a:r>
          </a:p>
        </p:txBody>
      </p:sp>
      <p:sp>
        <p:nvSpPr>
          <p:cNvPr id="5" name="Slide Number Placeholder 14">
            <a:extLst>
              <a:ext uri="{FF2B5EF4-FFF2-40B4-BE49-F238E27FC236}">
                <a16:creationId xmlns:a16="http://schemas.microsoft.com/office/drawing/2014/main" id="{5B6D1760-259D-444F-8CCE-61EDB265E02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6" name="Text Placeholder 18">
            <a:extLst>
              <a:ext uri="{FF2B5EF4-FFF2-40B4-BE49-F238E27FC236}">
                <a16:creationId xmlns:a16="http://schemas.microsoft.com/office/drawing/2014/main" id="{0491F73E-11BB-457C-698D-650316B8B89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216162577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Dark)">
    <p:bg>
      <p:bgPr>
        <a:solidFill>
          <a:schemeClr val="tx1"/>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a:solidFill>
                  <a:schemeClr val="bg1"/>
                </a:solidFill>
              </a:defRPr>
            </a:lvl1pPr>
          </a:lstStyle>
          <a:p>
            <a:pPr lvl="0"/>
            <a:r>
              <a:rPr lang="en-US"/>
              <a:t>Click to add</a:t>
            </a:r>
            <a:br>
              <a:rPr lang="en-US"/>
            </a:br>
            <a:r>
              <a:rPr lang="en-US"/>
              <a:t>main title that can extend</a:t>
            </a:r>
            <a:br>
              <a:rPr lang="en-US"/>
            </a:br>
            <a:r>
              <a:rPr lang="en-US"/>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bg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solidFill>
                  <a:schemeClr val="bg1"/>
                </a:solidFill>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sp>
        <p:nvSpPr>
          <p:cNvPr id="2" name="Text Placeholder 26">
            <a:extLst>
              <a:ext uri="{FF2B5EF4-FFF2-40B4-BE49-F238E27FC236}">
                <a16:creationId xmlns:a16="http://schemas.microsoft.com/office/drawing/2014/main" id="{1D554323-053A-41EA-551D-D7AC41CC1385}"/>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3" name="Copyright Line 5">
            <a:extLst>
              <a:ext uri="{FF2B5EF4-FFF2-40B4-BE49-F238E27FC236}">
                <a16:creationId xmlns:a16="http://schemas.microsoft.com/office/drawing/2014/main" id="{811131C8-79C3-F494-64BE-683B175C9589}"/>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a:solidFill>
                  <a:schemeClr val="accent6"/>
                </a:solidFill>
                <a:latin typeface="Artifakt Element" panose="020B0503050000020004" pitchFamily="34" charset="77"/>
              </a:rPr>
              <a:t>© </a:t>
            </a:r>
            <a:fld id="{0DBEA3F7-58FD-4F83-8E60-9B5066D26E86}" type="datetimeyyyy">
              <a:rPr lang="en-US" sz="800" b="0" i="0" smtClean="0">
                <a:solidFill>
                  <a:schemeClr val="accent6"/>
                </a:solidFill>
                <a:latin typeface="Artifakt Element" panose="020B0503050000020004" pitchFamily="34" charset="77"/>
              </a:rPr>
              <a:t>2026</a:t>
            </a:fld>
            <a:r>
              <a:rPr lang="en-US" sz="800" b="0" i="0">
                <a:solidFill>
                  <a:schemeClr val="accent6"/>
                </a:solidFill>
                <a:latin typeface="Artifakt Element" panose="020B0503050000020004" pitchFamily="34" charset="77"/>
              </a:rPr>
              <a:t> Autodesk. All rights reserved.</a:t>
            </a:r>
          </a:p>
        </p:txBody>
      </p:sp>
      <p:sp>
        <p:nvSpPr>
          <p:cNvPr id="5" name="Text Placeholder 35">
            <a:extLst>
              <a:ext uri="{FF2B5EF4-FFF2-40B4-BE49-F238E27FC236}">
                <a16:creationId xmlns:a16="http://schemas.microsoft.com/office/drawing/2014/main" id="{C3C3A517-7868-A106-B77F-C25AC9685678}"/>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4" name="Text Placeholder 26">
            <a:extLst>
              <a:ext uri="{FF2B5EF4-FFF2-40B4-BE49-F238E27FC236}">
                <a16:creationId xmlns:a16="http://schemas.microsoft.com/office/drawing/2014/main" id="{C38CCE6E-F780-0C8D-DB78-57122349A51F}"/>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1709506688"/>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ubtitle, 2-Colul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7200"/>
          </a:xfrm>
          <a:prstGeom prst="rect">
            <a:avLst/>
          </a:prstGeo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7200"/>
          </a:xfrm>
          <a:prstGeom prst="rect">
            <a:avLst/>
          </a:prstGeo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12" name="Title 11">
            <a:extLst>
              <a:ext uri="{FF2B5EF4-FFF2-40B4-BE49-F238E27FC236}">
                <a16:creationId xmlns:a16="http://schemas.microsoft.com/office/drawing/2014/main" id="{8758852A-7980-3258-8AFC-068D4A55C2AD}"/>
              </a:ext>
            </a:extLst>
          </p:cNvPr>
          <p:cNvSpPr>
            <a:spLocks noGrp="1"/>
          </p:cNvSpPr>
          <p:nvPr>
            <p:ph type="title" hasCustomPrompt="1"/>
          </p:nvPr>
        </p:nvSpPr>
        <p:spPr>
          <a:xfrm>
            <a:off x="419100" y="423668"/>
            <a:ext cx="11353800" cy="498598"/>
          </a:xfrm>
        </p:spPr>
        <p:txBody>
          <a:bodyPr>
            <a:noAutofit/>
          </a:bodyPr>
          <a:lstStyle>
            <a:lvl1pPr marL="0" indent="0">
              <a:buFont typeface="Arial" panose="020B0604020202020204" pitchFamily="34" charset="0"/>
              <a:buNone/>
              <a:defRPr/>
            </a:lvl1pPr>
          </a:lstStyle>
          <a:p>
            <a:pPr lvl="0"/>
            <a:r>
              <a:rPr lang="en-US"/>
              <a:t>Click to add title</a:t>
            </a:r>
          </a:p>
        </p:txBody>
      </p:sp>
      <p:sp>
        <p:nvSpPr>
          <p:cNvPr id="3" name="Slide Number Placeholder 14">
            <a:extLst>
              <a:ext uri="{FF2B5EF4-FFF2-40B4-BE49-F238E27FC236}">
                <a16:creationId xmlns:a16="http://schemas.microsoft.com/office/drawing/2014/main" id="{A7E99A46-F2B2-823D-79A9-44691F7F309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4" name="Text Placeholder 18">
            <a:extLst>
              <a:ext uri="{FF2B5EF4-FFF2-40B4-BE49-F238E27FC236}">
                <a16:creationId xmlns:a16="http://schemas.microsoft.com/office/drawing/2014/main" id="{A55DEC3A-045D-B670-B531-2E9A245EC2DA}"/>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3864076257"/>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25DE6C8-662E-2697-193D-7E15EBF1AEB3}"/>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a:solidFill>
            <a:schemeClr val="tx1"/>
          </a:solidFill>
        </p:spPr>
        <p:txBody>
          <a:bodyPr wrap="square">
            <a:noAutofit/>
          </a:bodyPr>
          <a:lstStyle>
            <a:lvl1pPr>
              <a:defRPr b="0" i="0">
                <a:latin typeface="Artifakt Element" panose="020B0503050000020004" pitchFamily="34" charset="77"/>
              </a:defRPr>
            </a:lvl1pPr>
          </a:lstStyle>
          <a:p>
            <a:endParaRPr lang="en-US"/>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42913"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1"/>
                </a:solidFill>
                <a:latin typeface="Artifakt Element" panose="020B0503050000020004" pitchFamily="34" charset="77"/>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42913" y="5344441"/>
            <a:ext cx="11329987" cy="1056360"/>
          </a:xfrm>
          <a:prstGeom prst="rect">
            <a:avLst/>
          </a:prstGeom>
        </p:spPr>
        <p:txBody>
          <a:bodyPr lIns="0" tIns="0" rIns="0" bIns="0" numCol="1" anchor="b">
            <a:noAutofit/>
          </a:bodyPr>
          <a:lstStyle>
            <a:lvl1pPr marL="0" indent="0">
              <a:spcBef>
                <a:spcPts val="0"/>
              </a:spcBef>
              <a:spcAft>
                <a:spcPts val="0"/>
              </a:spcAft>
              <a:buSzPct val="80000"/>
              <a:buNone/>
              <a:tabLst/>
              <a:defRPr sz="3600" b="1">
                <a:latin typeface="+mj-lt"/>
              </a:defRPr>
            </a:lvl1pPr>
          </a:lstStyle>
          <a:p>
            <a:pPr lvl="0"/>
            <a:r>
              <a:rPr lang="en-US"/>
              <a:t>Click to add title</a:t>
            </a:r>
          </a:p>
        </p:txBody>
      </p:sp>
    </p:spTree>
    <p:extLst>
      <p:ext uri="{BB962C8B-B14F-4D97-AF65-F5344CB8AC3E}">
        <p14:creationId xmlns:p14="http://schemas.microsoft.com/office/powerpoint/2010/main" val="4198465513"/>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p>
            <a:pPr lvl="0"/>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720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6" name="Picture Placeholder 5">
            <a:extLst>
              <a:ext uri="{FF2B5EF4-FFF2-40B4-BE49-F238E27FC236}">
                <a16:creationId xmlns:a16="http://schemas.microsoft.com/office/drawing/2014/main" id="{2BC3E8DA-CB71-D506-70A6-DB08DE32B2EF}"/>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5" name="Text Placeholder 18">
            <a:extLst>
              <a:ext uri="{FF2B5EF4-FFF2-40B4-BE49-F238E27FC236}">
                <a16:creationId xmlns:a16="http://schemas.microsoft.com/office/drawing/2014/main" id="{3843468E-8607-D09E-62A0-86200D4CA96C}"/>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2" name="Text Placeholder 35">
            <a:extLst>
              <a:ext uri="{FF2B5EF4-FFF2-40B4-BE49-F238E27FC236}">
                <a16:creationId xmlns:a16="http://schemas.microsoft.com/office/drawing/2014/main" id="{66CDC550-BBB7-D9B6-EBF1-91681EEFCFCF}"/>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661844177"/>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p>
            <a:pPr lvl="0"/>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720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720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5" name="Picture Placeholder 4">
            <a:extLst>
              <a:ext uri="{FF2B5EF4-FFF2-40B4-BE49-F238E27FC236}">
                <a16:creationId xmlns:a16="http://schemas.microsoft.com/office/drawing/2014/main" id="{5E285262-9274-B392-41E1-8FBE02CD8945}"/>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4" name="Text Placeholder 18">
            <a:extLst>
              <a:ext uri="{FF2B5EF4-FFF2-40B4-BE49-F238E27FC236}">
                <a16:creationId xmlns:a16="http://schemas.microsoft.com/office/drawing/2014/main" id="{3EEDCEA1-38D3-EFAB-6280-7D5312386286}"/>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3" name="Text Placeholder 35">
            <a:extLst>
              <a:ext uri="{FF2B5EF4-FFF2-40B4-BE49-F238E27FC236}">
                <a16:creationId xmlns:a16="http://schemas.microsoft.com/office/drawing/2014/main" id="{BB301CF8-A9D2-0A89-A7AC-9E81A6BB0EB8}"/>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619724020"/>
      </p:ext>
    </p:extLst>
  </p:cSld>
  <p:clrMapOvr>
    <a:masterClrMapping/>
  </p:clrMapOvr>
  <p:hf hdr="0" ftr="0" dt="0"/>
  <p:extLst>
    <p:ext uri="{DCECCB84-F9BA-43D5-87BE-67443E8EF086}">
      <p15:sldGuideLst xmlns:p15="http://schemas.microsoft.com/office/powerpoint/2012/main">
        <p15:guide id="1" orient="horz" pos="216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Sided Content + Im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3" y="1059"/>
            <a:ext cx="3082278"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a:latin typeface="Artifakt Element" panose="020B0503050000020004" pitchFamily="34" charset="77"/>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tifakt Element" panose="020B0503050000020004" pitchFamily="34" charset="77"/>
              </a:defRPr>
            </a:lvl1pPr>
          </a:lstStyle>
          <a:p>
            <a:endParaRPr lang="en-US"/>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a:lvl1pPr>
          </a:lstStyle>
          <a:p>
            <a:pPr lvl="0"/>
            <a:r>
              <a:rPr lang="en-US"/>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32075" cy="866515"/>
          </a:xfrm>
          <a:prstGeom prst="rect">
            <a:avLst/>
          </a:prstGeom>
        </p:spPr>
        <p:txBody>
          <a:bodyPr anchor="ctr"/>
          <a:lstStyle>
            <a:lvl1pPr marL="0" indent="0">
              <a:buNone/>
              <a:defRPr sz="7200" b="1">
                <a:solidFill>
                  <a:schemeClr val="tx1"/>
                </a:solidFill>
                <a:latin typeface="+mj-lt"/>
              </a:defRPr>
            </a:lvl1pPr>
          </a:lstStyle>
          <a:p>
            <a:pPr lvl="0"/>
            <a:r>
              <a:rPr lang="en-US"/>
              <a:t>00%</a:t>
            </a:r>
          </a:p>
        </p:txBody>
      </p:sp>
      <p:sp>
        <p:nvSpPr>
          <p:cNvPr id="11" name="Text Placeholder 10">
            <a:extLst>
              <a:ext uri="{FF2B5EF4-FFF2-40B4-BE49-F238E27FC236}">
                <a16:creationId xmlns:a16="http://schemas.microsoft.com/office/drawing/2014/main" id="{1E81F28B-9AB7-0DCB-5F51-669EDEDA2BEF}"/>
              </a:ext>
            </a:extLst>
          </p:cNvPr>
          <p:cNvSpPr>
            <a:spLocks noGrp="1"/>
          </p:cNvSpPr>
          <p:nvPr>
            <p:ph type="body" sz="quarter" idx="54" hasCustomPrompt="1"/>
          </p:nvPr>
        </p:nvSpPr>
        <p:spPr>
          <a:xfrm>
            <a:off x="419100" y="3164114"/>
            <a:ext cx="5271725" cy="2741386"/>
          </a:xfrm>
          <a:prstGeom prst="rect">
            <a:avLst/>
          </a:prstGeom>
        </p:spPr>
        <p:txBody>
          <a:bodyPr/>
          <a:lstStyle>
            <a:lvl1pPr marL="0" indent="0">
              <a:spcBef>
                <a:spcPts val="0"/>
              </a:spcBef>
              <a:spcAft>
                <a:spcPts val="1200"/>
              </a:spcAft>
              <a:buNone/>
              <a:defRPr sz="1200" b="0" i="0">
                <a:latin typeface="Artifakt Element" panose="020B0503050000020004" pitchFamily="34" charset="77"/>
              </a:defRPr>
            </a:lvl1pPr>
          </a:lstStyle>
          <a:p>
            <a:pPr lvl="0"/>
            <a:r>
              <a:rPr lang="en-US"/>
              <a:t>Click to add body copy</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buClr>
                <a:schemeClr val="tx1"/>
              </a:buClr>
              <a:buNone/>
              <a:defRPr sz="1200" b="0" i="0">
                <a:solidFill>
                  <a:schemeClr val="tx1"/>
                </a:solidFill>
                <a:latin typeface="Artifakt Element" panose="020B0503050000020004" pitchFamily="34" charset="77"/>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a:t>Click to add body copy</a:t>
            </a:r>
          </a:p>
        </p:txBody>
      </p:sp>
      <p:sp>
        <p:nvSpPr>
          <p:cNvPr id="9" name="Picture Placeholder 8">
            <a:extLst>
              <a:ext uri="{FF2B5EF4-FFF2-40B4-BE49-F238E27FC236}">
                <a16:creationId xmlns:a16="http://schemas.microsoft.com/office/drawing/2014/main" id="{8EC0C128-273F-6C8F-114B-258295AD6547}"/>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solidFill>
            <a:schemeClr val="tx1"/>
          </a:solidFill>
          <a:ln>
            <a:noFill/>
          </a:ln>
        </p:spPr>
        <p:txBody>
          <a:bodyPr wrap="square">
            <a:noAutofit/>
          </a:bodyPr>
          <a:lstStyle>
            <a:lvl1pPr>
              <a:defRPr b="0" i="0">
                <a:latin typeface="Artifakt Element" panose="020B0503050000020004" pitchFamily="34" charset="77"/>
              </a:defRPr>
            </a:lvl1pPr>
          </a:lstStyle>
          <a:p>
            <a:endParaRPr lang="en-US"/>
          </a:p>
        </p:txBody>
      </p:sp>
      <p:sp>
        <p:nvSpPr>
          <p:cNvPr id="7" name="Text Placeholder 18">
            <a:extLst>
              <a:ext uri="{FF2B5EF4-FFF2-40B4-BE49-F238E27FC236}">
                <a16:creationId xmlns:a16="http://schemas.microsoft.com/office/drawing/2014/main" id="{18E76D6E-9C14-13A2-D0D4-B95B4E77825A}"/>
              </a:ext>
            </a:extLst>
          </p:cNvPr>
          <p:cNvSpPr>
            <a:spLocks noGrp="1"/>
          </p:cNvSpPr>
          <p:nvPr>
            <p:ph type="body" sz="quarter" idx="28" hasCustomPrompt="1"/>
          </p:nvPr>
        </p:nvSpPr>
        <p:spPr>
          <a:xfrm>
            <a:off x="442914" y="6421359"/>
            <a:ext cx="52479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13" name="Text Placeholder 35">
            <a:extLst>
              <a:ext uri="{FF2B5EF4-FFF2-40B4-BE49-F238E27FC236}">
                <a16:creationId xmlns:a16="http://schemas.microsoft.com/office/drawing/2014/main" id="{753DD264-B83B-B1C7-003E-BBEECDD4A0D3}"/>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14" name="Text Placeholder 35">
            <a:extLst>
              <a:ext uri="{FF2B5EF4-FFF2-40B4-BE49-F238E27FC236}">
                <a16:creationId xmlns:a16="http://schemas.microsoft.com/office/drawing/2014/main" id="{129C76D5-E834-41DC-2673-837EE99AFB6B}"/>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15" name="Text Placeholder 10">
            <a:extLst>
              <a:ext uri="{FF2B5EF4-FFF2-40B4-BE49-F238E27FC236}">
                <a16:creationId xmlns:a16="http://schemas.microsoft.com/office/drawing/2014/main" id="{BEFB9225-977A-2F3D-B65B-BD5DD81EF51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a:solidFill>
                  <a:schemeClr val="bg1"/>
                </a:solidFill>
                <a:latin typeface="+mj-lt"/>
              </a:defRPr>
            </a:lvl1pPr>
          </a:lstStyle>
          <a:p>
            <a:pPr lvl="0"/>
            <a:r>
              <a:rPr lang="en-US"/>
              <a:t>Click to add header</a:t>
            </a:r>
          </a:p>
        </p:txBody>
      </p:sp>
    </p:spTree>
    <p:extLst>
      <p:ext uri="{BB962C8B-B14F-4D97-AF65-F5344CB8AC3E}">
        <p14:creationId xmlns:p14="http://schemas.microsoft.com/office/powerpoint/2010/main" val="4231278652"/>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a:solidFill>
                  <a:schemeClr val="tx1"/>
                </a:solidFill>
              </a:defRPr>
            </a:lvl1pPr>
          </a:lstStyle>
          <a:p>
            <a:pPr lvl="0"/>
            <a:r>
              <a:rPr lang="en-US"/>
              <a:t>Click to add title</a:t>
            </a:r>
          </a:p>
        </p:txBody>
      </p:sp>
      <p:sp>
        <p:nvSpPr>
          <p:cNvPr id="7" name="Content Placeholder 21">
            <a:extLst>
              <a:ext uri="{FF2B5EF4-FFF2-40B4-BE49-F238E27FC236}">
                <a16:creationId xmlns:a16="http://schemas.microsoft.com/office/drawing/2014/main" id="{F4C7E1A1-0B67-D572-A45A-6D5EE345A41C}"/>
              </a:ext>
            </a:extLst>
          </p:cNvPr>
          <p:cNvSpPr>
            <a:spLocks noGrp="1"/>
          </p:cNvSpPr>
          <p:nvPr>
            <p:ph sz="quarter" idx="51" hasCustomPrompt="1"/>
          </p:nvPr>
        </p:nvSpPr>
        <p:spPr>
          <a:xfrm>
            <a:off x="419100" y="2031964"/>
            <a:ext cx="5340512" cy="3867186"/>
          </a:xfrm>
        </p:spPr>
        <p:txBody>
          <a:bodyPr/>
          <a:lstStyle>
            <a:lvl1pPr>
              <a:buClr>
                <a:schemeClr val="tx1"/>
              </a:buClr>
              <a:defRPr b="0" i="0">
                <a:solidFill>
                  <a:schemeClr val="tx1"/>
                </a:solidFill>
                <a:latin typeface="Artifakt Element" panose="020B0503050000020004" pitchFamily="34" charset="77"/>
              </a:defRPr>
            </a:lvl1pPr>
            <a:lvl2pPr>
              <a:buClr>
                <a:schemeClr val="tx1"/>
              </a:buClr>
              <a:defRPr b="0" i="0">
                <a:solidFill>
                  <a:schemeClr val="tx1"/>
                </a:solidFill>
                <a:latin typeface="Artifakt Element" panose="020B0503050000020004" pitchFamily="34" charset="77"/>
              </a:defRPr>
            </a:lvl2pPr>
            <a:lvl3pPr>
              <a:buClr>
                <a:schemeClr val="tx1"/>
              </a:buClr>
              <a:defRPr b="0" i="0">
                <a:solidFill>
                  <a:schemeClr val="tx1"/>
                </a:solidFill>
                <a:latin typeface="Artifakt Element" panose="020B0503050000020004" pitchFamily="34" charset="77"/>
              </a:defRPr>
            </a:lvl3pPr>
            <a:lvl4pPr>
              <a:buClr>
                <a:schemeClr val="tx1"/>
              </a:buClr>
              <a:defRPr b="0" i="0">
                <a:solidFill>
                  <a:schemeClr val="tx1"/>
                </a:solidFill>
                <a:latin typeface="Artifakt Element" panose="020B0503050000020004" pitchFamily="34" charset="77"/>
              </a:defRPr>
            </a:lvl4pPr>
            <a:lvl5pPr>
              <a:buClr>
                <a:schemeClr val="tx1"/>
              </a:buClr>
              <a:defRPr b="0" i="0">
                <a:solidFill>
                  <a:schemeClr val="tx1"/>
                </a:solidFill>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8" name="Content Placeholder 21">
            <a:extLst>
              <a:ext uri="{FF2B5EF4-FFF2-40B4-BE49-F238E27FC236}">
                <a16:creationId xmlns:a16="http://schemas.microsoft.com/office/drawing/2014/main" id="{AA1D19CE-07AD-4579-0AA9-3FF0C7933124}"/>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tifakt Element" panose="020B0503050000020004" pitchFamily="34" charset="77"/>
              </a:defRPr>
            </a:lvl1pPr>
            <a:lvl2pPr>
              <a:buClr>
                <a:schemeClr val="bg1"/>
              </a:buClr>
              <a:defRPr b="0" i="0">
                <a:solidFill>
                  <a:schemeClr val="bg1"/>
                </a:solidFill>
                <a:latin typeface="Artifakt Element" panose="020B0503050000020004" pitchFamily="34" charset="77"/>
              </a:defRPr>
            </a:lvl2pPr>
            <a:lvl3pPr>
              <a:buClr>
                <a:schemeClr val="bg1"/>
              </a:buClr>
              <a:defRPr b="0" i="0">
                <a:solidFill>
                  <a:schemeClr val="bg1"/>
                </a:solidFill>
                <a:latin typeface="Artifakt Element" panose="020B0503050000020004" pitchFamily="34" charset="77"/>
              </a:defRPr>
            </a:lvl3pPr>
            <a:lvl4pPr>
              <a:buClr>
                <a:schemeClr val="bg1"/>
              </a:buClr>
              <a:defRPr b="0" i="0">
                <a:solidFill>
                  <a:schemeClr val="bg1"/>
                </a:solidFill>
                <a:latin typeface="Artifakt Element" panose="020B0503050000020004" pitchFamily="34" charset="77"/>
              </a:defRPr>
            </a:lvl4pPr>
            <a:lvl5pPr>
              <a:buClr>
                <a:schemeClr val="bg1"/>
              </a:buClr>
              <a:defRPr b="0" i="0">
                <a:solidFill>
                  <a:schemeClr val="bg1"/>
                </a:solidFill>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12272DCF-8E1A-6E1D-0653-39C982F757F7}"/>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a:solidFill>
                  <a:schemeClr val="bg1"/>
                </a:solidFill>
                <a:latin typeface="+mj-lt"/>
              </a:defRPr>
            </a:lvl1pPr>
          </a:lstStyle>
          <a:p>
            <a:pPr lvl="0"/>
            <a:r>
              <a:rPr lang="en-US"/>
              <a:t>Click to add title</a:t>
            </a:r>
          </a:p>
        </p:txBody>
      </p:sp>
      <p:sp>
        <p:nvSpPr>
          <p:cNvPr id="9" name="Slide Number Placeholder 2">
            <a:extLst>
              <a:ext uri="{FF2B5EF4-FFF2-40B4-BE49-F238E27FC236}">
                <a16:creationId xmlns:a16="http://schemas.microsoft.com/office/drawing/2014/main" id="{4D572F00-85A0-1A3C-7BD5-3E5148A40F7E}"/>
              </a:ext>
            </a:extLst>
          </p:cNvPr>
          <p:cNvSpPr>
            <a:spLocks noGrp="1"/>
          </p:cNvSpPr>
          <p:nvPr>
            <p:ph type="sldNum" sz="quarter" idx="10"/>
          </p:nvPr>
        </p:nvSpPr>
        <p:spPr>
          <a:xfrm>
            <a:off x="9043733" y="6421359"/>
            <a:ext cx="2740279" cy="254983"/>
          </a:xfrm>
          <a:prstGeom prst="rect">
            <a:avLst/>
          </a:prstGeom>
        </p:spPr>
        <p:txBody>
          <a:bodyPr/>
          <a:lstStyle>
            <a:lvl1pPr>
              <a:defRPr b="0" i="0">
                <a:solidFill>
                  <a:schemeClr val="bg1"/>
                </a:solidFill>
                <a:latin typeface="Artifakt Element" panose="020B0503050000020004" pitchFamily="34" charset="77"/>
              </a:defRPr>
            </a:lvl1pPr>
          </a:lstStyle>
          <a:p>
            <a:fld id="{D425CD52-4183-C145-916A-AE90310D9D4E}" type="slidenum">
              <a:rPr lang="en-US" smtClean="0"/>
              <a:pPr/>
              <a:t>‹#›</a:t>
            </a:fld>
            <a:endParaRPr lang="en-US"/>
          </a:p>
        </p:txBody>
      </p:sp>
      <p:sp>
        <p:nvSpPr>
          <p:cNvPr id="10" name="Text Placeholder 18">
            <a:extLst>
              <a:ext uri="{FF2B5EF4-FFF2-40B4-BE49-F238E27FC236}">
                <a16:creationId xmlns:a16="http://schemas.microsoft.com/office/drawing/2014/main" id="{4D15D849-C0CE-D62A-0B3A-875BCE7FC182}"/>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80804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Quote">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tifakt Element" panose="020B0503050000020004" pitchFamily="34" charset="77"/>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5" name="Title 4">
            <a:extLst>
              <a:ext uri="{FF2B5EF4-FFF2-40B4-BE49-F238E27FC236}">
                <a16:creationId xmlns:a16="http://schemas.microsoft.com/office/drawing/2014/main" id="{60034971-5308-7637-A3F2-42A3917EA9C5}"/>
              </a:ext>
            </a:extLst>
          </p:cNvPr>
          <p:cNvSpPr>
            <a:spLocks noGrp="1"/>
          </p:cNvSpPr>
          <p:nvPr>
            <p:ph type="title" hasCustomPrompt="1"/>
          </p:nvPr>
        </p:nvSpPr>
        <p:spPr>
          <a:xfrm>
            <a:off x="2463508" y="2511425"/>
            <a:ext cx="7165975" cy="1835150"/>
          </a:xfrm>
        </p:spPr>
        <p:txBody>
          <a:bodyPr/>
          <a:lstStyle>
            <a:lvl1pPr>
              <a:defRPr sz="4000"/>
            </a:lvl1pPr>
          </a:lstStyle>
          <a:p>
            <a:r>
              <a:rPr lang="en-US"/>
              <a:t>Click to add quote</a:t>
            </a:r>
          </a:p>
        </p:txBody>
      </p:sp>
      <p:sp>
        <p:nvSpPr>
          <p:cNvPr id="6" name="Text Placeholder 18">
            <a:extLst>
              <a:ext uri="{FF2B5EF4-FFF2-40B4-BE49-F238E27FC236}">
                <a16:creationId xmlns:a16="http://schemas.microsoft.com/office/drawing/2014/main" id="{E1F8CD5B-9844-52F1-4629-C22F1F762450}"/>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7" name="Slide Number Placeholder 14">
            <a:extLst>
              <a:ext uri="{FF2B5EF4-FFF2-40B4-BE49-F238E27FC236}">
                <a16:creationId xmlns:a16="http://schemas.microsoft.com/office/drawing/2014/main" id="{3D6D4FC2-40CE-D6E6-0F53-F22BE8197C2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918003321"/>
      </p:ext>
    </p:extLst>
  </p:cSld>
  <p:clrMapOvr>
    <a:masterClrMapping/>
  </p:clrMapOvr>
  <p:extLst>
    <p:ext uri="{DCECCB84-F9BA-43D5-87BE-67443E8EF086}">
      <p15:sldGuideLst xmlns:p15="http://schemas.microsoft.com/office/powerpoint/2012/main">
        <p15:guide id="1" orient="horz" pos="2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 Full Image">
    <p:bg>
      <p:bgPr>
        <a:solidFill>
          <a:schemeClr val="tx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a:ln>
            <a:noFill/>
          </a:ln>
        </p:spPr>
        <p:txBody>
          <a:bodyPr wrap="square">
            <a:noAutofit/>
          </a:bodyPr>
          <a:lstStyle>
            <a:lvl1pPr>
              <a:defRPr b="0" i="0">
                <a:latin typeface="Artifakt Element" panose="020B0503050000020004" pitchFamily="34" charset="77"/>
              </a:defRPr>
            </a:lvl1pPr>
          </a:lstStyle>
          <a:p>
            <a:endParaRPr lang="en-US"/>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tifakt Element" panose="020B0503050000020004" pitchFamily="34" charset="77"/>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5" name="Title 4">
            <a:extLst>
              <a:ext uri="{FF2B5EF4-FFF2-40B4-BE49-F238E27FC236}">
                <a16:creationId xmlns:a16="http://schemas.microsoft.com/office/drawing/2014/main" id="{1826A758-6EF2-7A2A-CA2E-634CA59325A5}"/>
              </a:ext>
            </a:extLst>
          </p:cNvPr>
          <p:cNvSpPr>
            <a:spLocks noGrp="1"/>
          </p:cNvSpPr>
          <p:nvPr>
            <p:ph type="title" hasCustomPrompt="1"/>
          </p:nvPr>
        </p:nvSpPr>
        <p:spPr>
          <a:xfrm>
            <a:off x="3668423" y="2423886"/>
            <a:ext cx="5088391" cy="1948612"/>
          </a:xfrm>
        </p:spPr>
        <p:txBody>
          <a:bodyPr/>
          <a:lstStyle>
            <a:lvl1pPr>
              <a:defRPr sz="3200"/>
            </a:lvl1pPr>
          </a:lstStyle>
          <a:p>
            <a:r>
              <a:rPr lang="en-US"/>
              <a:t>Click to add quote</a:t>
            </a:r>
          </a:p>
        </p:txBody>
      </p:sp>
      <p:sp>
        <p:nvSpPr>
          <p:cNvPr id="4" name="Text Placeholder 35">
            <a:extLst>
              <a:ext uri="{FF2B5EF4-FFF2-40B4-BE49-F238E27FC236}">
                <a16:creationId xmlns:a16="http://schemas.microsoft.com/office/drawing/2014/main" id="{2E74E8BF-6534-F6F6-35E9-8ABE653C7130}"/>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2283690660"/>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tifakt Element" panose="020B0503050000020004" pitchFamily="34" charset="77"/>
              </a:defRPr>
            </a:lvl1pPr>
          </a:lstStyle>
          <a:p>
            <a:r>
              <a:rPr lang="en-US"/>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solidFill>
                  <a:schemeClr val="accent5"/>
                </a:solidFill>
                <a:latin typeface="Artifakt Element" panose="020B0503050000020004" pitchFamily="34" charset="77"/>
              </a:defRPr>
            </a:lvl1pPr>
            <a:lvl2pPr>
              <a:defRPr sz="1200"/>
            </a:lvl2pPr>
            <a:lvl3pPr>
              <a:defRPr sz="1200"/>
            </a:lvl3pPr>
            <a:lvl4pPr>
              <a:defRPr sz="1200"/>
            </a:lvl4pPr>
            <a:lvl5pPr>
              <a:defRPr sz="1200"/>
            </a:lvl5pPr>
          </a:lstStyle>
          <a:p>
            <a:r>
              <a:rPr lang="en-US"/>
              <a:t>Add name here, title here​, company here</a:t>
            </a:r>
          </a:p>
        </p:txBody>
      </p:sp>
      <p:sp>
        <p:nvSpPr>
          <p:cNvPr id="6" name="Title 5">
            <a:extLst>
              <a:ext uri="{FF2B5EF4-FFF2-40B4-BE49-F238E27FC236}">
                <a16:creationId xmlns:a16="http://schemas.microsoft.com/office/drawing/2014/main" id="{4978A852-6B18-3CEF-9040-CAAD3A0BD6B5}"/>
              </a:ext>
            </a:extLst>
          </p:cNvPr>
          <p:cNvSpPr>
            <a:spLocks noGrp="1"/>
          </p:cNvSpPr>
          <p:nvPr>
            <p:ph type="title" hasCustomPrompt="1"/>
          </p:nvPr>
        </p:nvSpPr>
        <p:spPr>
          <a:xfrm>
            <a:off x="4394873" y="2431137"/>
            <a:ext cx="6526899" cy="1835150"/>
          </a:xfrm>
        </p:spPr>
        <p:txBody>
          <a:bodyPr/>
          <a:lstStyle>
            <a:lvl1pPr>
              <a:defRPr/>
            </a:lvl1pPr>
          </a:lstStyle>
          <a:p>
            <a:r>
              <a:rPr lang="en-US"/>
              <a:t>Click to add quote</a:t>
            </a:r>
          </a:p>
        </p:txBody>
      </p:sp>
      <p:sp>
        <p:nvSpPr>
          <p:cNvPr id="4" name="Text Placeholder 18">
            <a:extLst>
              <a:ext uri="{FF2B5EF4-FFF2-40B4-BE49-F238E27FC236}">
                <a16:creationId xmlns:a16="http://schemas.microsoft.com/office/drawing/2014/main" id="{72981A4D-8C5D-70BD-610F-A7A969A037A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FA0B7B9E-A2F2-69B0-79BF-2AC21EBD15D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2" name="Text Placeholder 35">
            <a:extLst>
              <a:ext uri="{FF2B5EF4-FFF2-40B4-BE49-F238E27FC236}">
                <a16:creationId xmlns:a16="http://schemas.microsoft.com/office/drawing/2014/main" id="{D64DA957-59CF-DBD9-E3AD-E94BB172331D}"/>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544873856"/>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tx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3" name="TextBox 2">
            <a:extLst>
              <a:ext uri="{FF2B5EF4-FFF2-40B4-BE49-F238E27FC236}">
                <a16:creationId xmlns:a16="http://schemas.microsoft.com/office/drawing/2014/main" id="{D18D5FCD-1CA0-9E49-3A5A-57CC56A78A53}"/>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a:solidFill>
                  <a:schemeClr val="accent6"/>
                </a:solidFill>
                <a:latin typeface="Artifakt Element Ofc" panose="020B05040101010101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a:solidFill>
                  <a:schemeClr val="accent6"/>
                </a:solidFill>
                <a:latin typeface="Artifakt Element Ofc" panose="020B0504010101010104" pitchFamily="34" charset="0"/>
                <a:ea typeface="Artifakt Element" panose="020B0503050000020004" pitchFamily="34" charset="77"/>
                <a:cs typeface="+mn-cs"/>
              </a:rPr>
            </a:br>
            <a:r>
              <a:rPr lang="en-US" sz="900" b="0" i="0" kern="1200">
                <a:solidFill>
                  <a:schemeClr val="accent6"/>
                </a:solidFill>
                <a:latin typeface="Artifakt Element Ofc" panose="020B05040101010101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2EAE8775-7431-420F-9B9C-6479062149AF}" type="datetimeyyyy">
              <a:rPr lang="en-US" sz="900" b="0" i="0" kern="1200" smtClean="0">
                <a:solidFill>
                  <a:schemeClr val="accent6"/>
                </a:solidFill>
                <a:latin typeface="Artifakt Element Ofc" panose="020B0504010101010104" pitchFamily="34" charset="0"/>
                <a:ea typeface="Artifakt Element" panose="020B0503050000020004" pitchFamily="34" charset="77"/>
                <a:cs typeface="+mn-cs"/>
              </a:rPr>
              <a:t>2026</a:t>
            </a:fld>
            <a:r>
              <a:rPr lang="en-US" sz="900" b="0" i="0" kern="1200">
                <a:solidFill>
                  <a:schemeClr val="accent6"/>
                </a:solidFill>
                <a:latin typeface="Artifakt Element Ofc" panose="020B05040101010101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72531495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3 (Light)">
    <p:bg>
      <p:bgPr>
        <a:solidFill>
          <a:schemeClr val="tx1"/>
        </a:solidFill>
        <a:effectLst/>
      </p:bgPr>
    </p:bg>
    <p:spTree>
      <p:nvGrpSpPr>
        <p:cNvPr id="1" name=""/>
        <p:cNvGrpSpPr/>
        <p:nvPr/>
      </p:nvGrpSpPr>
      <p:grpSpPr>
        <a:xfrm>
          <a:off x="0" y="0"/>
          <a:ext cx="0" cy="0"/>
          <a:chOff x="0" y="0"/>
          <a:chExt cx="0" cy="0"/>
        </a:xfrm>
      </p:grpSpPr>
      <p:sp>
        <p:nvSpPr>
          <p:cNvPr id="2" name="Rectangle: Single Corner Rounded 1">
            <a:extLst>
              <a:ext uri="{FF2B5EF4-FFF2-40B4-BE49-F238E27FC236}">
                <a16:creationId xmlns:a16="http://schemas.microsoft.com/office/drawing/2014/main" id="{95DA4312-50AD-B31A-9AB7-21942B7CEEA5}"/>
              </a:ext>
            </a:extLst>
          </p:cNvPr>
          <p:cNvSpPr/>
          <p:nvPr userDrawn="1"/>
        </p:nvSpPr>
        <p:spPr>
          <a:xfrm>
            <a:off x="0" y="1638300"/>
            <a:ext cx="12192000" cy="5219700"/>
          </a:xfrm>
          <a:prstGeom prst="round1Rect">
            <a:avLst>
              <a:gd name="adj" fmla="val 276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4" name="Text Placeholder 26">
            <a:extLst>
              <a:ext uri="{FF2B5EF4-FFF2-40B4-BE49-F238E27FC236}">
                <a16:creationId xmlns:a16="http://schemas.microsoft.com/office/drawing/2014/main" id="{7C3C1D5B-64A6-778E-243D-14C85FFF0F41}"/>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
        <p:nvSpPr>
          <p:cNvPr id="15" name="Text Placeholder 26">
            <a:extLst>
              <a:ext uri="{FF2B5EF4-FFF2-40B4-BE49-F238E27FC236}">
                <a16:creationId xmlns:a16="http://schemas.microsoft.com/office/drawing/2014/main" id="{42A53AF6-5A9F-1DB7-2DD9-60BCA56A5504}"/>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17" name="Title 1">
            <a:extLst>
              <a:ext uri="{FF2B5EF4-FFF2-40B4-BE49-F238E27FC236}">
                <a16:creationId xmlns:a16="http://schemas.microsoft.com/office/drawing/2014/main" id="{A96E0C3B-3D96-D4AE-0635-3C5F9412160E}"/>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a:lvl1pPr>
          </a:lstStyle>
          <a:p>
            <a:r>
              <a:rPr lang="en-US"/>
              <a:t>Click to add</a:t>
            </a:r>
            <a:br>
              <a:rPr lang="en-US"/>
            </a:br>
            <a:r>
              <a:rPr lang="en-US"/>
              <a:t>main title that can extend to 4 lines</a:t>
            </a:r>
          </a:p>
        </p:txBody>
      </p:sp>
      <p:sp>
        <p:nvSpPr>
          <p:cNvPr id="19" name="Text Placeholder 2">
            <a:extLst>
              <a:ext uri="{FF2B5EF4-FFF2-40B4-BE49-F238E27FC236}">
                <a16:creationId xmlns:a16="http://schemas.microsoft.com/office/drawing/2014/main" id="{ED9C8F72-FF6A-ADD2-AC88-0AC2BCE01EC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sp>
        <p:nvSpPr>
          <p:cNvPr id="3" name="Copyright Line 5">
            <a:extLst>
              <a:ext uri="{FF2B5EF4-FFF2-40B4-BE49-F238E27FC236}">
                <a16:creationId xmlns:a16="http://schemas.microsoft.com/office/drawing/2014/main" id="{E551267C-9707-6CC9-7F72-9D850D1F1609}"/>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a:solidFill>
                  <a:schemeClr val="tx2"/>
                </a:solidFill>
                <a:latin typeface="Artifakt Element" panose="020B0503050000020004" pitchFamily="34" charset="77"/>
              </a:rPr>
              <a:t>© </a:t>
            </a:r>
            <a:fld id="{9AAC730D-C093-4AEA-A84A-0558CE5E66AD}" type="datetimeyyyy">
              <a:rPr lang="en-US" sz="800" b="0" i="0" smtClean="0">
                <a:solidFill>
                  <a:schemeClr val="tx2"/>
                </a:solidFill>
                <a:latin typeface="Artifakt Element" panose="020B0503050000020004" pitchFamily="34" charset="77"/>
              </a:rPr>
              <a:t>2026</a:t>
            </a:fld>
            <a:r>
              <a:rPr lang="en-US" sz="800" b="0" i="0">
                <a:solidFill>
                  <a:schemeClr val="tx2"/>
                </a:solidFill>
                <a:latin typeface="Artifakt Element" panose="020B0503050000020004" pitchFamily="34" charset="77"/>
              </a:rPr>
              <a:t> Autodesk. All rights reserved. </a:t>
            </a:r>
          </a:p>
        </p:txBody>
      </p:sp>
    </p:spTree>
    <p:extLst>
      <p:ext uri="{BB962C8B-B14F-4D97-AF65-F5344CB8AC3E}">
        <p14:creationId xmlns:p14="http://schemas.microsoft.com/office/powerpoint/2010/main" val="4063238156"/>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a:lvl1pPr>
          </a:lstStyle>
          <a:p>
            <a:r>
              <a:rPr lang="en-US"/>
              <a:t>Click to add</a:t>
            </a:r>
            <a:br>
              <a:rPr lang="en-US"/>
            </a:br>
            <a:r>
              <a:rPr lang="en-US"/>
              <a:t>main title that can extend</a:t>
            </a:r>
            <a:br>
              <a:rPr lang="en-US"/>
            </a:br>
            <a:r>
              <a:rPr lang="en-US"/>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a:solidFill>
                  <a:schemeClr val="tx2"/>
                </a:solidFill>
                <a:latin typeface="Artifakt Element" panose="020B0503050000020004" pitchFamily="34" charset="77"/>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Tree>
    <p:extLst>
      <p:ext uri="{BB962C8B-B14F-4D97-AF65-F5344CB8AC3E}">
        <p14:creationId xmlns:p14="http://schemas.microsoft.com/office/powerpoint/2010/main" val="2740738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3 (Dark)">
    <p:bg>
      <p:bgPr>
        <a:solidFill>
          <a:schemeClr val="bg2"/>
        </a:solidFill>
        <a:effectLst/>
      </p:bgPr>
    </p:bg>
    <p:spTree>
      <p:nvGrpSpPr>
        <p:cNvPr id="1" name=""/>
        <p:cNvGrpSpPr/>
        <p:nvPr/>
      </p:nvGrpSpPr>
      <p:grpSpPr>
        <a:xfrm>
          <a:off x="0" y="0"/>
          <a:ext cx="0" cy="0"/>
          <a:chOff x="0" y="0"/>
          <a:chExt cx="0" cy="0"/>
        </a:xfrm>
      </p:grpSpPr>
      <p:sp>
        <p:nvSpPr>
          <p:cNvPr id="16" name="Rectangle: Single Corner Rounded 1">
            <a:extLst>
              <a:ext uri="{FF2B5EF4-FFF2-40B4-BE49-F238E27FC236}">
                <a16:creationId xmlns:a16="http://schemas.microsoft.com/office/drawing/2014/main" id="{B1524FB2-F065-6DA5-4FD6-699DEAE68C58}"/>
              </a:ext>
            </a:extLst>
          </p:cNvPr>
          <p:cNvSpPr/>
          <p:nvPr userDrawn="1"/>
        </p:nvSpPr>
        <p:spPr>
          <a:xfrm>
            <a:off x="0" y="1638300"/>
            <a:ext cx="12192000" cy="5219700"/>
          </a:xfrm>
          <a:prstGeom prst="round1Rect">
            <a:avLst>
              <a:gd name="adj" fmla="val 296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3" name="Rectangle 2">
            <a:extLst>
              <a:ext uri="{FF2B5EF4-FFF2-40B4-BE49-F238E27FC236}">
                <a16:creationId xmlns:a16="http://schemas.microsoft.com/office/drawing/2014/main" id="{C12D8BBF-B20D-5289-B20C-5B6B7448D192}"/>
              </a:ext>
            </a:extLst>
          </p:cNvPr>
          <p:cNvSpPr/>
          <p:nvPr userDrawn="1"/>
        </p:nvSpPr>
        <p:spPr>
          <a:xfrm>
            <a:off x="0" y="-1"/>
            <a:ext cx="12192000" cy="163406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a:latin typeface="Artifakt Element" panose="020B0503050000020004" pitchFamily="34" charset="77"/>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tx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7" name="Text Placeholder 26">
            <a:extLst>
              <a:ext uri="{FF2B5EF4-FFF2-40B4-BE49-F238E27FC236}">
                <a16:creationId xmlns:a16="http://schemas.microsoft.com/office/drawing/2014/main" id="{6E037DD4-1D90-95F9-C061-800B7C03024C}"/>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
        <p:nvSpPr>
          <p:cNvPr id="19" name="Text Placeholder 26">
            <a:extLst>
              <a:ext uri="{FF2B5EF4-FFF2-40B4-BE49-F238E27FC236}">
                <a16:creationId xmlns:a16="http://schemas.microsoft.com/office/drawing/2014/main" id="{362B19AE-1CF8-9A01-DE3C-D5A3D3EB346D}"/>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20" name="Title 1">
            <a:extLst>
              <a:ext uri="{FF2B5EF4-FFF2-40B4-BE49-F238E27FC236}">
                <a16:creationId xmlns:a16="http://schemas.microsoft.com/office/drawing/2014/main" id="{532F903A-6019-A472-15D2-01DD204995FD}"/>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a:solidFill>
                  <a:schemeClr val="bg1"/>
                </a:solidFill>
              </a:defRPr>
            </a:lvl1pPr>
          </a:lstStyle>
          <a:p>
            <a:r>
              <a:rPr lang="en-US"/>
              <a:t>Click to add</a:t>
            </a:r>
            <a:br>
              <a:rPr lang="en-US"/>
            </a:br>
            <a:r>
              <a:rPr lang="en-US"/>
              <a:t>main title that can extend to 4 lines</a:t>
            </a:r>
          </a:p>
        </p:txBody>
      </p:sp>
      <p:sp>
        <p:nvSpPr>
          <p:cNvPr id="21" name="Text Placeholder 2">
            <a:extLst>
              <a:ext uri="{FF2B5EF4-FFF2-40B4-BE49-F238E27FC236}">
                <a16:creationId xmlns:a16="http://schemas.microsoft.com/office/drawing/2014/main" id="{6E8CF1BA-AD47-5A3B-6882-D10A9027188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sp>
        <p:nvSpPr>
          <p:cNvPr id="14" name="Copyright Line 5">
            <a:extLst>
              <a:ext uri="{FF2B5EF4-FFF2-40B4-BE49-F238E27FC236}">
                <a16:creationId xmlns:a16="http://schemas.microsoft.com/office/drawing/2014/main" id="{CB44CC25-3091-170E-D605-3CDDCB4E8F81}"/>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a:solidFill>
                  <a:schemeClr val="accent6"/>
                </a:solidFill>
                <a:latin typeface="Artifakt Element" panose="020B0503050000020004" pitchFamily="34" charset="77"/>
              </a:rPr>
              <a:t>© </a:t>
            </a:r>
            <a:fld id="{9AAC730D-C093-4AEA-A84A-0558CE5E66AD}" type="datetimeyyyy">
              <a:rPr lang="en-US" sz="800" b="0" i="0" smtClean="0">
                <a:solidFill>
                  <a:schemeClr val="accent6"/>
                </a:solidFill>
                <a:latin typeface="Artifakt Element" panose="020B0503050000020004" pitchFamily="34" charset="77"/>
              </a:rPr>
              <a:t>2026</a:t>
            </a:fld>
            <a:r>
              <a:rPr lang="en-US" sz="800" b="0" i="0">
                <a:solidFill>
                  <a:schemeClr val="accent6"/>
                </a:solidFill>
                <a:latin typeface="Artifakt Element" panose="020B0503050000020004" pitchFamily="34" charset="77"/>
              </a:rPr>
              <a:t> Autodesk. All rights reserved. </a:t>
            </a:r>
          </a:p>
        </p:txBody>
      </p:sp>
    </p:spTree>
    <p:extLst>
      <p:ext uri="{BB962C8B-B14F-4D97-AF65-F5344CB8AC3E}">
        <p14:creationId xmlns:p14="http://schemas.microsoft.com/office/powerpoint/2010/main" val="405566841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1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0E0D6F4-C09D-8C00-4C35-A35F2B9F6F09}"/>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chemeClr val="tx1"/>
          </a:solidFill>
          <a:ln w="4048" cap="flat">
            <a:noFill/>
            <a:prstDash val="solid"/>
            <a:miter/>
          </a:ln>
        </p:spPr>
        <p:txBody>
          <a:bodyPr wrap="square" rtlCol="0" anchor="ctr">
            <a:noAutofit/>
          </a:bodyPr>
          <a:lstStyle/>
          <a:p>
            <a:endParaRPr lang="en-US" b="0" i="0">
              <a:latin typeface="Artifakt Element" panose="020B0503050000020004" pitchFamily="34" charset="77"/>
            </a:endParaRPr>
          </a:p>
        </p:txBody>
      </p:sp>
      <p:sp>
        <p:nvSpPr>
          <p:cNvPr id="20" name="Text Placeholder 19">
            <a:extLst>
              <a:ext uri="{FF2B5EF4-FFF2-40B4-BE49-F238E27FC236}">
                <a16:creationId xmlns:a16="http://schemas.microsoft.com/office/drawing/2014/main" id="{B80B967D-7847-5936-0046-4E535372A15D}"/>
              </a:ext>
            </a:extLst>
          </p:cNvPr>
          <p:cNvSpPr>
            <a:spLocks noGrp="1"/>
          </p:cNvSpPr>
          <p:nvPr>
            <p:ph type="body" sz="quarter" idx="11" hasCustomPrompt="1"/>
          </p:nvPr>
        </p:nvSpPr>
        <p:spPr>
          <a:xfrm>
            <a:off x="770032" y="767297"/>
            <a:ext cx="3724275" cy="1163103"/>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bg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divider title</a:t>
            </a:r>
          </a:p>
        </p:txBody>
      </p:sp>
      <p:sp>
        <p:nvSpPr>
          <p:cNvPr id="22" name="Text Placeholder 21">
            <a:extLst>
              <a:ext uri="{FF2B5EF4-FFF2-40B4-BE49-F238E27FC236}">
                <a16:creationId xmlns:a16="http://schemas.microsoft.com/office/drawing/2014/main" id="{E25D9A52-CBE9-1C13-D6C9-0E4E9F67CBDD}"/>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bg1"/>
                </a:solidFill>
                <a:latin typeface="Artifakt Element" panose="020B0503050000020004" pitchFamily="34" charset="77"/>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grpSp>
        <p:nvGrpSpPr>
          <p:cNvPr id="17" name="logo">
            <a:extLst>
              <a:ext uri="{FF2B5EF4-FFF2-40B4-BE49-F238E27FC236}">
                <a16:creationId xmlns:a16="http://schemas.microsoft.com/office/drawing/2014/main" id="{2EDDA485-5B7D-EF32-22F9-3517FC3AA590}"/>
              </a:ext>
            </a:extLst>
          </p:cNvPr>
          <p:cNvGrpSpPr>
            <a:grpSpLocks/>
          </p:cNvGrpSpPr>
          <p:nvPr userDrawn="1"/>
        </p:nvGrpSpPr>
        <p:grpSpPr>
          <a:xfrm>
            <a:off x="795500" y="4685247"/>
            <a:ext cx="1378530" cy="141631"/>
            <a:chOff x="4616450" y="3276600"/>
            <a:chExt cx="2962049" cy="304323"/>
          </a:xfrm>
          <a:solidFill>
            <a:schemeClr val="bg1"/>
          </a:solidFill>
        </p:grpSpPr>
        <p:sp>
          <p:nvSpPr>
            <p:cNvPr id="18" name="Freeform 4">
              <a:extLst>
                <a:ext uri="{FF2B5EF4-FFF2-40B4-BE49-F238E27FC236}">
                  <a16:creationId xmlns:a16="http://schemas.microsoft.com/office/drawing/2014/main" id="{99E1331F-C7C5-D487-E68E-26FC08A4BA66}"/>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9" name="Freeform 6">
              <a:extLst>
                <a:ext uri="{FF2B5EF4-FFF2-40B4-BE49-F238E27FC236}">
                  <a16:creationId xmlns:a16="http://schemas.microsoft.com/office/drawing/2014/main" id="{10F9AC9B-373D-B93B-FE92-4723C6F9E5B0}"/>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1" name="Freeform 7">
              <a:extLst>
                <a:ext uri="{FF2B5EF4-FFF2-40B4-BE49-F238E27FC236}">
                  <a16:creationId xmlns:a16="http://schemas.microsoft.com/office/drawing/2014/main" id="{C274D299-9D4A-4E8F-FE91-37B3B6DF31B1}"/>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4" name="Freeform 9">
              <a:extLst>
                <a:ext uri="{FF2B5EF4-FFF2-40B4-BE49-F238E27FC236}">
                  <a16:creationId xmlns:a16="http://schemas.microsoft.com/office/drawing/2014/main" id="{2EA09436-EFE6-85C8-4719-16702BF97603}"/>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5" name="Freeform 10">
              <a:extLst>
                <a:ext uri="{FF2B5EF4-FFF2-40B4-BE49-F238E27FC236}">
                  <a16:creationId xmlns:a16="http://schemas.microsoft.com/office/drawing/2014/main" id="{F7DD9220-A25C-596E-6534-3EEC4A3B836B}"/>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11">
              <a:extLst>
                <a:ext uri="{FF2B5EF4-FFF2-40B4-BE49-F238E27FC236}">
                  <a16:creationId xmlns:a16="http://schemas.microsoft.com/office/drawing/2014/main" id="{C4A9D19A-AFBB-BD86-39ED-A914B22DF7F1}"/>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12">
              <a:extLst>
                <a:ext uri="{FF2B5EF4-FFF2-40B4-BE49-F238E27FC236}">
                  <a16:creationId xmlns:a16="http://schemas.microsoft.com/office/drawing/2014/main" id="{CB8B1ED7-53BA-FBF2-850B-D0EDB3CC648F}"/>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13">
              <a:extLst>
                <a:ext uri="{FF2B5EF4-FFF2-40B4-BE49-F238E27FC236}">
                  <a16:creationId xmlns:a16="http://schemas.microsoft.com/office/drawing/2014/main" id="{B60E6CD9-CFAE-EB34-CDD3-95DBFBE3E60C}"/>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14">
              <a:extLst>
                <a:ext uri="{FF2B5EF4-FFF2-40B4-BE49-F238E27FC236}">
                  <a16:creationId xmlns:a16="http://schemas.microsoft.com/office/drawing/2014/main" id="{E9AB3996-DAF4-6603-E374-D3444098BF32}"/>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2" name="Text Placeholder 35">
            <a:extLst>
              <a:ext uri="{FF2B5EF4-FFF2-40B4-BE49-F238E27FC236}">
                <a16:creationId xmlns:a16="http://schemas.microsoft.com/office/drawing/2014/main" id="{DC1C54E7-610E-C8F1-BCFB-73F3C5E5BA5A}"/>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tx2"/>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29683837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1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9CB6BB6E-201E-22EC-BCDB-D8518DBA0266}"/>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rgbClr val="F5F5F0"/>
          </a:solidFill>
          <a:ln w="4048" cap="flat">
            <a:noFill/>
            <a:prstDash val="solid"/>
            <a:miter/>
          </a:ln>
        </p:spPr>
        <p:txBody>
          <a:bodyPr wrap="square" rtlCol="0" anchor="ctr">
            <a:noAutofit/>
          </a:bodyPr>
          <a:lstStyle/>
          <a:p>
            <a:endParaRPr lang="en-US" b="0" i="0">
              <a:latin typeface="Artifakt Element" panose="020B0503050000020004" pitchFamily="34" charset="77"/>
            </a:endParaRPr>
          </a:p>
        </p:txBody>
      </p:sp>
      <p:sp>
        <p:nvSpPr>
          <p:cNvPr id="46" name="Text Placeholder 19">
            <a:extLst>
              <a:ext uri="{FF2B5EF4-FFF2-40B4-BE49-F238E27FC236}">
                <a16:creationId xmlns:a16="http://schemas.microsoft.com/office/drawing/2014/main" id="{B29AD1B3-AD4A-EC0B-BDE6-4D3DB226E5AF}"/>
              </a:ext>
            </a:extLst>
          </p:cNvPr>
          <p:cNvSpPr>
            <a:spLocks noGrp="1"/>
          </p:cNvSpPr>
          <p:nvPr>
            <p:ph type="body" sz="quarter" idx="11" hasCustomPrompt="1"/>
          </p:nvPr>
        </p:nvSpPr>
        <p:spPr>
          <a:xfrm>
            <a:off x="770032" y="767297"/>
            <a:ext cx="3724275" cy="1161288"/>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divider title</a:t>
            </a:r>
          </a:p>
        </p:txBody>
      </p:sp>
      <p:sp>
        <p:nvSpPr>
          <p:cNvPr id="47" name="Text Placeholder 21">
            <a:extLst>
              <a:ext uri="{FF2B5EF4-FFF2-40B4-BE49-F238E27FC236}">
                <a16:creationId xmlns:a16="http://schemas.microsoft.com/office/drawing/2014/main" id="{1FBD901F-FFA4-6E29-350B-7B7A80249A14}"/>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tifakt Element" panose="020B0503050000020004" pitchFamily="34" charset="77"/>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grpSp>
        <p:nvGrpSpPr>
          <p:cNvPr id="4" name="logo">
            <a:extLst>
              <a:ext uri="{FF2B5EF4-FFF2-40B4-BE49-F238E27FC236}">
                <a16:creationId xmlns:a16="http://schemas.microsoft.com/office/drawing/2014/main" id="{BD5EC85B-8849-6E72-1175-9E6ADDCD1883}"/>
              </a:ext>
            </a:extLst>
          </p:cNvPr>
          <p:cNvGrpSpPr>
            <a:grpSpLocks/>
          </p:cNvGrpSpPr>
          <p:nvPr userDrawn="1"/>
        </p:nvGrpSpPr>
        <p:grpSpPr>
          <a:xfrm>
            <a:off x="795500" y="4685247"/>
            <a:ext cx="1378530" cy="141631"/>
            <a:chOff x="4616450" y="3276600"/>
            <a:chExt cx="2962049" cy="304323"/>
          </a:xfrm>
          <a:solidFill>
            <a:schemeClr val="tx1"/>
          </a:solidFill>
        </p:grpSpPr>
        <p:sp>
          <p:nvSpPr>
            <p:cNvPr id="5" name="Freeform 4">
              <a:extLst>
                <a:ext uri="{FF2B5EF4-FFF2-40B4-BE49-F238E27FC236}">
                  <a16:creationId xmlns:a16="http://schemas.microsoft.com/office/drawing/2014/main" id="{BFF13CA8-48BE-D426-7FA0-80FAFC05B118}"/>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6">
              <a:extLst>
                <a:ext uri="{FF2B5EF4-FFF2-40B4-BE49-F238E27FC236}">
                  <a16:creationId xmlns:a16="http://schemas.microsoft.com/office/drawing/2014/main" id="{CCFA8CC4-0812-FC20-9F4D-604E599097AD}"/>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7">
              <a:extLst>
                <a:ext uri="{FF2B5EF4-FFF2-40B4-BE49-F238E27FC236}">
                  <a16:creationId xmlns:a16="http://schemas.microsoft.com/office/drawing/2014/main" id="{302B6026-8083-90A5-DC41-81348B804D9A}"/>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9">
              <a:extLst>
                <a:ext uri="{FF2B5EF4-FFF2-40B4-BE49-F238E27FC236}">
                  <a16:creationId xmlns:a16="http://schemas.microsoft.com/office/drawing/2014/main" id="{715C48BC-58E5-5E7A-6089-DAF3E550B516}"/>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10">
              <a:extLst>
                <a:ext uri="{FF2B5EF4-FFF2-40B4-BE49-F238E27FC236}">
                  <a16:creationId xmlns:a16="http://schemas.microsoft.com/office/drawing/2014/main" id="{E4FA52B7-C9FB-B9C9-9E55-61B7BA264D52}"/>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11">
              <a:extLst>
                <a:ext uri="{FF2B5EF4-FFF2-40B4-BE49-F238E27FC236}">
                  <a16:creationId xmlns:a16="http://schemas.microsoft.com/office/drawing/2014/main" id="{EE18063A-7008-B754-1079-E0DBE54E7569}"/>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2">
              <a:extLst>
                <a:ext uri="{FF2B5EF4-FFF2-40B4-BE49-F238E27FC236}">
                  <a16:creationId xmlns:a16="http://schemas.microsoft.com/office/drawing/2014/main" id="{93E1D340-4D2E-9B2C-6547-7A774926D9C8}"/>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3">
              <a:extLst>
                <a:ext uri="{FF2B5EF4-FFF2-40B4-BE49-F238E27FC236}">
                  <a16:creationId xmlns:a16="http://schemas.microsoft.com/office/drawing/2014/main" id="{8E47DC8F-4C57-AF73-4AA6-76A4AFB21493}"/>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4">
              <a:extLst>
                <a:ext uri="{FF2B5EF4-FFF2-40B4-BE49-F238E27FC236}">
                  <a16:creationId xmlns:a16="http://schemas.microsoft.com/office/drawing/2014/main" id="{4435BCAF-349B-95D7-53FE-632C5518D4DD}"/>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2" name="Text Placeholder 35">
            <a:extLst>
              <a:ext uri="{FF2B5EF4-FFF2-40B4-BE49-F238E27FC236}">
                <a16:creationId xmlns:a16="http://schemas.microsoft.com/office/drawing/2014/main" id="{66912EE9-34B7-86C1-EA5F-1E48593A2A8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9123896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2 (Light)">
    <p:bg>
      <p:bgPr>
        <a:solidFill>
          <a:schemeClr val="bg2"/>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717C4548-5E70-7A16-B91A-191C80B196A3}"/>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a:latin typeface="Artifakt Element" panose="020B0503050000020004" pitchFamily="34" charset="77"/>
            </a:endParaRPr>
          </a:p>
        </p:txBody>
      </p:sp>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a:latin typeface="Artifakt Element" panose="020B0503050000020004" pitchFamily="34" charset="77"/>
            </a:endParaRP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tifakt Element" panose="020B0503050000020004" pitchFamily="34" charset="77"/>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sp>
        <p:nvSpPr>
          <p:cNvPr id="3" name="Picture Placeholder 31">
            <a:extLst>
              <a:ext uri="{FF2B5EF4-FFF2-40B4-BE49-F238E27FC236}">
                <a16:creationId xmlns:a16="http://schemas.microsoft.com/office/drawing/2014/main" id="{B558D396-DE2C-9253-A6A2-C1D5645B588A}"/>
              </a:ext>
            </a:extLst>
          </p:cNvPr>
          <p:cNvSpPr>
            <a:spLocks noGrp="1"/>
          </p:cNvSpPr>
          <p:nvPr>
            <p:ph type="pic" sz="quarter" idx="29"/>
          </p:nvPr>
        </p:nvSpPr>
        <p:spPr>
          <a:xfrm>
            <a:off x="7350733" y="1366047"/>
            <a:ext cx="3346703" cy="2291156"/>
          </a:xfrm>
          <a:custGeom>
            <a:avLst/>
            <a:gdLst>
              <a:gd name="connsiteX0" fmla="*/ 2044372 w 3346703"/>
              <a:gd name="connsiteY0" fmla="*/ 0 h 2291156"/>
              <a:gd name="connsiteX1" fmla="*/ 3264507 w 3346703"/>
              <a:gd name="connsiteY1" fmla="*/ 0 h 2291156"/>
              <a:gd name="connsiteX2" fmla="*/ 3268280 w 3346703"/>
              <a:gd name="connsiteY2" fmla="*/ 0 h 2291156"/>
              <a:gd name="connsiteX3" fmla="*/ 3346703 w 3346703"/>
              <a:gd name="connsiteY3" fmla="*/ 78511 h 2291156"/>
              <a:gd name="connsiteX4" fmla="*/ 3346703 w 3346703"/>
              <a:gd name="connsiteY4" fmla="*/ 2290403 h 2291156"/>
              <a:gd name="connsiteX5" fmla="*/ 2068505 w 3346703"/>
              <a:gd name="connsiteY5" fmla="*/ 2290403 h 2291156"/>
              <a:gd name="connsiteX6" fmla="*/ 2068505 w 3346703"/>
              <a:gd name="connsiteY6" fmla="*/ 1909920 h 2291156"/>
              <a:gd name="connsiteX7" fmla="*/ 2156733 w 3346703"/>
              <a:gd name="connsiteY7" fmla="*/ 1733275 h 2291156"/>
              <a:gd name="connsiteX8" fmla="*/ 3163464 w 3346703"/>
              <a:gd name="connsiteY8" fmla="*/ 1129347 h 2291156"/>
              <a:gd name="connsiteX9" fmla="*/ 3192114 w 3346703"/>
              <a:gd name="connsiteY9" fmla="*/ 1077260 h 2291156"/>
              <a:gd name="connsiteX10" fmla="*/ 3130279 w 3346703"/>
              <a:gd name="connsiteY10" fmla="*/ 1015353 h 2291156"/>
              <a:gd name="connsiteX11" fmla="*/ 2066991 w 3346703"/>
              <a:gd name="connsiteY11" fmla="*/ 1015353 h 2291156"/>
              <a:gd name="connsiteX12" fmla="*/ 18102 w 3346703"/>
              <a:gd name="connsiteY12" fmla="*/ 2291156 h 2291156"/>
              <a:gd name="connsiteX13" fmla="*/ 0 w 3346703"/>
              <a:gd name="connsiteY13" fmla="*/ 2291156 h 2291156"/>
              <a:gd name="connsiteX14" fmla="*/ 0 w 3346703"/>
              <a:gd name="connsiteY14" fmla="*/ 1270517 h 229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46703" h="2291156">
                <a:moveTo>
                  <a:pt x="2044372" y="0"/>
                </a:moveTo>
                <a:lnTo>
                  <a:pt x="3264507" y="0"/>
                </a:lnTo>
                <a:cubicBezTo>
                  <a:pt x="3266020" y="0"/>
                  <a:pt x="3266774" y="0"/>
                  <a:pt x="3268280" y="0"/>
                </a:cubicBezTo>
                <a:cubicBezTo>
                  <a:pt x="3312021" y="0"/>
                  <a:pt x="3346703" y="35483"/>
                  <a:pt x="3346703" y="78511"/>
                </a:cubicBezTo>
                <a:lnTo>
                  <a:pt x="3346703" y="2290403"/>
                </a:lnTo>
                <a:cubicBezTo>
                  <a:pt x="3346703" y="2290403"/>
                  <a:pt x="2068505" y="2290403"/>
                  <a:pt x="2068505" y="2290403"/>
                </a:cubicBezTo>
                <a:lnTo>
                  <a:pt x="2068505" y="1909920"/>
                </a:lnTo>
                <a:cubicBezTo>
                  <a:pt x="2068505" y="1851041"/>
                  <a:pt x="2091125" y="1772530"/>
                  <a:pt x="2156733" y="1733275"/>
                </a:cubicBezTo>
                <a:lnTo>
                  <a:pt x="3163464" y="1129347"/>
                </a:lnTo>
                <a:cubicBezTo>
                  <a:pt x="3182310" y="1119535"/>
                  <a:pt x="3193620" y="1099150"/>
                  <a:pt x="3192114" y="1077260"/>
                </a:cubicBezTo>
                <a:cubicBezTo>
                  <a:pt x="3192114" y="1043291"/>
                  <a:pt x="3164216" y="1015353"/>
                  <a:pt x="3130279" y="1015353"/>
                </a:cubicBezTo>
                <a:lnTo>
                  <a:pt x="2066991" y="1015353"/>
                </a:lnTo>
                <a:lnTo>
                  <a:pt x="18102" y="2291156"/>
                </a:lnTo>
                <a:lnTo>
                  <a:pt x="0" y="2291156"/>
                </a:lnTo>
                <a:lnTo>
                  <a:pt x="0" y="1270517"/>
                </a:lnTo>
                <a:close/>
              </a:path>
            </a:pathLst>
          </a:custGeom>
          <a:blipFill>
            <a:blip r:embed="rId2" cstate="screen">
              <a:extLst>
                <a:ext uri="{28A0092B-C50C-407E-A947-70E740481C1C}">
                  <a14:useLocalDpi xmlns:a14="http://schemas.microsoft.com/office/drawing/2010/main"/>
                </a:ext>
              </a:extLst>
            </a:blip>
            <a:stretch>
              <a:fillRect/>
            </a:stretch>
          </a:blipFill>
          <a:ln>
            <a:noFill/>
          </a:ln>
        </p:spPr>
        <p:txBody>
          <a:bodyPr wrap="square">
            <a:noAutofit/>
          </a:bodyPr>
          <a:lstStyle>
            <a:lvl1pPr marL="0" indent="0">
              <a:buNone/>
              <a:defRPr b="0" i="0">
                <a:solidFill>
                  <a:schemeClr val="tx1"/>
                </a:solidFill>
                <a:latin typeface="Artifakt Element" panose="020B0503050000020004" pitchFamily="34" charset="77"/>
              </a:defRPr>
            </a:lvl1pPr>
          </a:lstStyle>
          <a:p>
            <a:r>
              <a:rPr lang="en-US"/>
              <a:t>Click icon to add picture</a:t>
            </a:r>
          </a:p>
        </p:txBody>
      </p:sp>
      <p:sp>
        <p:nvSpPr>
          <p:cNvPr id="6" name="Text Placeholder 35">
            <a:extLst>
              <a:ext uri="{FF2B5EF4-FFF2-40B4-BE49-F238E27FC236}">
                <a16:creationId xmlns:a16="http://schemas.microsoft.com/office/drawing/2014/main" id="{6BEA1AC6-D02C-8033-19B2-82AC59BF8C94}"/>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tx2"/>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17484797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theme" Target="../theme/theme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r>
              <a:rPr lang="en-US"/>
              <a:t>Click to edit Master title style</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4">
            <a:extLst>
              <a:ext uri="{FF2B5EF4-FFF2-40B4-BE49-F238E27FC236}">
                <a16:creationId xmlns:a16="http://schemas.microsoft.com/office/drawing/2014/main" id="{56CA3A5F-2707-57D3-01F9-AB2C06B0403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3" name="Footer Placeholder 9">
            <a:extLst>
              <a:ext uri="{FF2B5EF4-FFF2-40B4-BE49-F238E27FC236}">
                <a16:creationId xmlns:a16="http://schemas.microsoft.com/office/drawing/2014/main" id="{7286AF9E-17A8-2CE3-DF1F-D6C19184709B}"/>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tifakt Element" panose="020B0503050000020004" pitchFamily="34" charset="77"/>
                <a:ea typeface="Artifakt Element Ofc" panose="020B0504010101010104" pitchFamily="34" charset="0"/>
                <a:cs typeface="+mn-cs"/>
              </a:defRPr>
            </a:lvl1pPr>
          </a:lstStyle>
          <a:p>
            <a:r>
              <a:rPr lang="en-US"/>
              <a:t>Click to add footer</a:t>
            </a:r>
          </a:p>
        </p:txBody>
      </p:sp>
    </p:spTree>
    <p:extLst>
      <p:ext uri="{BB962C8B-B14F-4D97-AF65-F5344CB8AC3E}">
        <p14:creationId xmlns:p14="http://schemas.microsoft.com/office/powerpoint/2010/main" val="2167120908"/>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6" r:id="rId7"/>
    <p:sldLayoutId id="2147483885" r:id="rId8"/>
    <p:sldLayoutId id="2147483887" r:id="rId9"/>
    <p:sldLayoutId id="2147483888" r:id="rId10"/>
    <p:sldLayoutId id="2147483891" r:id="rId11"/>
    <p:sldLayoutId id="2147483892" r:id="rId12"/>
    <p:sldLayoutId id="2147483894" r:id="rId13"/>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mj-lt"/>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1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a:t>Click to add title</a:t>
            </a:r>
          </a:p>
        </p:txBody>
      </p:sp>
      <p:sp>
        <p:nvSpPr>
          <p:cNvPr id="7" name="Slide Number Placeholder 14">
            <a:extLst>
              <a:ext uri="{FF2B5EF4-FFF2-40B4-BE49-F238E27FC236}">
                <a16:creationId xmlns:a16="http://schemas.microsoft.com/office/drawing/2014/main" id="{4D3A3047-B5E6-9223-4FBE-CE208F4461D7}"/>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10" name="Footer Placeholder 9">
            <a:extLst>
              <a:ext uri="{FF2B5EF4-FFF2-40B4-BE49-F238E27FC236}">
                <a16:creationId xmlns:a16="http://schemas.microsoft.com/office/drawing/2014/main" id="{E166B6A4-5794-5F8A-AF09-171E76B01191}"/>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tifakt Element" panose="020B0503050000020004" pitchFamily="34" charset="77"/>
                <a:ea typeface="Artifakt Element Ofc" panose="020B0504010101010104" pitchFamily="34" charset="0"/>
                <a:cs typeface="+mn-cs"/>
              </a:defRPr>
            </a:lvl1pPr>
          </a:lstStyle>
          <a:p>
            <a:r>
              <a:rPr lang="en-US"/>
              <a:t>Click to add footer</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85603573"/>
      </p:ext>
    </p:extLst>
  </p:cSld>
  <p:clrMap bg1="lt1" tx1="dk1" bg2="lt2" tx2="dk2" accent1="accent1" accent2="accent2" accent3="accent3" accent4="accent4" accent5="accent5" accent6="accent6" hlink="hlink" folHlink="folHlink"/>
  <p:sldLayoutIdLst>
    <p:sldLayoutId id="2147483804" r:id="rId1"/>
    <p:sldLayoutId id="2147483806" r:id="rId2"/>
    <p:sldLayoutId id="2147483808" r:id="rId3"/>
    <p:sldLayoutId id="2147483810" r:id="rId4"/>
    <p:sldLayoutId id="2147483812" r:id="rId5"/>
    <p:sldLayoutId id="2147483848" r:id="rId6"/>
    <p:sldLayoutId id="2147483850" r:id="rId7"/>
    <p:sldLayoutId id="2147483816" r:id="rId8"/>
    <p:sldLayoutId id="2147483818" r:id="rId9"/>
    <p:sldLayoutId id="2147483814" r:id="rId10"/>
    <p:sldLayoutId id="2147483835" r:id="rId11"/>
    <p:sldLayoutId id="2147483837" r:id="rId12"/>
    <p:sldLayoutId id="2147483834" r:id="rId13"/>
    <p:sldLayoutId id="2147483825" r:id="rId14"/>
    <p:sldLayoutId id="2147483828" r:id="rId15"/>
    <p:sldLayoutId id="2147483827" r:id="rId16"/>
    <p:sldLayoutId id="2147483826" r:id="rId17"/>
    <p:sldLayoutId id="2147483821" r:id="rId18"/>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mj-lt"/>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p15:clr>
            <a:srgbClr val="A4A3A4"/>
          </p15:clr>
        </p15:guide>
        <p15:guide id="2" pos="7416">
          <p15:clr>
            <a:srgbClr val="A4A3A4"/>
          </p15:clr>
        </p15:guide>
        <p15:guide id="3" orient="horz" pos="264">
          <p15:clr>
            <a:srgbClr val="A4A3A4"/>
          </p15:clr>
        </p15:guide>
        <p15:guide id="4" orient="horz" pos="4032">
          <p15:clr>
            <a:srgbClr val="A4A3A4"/>
          </p15:clr>
        </p15:guide>
        <p15:guide id="5" orient="horz" pos="1032">
          <p15:clr>
            <a:srgbClr val="A4A3A4"/>
          </p15:clr>
        </p15:guide>
        <p15:guide id="6" orient="horz" pos="3240">
          <p15:clr>
            <a:srgbClr val="A4A3A4"/>
          </p15:clr>
        </p15:guide>
        <p15:guide id="7" orient="horz" pos="2160">
          <p15:clr>
            <a:srgbClr val="A4A3A4"/>
          </p15:clr>
        </p15:guide>
        <p15:guide id="8" pos="3840">
          <p15:clr>
            <a:srgbClr val="A4A3A4"/>
          </p15:clr>
        </p15:guide>
        <p15:guide id="9" pos="5760">
          <p15:clr>
            <a:srgbClr val="A4A3A4"/>
          </p15:clr>
        </p15:guide>
        <p15:guide id="10" pos="1920">
          <p15:clr>
            <a:srgbClr val="A4A3A4"/>
          </p15:clr>
        </p15:guide>
        <p15:guide id="11" orient="horz" pos="3768">
          <p15:clr>
            <a:srgbClr val="A4A3A4"/>
          </p15:clr>
        </p15:guide>
        <p15:guide id="12" orient="horz" pos="3716">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a:t>Click to add title</a:t>
            </a:r>
          </a:p>
        </p:txBody>
      </p:sp>
      <p:sp>
        <p:nvSpPr>
          <p:cNvPr id="3" name="Text Placeholder 3">
            <a:extLst>
              <a:ext uri="{FF2B5EF4-FFF2-40B4-BE49-F238E27FC236}">
                <a16:creationId xmlns:a16="http://schemas.microsoft.com/office/drawing/2014/main" id="{3D4DDD17-15EE-5F2C-FE27-6FCBC9668750}"/>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4">
            <a:extLst>
              <a:ext uri="{FF2B5EF4-FFF2-40B4-BE49-F238E27FC236}">
                <a16:creationId xmlns:a16="http://schemas.microsoft.com/office/drawing/2014/main" id="{7FF6AD79-9AD3-5C0C-2312-F8F318D40789}"/>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4" name="Footer Placeholder 9">
            <a:extLst>
              <a:ext uri="{FF2B5EF4-FFF2-40B4-BE49-F238E27FC236}">
                <a16:creationId xmlns:a16="http://schemas.microsoft.com/office/drawing/2014/main" id="{B7DD70A7-2CDF-EADE-56E7-698F9F97BAD7}"/>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accent6"/>
                </a:solidFill>
                <a:latin typeface="Artifakt Element" panose="020B0503050000020004" pitchFamily="34" charset="77"/>
                <a:ea typeface="Artifakt Element Ofc" panose="020B0504010101010104" pitchFamily="34" charset="0"/>
                <a:cs typeface="+mn-cs"/>
              </a:defRPr>
            </a:lvl1pPr>
          </a:lstStyle>
          <a:p>
            <a:r>
              <a:rPr lang="en-US"/>
              <a:t>Click to add footer</a:t>
            </a:r>
          </a:p>
        </p:txBody>
      </p:sp>
    </p:spTree>
    <p:extLst>
      <p:ext uri="{BB962C8B-B14F-4D97-AF65-F5344CB8AC3E}">
        <p14:creationId xmlns:p14="http://schemas.microsoft.com/office/powerpoint/2010/main" val="4275893171"/>
      </p:ext>
    </p:extLst>
  </p:cSld>
  <p:clrMap bg1="lt1" tx1="dk1" bg2="lt2" tx2="dk2" accent1="accent1" accent2="accent2" accent3="accent3" accent4="accent4" accent5="accent5" accent6="accent6" hlink="hlink" folHlink="folHlink"/>
  <p:sldLayoutIdLst>
    <p:sldLayoutId id="2147483805" r:id="rId1"/>
    <p:sldLayoutId id="2147483807" r:id="rId2"/>
    <p:sldLayoutId id="2147483809" r:id="rId3"/>
    <p:sldLayoutId id="2147483811" r:id="rId4"/>
    <p:sldLayoutId id="2147483813" r:id="rId5"/>
    <p:sldLayoutId id="2147483849" r:id="rId6"/>
    <p:sldLayoutId id="2147483851" r:id="rId7"/>
    <p:sldLayoutId id="2147483817" r:id="rId8"/>
    <p:sldLayoutId id="2147483819" r:id="rId9"/>
    <p:sldLayoutId id="2147483815" r:id="rId10"/>
    <p:sldLayoutId id="2147483836" r:id="rId11"/>
    <p:sldLayoutId id="2147483890" r:id="rId12"/>
    <p:sldLayoutId id="2147483823" r:id="rId13"/>
    <p:sldLayoutId id="2147483833" r:id="rId14"/>
    <p:sldLayoutId id="2147483830" r:id="rId15"/>
    <p:sldLayoutId id="2147483831" r:id="rId16"/>
    <p:sldLayoutId id="2147483832" r:id="rId17"/>
    <p:sldLayoutId id="2147483820" r:id="rId18"/>
    <p:sldLayoutId id="2147483893" r:id="rId19"/>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bg1"/>
          </a:solidFill>
          <a:latin typeface="+mj-lt"/>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bg1"/>
        </a:buClr>
        <a:buSzPct val="100000"/>
        <a:buFont typeface="Wingdings 2" panose="05020102010507070707" pitchFamily="18" charset="2"/>
        <a:buChar char=""/>
        <a:defRPr sz="2000" b="0" i="0" kern="1200">
          <a:solidFill>
            <a:schemeClr val="bg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20"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181100" y="2192898"/>
            <a:ext cx="10058400"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cs typeface="Arial" panose="020B0604020202020204" pitchFamily="34" charset="0"/>
              </a:rPr>
              <a:t>Learn Design Collaboration and</a:t>
            </a:r>
          </a:p>
          <a:p>
            <a:pPr marL="0" indent="0" algn="ctr">
              <a:buNone/>
            </a:pPr>
            <a:r>
              <a:rPr lang="en-US" sz="5400" spc="100" dirty="0">
                <a:solidFill>
                  <a:schemeClr val="bg1"/>
                </a:solidFill>
                <a:latin typeface="Arial" panose="020B0604020202020204" pitchFamily="34" charset="0"/>
                <a:ea typeface="Artifakt Legend" panose="020B0503050000020004" pitchFamily="34" charset="77"/>
                <a:cs typeface="Arial" panose="020B0604020202020204" pitchFamily="34" charset="0"/>
              </a:rPr>
              <a:t>Model Coordination</a:t>
            </a:r>
          </a:p>
          <a:p>
            <a:pPr marL="0" indent="0" algn="ctr">
              <a:buNone/>
            </a:pPr>
            <a:r>
              <a:rPr lang="en-US" sz="5400" spc="100" dirty="0">
                <a:solidFill>
                  <a:schemeClr val="bg1"/>
                </a:solidFill>
                <a:latin typeface="Arial" panose="020B0604020202020204" pitchFamily="34" charset="0"/>
                <a:ea typeface="Artifakt Legend" panose="020B0503050000020004" pitchFamily="34" charset="77"/>
                <a:cs typeface="Arial" panose="020B0604020202020204" pitchFamily="34" charset="0"/>
              </a:rPr>
              <a:t>Lecture</a:t>
            </a:r>
            <a:endParaRPr lang="en-US" sz="5400" spc="100" dirty="0">
              <a:solidFill>
                <a:schemeClr val="bg1"/>
              </a:solidFill>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511371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2A40C-8423-664B-4577-73ED44848A1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6D141F7-4143-0ACF-0DAC-FEC4B0E8C95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Color code elements</a:t>
            </a:r>
          </a:p>
        </p:txBody>
      </p:sp>
      <p:sp>
        <p:nvSpPr>
          <p:cNvPr id="58" name="Content Placeholder 2">
            <a:extLst>
              <a:ext uri="{FF2B5EF4-FFF2-40B4-BE49-F238E27FC236}">
                <a16:creationId xmlns:a16="http://schemas.microsoft.com/office/drawing/2014/main" id="{5D832B86-9F92-009B-BB7B-F766148DE1A3}"/>
              </a:ext>
            </a:extLst>
          </p:cNvPr>
          <p:cNvSpPr txBox="1">
            <a:spLocks/>
          </p:cNvSpPr>
          <p:nvPr/>
        </p:nvSpPr>
        <p:spPr>
          <a:xfrm>
            <a:off x="427934" y="1519559"/>
            <a:ext cx="4647649"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200"/>
              </a:spcBef>
            </a:pPr>
            <a:r>
              <a:rPr lang="en-US" sz="2000" kern="100" dirty="0">
                <a:latin typeface="Arial" panose="020B0604020202020204" pitchFamily="34" charset="0"/>
                <a:cs typeface="Arial" panose="020B0604020202020204" pitchFamily="34" charset="0"/>
              </a:rPr>
              <a:t>Assigning colors to model objects can make the model easier to read and understand, and fit for purpose depending on the task to be completed.</a:t>
            </a:r>
          </a:p>
          <a:p>
            <a:pPr>
              <a:spcBef>
                <a:spcPts val="2200"/>
              </a:spcBef>
            </a:pPr>
            <a:r>
              <a:rPr lang="en-US" sz="2000" kern="100" dirty="0">
                <a:latin typeface="Arial" panose="020B0604020202020204" pitchFamily="34" charset="0"/>
                <a:cs typeface="Arial" panose="020B0604020202020204" pitchFamily="34" charset="0"/>
              </a:rPr>
              <a:t>Coloring objects based on sequential fields such as object size, date, or weight, as well as based on property values and status, allows you to quickly and easily visualize and compare quantitative and qualitative data within the model. </a:t>
            </a:r>
          </a:p>
        </p:txBody>
      </p:sp>
      <p:pic>
        <p:nvPicPr>
          <p:cNvPr id="3" name="Picture 2">
            <a:extLst>
              <a:ext uri="{FF2B5EF4-FFF2-40B4-BE49-F238E27FC236}">
                <a16:creationId xmlns:a16="http://schemas.microsoft.com/office/drawing/2014/main" id="{8272FE78-F6CE-C0B7-41E4-38F4B3CC0824}"/>
              </a:ext>
            </a:extLst>
          </p:cNvPr>
          <p:cNvPicPr>
            <a:picLocks noChangeAspect="1"/>
          </p:cNvPicPr>
          <p:nvPr/>
        </p:nvPicPr>
        <p:blipFill>
          <a:blip r:embed="rId3"/>
          <a:stretch>
            <a:fillRect/>
          </a:stretch>
        </p:blipFill>
        <p:spPr>
          <a:xfrm>
            <a:off x="5238088" y="1542751"/>
            <a:ext cx="6705433" cy="3758120"/>
          </a:xfrm>
          <a:prstGeom prst="rect">
            <a:avLst/>
          </a:prstGeom>
        </p:spPr>
      </p:pic>
    </p:spTree>
    <p:extLst>
      <p:ext uri="{BB962C8B-B14F-4D97-AF65-F5344CB8AC3E}">
        <p14:creationId xmlns:p14="http://schemas.microsoft.com/office/powerpoint/2010/main" val="3012089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1DCDB-A9C7-C6F8-2F7A-A560E70F6BD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B5A759A-A1DD-5875-EFBC-54E388699D03}"/>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between 2D and 3D views</a:t>
            </a:r>
          </a:p>
        </p:txBody>
      </p:sp>
      <p:sp>
        <p:nvSpPr>
          <p:cNvPr id="58" name="Content Placeholder 2">
            <a:extLst>
              <a:ext uri="{FF2B5EF4-FFF2-40B4-BE49-F238E27FC236}">
                <a16:creationId xmlns:a16="http://schemas.microsoft.com/office/drawing/2014/main" id="{290882B8-4B9B-FDBA-D398-78D28FBA8B71}"/>
              </a:ext>
            </a:extLst>
          </p:cNvPr>
          <p:cNvSpPr txBox="1">
            <a:spLocks/>
          </p:cNvSpPr>
          <p:nvPr/>
        </p:nvSpPr>
        <p:spPr>
          <a:xfrm>
            <a:off x="427934" y="1519559"/>
            <a:ext cx="4647649"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If the model uploaded from Revit contains sheets, you can navigate between 2D sheets and the 3D view using the Sheets &amp; Views window.</a:t>
            </a:r>
          </a:p>
        </p:txBody>
      </p:sp>
      <p:pic>
        <p:nvPicPr>
          <p:cNvPr id="2" name="Picture 1">
            <a:extLst>
              <a:ext uri="{FF2B5EF4-FFF2-40B4-BE49-F238E27FC236}">
                <a16:creationId xmlns:a16="http://schemas.microsoft.com/office/drawing/2014/main" id="{64DDB707-B829-2486-D06F-1AB3FDAD68E6}"/>
              </a:ext>
            </a:extLst>
          </p:cNvPr>
          <p:cNvPicPr>
            <a:picLocks noChangeAspect="1"/>
          </p:cNvPicPr>
          <p:nvPr/>
        </p:nvPicPr>
        <p:blipFill>
          <a:blip r:embed="rId3"/>
          <a:stretch>
            <a:fillRect/>
          </a:stretch>
        </p:blipFill>
        <p:spPr>
          <a:xfrm>
            <a:off x="6407383" y="1209364"/>
            <a:ext cx="3214286" cy="5338441"/>
          </a:xfrm>
          <a:prstGeom prst="rect">
            <a:avLst/>
          </a:prstGeom>
        </p:spPr>
      </p:pic>
    </p:spTree>
    <p:extLst>
      <p:ext uri="{BB962C8B-B14F-4D97-AF65-F5344CB8AC3E}">
        <p14:creationId xmlns:p14="http://schemas.microsoft.com/office/powerpoint/2010/main" val="2915017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5F1B8-F809-B474-1623-5730695878D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577B109-BA23-3FB6-0465-B5B462B028D7}"/>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between levels</a:t>
            </a:r>
          </a:p>
        </p:txBody>
      </p:sp>
      <p:sp>
        <p:nvSpPr>
          <p:cNvPr id="58" name="Content Placeholder 2">
            <a:extLst>
              <a:ext uri="{FF2B5EF4-FFF2-40B4-BE49-F238E27FC236}">
                <a16:creationId xmlns:a16="http://schemas.microsoft.com/office/drawing/2014/main" id="{7F86C41A-B6A3-45BB-0BAF-6A0CDE9079A6}"/>
              </a:ext>
            </a:extLst>
          </p:cNvPr>
          <p:cNvSpPr txBox="1">
            <a:spLocks/>
          </p:cNvSpPr>
          <p:nvPr/>
        </p:nvSpPr>
        <p:spPr>
          <a:xfrm>
            <a:off x="427934" y="1519559"/>
            <a:ext cx="10346083"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Quickly crop the building in 3D by selecting a level in the left toolbar</a:t>
            </a:r>
          </a:p>
        </p:txBody>
      </p:sp>
      <p:pic>
        <p:nvPicPr>
          <p:cNvPr id="3" name="Picture 2">
            <a:extLst>
              <a:ext uri="{FF2B5EF4-FFF2-40B4-BE49-F238E27FC236}">
                <a16:creationId xmlns:a16="http://schemas.microsoft.com/office/drawing/2014/main" id="{1584426A-8EA6-710D-201B-7BE8960003DF}"/>
              </a:ext>
            </a:extLst>
          </p:cNvPr>
          <p:cNvPicPr>
            <a:picLocks noChangeAspect="1"/>
          </p:cNvPicPr>
          <p:nvPr/>
        </p:nvPicPr>
        <p:blipFill>
          <a:blip r:embed="rId3"/>
          <a:stretch>
            <a:fillRect/>
          </a:stretch>
        </p:blipFill>
        <p:spPr>
          <a:xfrm>
            <a:off x="2117035" y="2401611"/>
            <a:ext cx="7772400" cy="3751056"/>
          </a:xfrm>
          <a:prstGeom prst="rect">
            <a:avLst/>
          </a:prstGeom>
        </p:spPr>
      </p:pic>
    </p:spTree>
    <p:extLst>
      <p:ext uri="{BB962C8B-B14F-4D97-AF65-F5344CB8AC3E}">
        <p14:creationId xmlns:p14="http://schemas.microsoft.com/office/powerpoint/2010/main" val="10517106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2F31A-A775-7C8C-DABC-2260CAE9E15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B2D8893-F898-ACEA-FE85-F55CB7F75B2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2D sheets</a:t>
            </a:r>
          </a:p>
        </p:txBody>
      </p:sp>
      <p:sp>
        <p:nvSpPr>
          <p:cNvPr id="58" name="Content Placeholder 2">
            <a:extLst>
              <a:ext uri="{FF2B5EF4-FFF2-40B4-BE49-F238E27FC236}">
                <a16:creationId xmlns:a16="http://schemas.microsoft.com/office/drawing/2014/main" id="{DDA3B02A-5493-7091-57C1-6241D4A67A42}"/>
              </a:ext>
            </a:extLst>
          </p:cNvPr>
          <p:cNvSpPr txBox="1">
            <a:spLocks/>
          </p:cNvSpPr>
          <p:nvPr/>
        </p:nvSpPr>
        <p:spPr>
          <a:xfrm>
            <a:off x="427934" y="1386915"/>
            <a:ext cx="11344966"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Sheets uploaded from Revit are smart: clicking any element gives you all the properties about it. You can also add markups and share them with the team.</a:t>
            </a:r>
          </a:p>
        </p:txBody>
      </p:sp>
      <p:pic>
        <p:nvPicPr>
          <p:cNvPr id="2" name="Picture 1">
            <a:extLst>
              <a:ext uri="{FF2B5EF4-FFF2-40B4-BE49-F238E27FC236}">
                <a16:creationId xmlns:a16="http://schemas.microsoft.com/office/drawing/2014/main" id="{C69689D7-87F7-3088-F135-667337EE0BDB}"/>
              </a:ext>
            </a:extLst>
          </p:cNvPr>
          <p:cNvPicPr>
            <a:picLocks noChangeAspect="1"/>
          </p:cNvPicPr>
          <p:nvPr/>
        </p:nvPicPr>
        <p:blipFill>
          <a:blip r:embed="rId3"/>
          <a:stretch>
            <a:fillRect/>
          </a:stretch>
        </p:blipFill>
        <p:spPr>
          <a:xfrm>
            <a:off x="2097533" y="2186731"/>
            <a:ext cx="7772400" cy="4389065"/>
          </a:xfrm>
          <a:prstGeom prst="rect">
            <a:avLst/>
          </a:prstGeom>
        </p:spPr>
      </p:pic>
    </p:spTree>
    <p:extLst>
      <p:ext uri="{BB962C8B-B14F-4D97-AF65-F5344CB8AC3E}">
        <p14:creationId xmlns:p14="http://schemas.microsoft.com/office/powerpoint/2010/main" val="38834265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82A06-5180-5016-2BF8-6AF94A98859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9C8C97B-BFF7-C462-84F5-20DC25610885}"/>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Design Collaboration</a:t>
            </a:r>
          </a:p>
        </p:txBody>
      </p:sp>
      <p:sp>
        <p:nvSpPr>
          <p:cNvPr id="58" name="Content Placeholder 2">
            <a:extLst>
              <a:ext uri="{FF2B5EF4-FFF2-40B4-BE49-F238E27FC236}">
                <a16:creationId xmlns:a16="http://schemas.microsoft.com/office/drawing/2014/main" id="{ABA3AC1C-73A7-32A5-864C-1E427451F0D9}"/>
              </a:ext>
            </a:extLst>
          </p:cNvPr>
          <p:cNvSpPr txBox="1">
            <a:spLocks/>
          </p:cNvSpPr>
          <p:nvPr/>
        </p:nvSpPr>
        <p:spPr>
          <a:xfrm>
            <a:off x="427934" y="1519558"/>
            <a:ext cx="11344966" cy="3350153"/>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1600"/>
              </a:spcBef>
            </a:pPr>
            <a:r>
              <a:rPr lang="en-US" sz="2000" dirty="0">
                <a:latin typeface="Arial" panose="020B0604020202020204" pitchFamily="34" charset="0"/>
                <a:cs typeface="Arial" panose="020B0604020202020204" pitchFamily="34" charset="0"/>
              </a:rPr>
              <a:t>Design Collaboration dramatically improves multi-firm project teams’ ability to meet the demands of a modern construction project.</a:t>
            </a:r>
          </a:p>
          <a:p>
            <a:pPr>
              <a:spcBef>
                <a:spcPts val="1600"/>
              </a:spcBef>
            </a:pPr>
            <a:r>
              <a:rPr lang="en-US" sz="2000" dirty="0">
                <a:latin typeface="Arial" panose="020B0604020202020204" pitchFamily="34" charset="0"/>
                <a:cs typeface="Arial" panose="020B0604020202020204" pitchFamily="34" charset="0"/>
              </a:rPr>
              <a:t>Based on this diversity, Design Collaboration allows teams to choose how they work with other teams. Sometimes they need to be constantly in sync, while in other cases they need to control the exchange of information between each other.</a:t>
            </a:r>
          </a:p>
          <a:p>
            <a:pPr>
              <a:spcBef>
                <a:spcPts val="1600"/>
              </a:spcBef>
            </a:pPr>
            <a:r>
              <a:rPr lang="en-US" sz="2000" dirty="0">
                <a:latin typeface="Arial" panose="020B0604020202020204" pitchFamily="34" charset="0"/>
                <a:cs typeface="Arial" panose="020B0604020202020204" pitchFamily="34" charset="0"/>
              </a:rPr>
              <a:t>The project timeline visually communicates the exchange of deliverables between teams.</a:t>
            </a:r>
          </a:p>
          <a:p>
            <a:pPr>
              <a:spcBef>
                <a:spcPts val="1600"/>
              </a:spcBef>
            </a:pPr>
            <a:endParaRPr lang="en-US" sz="20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87EC7C68-E583-C465-08D7-B320252F874C}"/>
              </a:ext>
            </a:extLst>
          </p:cNvPr>
          <p:cNvPicPr>
            <a:picLocks noChangeAspect="1"/>
          </p:cNvPicPr>
          <p:nvPr/>
        </p:nvPicPr>
        <p:blipFill>
          <a:blip r:embed="rId3"/>
          <a:stretch>
            <a:fillRect/>
          </a:stretch>
        </p:blipFill>
        <p:spPr>
          <a:xfrm>
            <a:off x="870097" y="4104221"/>
            <a:ext cx="10712883" cy="1701156"/>
          </a:xfrm>
          <a:prstGeom prst="rect">
            <a:avLst/>
          </a:prstGeom>
        </p:spPr>
      </p:pic>
    </p:spTree>
    <p:extLst>
      <p:ext uri="{BB962C8B-B14F-4D97-AF65-F5344CB8AC3E}">
        <p14:creationId xmlns:p14="http://schemas.microsoft.com/office/powerpoint/2010/main" val="15499342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BBC1C-84FC-44B1-359A-F8D62A9D2B0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057E073-03CA-1DE0-DDBA-23229700F606}"/>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Teams in Design Collaboration</a:t>
            </a:r>
          </a:p>
        </p:txBody>
      </p:sp>
      <p:sp>
        <p:nvSpPr>
          <p:cNvPr id="58" name="Content Placeholder 2">
            <a:extLst>
              <a:ext uri="{FF2B5EF4-FFF2-40B4-BE49-F238E27FC236}">
                <a16:creationId xmlns:a16="http://schemas.microsoft.com/office/drawing/2014/main" id="{F0061BC9-9730-93A8-20D3-9D3282B29CD8}"/>
              </a:ext>
            </a:extLst>
          </p:cNvPr>
          <p:cNvSpPr txBox="1">
            <a:spLocks/>
          </p:cNvSpPr>
          <p:nvPr/>
        </p:nvSpPr>
        <p:spPr>
          <a:xfrm>
            <a:off x="427934" y="1519559"/>
            <a:ext cx="11344966" cy="288948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1600"/>
              </a:spcBef>
              <a:buNone/>
            </a:pPr>
            <a:r>
              <a:rPr lang="en-US" sz="2000" dirty="0">
                <a:latin typeface="Arial" panose="020B0604020202020204" pitchFamily="34" charset="0"/>
                <a:cs typeface="Arial" panose="020B0604020202020204" pitchFamily="34" charset="0"/>
              </a:rPr>
              <a:t>Teams are created to represent a company or specific function within a company. For example, there might be different teams for architects, structural engineers, mechanical engineers, and so on. </a:t>
            </a:r>
          </a:p>
          <a:p>
            <a:pPr marL="0" indent="0">
              <a:spcBef>
                <a:spcPts val="1600"/>
              </a:spcBef>
              <a:buNone/>
            </a:pPr>
            <a:r>
              <a:rPr lang="en-US" sz="2000" dirty="0">
                <a:latin typeface="Arial" panose="020B0604020202020204" pitchFamily="34" charset="0"/>
                <a:cs typeface="Arial" panose="020B0604020202020204" pitchFamily="34" charset="0"/>
              </a:rPr>
              <a:t>Within a team, members can work on designs in a designated team space, and control how data is shared with other teams using the shared and consumed folders</a:t>
            </a:r>
            <a:endParaRPr lang="en-US" sz="20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3766EEF0-53C4-36F1-7314-580327CD587A}"/>
              </a:ext>
            </a:extLst>
          </p:cNvPr>
          <p:cNvPicPr>
            <a:picLocks noChangeAspect="1"/>
          </p:cNvPicPr>
          <p:nvPr/>
        </p:nvPicPr>
        <p:blipFill>
          <a:blip r:embed="rId3"/>
          <a:stretch>
            <a:fillRect/>
          </a:stretch>
        </p:blipFill>
        <p:spPr>
          <a:xfrm>
            <a:off x="1389522" y="3127656"/>
            <a:ext cx="9412955" cy="3350153"/>
          </a:xfrm>
          <a:prstGeom prst="rect">
            <a:avLst/>
          </a:prstGeom>
        </p:spPr>
      </p:pic>
    </p:spTree>
    <p:extLst>
      <p:ext uri="{BB962C8B-B14F-4D97-AF65-F5344CB8AC3E}">
        <p14:creationId xmlns:p14="http://schemas.microsoft.com/office/powerpoint/2010/main" val="41089375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D72F72-3830-44BB-4955-E16D009FD7F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C30C0C9-327F-CD4A-F40C-959504FD27B2}"/>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Issues</a:t>
            </a:r>
          </a:p>
        </p:txBody>
      </p:sp>
      <p:sp>
        <p:nvSpPr>
          <p:cNvPr id="58" name="Content Placeholder 2">
            <a:extLst>
              <a:ext uri="{FF2B5EF4-FFF2-40B4-BE49-F238E27FC236}">
                <a16:creationId xmlns:a16="http://schemas.microsoft.com/office/drawing/2014/main" id="{22F09E7C-01BF-B34D-6401-6F941123580B}"/>
              </a:ext>
            </a:extLst>
          </p:cNvPr>
          <p:cNvSpPr txBox="1">
            <a:spLocks/>
          </p:cNvSpPr>
          <p:nvPr/>
        </p:nvSpPr>
        <p:spPr>
          <a:xfrm>
            <a:off x="427934" y="1519558"/>
            <a:ext cx="3165871" cy="3350153"/>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1600"/>
              </a:spcBef>
              <a:buNone/>
            </a:pPr>
            <a:r>
              <a:rPr lang="en-US" sz="2000" dirty="0">
                <a:latin typeface="Arial" panose="020B0604020202020204" pitchFamily="34" charset="0"/>
                <a:cs typeface="Arial" panose="020B0604020202020204" pitchFamily="34" charset="0"/>
              </a:rPr>
              <a:t>Use Design Collaboration to view or create issues on your team's 2D sheets and documents, 3D views, or the project model, from either your Team Space in the Home tool, or in the context of a consumed package.</a:t>
            </a:r>
            <a:endParaRPr lang="en-US" sz="20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5077D715-C235-A2F2-507A-DC7AEA63F79B}"/>
              </a:ext>
            </a:extLst>
          </p:cNvPr>
          <p:cNvPicPr>
            <a:picLocks noChangeAspect="1"/>
          </p:cNvPicPr>
          <p:nvPr/>
        </p:nvPicPr>
        <p:blipFill>
          <a:blip r:embed="rId3"/>
          <a:stretch>
            <a:fillRect/>
          </a:stretch>
        </p:blipFill>
        <p:spPr>
          <a:xfrm>
            <a:off x="3991666" y="1519558"/>
            <a:ext cx="7772400" cy="4093284"/>
          </a:xfrm>
          <a:prstGeom prst="rect">
            <a:avLst/>
          </a:prstGeom>
        </p:spPr>
      </p:pic>
    </p:spTree>
    <p:extLst>
      <p:ext uri="{BB962C8B-B14F-4D97-AF65-F5344CB8AC3E}">
        <p14:creationId xmlns:p14="http://schemas.microsoft.com/office/powerpoint/2010/main" val="25224357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C80DD2-6ABA-A432-4D87-B87ADA0463F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B459DD4-18BC-1E82-46A6-11E391317A4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Changes</a:t>
            </a:r>
          </a:p>
        </p:txBody>
      </p:sp>
      <p:sp>
        <p:nvSpPr>
          <p:cNvPr id="58" name="Content Placeholder 2">
            <a:extLst>
              <a:ext uri="{FF2B5EF4-FFF2-40B4-BE49-F238E27FC236}">
                <a16:creationId xmlns:a16="http://schemas.microsoft.com/office/drawing/2014/main" id="{1F997CD5-5723-A696-B5BF-859484E65224}"/>
              </a:ext>
            </a:extLst>
          </p:cNvPr>
          <p:cNvSpPr txBox="1">
            <a:spLocks/>
          </p:cNvSpPr>
          <p:nvPr/>
        </p:nvSpPr>
        <p:spPr>
          <a:xfrm>
            <a:off x="427934" y="1519558"/>
            <a:ext cx="11344966" cy="3350153"/>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1600"/>
              </a:spcBef>
              <a:buNone/>
            </a:pPr>
            <a:r>
              <a:rPr lang="en-US" sz="2000" dirty="0">
                <a:latin typeface="Arial" panose="020B0604020202020204" pitchFamily="34" charset="0"/>
                <a:cs typeface="Arial" panose="020B0604020202020204" pitchFamily="34" charset="0"/>
              </a:rPr>
              <a:t>The Changes tool in Design Collaboration helps multi-firm teams efficiently understand design changes in 3D models. This can help project managers and design leads working on multi-firm projects to avoid performing time-consuming manual procedures or using PDF markups to understand design changes.</a:t>
            </a:r>
            <a:endParaRPr lang="en-US" sz="20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6CE4E110-26D8-833B-7DD1-05D00768C926}"/>
              </a:ext>
            </a:extLst>
          </p:cNvPr>
          <p:cNvPicPr>
            <a:picLocks noChangeAspect="1"/>
          </p:cNvPicPr>
          <p:nvPr/>
        </p:nvPicPr>
        <p:blipFill>
          <a:blip r:embed="rId3"/>
          <a:stretch>
            <a:fillRect/>
          </a:stretch>
        </p:blipFill>
        <p:spPr>
          <a:xfrm>
            <a:off x="2393212" y="2931717"/>
            <a:ext cx="7405576" cy="3604215"/>
          </a:xfrm>
          <a:prstGeom prst="rect">
            <a:avLst/>
          </a:prstGeom>
        </p:spPr>
      </p:pic>
    </p:spTree>
    <p:extLst>
      <p:ext uri="{BB962C8B-B14F-4D97-AF65-F5344CB8AC3E}">
        <p14:creationId xmlns:p14="http://schemas.microsoft.com/office/powerpoint/2010/main" val="11856338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539A6-D0E4-82B2-C8EF-7D4B27A871E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F167BE1-785B-E57B-1048-20137C4BA62F}"/>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Model Coordination</a:t>
            </a:r>
          </a:p>
        </p:txBody>
      </p:sp>
      <p:sp>
        <p:nvSpPr>
          <p:cNvPr id="58" name="Content Placeholder 2">
            <a:extLst>
              <a:ext uri="{FF2B5EF4-FFF2-40B4-BE49-F238E27FC236}">
                <a16:creationId xmlns:a16="http://schemas.microsoft.com/office/drawing/2014/main" id="{6CCDA604-07A7-E622-6CFD-49F33D009D6F}"/>
              </a:ext>
            </a:extLst>
          </p:cNvPr>
          <p:cNvSpPr txBox="1">
            <a:spLocks/>
          </p:cNvSpPr>
          <p:nvPr/>
        </p:nvSpPr>
        <p:spPr>
          <a:xfrm>
            <a:off x="427934" y="1519559"/>
            <a:ext cx="11353800" cy="87276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1600"/>
              </a:spcBef>
              <a:buNone/>
            </a:pPr>
            <a:r>
              <a:rPr lang="en-US" sz="2000" dirty="0">
                <a:latin typeface="Arial" panose="020B0604020202020204" pitchFamily="34" charset="0"/>
                <a:cs typeface="Arial" panose="020B0604020202020204" pitchFamily="34" charset="0"/>
              </a:rPr>
              <a:t>Model Coordination provides a space to upload, review and detect clashes between your latest set of 3D project models. A clash may occur if, for example, a pipe passes through a wall without an available pipe penetration. </a:t>
            </a:r>
          </a:p>
        </p:txBody>
      </p:sp>
      <p:pic>
        <p:nvPicPr>
          <p:cNvPr id="2" name="Picture 1">
            <a:extLst>
              <a:ext uri="{FF2B5EF4-FFF2-40B4-BE49-F238E27FC236}">
                <a16:creationId xmlns:a16="http://schemas.microsoft.com/office/drawing/2014/main" id="{FB7B22E1-8309-B6FE-6589-436B47BE325A}"/>
              </a:ext>
            </a:extLst>
          </p:cNvPr>
          <p:cNvPicPr>
            <a:picLocks noChangeAspect="1"/>
          </p:cNvPicPr>
          <p:nvPr/>
        </p:nvPicPr>
        <p:blipFill>
          <a:blip r:embed="rId3"/>
          <a:stretch>
            <a:fillRect/>
          </a:stretch>
        </p:blipFill>
        <p:spPr>
          <a:xfrm>
            <a:off x="2218634" y="2604241"/>
            <a:ext cx="7772400" cy="3951605"/>
          </a:xfrm>
          <a:prstGeom prst="rect">
            <a:avLst/>
          </a:prstGeom>
        </p:spPr>
      </p:pic>
    </p:spTree>
    <p:extLst>
      <p:ext uri="{BB962C8B-B14F-4D97-AF65-F5344CB8AC3E}">
        <p14:creationId xmlns:p14="http://schemas.microsoft.com/office/powerpoint/2010/main" val="12529792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C97E7-F617-F396-263F-55B98FC6AA1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E6B74B4-18C1-F289-C8D1-F2AAEF0D1242}"/>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Models in the viewer</a:t>
            </a:r>
          </a:p>
        </p:txBody>
      </p:sp>
      <p:sp>
        <p:nvSpPr>
          <p:cNvPr id="58" name="Content Placeholder 2">
            <a:extLst>
              <a:ext uri="{FF2B5EF4-FFF2-40B4-BE49-F238E27FC236}">
                <a16:creationId xmlns:a16="http://schemas.microsoft.com/office/drawing/2014/main" id="{6A279DD1-9047-FBBE-10AD-4BBED1D1FFDC}"/>
              </a:ext>
            </a:extLst>
          </p:cNvPr>
          <p:cNvSpPr txBox="1">
            <a:spLocks/>
          </p:cNvSpPr>
          <p:nvPr/>
        </p:nvSpPr>
        <p:spPr>
          <a:xfrm>
            <a:off x="427934" y="1519559"/>
            <a:ext cx="4356717" cy="87276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1600"/>
              </a:spcBef>
              <a:buNone/>
            </a:pPr>
            <a:r>
              <a:rPr lang="en-US" sz="2000" dirty="0">
                <a:latin typeface="Arial" panose="020B0604020202020204" pitchFamily="34" charset="0"/>
                <a:cs typeface="Arial" panose="020B0604020202020204" pitchFamily="34" charset="0"/>
              </a:rPr>
              <a:t>The viewer allows you to aggregate models, use viewing tools and customize your view using filters, the object table and object colors.</a:t>
            </a:r>
          </a:p>
        </p:txBody>
      </p:sp>
      <p:pic>
        <p:nvPicPr>
          <p:cNvPr id="3" name="Picture 2">
            <a:extLst>
              <a:ext uri="{FF2B5EF4-FFF2-40B4-BE49-F238E27FC236}">
                <a16:creationId xmlns:a16="http://schemas.microsoft.com/office/drawing/2014/main" id="{9012F4BF-C129-3445-8A96-9D8A48A9D315}"/>
              </a:ext>
            </a:extLst>
          </p:cNvPr>
          <p:cNvPicPr>
            <a:picLocks noChangeAspect="1"/>
          </p:cNvPicPr>
          <p:nvPr/>
        </p:nvPicPr>
        <p:blipFill>
          <a:blip r:embed="rId3"/>
          <a:stretch>
            <a:fillRect/>
          </a:stretch>
        </p:blipFill>
        <p:spPr>
          <a:xfrm>
            <a:off x="5271977" y="1519559"/>
            <a:ext cx="6369567" cy="4648062"/>
          </a:xfrm>
          <a:prstGeom prst="rect">
            <a:avLst/>
          </a:prstGeom>
        </p:spPr>
      </p:pic>
    </p:spTree>
    <p:extLst>
      <p:ext uri="{BB962C8B-B14F-4D97-AF65-F5344CB8AC3E}">
        <p14:creationId xmlns:p14="http://schemas.microsoft.com/office/powerpoint/2010/main" val="2814872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11353800" cy="4260850"/>
          </a:xfrm>
        </p:spPr>
        <p:txBody>
          <a:bodyPr vert="horz" lIns="0" tIns="0" rIns="0" bIns="0" rtlCol="0" anchor="t">
            <a:noAutofit/>
          </a:bodyPr>
          <a:lstStyle/>
          <a:p>
            <a:pPr marL="0" indent="0">
              <a:buNone/>
            </a:pPr>
            <a:r>
              <a:rPr lang="en-US" dirty="0">
                <a:latin typeface="Arial" panose="020B0604020202020204" pitchFamily="34" charset="0"/>
                <a:ea typeface="Artifakt Element"/>
                <a:cs typeface="Arial" panose="020B0604020202020204" pitchFamily="34" charset="0"/>
              </a:rPr>
              <a:t>After completing this course, you’ll be able to:</a:t>
            </a:r>
          </a:p>
          <a:p>
            <a:pPr lvl="0" fontAlgn="base"/>
            <a:r>
              <a:rPr lang="en-US" dirty="0">
                <a:latin typeface="Arial" panose="020B0604020202020204" pitchFamily="34" charset="0"/>
                <a:cs typeface="Arial" panose="020B0604020202020204" pitchFamily="34" charset="0"/>
              </a:rPr>
              <a:t>Access and navigate a collaboration project environment.</a:t>
            </a:r>
          </a:p>
          <a:p>
            <a:pPr lvl="0" fontAlgn="base"/>
            <a:r>
              <a:rPr lang="en-US" dirty="0">
                <a:latin typeface="Arial" panose="020B0604020202020204" pitchFamily="34" charset="0"/>
                <a:cs typeface="Arial" panose="020B0604020202020204" pitchFamily="34" charset="0"/>
              </a:rPr>
              <a:t>Retrieve and manage project models and design information.</a:t>
            </a:r>
          </a:p>
          <a:p>
            <a:pPr lvl="0" fontAlgn="base"/>
            <a:r>
              <a:rPr lang="en-US" dirty="0">
                <a:latin typeface="Arial" panose="020B0604020202020204" pitchFamily="34" charset="0"/>
                <a:cs typeface="Arial" panose="020B0604020202020204" pitchFamily="34" charset="0"/>
              </a:rPr>
              <a:t>Create and share design packages across project teams.</a:t>
            </a:r>
          </a:p>
          <a:p>
            <a:pPr lvl="0" fontAlgn="base"/>
            <a:r>
              <a:rPr lang="en-US" dirty="0">
                <a:latin typeface="Arial" panose="020B0604020202020204" pitchFamily="34" charset="0"/>
                <a:cs typeface="Arial" panose="020B0604020202020204" pitchFamily="34" charset="0"/>
              </a:rPr>
              <a:t>Track design changes over time using timeline-based workflows.</a:t>
            </a:r>
          </a:p>
          <a:p>
            <a:pPr lvl="0" fontAlgn="base"/>
            <a:r>
              <a:rPr lang="en-US" dirty="0">
                <a:latin typeface="Arial" panose="020B0604020202020204" pitchFamily="34" charset="0"/>
                <a:cs typeface="Arial" panose="020B0604020202020204" pitchFamily="34" charset="0"/>
              </a:rPr>
              <a:t>Compare and review design updates between package versions.</a:t>
            </a:r>
          </a:p>
          <a:p>
            <a:pPr lvl="0" fontAlgn="base"/>
            <a:r>
              <a:rPr lang="en-US" dirty="0">
                <a:latin typeface="Arial" panose="020B0604020202020204" pitchFamily="34" charset="0"/>
                <a:cs typeface="Arial" panose="020B0604020202020204" pitchFamily="34" charset="0"/>
              </a:rPr>
              <a:t>Combine multidisciplinary models into a coordination environment.</a:t>
            </a:r>
          </a:p>
          <a:p>
            <a:pPr lvl="0" fontAlgn="base"/>
            <a:r>
              <a:rPr lang="en-US" dirty="0">
                <a:latin typeface="Arial" panose="020B0604020202020204" pitchFamily="34" charset="0"/>
                <a:cs typeface="Arial" panose="020B0604020202020204" pitchFamily="34" charset="0"/>
              </a:rPr>
              <a:t>Run clash detection to identify design conflicts.</a:t>
            </a:r>
          </a:p>
          <a:p>
            <a:pPr lvl="0" fontAlgn="base"/>
            <a:r>
              <a:rPr lang="en-US" dirty="0">
                <a:latin typeface="Arial" panose="020B0604020202020204" pitchFamily="34" charset="0"/>
                <a:cs typeface="Arial" panose="020B0604020202020204" pitchFamily="34" charset="0"/>
              </a:rPr>
              <a:t>Create and manage coordination issues across teams.</a:t>
            </a:r>
          </a:p>
          <a:p>
            <a:pPr lvl="0" fontAlgn="base"/>
            <a:r>
              <a:rPr lang="en-US" dirty="0">
                <a:latin typeface="Arial" panose="020B0604020202020204" pitchFamily="34" charset="0"/>
                <a:cs typeface="Arial" panose="020B0604020202020204" pitchFamily="34" charset="0"/>
              </a:rPr>
              <a:t>Track issue resolution through to completion.</a:t>
            </a:r>
          </a:p>
          <a:p>
            <a:pPr lvl="0" fontAlgn="base"/>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marL="0" lvl="0" indent="0">
              <a:buNone/>
            </a:pPr>
            <a:endParaRPr lang="en-US"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Learning objectives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98123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54721-BC0E-0EAD-791A-1D7F1361D8A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2637C25-B8D8-C7E6-6270-46D3EBBA54FE}"/>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Views</a:t>
            </a:r>
          </a:p>
        </p:txBody>
      </p:sp>
      <p:sp>
        <p:nvSpPr>
          <p:cNvPr id="58" name="Content Placeholder 2">
            <a:extLst>
              <a:ext uri="{FF2B5EF4-FFF2-40B4-BE49-F238E27FC236}">
                <a16:creationId xmlns:a16="http://schemas.microsoft.com/office/drawing/2014/main" id="{14E0D4D2-1EA5-25F4-D9F1-E01771A9210B}"/>
              </a:ext>
            </a:extLst>
          </p:cNvPr>
          <p:cNvSpPr txBox="1">
            <a:spLocks/>
          </p:cNvSpPr>
          <p:nvPr/>
        </p:nvSpPr>
        <p:spPr>
          <a:xfrm>
            <a:off x="427934" y="1519559"/>
            <a:ext cx="4356717" cy="87276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1600"/>
              </a:spcBef>
            </a:pPr>
            <a:r>
              <a:rPr lang="en-US" sz="2000" dirty="0">
                <a:latin typeface="Arial" panose="020B0604020202020204" pitchFamily="34" charset="0"/>
                <a:cs typeface="Arial" panose="020B0604020202020204" pitchFamily="34" charset="0"/>
              </a:rPr>
              <a:t>A Model Coordination view is a collection of models which have been opened together in the viewer and saved as a group.</a:t>
            </a:r>
          </a:p>
          <a:p>
            <a:pPr>
              <a:spcBef>
                <a:spcPts val="1600"/>
              </a:spcBef>
            </a:pPr>
            <a:r>
              <a:rPr lang="en-US" sz="2000" dirty="0">
                <a:latin typeface="Arial" panose="020B0604020202020204" pitchFamily="34" charset="0"/>
                <a:cs typeface="Arial" panose="020B0604020202020204" pitchFamily="34" charset="0"/>
              </a:rPr>
              <a:t>Views are useful as they enable model review, clash detection and issue resolution to be carried out using a smaller subset of data from a coordination space, such as a specific floor of a building.</a:t>
            </a:r>
          </a:p>
        </p:txBody>
      </p:sp>
      <p:pic>
        <p:nvPicPr>
          <p:cNvPr id="2" name="Picture 1">
            <a:extLst>
              <a:ext uri="{FF2B5EF4-FFF2-40B4-BE49-F238E27FC236}">
                <a16:creationId xmlns:a16="http://schemas.microsoft.com/office/drawing/2014/main" id="{99AC2615-BA63-F381-A1C6-F541CE0BFC28}"/>
              </a:ext>
            </a:extLst>
          </p:cNvPr>
          <p:cNvPicPr>
            <a:picLocks noChangeAspect="1"/>
          </p:cNvPicPr>
          <p:nvPr/>
        </p:nvPicPr>
        <p:blipFill>
          <a:blip r:embed="rId3"/>
          <a:stretch>
            <a:fillRect/>
          </a:stretch>
        </p:blipFill>
        <p:spPr>
          <a:xfrm>
            <a:off x="4983331" y="1519559"/>
            <a:ext cx="6700077" cy="4488574"/>
          </a:xfrm>
          <a:prstGeom prst="rect">
            <a:avLst/>
          </a:prstGeom>
        </p:spPr>
      </p:pic>
    </p:spTree>
    <p:extLst>
      <p:ext uri="{BB962C8B-B14F-4D97-AF65-F5344CB8AC3E}">
        <p14:creationId xmlns:p14="http://schemas.microsoft.com/office/powerpoint/2010/main" val="24736154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618316-68CC-41FF-2B62-928ABB8A283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BCC10CF-8F4A-55D4-072E-8A86E53E2BBF}"/>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Clashes grid</a:t>
            </a:r>
          </a:p>
        </p:txBody>
      </p:sp>
      <p:sp>
        <p:nvSpPr>
          <p:cNvPr id="58" name="Content Placeholder 2">
            <a:extLst>
              <a:ext uri="{FF2B5EF4-FFF2-40B4-BE49-F238E27FC236}">
                <a16:creationId xmlns:a16="http://schemas.microsoft.com/office/drawing/2014/main" id="{990D0300-A54B-5E3B-F8B2-71035706DB74}"/>
              </a:ext>
            </a:extLst>
          </p:cNvPr>
          <p:cNvSpPr txBox="1">
            <a:spLocks/>
          </p:cNvSpPr>
          <p:nvPr/>
        </p:nvSpPr>
        <p:spPr>
          <a:xfrm>
            <a:off x="427934" y="1519559"/>
            <a:ext cx="3484847" cy="87276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1600"/>
              </a:spcBef>
            </a:pPr>
            <a:r>
              <a:rPr lang="en-US" sz="2000" dirty="0">
                <a:latin typeface="Arial" panose="020B0604020202020204" pitchFamily="34" charset="0"/>
                <a:cs typeface="Arial" panose="020B0604020202020204" pitchFamily="34" charset="0"/>
              </a:rPr>
              <a:t>The Clash grid tab shows the total number of clash groups for each model, and also total number of clash groups for a pair of models. </a:t>
            </a:r>
          </a:p>
          <a:p>
            <a:pPr>
              <a:spcBef>
                <a:spcPts val="1600"/>
              </a:spcBef>
            </a:pPr>
            <a:endParaRPr lang="en-US" sz="2000" dirty="0">
              <a:latin typeface="Arial" panose="020B0604020202020204" pitchFamily="34" charset="0"/>
              <a:cs typeface="Arial" panose="020B0604020202020204" pitchFamily="34" charset="0"/>
            </a:endParaRPr>
          </a:p>
          <a:p>
            <a:pPr marL="0" indent="0">
              <a:spcBef>
                <a:spcPts val="1600"/>
              </a:spcBef>
              <a:buNone/>
            </a:pPr>
            <a:endParaRPr lang="en-US" sz="2000" dirty="0">
              <a:latin typeface="Arial" panose="020B0604020202020204" pitchFamily="34" charset="0"/>
              <a:cs typeface="Arial" panose="020B0604020202020204" pitchFamily="34" charset="0"/>
            </a:endParaRPr>
          </a:p>
          <a:p>
            <a:pPr>
              <a:spcBef>
                <a:spcPts val="1600"/>
              </a:spcBef>
            </a:pPr>
            <a:r>
              <a:rPr lang="en-US" sz="2000" dirty="0">
                <a:latin typeface="Arial" panose="020B0604020202020204" pitchFamily="34" charset="0"/>
                <a:cs typeface="Arial" panose="020B0604020202020204" pitchFamily="34" charset="0"/>
              </a:rPr>
              <a:t>The Clash checks tab shows a list of saved clash checks that can be viewed and opened for quick access.</a:t>
            </a:r>
          </a:p>
        </p:txBody>
      </p:sp>
      <p:pic>
        <p:nvPicPr>
          <p:cNvPr id="3" name="Picture 2">
            <a:extLst>
              <a:ext uri="{FF2B5EF4-FFF2-40B4-BE49-F238E27FC236}">
                <a16:creationId xmlns:a16="http://schemas.microsoft.com/office/drawing/2014/main" id="{A1465989-168C-079E-842B-14304ECD4355}"/>
              </a:ext>
            </a:extLst>
          </p:cNvPr>
          <p:cNvPicPr>
            <a:picLocks noChangeAspect="1"/>
          </p:cNvPicPr>
          <p:nvPr/>
        </p:nvPicPr>
        <p:blipFill>
          <a:blip r:embed="rId3"/>
          <a:stretch>
            <a:fillRect/>
          </a:stretch>
        </p:blipFill>
        <p:spPr>
          <a:xfrm>
            <a:off x="4113028" y="1386915"/>
            <a:ext cx="7772400" cy="2689207"/>
          </a:xfrm>
          <a:prstGeom prst="rect">
            <a:avLst/>
          </a:prstGeom>
        </p:spPr>
      </p:pic>
      <p:pic>
        <p:nvPicPr>
          <p:cNvPr id="4" name="Picture 3">
            <a:extLst>
              <a:ext uri="{FF2B5EF4-FFF2-40B4-BE49-F238E27FC236}">
                <a16:creationId xmlns:a16="http://schemas.microsoft.com/office/drawing/2014/main" id="{B743CE1B-9394-22E5-6B93-910136412F26}"/>
              </a:ext>
            </a:extLst>
          </p:cNvPr>
          <p:cNvPicPr>
            <a:picLocks noChangeAspect="1"/>
          </p:cNvPicPr>
          <p:nvPr/>
        </p:nvPicPr>
        <p:blipFill>
          <a:blip r:embed="rId4"/>
          <a:stretch>
            <a:fillRect/>
          </a:stretch>
        </p:blipFill>
        <p:spPr>
          <a:xfrm>
            <a:off x="4113028" y="4771500"/>
            <a:ext cx="7772400" cy="1662832"/>
          </a:xfrm>
          <a:prstGeom prst="rect">
            <a:avLst/>
          </a:prstGeom>
        </p:spPr>
      </p:pic>
    </p:spTree>
    <p:extLst>
      <p:ext uri="{BB962C8B-B14F-4D97-AF65-F5344CB8AC3E}">
        <p14:creationId xmlns:p14="http://schemas.microsoft.com/office/powerpoint/2010/main" val="38479812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FF57C-7752-AB76-1A0D-10901755636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83EF497-FB0D-0877-EAF0-1F79DCE4644F}"/>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Exclude model objects from clash</a:t>
            </a:r>
          </a:p>
        </p:txBody>
      </p:sp>
      <p:sp>
        <p:nvSpPr>
          <p:cNvPr id="58" name="Content Placeholder 2">
            <a:extLst>
              <a:ext uri="{FF2B5EF4-FFF2-40B4-BE49-F238E27FC236}">
                <a16:creationId xmlns:a16="http://schemas.microsoft.com/office/drawing/2014/main" id="{AD11367C-07F7-DE5A-ED3A-5528D4A45092}"/>
              </a:ext>
            </a:extLst>
          </p:cNvPr>
          <p:cNvSpPr txBox="1">
            <a:spLocks/>
          </p:cNvSpPr>
          <p:nvPr/>
        </p:nvSpPr>
        <p:spPr>
          <a:xfrm>
            <a:off x="427934" y="1519559"/>
            <a:ext cx="11344966" cy="87276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1600"/>
              </a:spcBef>
            </a:pPr>
            <a:r>
              <a:rPr lang="en-US" sz="2000" dirty="0">
                <a:latin typeface="Arial" panose="020B0604020202020204" pitchFamily="34" charset="0"/>
                <a:cs typeface="Arial" panose="020B0604020202020204" pitchFamily="34" charset="0"/>
              </a:rPr>
              <a:t>The Objects exclusions tab allows you to exclude specific model objects from automatic clash detection. While you can turn off entire models for clash, object exclusions provide more granular control. </a:t>
            </a:r>
          </a:p>
          <a:p>
            <a:pPr>
              <a:spcBef>
                <a:spcPts val="1600"/>
              </a:spcBef>
            </a:pPr>
            <a:r>
              <a:rPr lang="en-US" sz="2000" dirty="0">
                <a:latin typeface="Arial" panose="020B0604020202020204" pitchFamily="34" charset="0"/>
                <a:cs typeface="Arial" panose="020B0604020202020204" pitchFamily="34" charset="0"/>
              </a:rPr>
              <a:t>You can exclude objects which don’t need clashing, objects which are less of a priority or objects which are duplicated across multiple models to reduce the number of clashes and improve clash performance.</a:t>
            </a:r>
          </a:p>
        </p:txBody>
      </p:sp>
      <p:pic>
        <p:nvPicPr>
          <p:cNvPr id="2" name="Picture 1">
            <a:extLst>
              <a:ext uri="{FF2B5EF4-FFF2-40B4-BE49-F238E27FC236}">
                <a16:creationId xmlns:a16="http://schemas.microsoft.com/office/drawing/2014/main" id="{E0CDCFE3-BCEA-F124-B3D8-FC9D565368CA}"/>
              </a:ext>
            </a:extLst>
          </p:cNvPr>
          <p:cNvPicPr>
            <a:picLocks noChangeAspect="1"/>
          </p:cNvPicPr>
          <p:nvPr/>
        </p:nvPicPr>
        <p:blipFill>
          <a:blip r:embed="rId3"/>
          <a:stretch>
            <a:fillRect/>
          </a:stretch>
        </p:blipFill>
        <p:spPr>
          <a:xfrm>
            <a:off x="2209800" y="3873886"/>
            <a:ext cx="7772400" cy="2560446"/>
          </a:xfrm>
          <a:prstGeom prst="rect">
            <a:avLst/>
          </a:prstGeom>
        </p:spPr>
      </p:pic>
    </p:spTree>
    <p:extLst>
      <p:ext uri="{BB962C8B-B14F-4D97-AF65-F5344CB8AC3E}">
        <p14:creationId xmlns:p14="http://schemas.microsoft.com/office/powerpoint/2010/main" val="5082601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5D4F0-02A8-1155-DF89-C5C477CE0B0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631287D-4E76-D545-8D70-051C7B34C77E}"/>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Issues in Model Coordination</a:t>
            </a:r>
          </a:p>
        </p:txBody>
      </p:sp>
      <p:sp>
        <p:nvSpPr>
          <p:cNvPr id="58" name="Content Placeholder 2">
            <a:extLst>
              <a:ext uri="{FF2B5EF4-FFF2-40B4-BE49-F238E27FC236}">
                <a16:creationId xmlns:a16="http://schemas.microsoft.com/office/drawing/2014/main" id="{15CC4160-9FC4-42B3-8705-D007D802F4DF}"/>
              </a:ext>
            </a:extLst>
          </p:cNvPr>
          <p:cNvSpPr txBox="1">
            <a:spLocks/>
          </p:cNvSpPr>
          <p:nvPr/>
        </p:nvSpPr>
        <p:spPr>
          <a:xfrm>
            <a:off x="427934" y="1519559"/>
            <a:ext cx="11235982" cy="87276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1600"/>
              </a:spcBef>
              <a:buNone/>
            </a:pPr>
            <a:r>
              <a:rPr lang="en-US" sz="2000" dirty="0">
                <a:latin typeface="Arial" panose="020B0604020202020204" pitchFamily="34" charset="0"/>
                <a:cs typeface="Arial" panose="020B0604020202020204" pitchFamily="34" charset="0"/>
              </a:rPr>
              <a:t>Issues are used by teams to identify and communicate about areas of concern or required improvements in project files and models. Issues can be created and viewed in several ways in Model Coordination, for example using the Issues tool, when viewing models or views, or when reviewing clashes.</a:t>
            </a:r>
          </a:p>
          <a:p>
            <a:pPr marL="0" indent="0">
              <a:spcBef>
                <a:spcPts val="1600"/>
              </a:spcBef>
              <a:buNone/>
            </a:pPr>
            <a:endParaRPr lang="en-US"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ECA18B75-63D2-F04C-BE0B-F44EA6D652AA}"/>
              </a:ext>
            </a:extLst>
          </p:cNvPr>
          <p:cNvPicPr>
            <a:picLocks noChangeAspect="1"/>
          </p:cNvPicPr>
          <p:nvPr/>
        </p:nvPicPr>
        <p:blipFill>
          <a:blip r:embed="rId3"/>
          <a:stretch>
            <a:fillRect/>
          </a:stretch>
        </p:blipFill>
        <p:spPr>
          <a:xfrm>
            <a:off x="1185053" y="3442950"/>
            <a:ext cx="10050436" cy="2451032"/>
          </a:xfrm>
          <a:prstGeom prst="rect">
            <a:avLst/>
          </a:prstGeom>
        </p:spPr>
      </p:pic>
    </p:spTree>
    <p:extLst>
      <p:ext uri="{BB962C8B-B14F-4D97-AF65-F5344CB8AC3E}">
        <p14:creationId xmlns:p14="http://schemas.microsoft.com/office/powerpoint/2010/main" val="5303335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A026ADE6-05AE-175D-2488-A463C8C1D47A}"/>
              </a:ext>
            </a:extLst>
          </p:cNvPr>
          <p:cNvPicPr>
            <a:picLocks noGrp="1" noChangeAspect="1"/>
          </p:cNvPicPr>
          <p:nvPr>
            <p:ph type="pic" sz="quarter" idx="11"/>
          </p:nvPr>
        </p:nvPicPr>
        <p:blipFill>
          <a:blip r:embed="rId2"/>
          <a:srcRect/>
          <a:stretch>
            <a:fillRect/>
          </a:stretch>
        </p:blipFill>
        <p:spPr>
          <a:xfrm>
            <a:off x="20" y="10"/>
            <a:ext cx="12191980" cy="6857990"/>
          </a:xfrm>
          <a:prstGeom prst="rect">
            <a:avLst/>
          </a:prstGeom>
          <a:noFill/>
        </p:spPr>
      </p:pic>
      <p:sp>
        <p:nvSpPr>
          <p:cNvPr id="6" name="Slide Number Placeholder 5" hidden="1">
            <a:extLst>
              <a:ext uri="{FF2B5EF4-FFF2-40B4-BE49-F238E27FC236}">
                <a16:creationId xmlns:a16="http://schemas.microsoft.com/office/drawing/2014/main" id="{195D3C6E-F171-7833-F726-FD7B7BF32C8D}"/>
              </a:ext>
            </a:extLst>
          </p:cNvPr>
          <p:cNvSpPr>
            <a:spLocks noGrp="1"/>
          </p:cNvSpPr>
          <p:nvPr>
            <p:ph type="sldNum" sz="quarter" idx="4294967295"/>
          </p:nvPr>
        </p:nvSpPr>
        <p:spPr>
          <a:xfrm>
            <a:off x="9043733" y="6421359"/>
            <a:ext cx="2740279" cy="254983"/>
          </a:xfrm>
        </p:spPr>
        <p:txBody>
          <a:bodyPr/>
          <a:lstStyle/>
          <a:p>
            <a:pPr>
              <a:spcAft>
                <a:spcPts val="600"/>
              </a:spcAft>
            </a:pPr>
            <a:fld id="{D425CD52-4183-C145-916A-AE90310D9D4E}" type="slidenum">
              <a:rPr lang="en-US" smtClean="0"/>
              <a:pPr>
                <a:spcAft>
                  <a:spcPts val="600"/>
                </a:spcAft>
              </a:pPr>
              <a:t>24</a:t>
            </a:fld>
            <a:endParaRPr lang="en-US"/>
          </a:p>
        </p:txBody>
      </p:sp>
    </p:spTree>
    <p:extLst>
      <p:ext uri="{BB962C8B-B14F-4D97-AF65-F5344CB8AC3E}">
        <p14:creationId xmlns:p14="http://schemas.microsoft.com/office/powerpoint/2010/main" val="61318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F2BF8-0486-672E-379F-359832FC1AE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C800062-1D3E-D69A-AF0D-67B7036520E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Join a project on Autodesk Forma</a:t>
            </a:r>
          </a:p>
        </p:txBody>
      </p:sp>
      <p:sp>
        <p:nvSpPr>
          <p:cNvPr id="58" name="Content Placeholder 2">
            <a:extLst>
              <a:ext uri="{FF2B5EF4-FFF2-40B4-BE49-F238E27FC236}">
                <a16:creationId xmlns:a16="http://schemas.microsoft.com/office/drawing/2014/main" id="{1F57624B-DA6C-DA08-28E8-A6DC81C205C1}"/>
              </a:ext>
            </a:extLst>
          </p:cNvPr>
          <p:cNvSpPr txBox="1">
            <a:spLocks/>
          </p:cNvSpPr>
          <p:nvPr/>
        </p:nvSpPr>
        <p:spPr>
          <a:xfrm>
            <a:off x="427934" y="1519559"/>
            <a:ext cx="6411405"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Students will receive an invitation email from Autodesk Forma to join the project.</a:t>
            </a:r>
          </a:p>
          <a:p>
            <a:pPr>
              <a:spcBef>
                <a:spcPts val="2200"/>
              </a:spcBef>
            </a:pPr>
            <a:r>
              <a:rPr lang="en-US" sz="2000" kern="100" dirty="0">
                <a:latin typeface="Arial" panose="020B0604020202020204" pitchFamily="34" charset="0"/>
                <a:cs typeface="Arial" panose="020B0604020202020204" pitchFamily="34" charset="0"/>
              </a:rPr>
              <a:t>To login to Autodesk Forma, use your credentials at </a:t>
            </a:r>
            <a:r>
              <a:rPr lang="en-US" sz="2000" kern="100" dirty="0" err="1">
                <a:latin typeface="Arial" panose="020B0604020202020204" pitchFamily="34" charset="0"/>
                <a:cs typeface="Arial" panose="020B0604020202020204" pitchFamily="34" charset="0"/>
              </a:rPr>
              <a:t>acc.autodesk.com</a:t>
            </a:r>
            <a:endParaRPr lang="en-US" sz="20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EBC2DB66-2D7A-C80C-3FA9-545FA22ECCD2}"/>
              </a:ext>
            </a:extLst>
          </p:cNvPr>
          <p:cNvPicPr>
            <a:picLocks noChangeAspect="1"/>
          </p:cNvPicPr>
          <p:nvPr/>
        </p:nvPicPr>
        <p:blipFill>
          <a:blip r:embed="rId3"/>
          <a:stretch>
            <a:fillRect/>
          </a:stretch>
        </p:blipFill>
        <p:spPr>
          <a:xfrm>
            <a:off x="7091258" y="1519559"/>
            <a:ext cx="4681642" cy="4236098"/>
          </a:xfrm>
          <a:prstGeom prst="rect">
            <a:avLst/>
          </a:prstGeom>
        </p:spPr>
      </p:pic>
    </p:spTree>
    <p:extLst>
      <p:ext uri="{BB962C8B-B14F-4D97-AF65-F5344CB8AC3E}">
        <p14:creationId xmlns:p14="http://schemas.microsoft.com/office/powerpoint/2010/main" val="3605063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8424C1-8965-5E77-70D0-988A7949905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C48FDE3-38B5-4251-78B3-03A875C7D99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Forma Data Management</a:t>
            </a:r>
          </a:p>
        </p:txBody>
      </p:sp>
      <p:sp>
        <p:nvSpPr>
          <p:cNvPr id="58" name="Content Placeholder 2">
            <a:extLst>
              <a:ext uri="{FF2B5EF4-FFF2-40B4-BE49-F238E27FC236}">
                <a16:creationId xmlns:a16="http://schemas.microsoft.com/office/drawing/2014/main" id="{C457A07B-8A9D-4DDC-1769-E76D5126F17D}"/>
              </a:ext>
            </a:extLst>
          </p:cNvPr>
          <p:cNvSpPr txBox="1">
            <a:spLocks/>
          </p:cNvSpPr>
          <p:nvPr/>
        </p:nvSpPr>
        <p:spPr>
          <a:xfrm>
            <a:off x="427934" y="1519559"/>
            <a:ext cx="11336132"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With Forma Data Management, you can organize your files and folder for use throughout your project. You can distribute files to the field, publish sheets, conduct file reviews, create transmittals, and track file issues.</a:t>
            </a:r>
          </a:p>
        </p:txBody>
      </p:sp>
      <p:pic>
        <p:nvPicPr>
          <p:cNvPr id="2" name="Picture 1">
            <a:extLst>
              <a:ext uri="{FF2B5EF4-FFF2-40B4-BE49-F238E27FC236}">
                <a16:creationId xmlns:a16="http://schemas.microsoft.com/office/drawing/2014/main" id="{81F3D5E9-1587-B375-25FB-E69282F59C8B}"/>
              </a:ext>
            </a:extLst>
          </p:cNvPr>
          <p:cNvPicPr>
            <a:picLocks noChangeAspect="1"/>
          </p:cNvPicPr>
          <p:nvPr/>
        </p:nvPicPr>
        <p:blipFill>
          <a:blip r:embed="rId3"/>
          <a:stretch>
            <a:fillRect/>
          </a:stretch>
        </p:blipFill>
        <p:spPr>
          <a:xfrm>
            <a:off x="2447967" y="2618979"/>
            <a:ext cx="7772400" cy="4093648"/>
          </a:xfrm>
          <a:prstGeom prst="rect">
            <a:avLst/>
          </a:prstGeom>
        </p:spPr>
      </p:pic>
    </p:spTree>
    <p:extLst>
      <p:ext uri="{BB962C8B-B14F-4D97-AF65-F5344CB8AC3E}">
        <p14:creationId xmlns:p14="http://schemas.microsoft.com/office/powerpoint/2010/main" val="1586488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8B86A-F81D-D01A-DCEF-05989AD81DD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E1A7887-7D86-4169-E891-0D764C395DBA}"/>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Folder permissions</a:t>
            </a:r>
          </a:p>
        </p:txBody>
      </p:sp>
      <p:sp>
        <p:nvSpPr>
          <p:cNvPr id="58" name="Content Placeholder 2">
            <a:extLst>
              <a:ext uri="{FF2B5EF4-FFF2-40B4-BE49-F238E27FC236}">
                <a16:creationId xmlns:a16="http://schemas.microsoft.com/office/drawing/2014/main" id="{4550D955-57BE-26C5-4441-F3E92498C3B7}"/>
              </a:ext>
            </a:extLst>
          </p:cNvPr>
          <p:cNvSpPr txBox="1">
            <a:spLocks/>
          </p:cNvSpPr>
          <p:nvPr/>
        </p:nvSpPr>
        <p:spPr>
          <a:xfrm>
            <a:off x="427934" y="1519559"/>
            <a:ext cx="4724834"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1200"/>
              </a:spcBef>
            </a:pPr>
            <a:r>
              <a:rPr lang="en-US" sz="2000" kern="100" dirty="0">
                <a:latin typeface="Arial" panose="020B0604020202020204" pitchFamily="34" charset="0"/>
                <a:cs typeface="Arial" panose="020B0604020202020204" pitchFamily="34" charset="0"/>
              </a:rPr>
              <a:t>Folder permissions can be used to control access to files and the actions that members can take with the files.</a:t>
            </a:r>
          </a:p>
          <a:p>
            <a:pPr>
              <a:spcBef>
                <a:spcPts val="1200"/>
              </a:spcBef>
            </a:pPr>
            <a:r>
              <a:rPr lang="en-US" sz="2000" kern="100" dirty="0">
                <a:latin typeface="Arial" panose="020B0604020202020204" pitchFamily="34" charset="0"/>
                <a:cs typeface="Arial" panose="020B0604020202020204" pitchFamily="34" charset="0"/>
              </a:rPr>
              <a:t>Subfolders automatically inherit the permission level of the parent folder; however, they can be changed later. If changed, subfolder permissions must either match or have a greater permission level of the parent folder.</a:t>
            </a:r>
          </a:p>
          <a:p>
            <a:pPr>
              <a:spcBef>
                <a:spcPts val="1200"/>
              </a:spcBef>
            </a:pPr>
            <a:endParaRPr lang="en-US" sz="20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E72E0B21-887E-1D80-80D4-F9D79F3BF1F0}"/>
              </a:ext>
            </a:extLst>
          </p:cNvPr>
          <p:cNvPicPr>
            <a:picLocks noChangeAspect="1"/>
          </p:cNvPicPr>
          <p:nvPr/>
        </p:nvPicPr>
        <p:blipFill>
          <a:blip r:embed="rId3"/>
          <a:stretch>
            <a:fillRect/>
          </a:stretch>
        </p:blipFill>
        <p:spPr>
          <a:xfrm>
            <a:off x="5301047" y="1519559"/>
            <a:ext cx="6664411" cy="4046249"/>
          </a:xfrm>
          <a:prstGeom prst="rect">
            <a:avLst/>
          </a:prstGeom>
        </p:spPr>
      </p:pic>
    </p:spTree>
    <p:extLst>
      <p:ext uri="{BB962C8B-B14F-4D97-AF65-F5344CB8AC3E}">
        <p14:creationId xmlns:p14="http://schemas.microsoft.com/office/powerpoint/2010/main" val="653432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1B8BB-D839-7142-7A9B-C0BAE548A33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3C37B2A-58DB-C177-D94F-9E5047A7E0E8}"/>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3D models</a:t>
            </a:r>
          </a:p>
        </p:txBody>
      </p:sp>
      <p:sp>
        <p:nvSpPr>
          <p:cNvPr id="58" name="Content Placeholder 2">
            <a:extLst>
              <a:ext uri="{FF2B5EF4-FFF2-40B4-BE49-F238E27FC236}">
                <a16:creationId xmlns:a16="http://schemas.microsoft.com/office/drawing/2014/main" id="{066927A8-6179-588A-B78E-0CF810925EF1}"/>
              </a:ext>
            </a:extLst>
          </p:cNvPr>
          <p:cNvSpPr txBox="1">
            <a:spLocks/>
          </p:cNvSpPr>
          <p:nvPr/>
        </p:nvSpPr>
        <p:spPr>
          <a:xfrm>
            <a:off x="427934" y="1519559"/>
            <a:ext cx="4724834"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The viewing toolbar provides various tools for you to navigate your file content. The toolbar is on the bottom of the viewer. You can orbit, pan, zoom window, and view the model from a first-person view.</a:t>
            </a:r>
          </a:p>
          <a:p>
            <a:pPr marL="0" indent="0">
              <a:buNone/>
            </a:pPr>
            <a:endParaRPr lang="en-US" sz="20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762ECE09-FD43-D115-FAD8-2517F7A7C9B0}"/>
              </a:ext>
            </a:extLst>
          </p:cNvPr>
          <p:cNvPicPr>
            <a:picLocks noChangeAspect="1"/>
          </p:cNvPicPr>
          <p:nvPr/>
        </p:nvPicPr>
        <p:blipFill>
          <a:blip r:embed="rId3"/>
          <a:stretch>
            <a:fillRect/>
          </a:stretch>
        </p:blipFill>
        <p:spPr>
          <a:xfrm>
            <a:off x="5227467" y="1519559"/>
            <a:ext cx="6545433" cy="4173401"/>
          </a:xfrm>
          <a:prstGeom prst="rect">
            <a:avLst/>
          </a:prstGeom>
        </p:spPr>
      </p:pic>
      <p:pic>
        <p:nvPicPr>
          <p:cNvPr id="3" name="Picture 2">
            <a:extLst>
              <a:ext uri="{FF2B5EF4-FFF2-40B4-BE49-F238E27FC236}">
                <a16:creationId xmlns:a16="http://schemas.microsoft.com/office/drawing/2014/main" id="{AF9BAFC9-70C5-1BAA-2B80-1975078831EE}"/>
              </a:ext>
            </a:extLst>
          </p:cNvPr>
          <p:cNvPicPr>
            <a:picLocks noChangeAspect="1"/>
          </p:cNvPicPr>
          <p:nvPr/>
        </p:nvPicPr>
        <p:blipFill>
          <a:blip r:embed="rId4"/>
          <a:srcRect t="18652" r="1530" b="11741"/>
          <a:stretch>
            <a:fillRect/>
          </a:stretch>
        </p:blipFill>
        <p:spPr>
          <a:xfrm>
            <a:off x="653970" y="4791920"/>
            <a:ext cx="4207397" cy="770994"/>
          </a:xfrm>
          <a:prstGeom prst="rect">
            <a:avLst/>
          </a:prstGeom>
        </p:spPr>
      </p:pic>
    </p:spTree>
    <p:extLst>
      <p:ext uri="{BB962C8B-B14F-4D97-AF65-F5344CB8AC3E}">
        <p14:creationId xmlns:p14="http://schemas.microsoft.com/office/powerpoint/2010/main" val="1616804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2C0427-8120-3372-CCD0-255EE65EE8B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BE2C527-E066-AA29-BBBC-85C749027BF5}"/>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Take measurements in 3D</a:t>
            </a:r>
          </a:p>
        </p:txBody>
      </p:sp>
      <p:sp>
        <p:nvSpPr>
          <p:cNvPr id="58" name="Content Placeholder 2">
            <a:extLst>
              <a:ext uri="{FF2B5EF4-FFF2-40B4-BE49-F238E27FC236}">
                <a16:creationId xmlns:a16="http://schemas.microsoft.com/office/drawing/2014/main" id="{BFBA9C55-A064-D662-7A2A-52BD9A266C0B}"/>
              </a:ext>
            </a:extLst>
          </p:cNvPr>
          <p:cNvSpPr txBox="1">
            <a:spLocks/>
          </p:cNvSpPr>
          <p:nvPr/>
        </p:nvSpPr>
        <p:spPr>
          <a:xfrm>
            <a:off x="427934" y="1519559"/>
            <a:ext cx="4724834"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You can take different kinds of measurements using the measuring tools in the viewing bar.</a:t>
            </a:r>
          </a:p>
          <a:p>
            <a:pPr marL="0" indent="0">
              <a:buNone/>
            </a:pPr>
            <a:endParaRPr lang="en-US" sz="2000" kern="1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C7AAA5E2-85CD-E501-CAE1-21E1D71C9155}"/>
              </a:ext>
            </a:extLst>
          </p:cNvPr>
          <p:cNvPicPr>
            <a:picLocks noChangeAspect="1"/>
          </p:cNvPicPr>
          <p:nvPr/>
        </p:nvPicPr>
        <p:blipFill>
          <a:blip r:embed="rId3"/>
          <a:stretch>
            <a:fillRect/>
          </a:stretch>
        </p:blipFill>
        <p:spPr>
          <a:xfrm>
            <a:off x="6714434" y="1421317"/>
            <a:ext cx="4823596" cy="3526183"/>
          </a:xfrm>
          <a:prstGeom prst="rect">
            <a:avLst/>
          </a:prstGeom>
        </p:spPr>
      </p:pic>
      <p:pic>
        <p:nvPicPr>
          <p:cNvPr id="6" name="Picture 5">
            <a:extLst>
              <a:ext uri="{FF2B5EF4-FFF2-40B4-BE49-F238E27FC236}">
                <a16:creationId xmlns:a16="http://schemas.microsoft.com/office/drawing/2014/main" id="{C4AD5221-B7C6-9DFF-CE0E-9F88FFBF914A}"/>
              </a:ext>
            </a:extLst>
          </p:cNvPr>
          <p:cNvPicPr>
            <a:picLocks noChangeAspect="1"/>
          </p:cNvPicPr>
          <p:nvPr/>
        </p:nvPicPr>
        <p:blipFill>
          <a:blip r:embed="rId4"/>
          <a:stretch>
            <a:fillRect/>
          </a:stretch>
        </p:blipFill>
        <p:spPr>
          <a:xfrm>
            <a:off x="653970" y="4122530"/>
            <a:ext cx="5833718" cy="824970"/>
          </a:xfrm>
          <a:prstGeom prst="rect">
            <a:avLst/>
          </a:prstGeom>
        </p:spPr>
      </p:pic>
    </p:spTree>
    <p:extLst>
      <p:ext uri="{BB962C8B-B14F-4D97-AF65-F5344CB8AC3E}">
        <p14:creationId xmlns:p14="http://schemas.microsoft.com/office/powerpoint/2010/main" val="3954453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65F17-2BB5-93F1-CACA-52F7A5AEBBC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D2620C6-B04A-5DA8-70F1-6F01C147ECC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Section a building in 3D</a:t>
            </a:r>
          </a:p>
        </p:txBody>
      </p:sp>
      <p:sp>
        <p:nvSpPr>
          <p:cNvPr id="58" name="Content Placeholder 2">
            <a:extLst>
              <a:ext uri="{FF2B5EF4-FFF2-40B4-BE49-F238E27FC236}">
                <a16:creationId xmlns:a16="http://schemas.microsoft.com/office/drawing/2014/main" id="{453AF0B1-D0C1-8EEC-C70C-C51600F8DD84}"/>
              </a:ext>
            </a:extLst>
          </p:cNvPr>
          <p:cNvSpPr txBox="1">
            <a:spLocks/>
          </p:cNvSpPr>
          <p:nvPr/>
        </p:nvSpPr>
        <p:spPr>
          <a:xfrm>
            <a:off x="427933" y="1519559"/>
            <a:ext cx="10407785"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The Sectioning Tools dialog consists of two tabs which contain tools for sectioning models using planes or boxes.</a:t>
            </a:r>
          </a:p>
          <a:p>
            <a:pPr marL="0" indent="0">
              <a:buNone/>
            </a:pPr>
            <a:endParaRPr lang="en-US" sz="16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5C2C783E-9765-5C49-F6EB-985B84452697}"/>
              </a:ext>
            </a:extLst>
          </p:cNvPr>
          <p:cNvPicPr>
            <a:picLocks noChangeAspect="1"/>
          </p:cNvPicPr>
          <p:nvPr/>
        </p:nvPicPr>
        <p:blipFill>
          <a:blip r:embed="rId3"/>
          <a:stretch>
            <a:fillRect/>
          </a:stretch>
        </p:blipFill>
        <p:spPr>
          <a:xfrm>
            <a:off x="6520070" y="2428205"/>
            <a:ext cx="4315648" cy="3983276"/>
          </a:xfrm>
          <a:prstGeom prst="rect">
            <a:avLst/>
          </a:prstGeom>
        </p:spPr>
      </p:pic>
      <p:pic>
        <p:nvPicPr>
          <p:cNvPr id="3" name="Picture 2">
            <a:extLst>
              <a:ext uri="{FF2B5EF4-FFF2-40B4-BE49-F238E27FC236}">
                <a16:creationId xmlns:a16="http://schemas.microsoft.com/office/drawing/2014/main" id="{47B41AD4-76AC-0309-F0FA-783DB361F2CF}"/>
              </a:ext>
            </a:extLst>
          </p:cNvPr>
          <p:cNvPicPr>
            <a:picLocks noChangeAspect="1"/>
          </p:cNvPicPr>
          <p:nvPr/>
        </p:nvPicPr>
        <p:blipFill>
          <a:blip r:embed="rId4"/>
          <a:stretch>
            <a:fillRect/>
          </a:stretch>
        </p:blipFill>
        <p:spPr>
          <a:xfrm>
            <a:off x="899704" y="2523622"/>
            <a:ext cx="4066249" cy="3910710"/>
          </a:xfrm>
          <a:prstGeom prst="rect">
            <a:avLst/>
          </a:prstGeom>
        </p:spPr>
      </p:pic>
    </p:spTree>
    <p:extLst>
      <p:ext uri="{BB962C8B-B14F-4D97-AF65-F5344CB8AC3E}">
        <p14:creationId xmlns:p14="http://schemas.microsoft.com/office/powerpoint/2010/main" val="434256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3CC4C-E952-0F38-2CB1-8E5F232BF0D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B746036-73D1-0CDF-F19A-AB62AA1023E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Get element properties</a:t>
            </a:r>
          </a:p>
        </p:txBody>
      </p:sp>
      <p:sp>
        <p:nvSpPr>
          <p:cNvPr id="58" name="Content Placeholder 2">
            <a:extLst>
              <a:ext uri="{FF2B5EF4-FFF2-40B4-BE49-F238E27FC236}">
                <a16:creationId xmlns:a16="http://schemas.microsoft.com/office/drawing/2014/main" id="{4561125A-137C-5473-ADB5-CBB9F2F023EE}"/>
              </a:ext>
            </a:extLst>
          </p:cNvPr>
          <p:cNvSpPr txBox="1">
            <a:spLocks/>
          </p:cNvSpPr>
          <p:nvPr/>
        </p:nvSpPr>
        <p:spPr>
          <a:xfrm>
            <a:off x="427934" y="1519559"/>
            <a:ext cx="11344966"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Click any element to view its properties.</a:t>
            </a:r>
          </a:p>
          <a:p>
            <a:endParaRPr lang="en-US" sz="20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C86FDFA7-27E0-C33E-AE3B-81AD0CF28925}"/>
              </a:ext>
            </a:extLst>
          </p:cNvPr>
          <p:cNvPicPr>
            <a:picLocks noChangeAspect="1"/>
          </p:cNvPicPr>
          <p:nvPr/>
        </p:nvPicPr>
        <p:blipFill>
          <a:blip r:embed="rId3"/>
          <a:stretch>
            <a:fillRect/>
          </a:stretch>
        </p:blipFill>
        <p:spPr>
          <a:xfrm>
            <a:off x="2681908" y="2186731"/>
            <a:ext cx="6828183" cy="4349342"/>
          </a:xfrm>
          <a:prstGeom prst="rect">
            <a:avLst/>
          </a:prstGeom>
        </p:spPr>
      </p:pic>
    </p:spTree>
    <p:extLst>
      <p:ext uri="{BB962C8B-B14F-4D97-AF65-F5344CB8AC3E}">
        <p14:creationId xmlns:p14="http://schemas.microsoft.com/office/powerpoint/2010/main" val="1588508938"/>
      </p:ext>
    </p:extLst>
  </p:cSld>
  <p:clrMapOvr>
    <a:masterClrMapping/>
  </p:clrMapOvr>
</p:sld>
</file>

<file path=ppt/theme/theme1.xml><?xml version="1.0" encoding="utf-8"?>
<a:theme xmlns:a="http://schemas.openxmlformats.org/drawingml/2006/main" name="Title and Divider Slides">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02050F0B-40D0-3F46-994C-8D54E388F7EE}"/>
    </a:ext>
  </a:extLst>
</a:theme>
</file>

<file path=ppt/theme/theme2.xml><?xml version="1.0" encoding="utf-8"?>
<a:theme xmlns:a="http://schemas.openxmlformats.org/drawingml/2006/main" name="Light template (light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4801A70A-8B8B-B74A-BE8F-0F5C62424358}"/>
    </a:ext>
  </a:extLst>
</a:theme>
</file>

<file path=ppt/theme/theme3.xml><?xml version="1.0" encoding="utf-8"?>
<a:theme xmlns:a="http://schemas.openxmlformats.org/drawingml/2006/main" name="Dark template (dark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30599360-72A8-1A46-8579-A40AF18B5B4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0fc4bc5-d201-421a-a9ff-a945f5919750">
      <Terms xmlns="http://schemas.microsoft.com/office/infopath/2007/PartnerControls"/>
    </lcf76f155ced4ddcb4097134ff3c332f>
    <TaxCatchAll xmlns="58f75599-a1d8-4720-869e-068c01cca2a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C530340EB4E846B013191FCA1603A7" ma:contentTypeVersion="20" ma:contentTypeDescription="Create a new document." ma:contentTypeScope="" ma:versionID="bdb950809827e0b60fcbdb432b18a90c">
  <xsd:schema xmlns:xsd="http://www.w3.org/2001/XMLSchema" xmlns:xs="http://www.w3.org/2001/XMLSchema" xmlns:p="http://schemas.microsoft.com/office/2006/metadata/properties" xmlns:ns2="90fc4bc5-d201-421a-a9ff-a945f5919750" xmlns:ns3="58f75599-a1d8-4720-869e-068c01cca2a1" targetNamespace="http://schemas.microsoft.com/office/2006/metadata/properties" ma:root="true" ma:fieldsID="cd29d6bc70ce4c7a53a365c63fcb3177" ns2:_="" ns3:_="">
    <xsd:import namespace="90fc4bc5-d201-421a-a9ff-a945f5919750"/>
    <xsd:import namespace="58f75599-a1d8-4720-869e-068c01cca2a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fc4bc5-d201-421a-a9ff-a945f591975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8f75599-a1d8-4720-869e-068c01cca2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254a843-352c-40f2-8843-8231528d74f5}" ma:internalName="TaxCatchAll" ma:showField="CatchAllData" ma:web="58f75599-a1d8-4720-869e-068c01cca2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F47B29-89CA-4D80-8A17-5674391DE23F}">
  <ds:schemaRefs>
    <ds:schemaRef ds:uri="http://purl.org/dc/elements/1.1/"/>
    <ds:schemaRef ds:uri="http://purl.org/dc/dcmitype/"/>
    <ds:schemaRef ds:uri="http://schemas.microsoft.com/office/2006/documentManagement/types"/>
    <ds:schemaRef ds:uri="http://purl.org/dc/terms/"/>
    <ds:schemaRef ds:uri="58f75599-a1d8-4720-869e-068c01cca2a1"/>
    <ds:schemaRef ds:uri="http://schemas.microsoft.com/office/infopath/2007/PartnerControls"/>
    <ds:schemaRef ds:uri="http://schemas.openxmlformats.org/package/2006/metadata/core-properties"/>
    <ds:schemaRef ds:uri="90fc4bc5-d201-421a-a9ff-a945f5919750"/>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4BE7178E-B1F7-4759-A509-9B64226036B9}">
  <ds:schemaRefs>
    <ds:schemaRef ds:uri="http://schemas.microsoft.com/sharepoint/v3/contenttype/forms"/>
  </ds:schemaRefs>
</ds:datastoreItem>
</file>

<file path=customXml/itemProps3.xml><?xml version="1.0" encoding="utf-8"?>
<ds:datastoreItem xmlns:ds="http://schemas.openxmlformats.org/officeDocument/2006/customXml" ds:itemID="{65894934-162B-456B-8C38-A0C189D8A9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fc4bc5-d201-421a-a9ff-a945f5919750"/>
    <ds:schemaRef ds:uri="58f75599-a1d8-4720-869e-068c01cca2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Title and Divider Slides</Template>
  <TotalTime>5877</TotalTime>
  <Words>1061</Words>
  <Application>Microsoft Macintosh PowerPoint</Application>
  <PresentationFormat>Widescreen</PresentationFormat>
  <Paragraphs>91</Paragraphs>
  <Slides>24</Slides>
  <Notes>21</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24</vt:i4>
      </vt:variant>
    </vt:vector>
  </HeadingPairs>
  <TitlesOfParts>
    <vt:vector size="33" baseType="lpstr">
      <vt:lpstr>Arial</vt:lpstr>
      <vt:lpstr>Artifakt Element</vt:lpstr>
      <vt:lpstr>Artifakt Element Ofc</vt:lpstr>
      <vt:lpstr>Artifakt Legend</vt:lpstr>
      <vt:lpstr>Courier New</vt:lpstr>
      <vt:lpstr>Wingdings 2</vt:lpstr>
      <vt:lpstr>Title and Divider Slides</vt:lpstr>
      <vt:lpstr>Light template (light content slides only)</vt:lpstr>
      <vt:lpstr>Dark template (dark content slides only)</vt:lpstr>
      <vt:lpstr>PowerPoint Presentation</vt:lpstr>
      <vt:lpstr>Learning objectives</vt:lpstr>
      <vt:lpstr>Join a project on Autodesk Forma</vt:lpstr>
      <vt:lpstr>Forma Data Management</vt:lpstr>
      <vt:lpstr>Folder permissions</vt:lpstr>
      <vt:lpstr>Navigate 3D models</vt:lpstr>
      <vt:lpstr>Take measurements in 3D</vt:lpstr>
      <vt:lpstr>Section a building in 3D</vt:lpstr>
      <vt:lpstr>Get element properties</vt:lpstr>
      <vt:lpstr>Color code elements</vt:lpstr>
      <vt:lpstr>Navigate between 2D and 3D views</vt:lpstr>
      <vt:lpstr>Navigate between levels</vt:lpstr>
      <vt:lpstr>Navigate 2D sheets</vt:lpstr>
      <vt:lpstr>Design Collaboration</vt:lpstr>
      <vt:lpstr>Teams in Design Collaboration</vt:lpstr>
      <vt:lpstr>Issues</vt:lpstr>
      <vt:lpstr>Changes</vt:lpstr>
      <vt:lpstr>Model Coordination</vt:lpstr>
      <vt:lpstr>Models in the viewer</vt:lpstr>
      <vt:lpstr>Views</vt:lpstr>
      <vt:lpstr>Clashes grid</vt:lpstr>
      <vt:lpstr>Exclude model objects from clash</vt:lpstr>
      <vt:lpstr>Issues in Model Coordination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Karyn Johnson</dc:creator>
  <cp:lastModifiedBy>Karyn Johnson</cp:lastModifiedBy>
  <cp:revision>17</cp:revision>
  <dcterms:created xsi:type="dcterms:W3CDTF">2026-04-02T01:42:07Z</dcterms:created>
  <dcterms:modified xsi:type="dcterms:W3CDTF">2026-09-03T22:33:47Z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0x010100EBC530340EB4E846B013191FCA1603A7</vt:lpwstr>
  </property>
  <property fmtid="{D5CDD505-2E9C-101B-9397-08002B2CF9AE}" pid="3" name="MediaServiceImageTags">
    <vt:lpwstr/>
  </property>
  <property fmtid="{D5CDD505-2E9C-101B-9397-08002B2CF9AE}" pid="4" name="MSIP_Label_5c8eca4a-6a4f-4e17-b02b-23c943d91fb1_Enabled">
    <vt:lpwstr>true</vt:lpwstr>
  </property>
  <property fmtid="{D5CDD505-2E9C-101B-9397-08002B2CF9AE}" pid="5" name="MSIP_Label_5c8eca4a-6a4f-4e17-b02b-23c943d91fb1_SetDate">
    <vt:lpwstr>2026-04-02T01:44:50Z</vt:lpwstr>
  </property>
  <property fmtid="{D5CDD505-2E9C-101B-9397-08002B2CF9AE}" pid="6" name="MSIP_Label_5c8eca4a-6a4f-4e17-b02b-23c943d91fb1_Method">
    <vt:lpwstr>Privileged</vt:lpwstr>
  </property>
  <property fmtid="{D5CDD505-2E9C-101B-9397-08002B2CF9AE}" pid="7" name="MSIP_Label_5c8eca4a-6a4f-4e17-b02b-23c943d91fb1_Name">
    <vt:lpwstr>SharePoint_Confidential-Internal-Use-Only</vt:lpwstr>
  </property>
  <property fmtid="{D5CDD505-2E9C-101B-9397-08002B2CF9AE}" pid="8" name="MSIP_Label_5c8eca4a-6a4f-4e17-b02b-23c943d91fb1_SiteId">
    <vt:lpwstr>67bff79e-7f91-4433-a8e5-c9252d2ddc1d</vt:lpwstr>
  </property>
  <property fmtid="{D5CDD505-2E9C-101B-9397-08002B2CF9AE}" pid="9" name="MSIP_Label_5c8eca4a-6a4f-4e17-b02b-23c943d91fb1_ActionId">
    <vt:lpwstr>3857e851-0c4e-4d86-9022-dcfd78dfacf6</vt:lpwstr>
  </property>
  <property fmtid="{D5CDD505-2E9C-101B-9397-08002B2CF9AE}" pid="10" name="MSIP_Label_5c8eca4a-6a4f-4e17-b02b-23c943d91fb1_ContentBits">
    <vt:lpwstr>0</vt:lpwstr>
  </property>
  <property fmtid="{D5CDD505-2E9C-101B-9397-08002B2CF9AE}" pid="11" name="MSIP_Label_5c8eca4a-6a4f-4e17-b02b-23c943d91fb1_Tag">
    <vt:lpwstr>50, 0, 1, 1</vt:lpwstr>
  </property>
</Properties>
</file>