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78" r:id="rId4"/>
    <p:sldMasterId id="2147483662" r:id="rId5"/>
    <p:sldMasterId id="2147483792" r:id="rId6"/>
  </p:sldMasterIdLst>
  <p:notesMasterIdLst>
    <p:notesMasterId r:id="rId36"/>
  </p:notesMasterIdLst>
  <p:handoutMasterIdLst>
    <p:handoutMasterId r:id="rId37"/>
  </p:handoutMasterIdLst>
  <p:sldIdLst>
    <p:sldId id="829" r:id="rId7"/>
    <p:sldId id="826" r:id="rId8"/>
    <p:sldId id="940" r:id="rId9"/>
    <p:sldId id="941" r:id="rId10"/>
    <p:sldId id="942" r:id="rId11"/>
    <p:sldId id="943" r:id="rId12"/>
    <p:sldId id="945" r:id="rId13"/>
    <p:sldId id="946" r:id="rId14"/>
    <p:sldId id="944" r:id="rId15"/>
    <p:sldId id="947" r:id="rId16"/>
    <p:sldId id="948" r:id="rId17"/>
    <p:sldId id="949" r:id="rId18"/>
    <p:sldId id="957" r:id="rId19"/>
    <p:sldId id="959" r:id="rId20"/>
    <p:sldId id="960" r:id="rId21"/>
    <p:sldId id="961" r:id="rId22"/>
    <p:sldId id="962" r:id="rId23"/>
    <p:sldId id="963" r:id="rId24"/>
    <p:sldId id="964" r:id="rId25"/>
    <p:sldId id="965" r:id="rId26"/>
    <p:sldId id="966" r:id="rId27"/>
    <p:sldId id="967" r:id="rId28"/>
    <p:sldId id="968" r:id="rId29"/>
    <p:sldId id="435" r:id="rId30"/>
    <p:sldId id="436" r:id="rId31"/>
    <p:sldId id="437" r:id="rId32"/>
    <p:sldId id="438" r:id="rId33"/>
    <p:sldId id="958" r:id="rId34"/>
    <p:sldId id="939" r:id="rId35"/>
  </p:sldIdLst>
  <p:sldSz cx="12192000" cy="6858000"/>
  <p:notesSz cx="6858000" cy="9144000"/>
  <p:defaultText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pos="7416" userDrawn="1">
          <p15:clr>
            <a:srgbClr val="A4A3A4"/>
          </p15:clr>
        </p15:guide>
        <p15:guide id="9"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A4EE28-EC75-6965-395A-5BA1884A27C7}" name="Malik Adegbola" initials="MA" userId="S::malik.adegbola@autodesk.com::5e118a57-5e38-478d-8f79-b584edd7e0a6" providerId="AD"/>
  <p188:author id="{1B73E63A-C9B0-98DB-79DD-DEA91E933EB7}" name="Robert Kelly" initials="BK" userId="S::Bob.Kelly@autodesk.com::ca47f2e1-c2bd-4eaa-9c1d-a0706ad1a21e" providerId="AD"/>
  <p188:author id="{FCF53977-B6C1-2878-8F66-571330693338}" name="Robert Kelly" initials="RK" userId="S::bob.kelly@autodesk.com::ca47f2e1-c2bd-4eaa-9c1d-a0706ad1a21e" providerId="AD"/>
  <p188:author id="{08B65677-7037-634A-8DD7-4EEC287AD882}" name="Catherine Yi" initials="" userId="S::catherine.yi@autodesk.com::0afa4bcb-4544-454b-9b8e-816b6831e614" providerId="AD"/>
  <p188:author id="{971CD77C-E987-1DE5-D527-C49DB3AC7FD6}" name="Ryan de Jesus" initials="Rd" userId="S::ryan.dejesus@slidegenius.com::62b36732-5bfe-4f1e-8045-1d94bb670426" providerId="AD"/>
  <p188:author id="{3A91D5B0-5267-CF97-3341-E5521EC90114}" name="Jodi Levin" initials="JL" userId="S::jodi.levin@autodesk.com::ce6a8844-381d-4da1-890d-5b7ca7741b1d" providerId="AD"/>
  <p188:author id="{9163A6C3-8A3F-45DA-BE20-2D5ACF825255}" name="Princess De Leon" initials="PD" userId="S::princess.deleon@slidegenius.com::4bcec2f0-6ec7-4138-8842-4e3494dc1059" providerId="AD"/>
  <p188:author id="{B13FB4C6-BA0F-B0E3-1843-AE2E48D15557}" name="Aaron de Vera" initials="Ad" userId="S::aaron.devera@slidegenius.com::e074be75-7ea8-4f9a-9b75-34805448ae27" providerId="AD"/>
  <p188:author id="{11E92DCD-B826-223A-2DC5-22EA628D7CC9}" name="Davis Lee" initials="DL" userId="S::davis.lee@autodesk.com::d1c89d8f-e393-42c0-a679-a7128cf586b4" providerId="AD"/>
  <p188:author id="{8B5EF6E5-907F-336B-347F-8FE7C16376CD}" name="Je Llado" initials="JL" userId="S::je.llado@slidegenius.com::a4407c2d-7115-4ba2-bedf-bbad956c1f37" providerId="AD"/>
  <p188:author id="{358AA4FB-C4B9-D151-F776-A4B7171F6B3D}" name="Michelle Carangi" initials="MC" userId="S::michelle.carangi@autodesk.com::b5ac60d7-803e-4ac5-96c4-9a56bb80f6a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4DC"/>
    <a:srgbClr val="D5D5CB"/>
    <a:srgbClr val="F5F5F0"/>
    <a:srgbClr val="FFFFFF"/>
    <a:srgbClr val="666666"/>
    <a:srgbClr val="F3510A"/>
    <a:srgbClr val="161616"/>
    <a:srgbClr val="262626"/>
    <a:srgbClr val="E8E8E8"/>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23" autoAdjust="0"/>
    <p:restoredTop sz="94795"/>
  </p:normalViewPr>
  <p:slideViewPr>
    <p:cSldViewPr snapToGrid="0">
      <p:cViewPr varScale="1">
        <p:scale>
          <a:sx n="120" d="100"/>
          <a:sy n="120" d="100"/>
        </p:scale>
        <p:origin x="440" y="192"/>
      </p:cViewPr>
      <p:guideLst>
        <p:guide pos="7416"/>
        <p:guide orient="horz"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yn Johnson" userId="5b537da3-8fe8-412d-8c65-21230afc46da" providerId="ADAL" clId="{A53621E3-B3A3-5D45-82BB-740FE3191EF3}"/>
    <pc:docChg chg="modSld">
      <pc:chgData name="Karyn Johnson" userId="5b537da3-8fe8-412d-8c65-21230afc46da" providerId="ADAL" clId="{A53621E3-B3A3-5D45-82BB-740FE3191EF3}" dt="2026-09-03T22:30:19.033" v="133" actId="20577"/>
      <pc:docMkLst>
        <pc:docMk/>
      </pc:docMkLst>
      <pc:sldChg chg="modSp mod">
        <pc:chgData name="Karyn Johnson" userId="5b537da3-8fe8-412d-8c65-21230afc46da" providerId="ADAL" clId="{A53621E3-B3A3-5D45-82BB-740FE3191EF3}" dt="2026-09-03T00:48:26.621" v="92" actId="5793"/>
        <pc:sldMkLst>
          <pc:docMk/>
          <pc:sldMk cId="380346812" sldId="435"/>
        </pc:sldMkLst>
        <pc:spChg chg="mod">
          <ac:chgData name="Karyn Johnson" userId="5b537da3-8fe8-412d-8c65-21230afc46da" providerId="ADAL" clId="{A53621E3-B3A3-5D45-82BB-740FE3191EF3}" dt="2026-09-03T00:48:26.621" v="92" actId="5793"/>
          <ac:spMkLst>
            <pc:docMk/>
            <pc:sldMk cId="380346812" sldId="435"/>
            <ac:spMk id="58" creationId="{796339F9-D40A-DBF1-8BFA-B2BF10564DAF}"/>
          </ac:spMkLst>
        </pc:spChg>
      </pc:sldChg>
      <pc:sldChg chg="modSp mod">
        <pc:chgData name="Karyn Johnson" userId="5b537da3-8fe8-412d-8c65-21230afc46da" providerId="ADAL" clId="{A53621E3-B3A3-5D45-82BB-740FE3191EF3}" dt="2026-09-03T00:48:55.524" v="95" actId="5793"/>
        <pc:sldMkLst>
          <pc:docMk/>
          <pc:sldMk cId="3082308294" sldId="436"/>
        </pc:sldMkLst>
        <pc:spChg chg="mod">
          <ac:chgData name="Karyn Johnson" userId="5b537da3-8fe8-412d-8c65-21230afc46da" providerId="ADAL" clId="{A53621E3-B3A3-5D45-82BB-740FE3191EF3}" dt="2026-09-03T00:48:55.524" v="95" actId="5793"/>
          <ac:spMkLst>
            <pc:docMk/>
            <pc:sldMk cId="3082308294" sldId="436"/>
            <ac:spMk id="58" creationId="{371EEFB1-C501-9C2F-43E5-BC05216E8CCB}"/>
          </ac:spMkLst>
        </pc:spChg>
      </pc:sldChg>
      <pc:sldChg chg="modSp mod">
        <pc:chgData name="Karyn Johnson" userId="5b537da3-8fe8-412d-8c65-21230afc46da" providerId="ADAL" clId="{A53621E3-B3A3-5D45-82BB-740FE3191EF3}" dt="2026-09-03T00:41:31.434" v="11" actId="20577"/>
        <pc:sldMkLst>
          <pc:docMk/>
          <pc:sldMk cId="1329812385" sldId="826"/>
        </pc:sldMkLst>
        <pc:spChg chg="mod">
          <ac:chgData name="Karyn Johnson" userId="5b537da3-8fe8-412d-8c65-21230afc46da" providerId="ADAL" clId="{A53621E3-B3A3-5D45-82BB-740FE3191EF3}" dt="2026-09-03T00:41:31.434" v="11" actId="20577"/>
          <ac:spMkLst>
            <pc:docMk/>
            <pc:sldMk cId="1329812385" sldId="826"/>
            <ac:spMk id="3" creationId="{A5CCA6A3-9FF7-B505-1D02-78AAA6692007}"/>
          </ac:spMkLst>
        </pc:spChg>
      </pc:sldChg>
      <pc:sldChg chg="modSp mod">
        <pc:chgData name="Karyn Johnson" userId="5b537da3-8fe8-412d-8c65-21230afc46da" providerId="ADAL" clId="{A53621E3-B3A3-5D45-82BB-740FE3191EF3}" dt="2026-09-03T00:51:00.560" v="108" actId="20577"/>
        <pc:sldMkLst>
          <pc:docMk/>
          <pc:sldMk cId="3511371933" sldId="829"/>
        </pc:sldMkLst>
        <pc:spChg chg="mod">
          <ac:chgData name="Karyn Johnson" userId="5b537da3-8fe8-412d-8c65-21230afc46da" providerId="ADAL" clId="{A53621E3-B3A3-5D45-82BB-740FE3191EF3}" dt="2026-09-03T00:51:00.560" v="108" actId="20577"/>
          <ac:spMkLst>
            <pc:docMk/>
            <pc:sldMk cId="3511371933" sldId="829"/>
            <ac:spMk id="4" creationId="{000BFBC8-253B-118B-30B7-064CB5E3A0BC}"/>
          </ac:spMkLst>
        </pc:spChg>
      </pc:sldChg>
      <pc:sldChg chg="modSp mod">
        <pc:chgData name="Karyn Johnson" userId="5b537da3-8fe8-412d-8c65-21230afc46da" providerId="ADAL" clId="{A53621E3-B3A3-5D45-82BB-740FE3191EF3}" dt="2026-09-03T22:27:14.986" v="132" actId="20577"/>
        <pc:sldMkLst>
          <pc:docMk/>
          <pc:sldMk cId="3605063303" sldId="940"/>
        </pc:sldMkLst>
        <pc:spChg chg="mod">
          <ac:chgData name="Karyn Johnson" userId="5b537da3-8fe8-412d-8c65-21230afc46da" providerId="ADAL" clId="{A53621E3-B3A3-5D45-82BB-740FE3191EF3}" dt="2026-09-03T00:41:51.025" v="28" actId="20577"/>
          <ac:spMkLst>
            <pc:docMk/>
            <pc:sldMk cId="3605063303" sldId="940"/>
            <ac:spMk id="5" creationId="{7C800062-1D3E-D69A-AF0D-67B7036520E4}"/>
          </ac:spMkLst>
        </pc:spChg>
        <pc:spChg chg="mod">
          <ac:chgData name="Karyn Johnson" userId="5b537da3-8fe8-412d-8c65-21230afc46da" providerId="ADAL" clId="{A53621E3-B3A3-5D45-82BB-740FE3191EF3}" dt="2026-09-03T22:27:14.986" v="132" actId="20577"/>
          <ac:spMkLst>
            <pc:docMk/>
            <pc:sldMk cId="3605063303" sldId="940"/>
            <ac:spMk id="58" creationId="{1F57624B-DA6C-DA08-28E8-A6DC81C205C1}"/>
          </ac:spMkLst>
        </pc:spChg>
      </pc:sldChg>
      <pc:sldChg chg="modSp mod">
        <pc:chgData name="Karyn Johnson" userId="5b537da3-8fe8-412d-8c65-21230afc46da" providerId="ADAL" clId="{A53621E3-B3A3-5D45-82BB-740FE3191EF3}" dt="2026-09-03T00:43:01.763" v="58" actId="14100"/>
        <pc:sldMkLst>
          <pc:docMk/>
          <pc:sldMk cId="1586488903" sldId="941"/>
        </pc:sldMkLst>
        <pc:spChg chg="mod">
          <ac:chgData name="Karyn Johnson" userId="5b537da3-8fe8-412d-8c65-21230afc46da" providerId="ADAL" clId="{A53621E3-B3A3-5D45-82BB-740FE3191EF3}" dt="2026-09-03T00:43:01.763" v="58" actId="14100"/>
          <ac:spMkLst>
            <pc:docMk/>
            <pc:sldMk cId="1586488903" sldId="941"/>
            <ac:spMk id="58" creationId="{C457A07B-8A9D-4DDC-1769-E76D5126F17D}"/>
          </ac:spMkLst>
        </pc:spChg>
      </pc:sldChg>
      <pc:sldChg chg="modSp mod">
        <pc:chgData name="Karyn Johnson" userId="5b537da3-8fe8-412d-8c65-21230afc46da" providerId="ADAL" clId="{A53621E3-B3A3-5D45-82BB-740FE3191EF3}" dt="2026-09-03T22:30:19.033" v="133" actId="20577"/>
        <pc:sldMkLst>
          <pc:docMk/>
          <pc:sldMk cId="653432485" sldId="942"/>
        </pc:sldMkLst>
        <pc:spChg chg="mod">
          <ac:chgData name="Karyn Johnson" userId="5b537da3-8fe8-412d-8c65-21230afc46da" providerId="ADAL" clId="{A53621E3-B3A3-5D45-82BB-740FE3191EF3}" dt="2026-09-03T22:30:19.033" v="133" actId="20577"/>
          <ac:spMkLst>
            <pc:docMk/>
            <pc:sldMk cId="653432485" sldId="942"/>
            <ac:spMk id="58" creationId="{4550D955-57BE-26C5-4441-F3E92498C3B7}"/>
          </ac:spMkLst>
        </pc:spChg>
      </pc:sldChg>
      <pc:sldChg chg="modSp mod">
        <pc:chgData name="Karyn Johnson" userId="5b537da3-8fe8-412d-8c65-21230afc46da" providerId="ADAL" clId="{A53621E3-B3A3-5D45-82BB-740FE3191EF3}" dt="2026-09-03T00:44:13.925" v="60" actId="5793"/>
        <pc:sldMkLst>
          <pc:docMk/>
          <pc:sldMk cId="1616804309" sldId="943"/>
        </pc:sldMkLst>
        <pc:spChg chg="mod">
          <ac:chgData name="Karyn Johnson" userId="5b537da3-8fe8-412d-8c65-21230afc46da" providerId="ADAL" clId="{A53621E3-B3A3-5D45-82BB-740FE3191EF3}" dt="2026-09-03T00:44:13.925" v="60" actId="5793"/>
          <ac:spMkLst>
            <pc:docMk/>
            <pc:sldMk cId="1616804309" sldId="943"/>
            <ac:spMk id="58" creationId="{066927A8-6179-588A-B78E-0CF810925EF1}"/>
          </ac:spMkLst>
        </pc:spChg>
      </pc:sldChg>
      <pc:sldChg chg="modSp mod">
        <pc:chgData name="Karyn Johnson" userId="5b537da3-8fe8-412d-8c65-21230afc46da" providerId="ADAL" clId="{A53621E3-B3A3-5D45-82BB-740FE3191EF3}" dt="2026-09-03T00:44:30.914" v="63" actId="5793"/>
        <pc:sldMkLst>
          <pc:docMk/>
          <pc:sldMk cId="1588508938" sldId="944"/>
        </pc:sldMkLst>
        <pc:spChg chg="mod">
          <ac:chgData name="Karyn Johnson" userId="5b537da3-8fe8-412d-8c65-21230afc46da" providerId="ADAL" clId="{A53621E3-B3A3-5D45-82BB-740FE3191EF3}" dt="2026-09-03T00:44:30.914" v="63" actId="5793"/>
          <ac:spMkLst>
            <pc:docMk/>
            <pc:sldMk cId="1588508938" sldId="944"/>
            <ac:spMk id="58" creationId="{4561125A-137C-5473-ADB5-CBB9F2F023EE}"/>
          </ac:spMkLst>
        </pc:spChg>
      </pc:sldChg>
      <pc:sldChg chg="modSp mod">
        <pc:chgData name="Karyn Johnson" userId="5b537da3-8fe8-412d-8c65-21230afc46da" providerId="ADAL" clId="{A53621E3-B3A3-5D45-82BB-740FE3191EF3}" dt="2026-09-03T00:44:20.095" v="61" actId="5793"/>
        <pc:sldMkLst>
          <pc:docMk/>
          <pc:sldMk cId="3954453504" sldId="945"/>
        </pc:sldMkLst>
        <pc:spChg chg="mod">
          <ac:chgData name="Karyn Johnson" userId="5b537da3-8fe8-412d-8c65-21230afc46da" providerId="ADAL" clId="{A53621E3-B3A3-5D45-82BB-740FE3191EF3}" dt="2026-09-03T00:44:20.095" v="61" actId="5793"/>
          <ac:spMkLst>
            <pc:docMk/>
            <pc:sldMk cId="3954453504" sldId="945"/>
            <ac:spMk id="58" creationId="{BFBA9C55-A064-D662-7A2A-52BD9A266C0B}"/>
          </ac:spMkLst>
        </pc:spChg>
      </pc:sldChg>
      <pc:sldChg chg="modSp mod">
        <pc:chgData name="Karyn Johnson" userId="5b537da3-8fe8-412d-8c65-21230afc46da" providerId="ADAL" clId="{A53621E3-B3A3-5D45-82BB-740FE3191EF3}" dt="2026-09-03T00:44:25.016" v="62" actId="5793"/>
        <pc:sldMkLst>
          <pc:docMk/>
          <pc:sldMk cId="434256046" sldId="946"/>
        </pc:sldMkLst>
        <pc:spChg chg="mod">
          <ac:chgData name="Karyn Johnson" userId="5b537da3-8fe8-412d-8c65-21230afc46da" providerId="ADAL" clId="{A53621E3-B3A3-5D45-82BB-740FE3191EF3}" dt="2026-09-03T00:44:25.016" v="62" actId="5793"/>
          <ac:spMkLst>
            <pc:docMk/>
            <pc:sldMk cId="434256046" sldId="946"/>
            <ac:spMk id="58" creationId="{453AF0B1-D0C1-8EEC-C70C-C51600F8DD84}"/>
          </ac:spMkLst>
        </pc:spChg>
      </pc:sldChg>
      <pc:sldChg chg="modSp mod">
        <pc:chgData name="Karyn Johnson" userId="5b537da3-8fe8-412d-8c65-21230afc46da" providerId="ADAL" clId="{A53621E3-B3A3-5D45-82BB-740FE3191EF3}" dt="2026-09-03T00:45:01.428" v="66" actId="1076"/>
        <pc:sldMkLst>
          <pc:docMk/>
          <pc:sldMk cId="2915017705" sldId="948"/>
        </pc:sldMkLst>
        <pc:spChg chg="mod">
          <ac:chgData name="Karyn Johnson" userId="5b537da3-8fe8-412d-8c65-21230afc46da" providerId="ADAL" clId="{A53621E3-B3A3-5D45-82BB-740FE3191EF3}" dt="2026-09-03T00:44:47.818" v="64" actId="5793"/>
          <ac:spMkLst>
            <pc:docMk/>
            <pc:sldMk cId="2915017705" sldId="948"/>
            <ac:spMk id="58" creationId="{290882B8-4B9B-FDBA-D398-78D28FBA8B71}"/>
          </ac:spMkLst>
        </pc:spChg>
        <pc:picChg chg="mod">
          <ac:chgData name="Karyn Johnson" userId="5b537da3-8fe8-412d-8c65-21230afc46da" providerId="ADAL" clId="{A53621E3-B3A3-5D45-82BB-740FE3191EF3}" dt="2026-09-03T00:45:01.428" v="66" actId="1076"/>
          <ac:picMkLst>
            <pc:docMk/>
            <pc:sldMk cId="2915017705" sldId="948"/>
            <ac:picMk id="2" creationId="{64DDB707-B829-2486-D06F-1AB3FDAD68E6}"/>
          </ac:picMkLst>
        </pc:picChg>
      </pc:sldChg>
      <pc:sldChg chg="modSp mod">
        <pc:chgData name="Karyn Johnson" userId="5b537da3-8fe8-412d-8c65-21230afc46da" providerId="ADAL" clId="{A53621E3-B3A3-5D45-82BB-740FE3191EF3}" dt="2026-09-03T00:45:08.115" v="67" actId="5793"/>
        <pc:sldMkLst>
          <pc:docMk/>
          <pc:sldMk cId="1051710659" sldId="949"/>
        </pc:sldMkLst>
        <pc:spChg chg="mod">
          <ac:chgData name="Karyn Johnson" userId="5b537da3-8fe8-412d-8c65-21230afc46da" providerId="ADAL" clId="{A53621E3-B3A3-5D45-82BB-740FE3191EF3}" dt="2026-09-03T00:45:08.115" v="67" actId="5793"/>
          <ac:spMkLst>
            <pc:docMk/>
            <pc:sldMk cId="1051710659" sldId="949"/>
            <ac:spMk id="58" creationId="{7F86C41A-B6A3-45BB-0BAF-6A0CDE9079A6}"/>
          </ac:spMkLst>
        </pc:spChg>
      </pc:sldChg>
      <pc:sldChg chg="modSp mod">
        <pc:chgData name="Karyn Johnson" userId="5b537da3-8fe8-412d-8c65-21230afc46da" providerId="ADAL" clId="{A53621E3-B3A3-5D45-82BB-740FE3191EF3}" dt="2026-09-03T00:45:20.382" v="69" actId="1076"/>
        <pc:sldMkLst>
          <pc:docMk/>
          <pc:sldMk cId="3883426534" sldId="957"/>
        </pc:sldMkLst>
        <pc:spChg chg="mod">
          <ac:chgData name="Karyn Johnson" userId="5b537da3-8fe8-412d-8c65-21230afc46da" providerId="ADAL" clId="{A53621E3-B3A3-5D45-82BB-740FE3191EF3}" dt="2026-09-03T00:45:15.501" v="68" actId="5793"/>
          <ac:spMkLst>
            <pc:docMk/>
            <pc:sldMk cId="3883426534" sldId="957"/>
            <ac:spMk id="58" creationId="{DDA3B02A-5493-7091-57C1-6241D4A67A42}"/>
          </ac:spMkLst>
        </pc:spChg>
        <pc:picChg chg="mod">
          <ac:chgData name="Karyn Johnson" userId="5b537da3-8fe8-412d-8c65-21230afc46da" providerId="ADAL" clId="{A53621E3-B3A3-5D45-82BB-740FE3191EF3}" dt="2026-09-03T00:45:20.382" v="69" actId="1076"/>
          <ac:picMkLst>
            <pc:docMk/>
            <pc:sldMk cId="3883426534" sldId="957"/>
            <ac:picMk id="2" creationId="{C69689D7-87F7-3088-F135-667337EE0BDB}"/>
          </ac:picMkLst>
        </pc:picChg>
      </pc:sldChg>
      <pc:sldChg chg="modSp mod">
        <pc:chgData name="Karyn Johnson" userId="5b537da3-8fe8-412d-8c65-21230afc46da" providerId="ADAL" clId="{A53621E3-B3A3-5D45-82BB-740FE3191EF3}" dt="2026-09-03T00:50:37.194" v="100" actId="12"/>
        <pc:sldMkLst>
          <pc:docMk/>
          <pc:sldMk cId="199610197" sldId="958"/>
        </pc:sldMkLst>
        <pc:spChg chg="mod">
          <ac:chgData name="Karyn Johnson" userId="5b537da3-8fe8-412d-8c65-21230afc46da" providerId="ADAL" clId="{A53621E3-B3A3-5D45-82BB-740FE3191EF3}" dt="2026-09-03T00:50:37.194" v="100" actId="12"/>
          <ac:spMkLst>
            <pc:docMk/>
            <pc:sldMk cId="199610197" sldId="958"/>
            <ac:spMk id="58" creationId="{CE6D3912-F342-211E-612B-9B375498D19C}"/>
          </ac:spMkLst>
        </pc:spChg>
      </pc:sldChg>
      <pc:sldChg chg="modSp mod">
        <pc:chgData name="Karyn Johnson" userId="5b537da3-8fe8-412d-8c65-21230afc46da" providerId="ADAL" clId="{A53621E3-B3A3-5D45-82BB-740FE3191EF3}" dt="2026-09-03T00:45:25.092" v="70" actId="5793"/>
        <pc:sldMkLst>
          <pc:docMk/>
          <pc:sldMk cId="2632721455" sldId="959"/>
        </pc:sldMkLst>
        <pc:spChg chg="mod">
          <ac:chgData name="Karyn Johnson" userId="5b537da3-8fe8-412d-8c65-21230afc46da" providerId="ADAL" clId="{A53621E3-B3A3-5D45-82BB-740FE3191EF3}" dt="2026-09-03T00:45:25.092" v="70" actId="5793"/>
          <ac:spMkLst>
            <pc:docMk/>
            <pc:sldMk cId="2632721455" sldId="959"/>
            <ac:spMk id="58" creationId="{B228AA79-304F-9EBF-4D1A-5454CBCA1E6A}"/>
          </ac:spMkLst>
        </pc:spChg>
      </pc:sldChg>
      <pc:sldChg chg="modSp mod">
        <pc:chgData name="Karyn Johnson" userId="5b537da3-8fe8-412d-8c65-21230afc46da" providerId="ADAL" clId="{A53621E3-B3A3-5D45-82BB-740FE3191EF3}" dt="2026-09-03T00:45:37.224" v="71" actId="5793"/>
        <pc:sldMkLst>
          <pc:docMk/>
          <pc:sldMk cId="3666453761" sldId="961"/>
        </pc:sldMkLst>
        <pc:spChg chg="mod">
          <ac:chgData name="Karyn Johnson" userId="5b537da3-8fe8-412d-8c65-21230afc46da" providerId="ADAL" clId="{A53621E3-B3A3-5D45-82BB-740FE3191EF3}" dt="2026-09-03T00:45:37.224" v="71" actId="5793"/>
          <ac:spMkLst>
            <pc:docMk/>
            <pc:sldMk cId="3666453761" sldId="961"/>
            <ac:spMk id="58" creationId="{1595A09A-E27D-681B-E6D6-F27D2E872AA6}"/>
          </ac:spMkLst>
        </pc:spChg>
      </pc:sldChg>
      <pc:sldChg chg="modSp mod">
        <pc:chgData name="Karyn Johnson" userId="5b537da3-8fe8-412d-8c65-21230afc46da" providerId="ADAL" clId="{A53621E3-B3A3-5D45-82BB-740FE3191EF3}" dt="2026-09-03T00:46:31.150" v="78" actId="5793"/>
        <pc:sldMkLst>
          <pc:docMk/>
          <pc:sldMk cId="2142699613" sldId="962"/>
        </pc:sldMkLst>
        <pc:spChg chg="mod">
          <ac:chgData name="Karyn Johnson" userId="5b537da3-8fe8-412d-8c65-21230afc46da" providerId="ADAL" clId="{A53621E3-B3A3-5D45-82BB-740FE3191EF3}" dt="2026-09-03T00:46:31.150" v="78" actId="5793"/>
          <ac:spMkLst>
            <pc:docMk/>
            <pc:sldMk cId="2142699613" sldId="962"/>
            <ac:spMk id="58" creationId="{EA030642-BB9D-0A39-F8E4-550365D5A82D}"/>
          </ac:spMkLst>
        </pc:spChg>
      </pc:sldChg>
      <pc:sldChg chg="modSp mod">
        <pc:chgData name="Karyn Johnson" userId="5b537da3-8fe8-412d-8c65-21230afc46da" providerId="ADAL" clId="{A53621E3-B3A3-5D45-82BB-740FE3191EF3}" dt="2026-09-03T00:45:51.656" v="73" actId="20577"/>
        <pc:sldMkLst>
          <pc:docMk/>
          <pc:sldMk cId="1575743897" sldId="963"/>
        </pc:sldMkLst>
        <pc:spChg chg="mod">
          <ac:chgData name="Karyn Johnson" userId="5b537da3-8fe8-412d-8c65-21230afc46da" providerId="ADAL" clId="{A53621E3-B3A3-5D45-82BB-740FE3191EF3}" dt="2026-09-03T00:45:51.656" v="73" actId="20577"/>
          <ac:spMkLst>
            <pc:docMk/>
            <pc:sldMk cId="1575743897" sldId="963"/>
            <ac:spMk id="58" creationId="{E04EC02A-90CA-BE16-1D37-8174CD915D4A}"/>
          </ac:spMkLst>
        </pc:spChg>
      </pc:sldChg>
      <pc:sldChg chg="modSp mod">
        <pc:chgData name="Karyn Johnson" userId="5b537da3-8fe8-412d-8c65-21230afc46da" providerId="ADAL" clId="{A53621E3-B3A3-5D45-82BB-740FE3191EF3}" dt="2026-09-03T00:46:22.504" v="76" actId="20577"/>
        <pc:sldMkLst>
          <pc:docMk/>
          <pc:sldMk cId="3834534312" sldId="964"/>
        </pc:sldMkLst>
        <pc:spChg chg="mod">
          <ac:chgData name="Karyn Johnson" userId="5b537da3-8fe8-412d-8c65-21230afc46da" providerId="ADAL" clId="{A53621E3-B3A3-5D45-82BB-740FE3191EF3}" dt="2026-09-03T00:46:22.504" v="76" actId="20577"/>
          <ac:spMkLst>
            <pc:docMk/>
            <pc:sldMk cId="3834534312" sldId="964"/>
            <ac:spMk id="58" creationId="{B38655D1-AD78-98CD-C6D7-31193872FC79}"/>
          </ac:spMkLst>
        </pc:spChg>
        <pc:picChg chg="mod">
          <ac:chgData name="Karyn Johnson" userId="5b537da3-8fe8-412d-8c65-21230afc46da" providerId="ADAL" clId="{A53621E3-B3A3-5D45-82BB-740FE3191EF3}" dt="2026-09-03T00:46:19.832" v="75" actId="1076"/>
          <ac:picMkLst>
            <pc:docMk/>
            <pc:sldMk cId="3834534312" sldId="964"/>
            <ac:picMk id="2" creationId="{14A704FE-736F-C17A-CF5A-1195EC8F7F11}"/>
          </ac:picMkLst>
        </pc:picChg>
      </pc:sldChg>
      <pc:sldChg chg="modSp mod">
        <pc:chgData name="Karyn Johnson" userId="5b537da3-8fe8-412d-8c65-21230afc46da" providerId="ADAL" clId="{A53621E3-B3A3-5D45-82BB-740FE3191EF3}" dt="2026-09-03T00:50:03.982" v="99" actId="11"/>
        <pc:sldMkLst>
          <pc:docMk/>
          <pc:sldMk cId="3679504449" sldId="965"/>
        </pc:sldMkLst>
        <pc:spChg chg="mod">
          <ac:chgData name="Karyn Johnson" userId="5b537da3-8fe8-412d-8c65-21230afc46da" providerId="ADAL" clId="{A53621E3-B3A3-5D45-82BB-740FE3191EF3}" dt="2026-09-03T00:50:03.982" v="99" actId="11"/>
          <ac:spMkLst>
            <pc:docMk/>
            <pc:sldMk cId="3679504449" sldId="965"/>
            <ac:spMk id="58" creationId="{FC5BDEE6-8566-792E-61F1-10B21FD61157}"/>
          </ac:spMkLst>
        </pc:spChg>
      </pc:sldChg>
      <pc:sldChg chg="modSp mod">
        <pc:chgData name="Karyn Johnson" userId="5b537da3-8fe8-412d-8c65-21230afc46da" providerId="ADAL" clId="{A53621E3-B3A3-5D45-82BB-740FE3191EF3}" dt="2026-09-03T00:47:35.488" v="84" actId="5793"/>
        <pc:sldMkLst>
          <pc:docMk/>
          <pc:sldMk cId="1681460065" sldId="966"/>
        </pc:sldMkLst>
        <pc:spChg chg="mod">
          <ac:chgData name="Karyn Johnson" userId="5b537da3-8fe8-412d-8c65-21230afc46da" providerId="ADAL" clId="{A53621E3-B3A3-5D45-82BB-740FE3191EF3}" dt="2026-09-03T00:47:35.488" v="84" actId="5793"/>
          <ac:spMkLst>
            <pc:docMk/>
            <pc:sldMk cId="1681460065" sldId="966"/>
            <ac:spMk id="58" creationId="{1BCECFCC-D238-2AE1-2C1F-129EAEA13BEC}"/>
          </ac:spMkLst>
        </pc:spChg>
      </pc:sldChg>
      <pc:sldChg chg="modSp mod">
        <pc:chgData name="Karyn Johnson" userId="5b537da3-8fe8-412d-8c65-21230afc46da" providerId="ADAL" clId="{A53621E3-B3A3-5D45-82BB-740FE3191EF3}" dt="2026-09-03T00:47:46.779" v="86" actId="20577"/>
        <pc:sldMkLst>
          <pc:docMk/>
          <pc:sldMk cId="2849397517" sldId="967"/>
        </pc:sldMkLst>
        <pc:spChg chg="mod">
          <ac:chgData name="Karyn Johnson" userId="5b537da3-8fe8-412d-8c65-21230afc46da" providerId="ADAL" clId="{A53621E3-B3A3-5D45-82BB-740FE3191EF3}" dt="2026-09-03T00:47:46.779" v="86" actId="20577"/>
          <ac:spMkLst>
            <pc:docMk/>
            <pc:sldMk cId="2849397517" sldId="967"/>
            <ac:spMk id="58" creationId="{E41BF39C-C3B3-B3E6-D906-0AAF61CFFAE9}"/>
          </ac:spMkLst>
        </pc:spChg>
      </pc:sldChg>
      <pc:sldChg chg="modSp mod">
        <pc:chgData name="Karyn Johnson" userId="5b537da3-8fe8-412d-8c65-21230afc46da" providerId="ADAL" clId="{A53621E3-B3A3-5D45-82BB-740FE3191EF3}" dt="2026-09-03T00:48:41.526" v="93" actId="1076"/>
        <pc:sldMkLst>
          <pc:docMk/>
          <pc:sldMk cId="3645069210" sldId="968"/>
        </pc:sldMkLst>
        <pc:spChg chg="mod">
          <ac:chgData name="Karyn Johnson" userId="5b537da3-8fe8-412d-8c65-21230afc46da" providerId="ADAL" clId="{A53621E3-B3A3-5D45-82BB-740FE3191EF3}" dt="2026-09-03T00:48:41.526" v="93" actId="1076"/>
          <ac:spMkLst>
            <pc:docMk/>
            <pc:sldMk cId="3645069210" sldId="968"/>
            <ac:spMk id="58" creationId="{E6CC6066-BD1D-1717-159E-FA66642E8EA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D6F831-CAD1-4E81-2AD9-C3A27D62F4A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tifakt Element" panose="020B0503050000020004" pitchFamily="34" charset="77"/>
            </a:endParaRPr>
          </a:p>
        </p:txBody>
      </p:sp>
      <p:sp>
        <p:nvSpPr>
          <p:cNvPr id="3" name="Date Placeholder 2">
            <a:extLst>
              <a:ext uri="{FF2B5EF4-FFF2-40B4-BE49-F238E27FC236}">
                <a16:creationId xmlns:a16="http://schemas.microsoft.com/office/drawing/2014/main" id="{9C4D5D23-A9B3-01AC-1A62-150378DDB8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4CC413-B105-0841-B50F-2AAB328AB47D}" type="datetimeFigureOut">
              <a:rPr lang="en-US" smtClean="0">
                <a:latin typeface="Artifakt Element" panose="020B0503050000020004" pitchFamily="34" charset="77"/>
              </a:rPr>
              <a:t>9/3/26</a:t>
            </a:fld>
            <a:endParaRPr lang="en-US">
              <a:latin typeface="Artifakt Element" panose="020B0503050000020004" pitchFamily="34" charset="77"/>
            </a:endParaRPr>
          </a:p>
        </p:txBody>
      </p:sp>
      <p:sp>
        <p:nvSpPr>
          <p:cNvPr id="4" name="Footer Placeholder 3">
            <a:extLst>
              <a:ext uri="{FF2B5EF4-FFF2-40B4-BE49-F238E27FC236}">
                <a16:creationId xmlns:a16="http://schemas.microsoft.com/office/drawing/2014/main" id="{65F7BF05-8492-14B7-9358-F2EE3357E5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tifakt Element" panose="020B0503050000020004" pitchFamily="34" charset="77"/>
            </a:endParaRPr>
          </a:p>
        </p:txBody>
      </p:sp>
      <p:sp>
        <p:nvSpPr>
          <p:cNvPr id="5" name="Slide Number Placeholder 4">
            <a:extLst>
              <a:ext uri="{FF2B5EF4-FFF2-40B4-BE49-F238E27FC236}">
                <a16:creationId xmlns:a16="http://schemas.microsoft.com/office/drawing/2014/main" id="{9EE8D86D-F17F-FE3C-545C-4AB1BE29E66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61AF9B-751B-CE4B-8E7C-CC4CA2C1ADD7}" type="slidenum">
              <a:rPr lang="en-US" smtClean="0">
                <a:latin typeface="Artifakt Element" panose="020B0503050000020004" pitchFamily="34" charset="77"/>
              </a:rPr>
              <a:t>‹#›</a:t>
            </a:fld>
            <a:endParaRPr lang="en-US">
              <a:latin typeface="Artifakt Element" panose="020B0503050000020004" pitchFamily="34" charset="77"/>
            </a:endParaRPr>
          </a:p>
        </p:txBody>
      </p:sp>
    </p:spTree>
    <p:extLst>
      <p:ext uri="{BB962C8B-B14F-4D97-AF65-F5344CB8AC3E}">
        <p14:creationId xmlns:p14="http://schemas.microsoft.com/office/powerpoint/2010/main" val="249316610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tifakt Element" panose="020B05030500000200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tifakt Element" panose="020B0503050000020004" pitchFamily="34" charset="77"/>
              </a:defRPr>
            </a:lvl1pPr>
          </a:lstStyle>
          <a:p>
            <a:fld id="{2B73DB89-8C31-E547-9911-10E23883D61B}" type="datetimeFigureOut">
              <a:rPr lang="en-US" smtClean="0"/>
              <a:pPr/>
              <a:t>9/3/26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tifakt Element" panose="020B05030500000200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tifakt Element" panose="020B0503050000020004" pitchFamily="34" charset="77"/>
              </a:defRPr>
            </a:lvl1pPr>
          </a:lstStyle>
          <a:p>
            <a:fld id="{AD4B7B3C-D26E-B544-A776-A3AE7A302913}" type="slidenum">
              <a:rPr lang="en-US" smtClean="0"/>
              <a:pPr/>
              <a:t>‹#›</a:t>
            </a:fld>
            <a:endParaRPr lang="en-US"/>
          </a:p>
        </p:txBody>
      </p:sp>
    </p:spTree>
    <p:extLst>
      <p:ext uri="{BB962C8B-B14F-4D97-AF65-F5344CB8AC3E}">
        <p14:creationId xmlns:p14="http://schemas.microsoft.com/office/powerpoint/2010/main" val="412028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tifakt Element" panose="020B0503050000020004" pitchFamily="34" charset="77"/>
        <a:ea typeface="+mn-ea"/>
        <a:cs typeface="+mn-cs"/>
      </a:defRPr>
    </a:lvl1pPr>
    <a:lvl2pPr marL="457200" algn="l" defTabSz="914400" rtl="0" eaLnBrk="1" latinLnBrk="0" hangingPunct="1">
      <a:defRPr sz="1200" b="0" i="0" kern="1200">
        <a:solidFill>
          <a:schemeClr val="tx1"/>
        </a:solidFill>
        <a:latin typeface="Artifakt Element" panose="020B0503050000020004" pitchFamily="34" charset="77"/>
        <a:ea typeface="+mn-ea"/>
        <a:cs typeface="+mn-cs"/>
      </a:defRPr>
    </a:lvl2pPr>
    <a:lvl3pPr marL="914400" algn="l" defTabSz="914400" rtl="0" eaLnBrk="1" latinLnBrk="0" hangingPunct="1">
      <a:defRPr sz="1200" b="0" i="0" kern="1200">
        <a:solidFill>
          <a:schemeClr val="tx1"/>
        </a:solidFill>
        <a:latin typeface="Artifakt Element" panose="020B0503050000020004" pitchFamily="34" charset="77"/>
        <a:ea typeface="+mn-ea"/>
        <a:cs typeface="+mn-cs"/>
      </a:defRPr>
    </a:lvl3pPr>
    <a:lvl4pPr marL="1371600" algn="l" defTabSz="914400" rtl="0" eaLnBrk="1" latinLnBrk="0" hangingPunct="1">
      <a:defRPr sz="1200" b="0" i="0" kern="1200">
        <a:solidFill>
          <a:schemeClr val="tx1"/>
        </a:solidFill>
        <a:latin typeface="Artifakt Element" panose="020B0503050000020004" pitchFamily="34" charset="77"/>
        <a:ea typeface="+mn-ea"/>
        <a:cs typeface="+mn-cs"/>
      </a:defRPr>
    </a:lvl4pPr>
    <a:lvl5pPr marL="1828800" algn="l" defTabSz="914400" rtl="0" eaLnBrk="1" latinLnBrk="0" hangingPunct="1">
      <a:defRPr sz="1200" b="0" i="0" kern="1200">
        <a:solidFill>
          <a:schemeClr val="tx1"/>
        </a:solidFill>
        <a:latin typeface="Artifakt Element" panose="020B05030500000200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53A05-0B0F-8752-88D2-E23706FAB1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1761E8-72B6-0BA5-E0D5-1653E0B61C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03A62-CBEA-DAC0-3D8C-E9FCC7EF35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0367B16-F57D-92D4-1C63-666B80E6B313}"/>
              </a:ext>
            </a:extLst>
          </p:cNvPr>
          <p:cNvSpPr>
            <a:spLocks noGrp="1"/>
          </p:cNvSpPr>
          <p:nvPr>
            <p:ph type="sldNum" sz="quarter" idx="5"/>
          </p:nvPr>
        </p:nvSpPr>
        <p:spPr/>
        <p:txBody>
          <a:bodyPr/>
          <a:lstStyle/>
          <a:p>
            <a:fld id="{0B509F8D-AC7F-834B-A1E5-1861C09894EA}" type="slidenum">
              <a:rPr lang="en-US" smtClean="0"/>
              <a:t>3</a:t>
            </a:fld>
            <a:endParaRPr lang="en-US" dirty="0"/>
          </a:p>
        </p:txBody>
      </p:sp>
    </p:spTree>
    <p:extLst>
      <p:ext uri="{BB962C8B-B14F-4D97-AF65-F5344CB8AC3E}">
        <p14:creationId xmlns:p14="http://schemas.microsoft.com/office/powerpoint/2010/main" val="1145666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8FD0A-ADB7-45C2-322D-FF52CC6BE1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000F8D-8DBA-F72C-545A-8D4111ECBF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16CF2B-81E8-F40A-4E39-809029B1218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6CCEFB-B607-96BB-A724-EA7AB63AD02B}"/>
              </a:ext>
            </a:extLst>
          </p:cNvPr>
          <p:cNvSpPr>
            <a:spLocks noGrp="1"/>
          </p:cNvSpPr>
          <p:nvPr>
            <p:ph type="sldNum" sz="quarter" idx="5"/>
          </p:nvPr>
        </p:nvSpPr>
        <p:spPr/>
        <p:txBody>
          <a:bodyPr/>
          <a:lstStyle/>
          <a:p>
            <a:fld id="{0B509F8D-AC7F-834B-A1E5-1861C09894EA}" type="slidenum">
              <a:rPr lang="en-US" smtClean="0"/>
              <a:t>12</a:t>
            </a:fld>
            <a:endParaRPr lang="en-US" dirty="0"/>
          </a:p>
        </p:txBody>
      </p:sp>
    </p:spTree>
    <p:extLst>
      <p:ext uri="{BB962C8B-B14F-4D97-AF65-F5344CB8AC3E}">
        <p14:creationId xmlns:p14="http://schemas.microsoft.com/office/powerpoint/2010/main" val="704422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0AD033-A2A6-AC23-AF54-EB8EE9BADA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AE2A75-D441-6F8D-3724-1B395325E2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145AB-CB28-2130-28D9-C555F34DC82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35CA86-B52D-2E2B-EAA8-218DE347DAAF}"/>
              </a:ext>
            </a:extLst>
          </p:cNvPr>
          <p:cNvSpPr>
            <a:spLocks noGrp="1"/>
          </p:cNvSpPr>
          <p:nvPr>
            <p:ph type="sldNum" sz="quarter" idx="5"/>
          </p:nvPr>
        </p:nvSpPr>
        <p:spPr/>
        <p:txBody>
          <a:bodyPr/>
          <a:lstStyle/>
          <a:p>
            <a:fld id="{0B509F8D-AC7F-834B-A1E5-1861C09894EA}" type="slidenum">
              <a:rPr lang="en-US" smtClean="0"/>
              <a:t>13</a:t>
            </a:fld>
            <a:endParaRPr lang="en-US" dirty="0"/>
          </a:p>
        </p:txBody>
      </p:sp>
    </p:spTree>
    <p:extLst>
      <p:ext uri="{BB962C8B-B14F-4D97-AF65-F5344CB8AC3E}">
        <p14:creationId xmlns:p14="http://schemas.microsoft.com/office/powerpoint/2010/main" val="337219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C1155-0D3F-A049-F72F-572399B925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2912BC-CC79-2645-F6EB-565C29B564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098FC5-2F58-E66E-5B04-D5C01CBEFCD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0467DBF7-D675-81B0-6730-3CFA4150078A}"/>
              </a:ext>
            </a:extLst>
          </p:cNvPr>
          <p:cNvSpPr>
            <a:spLocks noGrp="1"/>
          </p:cNvSpPr>
          <p:nvPr>
            <p:ph type="sldNum" sz="quarter" idx="5"/>
          </p:nvPr>
        </p:nvSpPr>
        <p:spPr/>
        <p:txBody>
          <a:bodyPr/>
          <a:lstStyle/>
          <a:p>
            <a:fld id="{0B509F8D-AC7F-834B-A1E5-1861C09894EA}" type="slidenum">
              <a:rPr lang="en-US" smtClean="0"/>
              <a:t>14</a:t>
            </a:fld>
            <a:endParaRPr lang="en-US" dirty="0"/>
          </a:p>
        </p:txBody>
      </p:sp>
    </p:spTree>
    <p:extLst>
      <p:ext uri="{BB962C8B-B14F-4D97-AF65-F5344CB8AC3E}">
        <p14:creationId xmlns:p14="http://schemas.microsoft.com/office/powerpoint/2010/main" val="27737678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272F4-E2F3-DC01-2358-8928C6DE25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DEBA2A-A887-C522-464D-A0DC9A37B2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4A118C-09FF-B754-FF73-4502D88E414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4A49A7B-779A-D175-FE8C-6A73B9E92FAA}"/>
              </a:ext>
            </a:extLst>
          </p:cNvPr>
          <p:cNvSpPr>
            <a:spLocks noGrp="1"/>
          </p:cNvSpPr>
          <p:nvPr>
            <p:ph type="sldNum" sz="quarter" idx="5"/>
          </p:nvPr>
        </p:nvSpPr>
        <p:spPr/>
        <p:txBody>
          <a:bodyPr/>
          <a:lstStyle/>
          <a:p>
            <a:fld id="{0B509F8D-AC7F-834B-A1E5-1861C09894EA}" type="slidenum">
              <a:rPr lang="en-US" smtClean="0"/>
              <a:t>15</a:t>
            </a:fld>
            <a:endParaRPr lang="en-US" dirty="0"/>
          </a:p>
        </p:txBody>
      </p:sp>
    </p:spTree>
    <p:extLst>
      <p:ext uri="{BB962C8B-B14F-4D97-AF65-F5344CB8AC3E}">
        <p14:creationId xmlns:p14="http://schemas.microsoft.com/office/powerpoint/2010/main" val="1411540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86D11-5DB6-7D41-05CD-E8A57A62BA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C75F6A-A5E9-E9F4-C197-0FB2ABF852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A059C7-57A6-7357-2339-7BD875B05B7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E6C8DC-99D0-5044-DCB0-0955C84C14A8}"/>
              </a:ext>
            </a:extLst>
          </p:cNvPr>
          <p:cNvSpPr>
            <a:spLocks noGrp="1"/>
          </p:cNvSpPr>
          <p:nvPr>
            <p:ph type="sldNum" sz="quarter" idx="5"/>
          </p:nvPr>
        </p:nvSpPr>
        <p:spPr/>
        <p:txBody>
          <a:bodyPr/>
          <a:lstStyle/>
          <a:p>
            <a:fld id="{0B509F8D-AC7F-834B-A1E5-1861C09894EA}" type="slidenum">
              <a:rPr lang="en-US" smtClean="0"/>
              <a:t>16</a:t>
            </a:fld>
            <a:endParaRPr lang="en-US" dirty="0"/>
          </a:p>
        </p:txBody>
      </p:sp>
    </p:spTree>
    <p:extLst>
      <p:ext uri="{BB962C8B-B14F-4D97-AF65-F5344CB8AC3E}">
        <p14:creationId xmlns:p14="http://schemas.microsoft.com/office/powerpoint/2010/main" val="3025812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71751-E6B3-327C-9FCD-A4265F2A2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92943A-4958-EAFE-32BD-772F640CF0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7BAC4-22B4-42A4-7598-EA2061609D1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24C7DDE-69F0-5C58-F97B-3D627A5B74FB}"/>
              </a:ext>
            </a:extLst>
          </p:cNvPr>
          <p:cNvSpPr>
            <a:spLocks noGrp="1"/>
          </p:cNvSpPr>
          <p:nvPr>
            <p:ph type="sldNum" sz="quarter" idx="5"/>
          </p:nvPr>
        </p:nvSpPr>
        <p:spPr/>
        <p:txBody>
          <a:bodyPr/>
          <a:lstStyle/>
          <a:p>
            <a:fld id="{0B509F8D-AC7F-834B-A1E5-1861C09894EA}" type="slidenum">
              <a:rPr lang="en-US" smtClean="0"/>
              <a:t>17</a:t>
            </a:fld>
            <a:endParaRPr lang="en-US" dirty="0"/>
          </a:p>
        </p:txBody>
      </p:sp>
    </p:spTree>
    <p:extLst>
      <p:ext uri="{BB962C8B-B14F-4D97-AF65-F5344CB8AC3E}">
        <p14:creationId xmlns:p14="http://schemas.microsoft.com/office/powerpoint/2010/main" val="3234252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E41BC-2EB5-D935-B963-9BE0E27A18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5F2490-D8F1-7102-0991-9357154DF0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D2E676-9072-CAB9-7102-36065D438FC0}"/>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ABDB93D-F6A1-29E1-E709-F77320CC93B2}"/>
              </a:ext>
            </a:extLst>
          </p:cNvPr>
          <p:cNvSpPr>
            <a:spLocks noGrp="1"/>
          </p:cNvSpPr>
          <p:nvPr>
            <p:ph type="sldNum" sz="quarter" idx="5"/>
          </p:nvPr>
        </p:nvSpPr>
        <p:spPr/>
        <p:txBody>
          <a:bodyPr/>
          <a:lstStyle/>
          <a:p>
            <a:fld id="{0B509F8D-AC7F-834B-A1E5-1861C09894EA}" type="slidenum">
              <a:rPr lang="en-US" smtClean="0"/>
              <a:t>18</a:t>
            </a:fld>
            <a:endParaRPr lang="en-US" dirty="0"/>
          </a:p>
        </p:txBody>
      </p:sp>
    </p:spTree>
    <p:extLst>
      <p:ext uri="{BB962C8B-B14F-4D97-AF65-F5344CB8AC3E}">
        <p14:creationId xmlns:p14="http://schemas.microsoft.com/office/powerpoint/2010/main" val="4256247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D2F7D-99DB-4A26-0327-C812409AE0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E52E34-1CC5-5D5F-8AF3-D408EEA6D9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EECE87-6F36-D746-721D-F5E89C668E6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F3E79CEE-0FDE-2E7C-8822-F88A53CA2BE6}"/>
              </a:ext>
            </a:extLst>
          </p:cNvPr>
          <p:cNvSpPr>
            <a:spLocks noGrp="1"/>
          </p:cNvSpPr>
          <p:nvPr>
            <p:ph type="sldNum" sz="quarter" idx="5"/>
          </p:nvPr>
        </p:nvSpPr>
        <p:spPr/>
        <p:txBody>
          <a:bodyPr/>
          <a:lstStyle/>
          <a:p>
            <a:fld id="{0B509F8D-AC7F-834B-A1E5-1861C09894EA}" type="slidenum">
              <a:rPr lang="en-US" smtClean="0"/>
              <a:t>19</a:t>
            </a:fld>
            <a:endParaRPr lang="en-US" dirty="0"/>
          </a:p>
        </p:txBody>
      </p:sp>
    </p:spTree>
    <p:extLst>
      <p:ext uri="{BB962C8B-B14F-4D97-AF65-F5344CB8AC3E}">
        <p14:creationId xmlns:p14="http://schemas.microsoft.com/office/powerpoint/2010/main" val="812722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52943-3DDE-DE3D-8034-871A10F2C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422E95-6133-341D-92CB-3DF81064C6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19345-D1E9-3BDD-4869-679BDCB8DE9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DEE63FF-4BF6-BB77-4876-ABEB640FC5D3}"/>
              </a:ext>
            </a:extLst>
          </p:cNvPr>
          <p:cNvSpPr>
            <a:spLocks noGrp="1"/>
          </p:cNvSpPr>
          <p:nvPr>
            <p:ph type="sldNum" sz="quarter" idx="5"/>
          </p:nvPr>
        </p:nvSpPr>
        <p:spPr/>
        <p:txBody>
          <a:bodyPr/>
          <a:lstStyle/>
          <a:p>
            <a:fld id="{0B509F8D-AC7F-834B-A1E5-1861C09894EA}" type="slidenum">
              <a:rPr lang="en-US" smtClean="0"/>
              <a:t>20</a:t>
            </a:fld>
            <a:endParaRPr lang="en-US" dirty="0"/>
          </a:p>
        </p:txBody>
      </p:sp>
    </p:spTree>
    <p:extLst>
      <p:ext uri="{BB962C8B-B14F-4D97-AF65-F5344CB8AC3E}">
        <p14:creationId xmlns:p14="http://schemas.microsoft.com/office/powerpoint/2010/main" val="3761456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EAE6E-98C5-34A7-98D3-910ED1174C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250C54-62DA-85AD-741E-7C8556A809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E111CF-E94B-50AC-E1DD-926704A3532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E54DF3F-6BF2-55D2-8BF4-38C1B680251D}"/>
              </a:ext>
            </a:extLst>
          </p:cNvPr>
          <p:cNvSpPr>
            <a:spLocks noGrp="1"/>
          </p:cNvSpPr>
          <p:nvPr>
            <p:ph type="sldNum" sz="quarter" idx="5"/>
          </p:nvPr>
        </p:nvSpPr>
        <p:spPr/>
        <p:txBody>
          <a:bodyPr/>
          <a:lstStyle/>
          <a:p>
            <a:fld id="{0B509F8D-AC7F-834B-A1E5-1861C09894EA}" type="slidenum">
              <a:rPr lang="en-US" smtClean="0"/>
              <a:t>21</a:t>
            </a:fld>
            <a:endParaRPr lang="en-US" dirty="0"/>
          </a:p>
        </p:txBody>
      </p:sp>
    </p:spTree>
    <p:extLst>
      <p:ext uri="{BB962C8B-B14F-4D97-AF65-F5344CB8AC3E}">
        <p14:creationId xmlns:p14="http://schemas.microsoft.com/office/powerpoint/2010/main" val="46209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9FD2E-49A8-A46E-8B8F-98B28FB7AE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28CB6A-B1E0-66CA-C6BF-3FB7BA77D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DDCEA-D405-04F3-84ED-67B1D519E3B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982B419-C854-5E2F-9517-FCDF659A1C8F}"/>
              </a:ext>
            </a:extLst>
          </p:cNvPr>
          <p:cNvSpPr>
            <a:spLocks noGrp="1"/>
          </p:cNvSpPr>
          <p:nvPr>
            <p:ph type="sldNum" sz="quarter" idx="5"/>
          </p:nvPr>
        </p:nvSpPr>
        <p:spPr/>
        <p:txBody>
          <a:bodyPr/>
          <a:lstStyle/>
          <a:p>
            <a:fld id="{0B509F8D-AC7F-834B-A1E5-1861C09894EA}" type="slidenum">
              <a:rPr lang="en-US" smtClean="0"/>
              <a:t>4</a:t>
            </a:fld>
            <a:endParaRPr lang="en-US" dirty="0"/>
          </a:p>
        </p:txBody>
      </p:sp>
    </p:spTree>
    <p:extLst>
      <p:ext uri="{BB962C8B-B14F-4D97-AF65-F5344CB8AC3E}">
        <p14:creationId xmlns:p14="http://schemas.microsoft.com/office/powerpoint/2010/main" val="2754770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16092-A44E-20F3-3EA1-FF0285EF3C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635593-7CE9-FF1D-8C1D-83F2152567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50A057-C5E5-65B4-718E-55EBE16F91F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CDE71FD-2583-22A9-3F0E-62F8B3DC2378}"/>
              </a:ext>
            </a:extLst>
          </p:cNvPr>
          <p:cNvSpPr>
            <a:spLocks noGrp="1"/>
          </p:cNvSpPr>
          <p:nvPr>
            <p:ph type="sldNum" sz="quarter" idx="5"/>
          </p:nvPr>
        </p:nvSpPr>
        <p:spPr/>
        <p:txBody>
          <a:bodyPr/>
          <a:lstStyle/>
          <a:p>
            <a:fld id="{0B509F8D-AC7F-834B-A1E5-1861C09894EA}" type="slidenum">
              <a:rPr lang="en-US" smtClean="0"/>
              <a:t>22</a:t>
            </a:fld>
            <a:endParaRPr lang="en-US" dirty="0"/>
          </a:p>
        </p:txBody>
      </p:sp>
    </p:spTree>
    <p:extLst>
      <p:ext uri="{BB962C8B-B14F-4D97-AF65-F5344CB8AC3E}">
        <p14:creationId xmlns:p14="http://schemas.microsoft.com/office/powerpoint/2010/main" val="2770259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7FBDA-86ED-EC41-A9E4-3E22C6C5BB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9D8D49-2D39-BA17-5E15-0625B1DF5F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6CF77-11EE-8B07-33F4-28A24FED23E8}"/>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CF6DCF5-868B-9681-F79A-EBC8F3738530}"/>
              </a:ext>
            </a:extLst>
          </p:cNvPr>
          <p:cNvSpPr>
            <a:spLocks noGrp="1"/>
          </p:cNvSpPr>
          <p:nvPr>
            <p:ph type="sldNum" sz="quarter" idx="5"/>
          </p:nvPr>
        </p:nvSpPr>
        <p:spPr/>
        <p:txBody>
          <a:bodyPr/>
          <a:lstStyle/>
          <a:p>
            <a:fld id="{0B509F8D-AC7F-834B-A1E5-1861C09894EA}" type="slidenum">
              <a:rPr lang="en-US" smtClean="0"/>
              <a:t>23</a:t>
            </a:fld>
            <a:endParaRPr lang="en-US" dirty="0"/>
          </a:p>
        </p:txBody>
      </p:sp>
    </p:spTree>
    <p:extLst>
      <p:ext uri="{BB962C8B-B14F-4D97-AF65-F5344CB8AC3E}">
        <p14:creationId xmlns:p14="http://schemas.microsoft.com/office/powerpoint/2010/main" val="36798693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8F62E-503C-E421-1946-1CEFD039E5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3C0BD-8719-D594-CE52-2B2FA4C6F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FE8620-359F-1541-BECE-84A39DFBEACE}"/>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6456EEB-579A-D59B-AA4C-013D2C9AFE2F}"/>
              </a:ext>
            </a:extLst>
          </p:cNvPr>
          <p:cNvSpPr>
            <a:spLocks noGrp="1"/>
          </p:cNvSpPr>
          <p:nvPr>
            <p:ph type="sldNum" sz="quarter" idx="5"/>
          </p:nvPr>
        </p:nvSpPr>
        <p:spPr/>
        <p:txBody>
          <a:bodyPr/>
          <a:lstStyle/>
          <a:p>
            <a:fld id="{0B509F8D-AC7F-834B-A1E5-1861C09894EA}" type="slidenum">
              <a:rPr lang="en-US" smtClean="0"/>
              <a:t>24</a:t>
            </a:fld>
            <a:endParaRPr lang="en-US" dirty="0"/>
          </a:p>
        </p:txBody>
      </p:sp>
    </p:spTree>
    <p:extLst>
      <p:ext uri="{BB962C8B-B14F-4D97-AF65-F5344CB8AC3E}">
        <p14:creationId xmlns:p14="http://schemas.microsoft.com/office/powerpoint/2010/main" val="1028221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124A8-DA10-F09D-F9FE-7DF37493D9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CF6E63-938C-9F34-EEB2-7DFBBE6207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22101-2FBB-104A-5CD2-E08425178FD4}"/>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902DE87-FF86-3C2E-1659-4FF5A6605FD7}"/>
              </a:ext>
            </a:extLst>
          </p:cNvPr>
          <p:cNvSpPr>
            <a:spLocks noGrp="1"/>
          </p:cNvSpPr>
          <p:nvPr>
            <p:ph type="sldNum" sz="quarter" idx="5"/>
          </p:nvPr>
        </p:nvSpPr>
        <p:spPr/>
        <p:txBody>
          <a:bodyPr/>
          <a:lstStyle/>
          <a:p>
            <a:fld id="{0B509F8D-AC7F-834B-A1E5-1861C09894EA}" type="slidenum">
              <a:rPr lang="en-US" smtClean="0"/>
              <a:t>25</a:t>
            </a:fld>
            <a:endParaRPr lang="en-US" dirty="0"/>
          </a:p>
        </p:txBody>
      </p:sp>
    </p:spTree>
    <p:extLst>
      <p:ext uri="{BB962C8B-B14F-4D97-AF65-F5344CB8AC3E}">
        <p14:creationId xmlns:p14="http://schemas.microsoft.com/office/powerpoint/2010/main" val="38207159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CDF65-E2A0-08F4-3452-96B7F5EDA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A0615D-140B-D887-E77B-6FAD3A2BA0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B85269-4E1C-4215-AFFF-E6CAFC703F6D}"/>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C9CA0708-449B-CCD3-08F4-40E35A4E991E}"/>
              </a:ext>
            </a:extLst>
          </p:cNvPr>
          <p:cNvSpPr>
            <a:spLocks noGrp="1"/>
          </p:cNvSpPr>
          <p:nvPr>
            <p:ph type="sldNum" sz="quarter" idx="5"/>
          </p:nvPr>
        </p:nvSpPr>
        <p:spPr/>
        <p:txBody>
          <a:bodyPr/>
          <a:lstStyle/>
          <a:p>
            <a:fld id="{0B509F8D-AC7F-834B-A1E5-1861C09894EA}" type="slidenum">
              <a:rPr lang="en-US" smtClean="0"/>
              <a:t>26</a:t>
            </a:fld>
            <a:endParaRPr lang="en-US" dirty="0"/>
          </a:p>
        </p:txBody>
      </p:sp>
    </p:spTree>
    <p:extLst>
      <p:ext uri="{BB962C8B-B14F-4D97-AF65-F5344CB8AC3E}">
        <p14:creationId xmlns:p14="http://schemas.microsoft.com/office/powerpoint/2010/main" val="806510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3D513-A9CC-AA00-DE36-162E22FFA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4A292C-AF1D-8F1A-C226-87038DB37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ED9530-63C0-D747-5D82-9C6BC293D10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AF42D23-0931-3551-5891-57610F5AC7E9}"/>
              </a:ext>
            </a:extLst>
          </p:cNvPr>
          <p:cNvSpPr>
            <a:spLocks noGrp="1"/>
          </p:cNvSpPr>
          <p:nvPr>
            <p:ph type="sldNum" sz="quarter" idx="5"/>
          </p:nvPr>
        </p:nvSpPr>
        <p:spPr/>
        <p:txBody>
          <a:bodyPr/>
          <a:lstStyle/>
          <a:p>
            <a:fld id="{0B509F8D-AC7F-834B-A1E5-1861C09894EA}" type="slidenum">
              <a:rPr lang="en-US" smtClean="0"/>
              <a:t>27</a:t>
            </a:fld>
            <a:endParaRPr lang="en-US" dirty="0"/>
          </a:p>
        </p:txBody>
      </p:sp>
    </p:spTree>
    <p:extLst>
      <p:ext uri="{BB962C8B-B14F-4D97-AF65-F5344CB8AC3E}">
        <p14:creationId xmlns:p14="http://schemas.microsoft.com/office/powerpoint/2010/main" val="1701025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F3DDC-2D86-3A0A-AA83-FE4134FE5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CE2F18-16FF-AACC-63AB-360937760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838951-48EB-C8DF-FAF7-E68644D90FA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23A4DCF-6508-FE96-0E52-2DFC227A7995}"/>
              </a:ext>
            </a:extLst>
          </p:cNvPr>
          <p:cNvSpPr>
            <a:spLocks noGrp="1"/>
          </p:cNvSpPr>
          <p:nvPr>
            <p:ph type="sldNum" sz="quarter" idx="5"/>
          </p:nvPr>
        </p:nvSpPr>
        <p:spPr/>
        <p:txBody>
          <a:bodyPr/>
          <a:lstStyle/>
          <a:p>
            <a:fld id="{0B509F8D-AC7F-834B-A1E5-1861C09894EA}" type="slidenum">
              <a:rPr lang="en-US" smtClean="0"/>
              <a:t>28</a:t>
            </a:fld>
            <a:endParaRPr lang="en-US" dirty="0"/>
          </a:p>
        </p:txBody>
      </p:sp>
    </p:spTree>
    <p:extLst>
      <p:ext uri="{BB962C8B-B14F-4D97-AF65-F5344CB8AC3E}">
        <p14:creationId xmlns:p14="http://schemas.microsoft.com/office/powerpoint/2010/main" val="49382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999DB-F6A4-CFAD-068D-61D7D8741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4AD2D-A4E2-4B85-F6EC-80DCC20DF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586083-D675-EC2C-5231-FAC77E75C2DC}"/>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FB97DA6-1FC3-0930-12B4-ECEB6282EEBA}"/>
              </a:ext>
            </a:extLst>
          </p:cNvPr>
          <p:cNvSpPr>
            <a:spLocks noGrp="1"/>
          </p:cNvSpPr>
          <p:nvPr>
            <p:ph type="sldNum" sz="quarter" idx="5"/>
          </p:nvPr>
        </p:nvSpPr>
        <p:spPr/>
        <p:txBody>
          <a:bodyPr/>
          <a:lstStyle/>
          <a:p>
            <a:fld id="{0B509F8D-AC7F-834B-A1E5-1861C09894EA}" type="slidenum">
              <a:rPr lang="en-US" smtClean="0"/>
              <a:t>5</a:t>
            </a:fld>
            <a:endParaRPr lang="en-US" dirty="0"/>
          </a:p>
        </p:txBody>
      </p:sp>
    </p:spTree>
    <p:extLst>
      <p:ext uri="{BB962C8B-B14F-4D97-AF65-F5344CB8AC3E}">
        <p14:creationId xmlns:p14="http://schemas.microsoft.com/office/powerpoint/2010/main" val="878071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2BEE-F684-232C-DB96-CC5BD0CF4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E9203-A67F-7270-B44F-B199FAF0E1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EE9820-C5FD-421E-5016-C12ABA1D01A7}"/>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E9FBAAD-90CE-7482-63CB-2F777B4D43FD}"/>
              </a:ext>
            </a:extLst>
          </p:cNvPr>
          <p:cNvSpPr>
            <a:spLocks noGrp="1"/>
          </p:cNvSpPr>
          <p:nvPr>
            <p:ph type="sldNum" sz="quarter" idx="5"/>
          </p:nvPr>
        </p:nvSpPr>
        <p:spPr/>
        <p:txBody>
          <a:bodyPr/>
          <a:lstStyle/>
          <a:p>
            <a:fld id="{0B509F8D-AC7F-834B-A1E5-1861C09894EA}" type="slidenum">
              <a:rPr lang="en-US" smtClean="0"/>
              <a:t>6</a:t>
            </a:fld>
            <a:endParaRPr lang="en-US" dirty="0"/>
          </a:p>
        </p:txBody>
      </p:sp>
    </p:spTree>
    <p:extLst>
      <p:ext uri="{BB962C8B-B14F-4D97-AF65-F5344CB8AC3E}">
        <p14:creationId xmlns:p14="http://schemas.microsoft.com/office/powerpoint/2010/main" val="3672283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F07E-76F9-4526-3DEF-27D28BD7D3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1DA09-A413-8544-DBF3-C7F0AF26D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A1603B-87F5-F4EA-BEFF-DB1C9335CD15}"/>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848A2A33-B744-198D-31DA-AE4B30BC64C8}"/>
              </a:ext>
            </a:extLst>
          </p:cNvPr>
          <p:cNvSpPr>
            <a:spLocks noGrp="1"/>
          </p:cNvSpPr>
          <p:nvPr>
            <p:ph type="sldNum" sz="quarter" idx="5"/>
          </p:nvPr>
        </p:nvSpPr>
        <p:spPr/>
        <p:txBody>
          <a:bodyPr/>
          <a:lstStyle/>
          <a:p>
            <a:fld id="{0B509F8D-AC7F-834B-A1E5-1861C09894EA}" type="slidenum">
              <a:rPr lang="en-US" smtClean="0"/>
              <a:t>7</a:t>
            </a:fld>
            <a:endParaRPr lang="en-US" dirty="0"/>
          </a:p>
        </p:txBody>
      </p:sp>
    </p:spTree>
    <p:extLst>
      <p:ext uri="{BB962C8B-B14F-4D97-AF65-F5344CB8AC3E}">
        <p14:creationId xmlns:p14="http://schemas.microsoft.com/office/powerpoint/2010/main" val="1813061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3E385-33CF-72E1-A187-8425D82E1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B526C7-FC69-BC39-DEBC-9707B4D7B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BCA000-2DC7-FB3E-2066-0075609CBF29}"/>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B6748B3-EACF-7133-15F7-06E85E8547D9}"/>
              </a:ext>
            </a:extLst>
          </p:cNvPr>
          <p:cNvSpPr>
            <a:spLocks noGrp="1"/>
          </p:cNvSpPr>
          <p:nvPr>
            <p:ph type="sldNum" sz="quarter" idx="5"/>
          </p:nvPr>
        </p:nvSpPr>
        <p:spPr/>
        <p:txBody>
          <a:bodyPr/>
          <a:lstStyle/>
          <a:p>
            <a:fld id="{0B509F8D-AC7F-834B-A1E5-1861C09894EA}" type="slidenum">
              <a:rPr lang="en-US" smtClean="0"/>
              <a:t>8</a:t>
            </a:fld>
            <a:endParaRPr lang="en-US" dirty="0"/>
          </a:p>
        </p:txBody>
      </p:sp>
    </p:spTree>
    <p:extLst>
      <p:ext uri="{BB962C8B-B14F-4D97-AF65-F5344CB8AC3E}">
        <p14:creationId xmlns:p14="http://schemas.microsoft.com/office/powerpoint/2010/main" val="23334062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2A0B7-2E3D-EEBF-E5B0-8EFBBC204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A87E52-B844-0915-0373-2819F968B0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7237A-BE9C-C107-9BA5-2724EA985E03}"/>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AE52F992-0AA9-F573-D867-FB45E031BE28}"/>
              </a:ext>
            </a:extLst>
          </p:cNvPr>
          <p:cNvSpPr>
            <a:spLocks noGrp="1"/>
          </p:cNvSpPr>
          <p:nvPr>
            <p:ph type="sldNum" sz="quarter" idx="5"/>
          </p:nvPr>
        </p:nvSpPr>
        <p:spPr/>
        <p:txBody>
          <a:bodyPr/>
          <a:lstStyle/>
          <a:p>
            <a:fld id="{0B509F8D-AC7F-834B-A1E5-1861C09894EA}" type="slidenum">
              <a:rPr lang="en-US" smtClean="0"/>
              <a:t>9</a:t>
            </a:fld>
            <a:endParaRPr lang="en-US" dirty="0"/>
          </a:p>
        </p:txBody>
      </p:sp>
    </p:spTree>
    <p:extLst>
      <p:ext uri="{BB962C8B-B14F-4D97-AF65-F5344CB8AC3E}">
        <p14:creationId xmlns:p14="http://schemas.microsoft.com/office/powerpoint/2010/main" val="701697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F231F-F1E2-9DF5-E665-FE65308E91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7C711F-A09B-0FC4-9E5C-6D5B066473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D7EA5-0D10-5FB2-B2E6-AD1CD91DF4F6}"/>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ECB9EAB3-7562-37F2-422E-42EA410A93CA}"/>
              </a:ext>
            </a:extLst>
          </p:cNvPr>
          <p:cNvSpPr>
            <a:spLocks noGrp="1"/>
          </p:cNvSpPr>
          <p:nvPr>
            <p:ph type="sldNum" sz="quarter" idx="5"/>
          </p:nvPr>
        </p:nvSpPr>
        <p:spPr/>
        <p:txBody>
          <a:bodyPr/>
          <a:lstStyle/>
          <a:p>
            <a:fld id="{0B509F8D-AC7F-834B-A1E5-1861C09894EA}" type="slidenum">
              <a:rPr lang="en-US" smtClean="0"/>
              <a:t>10</a:t>
            </a:fld>
            <a:endParaRPr lang="en-US" dirty="0"/>
          </a:p>
        </p:txBody>
      </p:sp>
    </p:spTree>
    <p:extLst>
      <p:ext uri="{BB962C8B-B14F-4D97-AF65-F5344CB8AC3E}">
        <p14:creationId xmlns:p14="http://schemas.microsoft.com/office/powerpoint/2010/main" val="1178494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958A1-3C77-B44E-119B-A763B6F1FA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7FA845-FA3E-CE6D-28C0-50FAC928E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B51FA8-F790-C25D-4D51-AEEBF749BC51}"/>
              </a:ext>
            </a:extLst>
          </p:cNvPr>
          <p:cNvSpPr>
            <a:spLocks noGrp="1"/>
          </p:cNvSpPr>
          <p:nvPr>
            <p:ph type="body" idx="1"/>
          </p:nvPr>
        </p:nvSpPr>
        <p:spPr/>
        <p: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D5BE719D-B7D1-06FA-AA3F-712C8680A365}"/>
              </a:ext>
            </a:extLst>
          </p:cNvPr>
          <p:cNvSpPr>
            <a:spLocks noGrp="1"/>
          </p:cNvSpPr>
          <p:nvPr>
            <p:ph type="sldNum" sz="quarter" idx="5"/>
          </p:nvPr>
        </p:nvSpPr>
        <p:spPr/>
        <p:txBody>
          <a:bodyPr/>
          <a:lstStyle/>
          <a:p>
            <a:fld id="{0B509F8D-AC7F-834B-A1E5-1861C09894EA}" type="slidenum">
              <a:rPr lang="en-US" smtClean="0"/>
              <a:t>11</a:t>
            </a:fld>
            <a:endParaRPr lang="en-US" dirty="0"/>
          </a:p>
        </p:txBody>
      </p:sp>
    </p:spTree>
    <p:extLst>
      <p:ext uri="{BB962C8B-B14F-4D97-AF65-F5344CB8AC3E}">
        <p14:creationId xmlns:p14="http://schemas.microsoft.com/office/powerpoint/2010/main" val="742844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sv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Light)">
    <p:bg>
      <p:bgPr>
        <a:solidFill>
          <a:srgbClr val="F5F5F0"/>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989623E-1DFB-0716-8739-B48BB90AC99A}"/>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lgn="l">
              <a:buNone/>
              <a:defRPr b="0" i="0">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9D0CC2-F256-298B-BD60-E28CC86989E5}"/>
              </a:ext>
            </a:extLst>
          </p:cNvPr>
          <p:cNvGrpSpPr/>
          <p:nvPr userDrawn="1"/>
        </p:nvGrpSpPr>
        <p:grpSpPr>
          <a:xfrm>
            <a:off x="455337" y="482536"/>
            <a:ext cx="1774595" cy="182323"/>
            <a:chOff x="4616450" y="3276600"/>
            <a:chExt cx="2962049" cy="304323"/>
          </a:xfrm>
          <a:solidFill>
            <a:schemeClr val="tx1"/>
          </a:solidFill>
        </p:grpSpPr>
        <p:sp>
          <p:nvSpPr>
            <p:cNvPr id="4" name="Freeform 3">
              <a:extLst>
                <a:ext uri="{FF2B5EF4-FFF2-40B4-BE49-F238E27FC236}">
                  <a16:creationId xmlns:a16="http://schemas.microsoft.com/office/drawing/2014/main" id="{31AB9A2E-B7BE-18B6-0737-C822F0730CE0}"/>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CF8E02F0-052B-70BC-C18E-CF14A99DA81F}"/>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F71F9F81-109B-5794-406F-45F116683FE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C11336BF-447D-D93A-EF4A-068BC75DC5F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E539D4A2-8B8D-275A-FC2D-D2686D3CCD8D}"/>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89C86569-1DD6-8AC5-49EC-E04475CFD3B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094D85C-D0C5-495E-45F8-83504070EBE2}"/>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2AB19E9A-68FE-E898-DE13-5431D877FDAB}"/>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71C51456-7063-F1D2-A9AD-96965C906BB2}"/>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5" name="Text Placeholder 35">
            <a:extLst>
              <a:ext uri="{FF2B5EF4-FFF2-40B4-BE49-F238E27FC236}">
                <a16:creationId xmlns:a16="http://schemas.microsoft.com/office/drawing/2014/main" id="{39DC66DE-E6E1-6000-12BA-71DE45D0F92B}"/>
              </a:ext>
            </a:extLst>
          </p:cNvPr>
          <p:cNvSpPr>
            <a:spLocks noGrp="1"/>
          </p:cNvSpPr>
          <p:nvPr>
            <p:ph type="body" sz="quarter" idx="26" hasCustomPrompt="1"/>
          </p:nvPr>
        </p:nvSpPr>
        <p:spPr>
          <a:xfrm>
            <a:off x="448925" y="4424466"/>
            <a:ext cx="7855916" cy="505523"/>
          </a:xfrm>
          <a:prstGeom prst="rect">
            <a:avLst/>
          </a:prstGeom>
        </p:spPr>
        <p:txBody>
          <a:bodyPr lIns="0" tIns="0" rIns="0" bIns="0">
            <a:noAutofit/>
          </a:bodyPr>
          <a:lstStyle>
            <a:lvl1pPr marL="0" indent="0">
              <a:lnSpc>
                <a:spcPct val="90000"/>
              </a:lnSpc>
              <a:spcBef>
                <a:spcPts val="0"/>
              </a:spcBef>
              <a:spcAft>
                <a:spcPts val="0"/>
              </a:spcAft>
              <a:buNone/>
              <a:defRPr sz="1800" b="0" i="0">
                <a:solidFill>
                  <a:schemeClr val="tx1"/>
                </a:solidFill>
                <a:latin typeface="Artifakt Element" panose="020B0503050000020004" pitchFamily="34" charset="77"/>
              </a:defRPr>
            </a:lvl1pPr>
          </a:lstStyle>
          <a:p>
            <a:r>
              <a:rPr lang="en-US"/>
              <a:t>Click to add subtitle</a:t>
            </a:r>
          </a:p>
        </p:txBody>
      </p:sp>
      <p:sp>
        <p:nvSpPr>
          <p:cNvPr id="16" name="Text Placeholder 32">
            <a:extLst>
              <a:ext uri="{FF2B5EF4-FFF2-40B4-BE49-F238E27FC236}">
                <a16:creationId xmlns:a16="http://schemas.microsoft.com/office/drawing/2014/main" id="{122937DC-28AF-BEDF-751E-70C07A651A9C}"/>
              </a:ext>
            </a:extLst>
          </p:cNvPr>
          <p:cNvSpPr>
            <a:spLocks noGrp="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chemeClr val="tx1"/>
                </a:solidFill>
                <a:latin typeface="+mj-lt"/>
                <a:ea typeface="Artifakt Legend Ofc" panose="020B0504010101010104" pitchFamily="34" charset="0"/>
                <a:cs typeface="Artifakt Legend Ofc" panose="020B0504010101010104" pitchFamily="34" charset="0"/>
              </a:defRPr>
            </a:lvl1pPr>
          </a:lstStyle>
          <a:p>
            <a:r>
              <a:rPr lang="en-US"/>
              <a:t>Click to add</a:t>
            </a:r>
            <a:br>
              <a:rPr lang="en-US"/>
            </a:br>
            <a:r>
              <a:rPr lang="en-US"/>
              <a:t>main title that can extend to 4 lines</a:t>
            </a:r>
          </a:p>
        </p:txBody>
      </p:sp>
      <p:sp>
        <p:nvSpPr>
          <p:cNvPr id="19" name="Text Placeholder 26">
            <a:extLst>
              <a:ext uri="{FF2B5EF4-FFF2-40B4-BE49-F238E27FC236}">
                <a16:creationId xmlns:a16="http://schemas.microsoft.com/office/drawing/2014/main" id="{BCACF6B7-7CFA-5E01-518A-4339A6D0DEC4}"/>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ext Placeholder 26">
            <a:extLst>
              <a:ext uri="{FF2B5EF4-FFF2-40B4-BE49-F238E27FC236}">
                <a16:creationId xmlns:a16="http://schemas.microsoft.com/office/drawing/2014/main" id="{567DE39A-CDF6-9CD0-D36A-E7DF12FE2A8F}"/>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
        <p:nvSpPr>
          <p:cNvPr id="14" name="Copyright Line 5">
            <a:extLst>
              <a:ext uri="{FF2B5EF4-FFF2-40B4-BE49-F238E27FC236}">
                <a16:creationId xmlns:a16="http://schemas.microsoft.com/office/drawing/2014/main" id="{A1152854-9785-250E-0D0C-A175350DA17C}"/>
              </a:ext>
              <a:ext uri="{C183D7F6-B498-43B3-948B-1728B52AA6E4}">
                <adec:decorative xmlns:adec="http://schemas.microsoft.com/office/drawing/2017/decorative" val="0"/>
              </a:ext>
            </a:extLst>
          </p:cNvPr>
          <p:cNvSpPr txBox="1"/>
          <p:nvPr userDrawn="1"/>
        </p:nvSpPr>
        <p:spPr>
          <a:xfrm>
            <a:off x="442912"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07AF06F7-B096-493B-B1B0-C96E279B1CF6}"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a:t>
            </a:r>
          </a:p>
        </p:txBody>
      </p:sp>
      <p:sp>
        <p:nvSpPr>
          <p:cNvPr id="21" name="Text Placeholder 35">
            <a:extLst>
              <a:ext uri="{FF2B5EF4-FFF2-40B4-BE49-F238E27FC236}">
                <a16:creationId xmlns:a16="http://schemas.microsoft.com/office/drawing/2014/main" id="{3A6AAD82-E592-983A-DED4-86903DE8FB1F}"/>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5174702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2 (Dark)">
    <p:bg>
      <p:bgPr>
        <a:solidFill>
          <a:schemeClr val="tx1"/>
        </a:solidFill>
        <a:effectLst/>
      </p:bgPr>
    </p:bg>
    <p:spTree>
      <p:nvGrpSpPr>
        <p:cNvPr id="1" name=""/>
        <p:cNvGrpSpPr/>
        <p:nvPr/>
      </p:nvGrpSpPr>
      <p:grpSpPr>
        <a:xfrm>
          <a:off x="0" y="0"/>
          <a:ext cx="0" cy="0"/>
          <a:chOff x="0" y="0"/>
          <a:chExt cx="0" cy="0"/>
        </a:xfrm>
      </p:grpSpPr>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26" name="Picture Placeholder 25">
            <a:extLst>
              <a:ext uri="{FF2B5EF4-FFF2-40B4-BE49-F238E27FC236}">
                <a16:creationId xmlns:a16="http://schemas.microsoft.com/office/drawing/2014/main" id="{2BB4B1AC-5F00-4AE9-E172-11814F7ED4CD}"/>
              </a:ext>
            </a:extLst>
          </p:cNvPr>
          <p:cNvSpPr>
            <a:spLocks noGrp="1"/>
          </p:cNvSpPr>
          <p:nvPr>
            <p:ph type="pic" sz="quarter" idx="33"/>
          </p:nvPr>
        </p:nvSpPr>
        <p:spPr>
          <a:xfrm>
            <a:off x="6096000" y="-2"/>
            <a:ext cx="6096000" cy="5143499"/>
          </a:xfrm>
          <a:custGeom>
            <a:avLst/>
            <a:gdLst>
              <a:gd name="connsiteX0" fmla="*/ 0 w 6096000"/>
              <a:gd name="connsiteY0" fmla="*/ 0 h 5143499"/>
              <a:gd name="connsiteX1" fmla="*/ 6096000 w 6096000"/>
              <a:gd name="connsiteY1" fmla="*/ 0 h 5143499"/>
              <a:gd name="connsiteX2" fmla="*/ 6096000 w 6096000"/>
              <a:gd name="connsiteY2" fmla="*/ 4972066 h 5143499"/>
              <a:gd name="connsiteX3" fmla="*/ 5924568 w 6096000"/>
              <a:gd name="connsiteY3" fmla="*/ 5143499 h 5143499"/>
              <a:gd name="connsiteX4" fmla="*/ 0 w 6096000"/>
              <a:gd name="connsiteY4" fmla="*/ 5143499 h 514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5143499">
                <a:moveTo>
                  <a:pt x="0" y="0"/>
                </a:moveTo>
                <a:lnTo>
                  <a:pt x="6096000" y="0"/>
                </a:lnTo>
                <a:lnTo>
                  <a:pt x="6096000" y="4972066"/>
                </a:lnTo>
                <a:cubicBezTo>
                  <a:pt x="6096000" y="5066746"/>
                  <a:pt x="6019248" y="5143499"/>
                  <a:pt x="5924568" y="5143499"/>
                </a:cubicBezTo>
                <a:lnTo>
                  <a:pt x="0" y="5143499"/>
                </a:lnTo>
                <a:close/>
              </a:path>
            </a:pathLst>
          </a:custGeom>
          <a:solidFill>
            <a:schemeClr val="tx1"/>
          </a:solidFill>
          <a:ln>
            <a:noFill/>
          </a:ln>
        </p:spPr>
        <p:txBody>
          <a:bodyPr wrap="square" anchor="t">
            <a:noAutofit/>
          </a:bodyPr>
          <a:lstStyle>
            <a:lvl1pPr marL="0" marR="0" indent="0" algn="ctr"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 name="Text Placeholder 35">
            <a:extLst>
              <a:ext uri="{FF2B5EF4-FFF2-40B4-BE49-F238E27FC236}">
                <a16:creationId xmlns:a16="http://schemas.microsoft.com/office/drawing/2014/main" id="{AE79FA85-2D84-76DC-D6FB-A0C61BE7C8A0}"/>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8376018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27405980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417487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491320" y="1584960"/>
            <a:ext cx="11209360" cy="4785360"/>
          </a:xfrm>
        </p:spPr>
        <p:txBody>
          <a:bodyPr/>
          <a:lstStyle>
            <a:lvl1pP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868198971"/>
      </p:ext>
    </p:extLst>
  </p:cSld>
  <p:clrMapOvr>
    <a:masterClrMapping/>
  </p:clrMapOvr>
  <p:extLst>
    <p:ext uri="{DCECCB84-F9BA-43D5-87BE-67443E8EF086}">
      <p15:sldGuideLst xmlns:p15="http://schemas.microsoft.com/office/powerpoint/2012/main">
        <p15:guide id="3" pos="3024">
          <p15:clr>
            <a:srgbClr val="FDE53C"/>
          </p15:clr>
        </p15:guide>
        <p15:guide id="4" pos="5592">
          <p15:clr>
            <a:srgbClr val="FDE53C"/>
          </p15:clr>
        </p15:guide>
        <p15:guide id="5" pos="5926">
          <p15:clr>
            <a:srgbClr val="FDE53C"/>
          </p15:clr>
        </p15:guide>
        <p15:guide id="6" pos="8490">
          <p15:clr>
            <a:srgbClr val="FDE53C"/>
          </p15:clr>
        </p15:guide>
        <p15:guide id="12" pos="3934">
          <p15:clr>
            <a:srgbClr val="5ACBF0"/>
          </p15:clr>
        </p15:guide>
        <p15:guide id="16" pos="7584">
          <p15:clr>
            <a:srgbClr val="5ACBF0"/>
          </p15:clr>
        </p15:guide>
        <p15:guide id="19" pos="3760">
          <p15:clr>
            <a:srgbClr val="5ACBF0"/>
          </p15:clr>
        </p15:guide>
        <p15:guide id="20" pos="4108">
          <p15:clr>
            <a:srgbClr val="5ACBF0"/>
          </p15:clr>
        </p15:guide>
        <p15:guide id="21" pos="7758">
          <p15:clr>
            <a:srgbClr val="5ACBF0"/>
          </p15:clr>
        </p15:guide>
        <p15:guide id="22" pos="7410">
          <p15:clr>
            <a:srgbClr val="5ACBF0"/>
          </p15:clr>
        </p15:guide>
        <p15:guide id="23" pos="3198">
          <p15:clr>
            <a:srgbClr val="FDE53C"/>
          </p15:clr>
        </p15:guide>
        <p15:guide id="24" pos="2850">
          <p15:clr>
            <a:srgbClr val="FDE53C"/>
          </p15:clr>
        </p15:guide>
        <p15:guide id="25" pos="8668">
          <p15:clr>
            <a:srgbClr val="FDE53C"/>
          </p15:clr>
        </p15:guide>
        <p15:guide id="26" pos="8320">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Slide 1">
    <p:bg>
      <p:bgPr>
        <a:solidFill>
          <a:schemeClr val="bg2"/>
        </a:solidFill>
        <a:effectLst/>
      </p:bgPr>
    </p:bg>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6" name="Text Placeholder 18">
            <a:extLst>
              <a:ext uri="{FF2B5EF4-FFF2-40B4-BE49-F238E27FC236}">
                <a16:creationId xmlns:a16="http://schemas.microsoft.com/office/drawing/2014/main" id="{F3FBD73E-58CD-BDE5-A600-43A4162957E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Picture Placeholder 8">
            <a:extLst>
              <a:ext uri="{FF2B5EF4-FFF2-40B4-BE49-F238E27FC236}">
                <a16:creationId xmlns:a16="http://schemas.microsoft.com/office/drawing/2014/main" id="{8BDB0137-4746-EB99-3777-9CE98D32E5AA}"/>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1A13A425-805D-01C2-F84E-99DEEBBE98A2}"/>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3306126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F4DBB327-9E3B-8A7C-6120-314CC5175871}"/>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grpSp>
        <p:nvGrpSpPr>
          <p:cNvPr id="22" name="Graphic 2">
            <a:extLst>
              <a:ext uri="{FF2B5EF4-FFF2-40B4-BE49-F238E27FC236}">
                <a16:creationId xmlns:a16="http://schemas.microsoft.com/office/drawing/2014/main" id="{0C234A4E-15DC-0BA5-087D-F0AC8ADC0E2B}"/>
              </a:ext>
            </a:extLst>
          </p:cNvPr>
          <p:cNvGrpSpPr/>
          <p:nvPr userDrawn="1"/>
        </p:nvGrpSpPr>
        <p:grpSpPr>
          <a:xfrm>
            <a:off x="9711232" y="6203201"/>
            <a:ext cx="2025431" cy="208094"/>
            <a:chOff x="4616450" y="3276600"/>
            <a:chExt cx="2962049" cy="304323"/>
          </a:xfrm>
          <a:solidFill>
            <a:schemeClr val="bg1"/>
          </a:solidFill>
        </p:grpSpPr>
        <p:sp>
          <p:nvSpPr>
            <p:cNvPr id="23" name="Freeform 8">
              <a:extLst>
                <a:ext uri="{FF2B5EF4-FFF2-40B4-BE49-F238E27FC236}">
                  <a16:creationId xmlns:a16="http://schemas.microsoft.com/office/drawing/2014/main" id="{2BB76DFD-CBA2-E462-F161-D7FA5DE9DCB3}"/>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4309C642-92EC-7754-338D-1902570C62E6}"/>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257B3B88-0249-753D-F431-55A90D7FC7B0}"/>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B31B1071-D8B3-74EE-FEF4-B4EE898A393B}"/>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6B5654DB-9B0F-4118-D0F7-892E89541C9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3F3201BD-5709-3F2F-343E-CCCD9C86465E}"/>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91AD9CE0-6080-B49C-D2BD-435DCBF58317}"/>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0" name="Freeform 15">
              <a:extLst>
                <a:ext uri="{FF2B5EF4-FFF2-40B4-BE49-F238E27FC236}">
                  <a16:creationId xmlns:a16="http://schemas.microsoft.com/office/drawing/2014/main" id="{39FEB2CC-892C-2219-496E-03DB21F8FC6A}"/>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sp>
          <p:nvSpPr>
            <p:cNvPr id="31" name="Freeform 16">
              <a:extLst>
                <a:ext uri="{FF2B5EF4-FFF2-40B4-BE49-F238E27FC236}">
                  <a16:creationId xmlns:a16="http://schemas.microsoft.com/office/drawing/2014/main" id="{C473F347-A8DF-0554-0A04-4638B2AD38AB}"/>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pPr marL="285750" indent="-285750">
                <a:buFont typeface="Arial" panose="020B0604020202020204" pitchFamily="34" charset="0"/>
                <a:buChar char="•"/>
              </a:pPr>
              <a:endParaRPr lang="en-US" b="0" i="0">
                <a:latin typeface="Artifakt Element" panose="020B0503050000020004" pitchFamily="34" charset="77"/>
              </a:endParaRPr>
            </a:p>
          </p:txBody>
        </p:sp>
      </p:grpSp>
      <p:sp>
        <p:nvSpPr>
          <p:cNvPr id="6" name="Text Placeholder 18">
            <a:extLst>
              <a:ext uri="{FF2B5EF4-FFF2-40B4-BE49-F238E27FC236}">
                <a16:creationId xmlns:a16="http://schemas.microsoft.com/office/drawing/2014/main" id="{438575C2-DFFC-8551-C39F-234D3FCC114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14515548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5" name="Text Placeholder 19">
            <a:extLst>
              <a:ext uri="{FF2B5EF4-FFF2-40B4-BE49-F238E27FC236}">
                <a16:creationId xmlns:a16="http://schemas.microsoft.com/office/drawing/2014/main" id="{4D49287B-324E-5012-799E-EA3D7F4F0ECC}"/>
              </a:ext>
            </a:extLst>
          </p:cNvPr>
          <p:cNvSpPr>
            <a:spLocks noGrp="1"/>
          </p:cNvSpPr>
          <p:nvPr>
            <p:ph type="body" sz="quarter" idx="11" hasCustomPrompt="1"/>
          </p:nvPr>
        </p:nvSpPr>
        <p:spPr>
          <a:xfrm>
            <a:off x="419100" y="423668"/>
            <a:ext cx="4884211" cy="1196782"/>
          </a:xfrm>
          <a:prstGeom prst="rect">
            <a:avLst/>
          </a:prstGeom>
        </p:spPr>
        <p:txBody>
          <a:bodyPr lIns="0" tIns="0" rIns="0" bIns="0">
            <a:noAutofit/>
          </a:bodyPr>
          <a:lstStyle>
            <a:lvl1pPr marL="0" indent="0">
              <a:lnSpc>
                <a:spcPct val="90000"/>
              </a:lnSpc>
              <a:spcBef>
                <a:spcPts val="0"/>
              </a:spcBef>
              <a:spcAft>
                <a:spcPts val="0"/>
              </a:spcAft>
              <a:buNone/>
              <a:defRPr sz="36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title</a:t>
            </a:r>
          </a:p>
        </p:txBody>
      </p:sp>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rgbClr val="F5F5F0"/>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ext Placeholder 35">
            <a:extLst>
              <a:ext uri="{FF2B5EF4-FFF2-40B4-BE49-F238E27FC236}">
                <a16:creationId xmlns:a16="http://schemas.microsoft.com/office/drawing/2014/main" id="{3C2AE403-4CC2-B459-A102-558E1FB6D2F9}"/>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380036773"/>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11353800" cy="1196782"/>
          </a:xfrm>
        </p:spPr>
        <p:txBody>
          <a:bodyPr/>
          <a:lstStyle/>
          <a:p>
            <a:pPr lvl="0"/>
            <a:r>
              <a:rPr lang="en-US"/>
              <a:t>Click to add title</a:t>
            </a:r>
          </a:p>
        </p:txBody>
      </p:sp>
      <p:sp>
        <p:nvSpPr>
          <p:cNvPr id="2" name="Text Placeholder 18">
            <a:extLst>
              <a:ext uri="{FF2B5EF4-FFF2-40B4-BE49-F238E27FC236}">
                <a16:creationId xmlns:a16="http://schemas.microsoft.com/office/drawing/2014/main" id="{F0DD21C9-91A2-6780-DF24-C66FEACE6755}"/>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Slide Number Placeholder 14">
            <a:extLst>
              <a:ext uri="{FF2B5EF4-FFF2-40B4-BE49-F238E27FC236}">
                <a16:creationId xmlns:a16="http://schemas.microsoft.com/office/drawing/2014/main" id="{7E036BEF-E4EE-BCFB-A099-3A211A015C5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645996381"/>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7C6D38E3-E636-482A-983B-C81968E0B746}"/>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BAA30A87-AA74-7C80-B068-25FFDA595524}"/>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4" name="Slide Number Placeholder 14">
            <a:extLst>
              <a:ext uri="{FF2B5EF4-FFF2-40B4-BE49-F238E27FC236}">
                <a16:creationId xmlns:a16="http://schemas.microsoft.com/office/drawing/2014/main" id="{9A6F3FEA-6BED-0B9C-BB82-CB29C35F85D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5" name="Text Placeholder 18">
            <a:extLst>
              <a:ext uri="{FF2B5EF4-FFF2-40B4-BE49-F238E27FC236}">
                <a16:creationId xmlns:a16="http://schemas.microsoft.com/office/drawing/2014/main" id="{9DE683BA-63F3-87EC-DCCC-7DC483F0015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2486833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r>
              <a:rPr lang="en-US"/>
              <a:t>Click to add title</a:t>
            </a:r>
          </a:p>
        </p:txBody>
      </p:sp>
      <p:sp>
        <p:nvSpPr>
          <p:cNvPr id="6" name="Slide Number Placeholder 14">
            <a:extLst>
              <a:ext uri="{FF2B5EF4-FFF2-40B4-BE49-F238E27FC236}">
                <a16:creationId xmlns:a16="http://schemas.microsoft.com/office/drawing/2014/main" id="{681545A2-8312-9D0F-D45F-7B0597E4C06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7" name="Text Placeholder 18">
            <a:extLst>
              <a:ext uri="{FF2B5EF4-FFF2-40B4-BE49-F238E27FC236}">
                <a16:creationId xmlns:a16="http://schemas.microsoft.com/office/drawing/2014/main" id="{233B5657-6165-CBCA-BB0F-A5EB97A95EB9}"/>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065226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Dark)">
    <p:bg>
      <p:bgPr>
        <a:solidFill>
          <a:schemeClr val="tx1"/>
        </a:solidFill>
        <a:effectLst/>
      </p:bgPr>
    </p:bg>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70FD6E0-63EA-6153-22AD-0D1F57A8ED95}"/>
              </a:ext>
            </a:extLst>
          </p:cNvPr>
          <p:cNvSpPr>
            <a:spLocks noGrp="1" noChangeAspect="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noFill/>
          <a:ln>
            <a:noFill/>
          </a:ln>
        </p:spPr>
        <p:txBody>
          <a:bodyPr wrap="square" anchor="ctr">
            <a:noAutofit/>
          </a:bodyPr>
          <a:lstStyle>
            <a:lvl1pPr marL="0" indent="0">
              <a:buNone/>
              <a:defRPr b="0" i="0">
                <a:solidFill>
                  <a:schemeClr val="bg1"/>
                </a:solidFill>
                <a:latin typeface="Artifakt Element" panose="020B0503050000020004" pitchFamily="34" charset="77"/>
              </a:defRPr>
            </a:lvl1pPr>
          </a:lstStyle>
          <a:p>
            <a:r>
              <a:rPr lang="en-US"/>
              <a:t>Click icon to add picture</a:t>
            </a:r>
          </a:p>
        </p:txBody>
      </p:sp>
      <p:grpSp>
        <p:nvGrpSpPr>
          <p:cNvPr id="3" name="Graphic 2">
            <a:extLst>
              <a:ext uri="{FF2B5EF4-FFF2-40B4-BE49-F238E27FC236}">
                <a16:creationId xmlns:a16="http://schemas.microsoft.com/office/drawing/2014/main" id="{91ADA0EB-DA37-9B3A-EE33-53B9C7F3F12C}"/>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4" name="Freeform 3">
              <a:extLst>
                <a:ext uri="{FF2B5EF4-FFF2-40B4-BE49-F238E27FC236}">
                  <a16:creationId xmlns:a16="http://schemas.microsoft.com/office/drawing/2014/main" id="{6FE8D7F1-C23E-030B-7516-AD4B6636C838}"/>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5" name="Freeform 4">
              <a:extLst>
                <a:ext uri="{FF2B5EF4-FFF2-40B4-BE49-F238E27FC236}">
                  <a16:creationId xmlns:a16="http://schemas.microsoft.com/office/drawing/2014/main" id="{2665AE7E-AA61-D3B4-08B8-7AE26DA666B0}"/>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5">
              <a:extLst>
                <a:ext uri="{FF2B5EF4-FFF2-40B4-BE49-F238E27FC236}">
                  <a16:creationId xmlns:a16="http://schemas.microsoft.com/office/drawing/2014/main" id="{6FE0B6D7-BC80-8BC5-96E1-BD73A1EDE962}"/>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6">
              <a:extLst>
                <a:ext uri="{FF2B5EF4-FFF2-40B4-BE49-F238E27FC236}">
                  <a16:creationId xmlns:a16="http://schemas.microsoft.com/office/drawing/2014/main" id="{D4294A23-2312-07E9-F135-B9A222672BF3}"/>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7">
              <a:extLst>
                <a:ext uri="{FF2B5EF4-FFF2-40B4-BE49-F238E27FC236}">
                  <a16:creationId xmlns:a16="http://schemas.microsoft.com/office/drawing/2014/main" id="{2379CC0D-8447-DBA0-AB3C-BF6C4DE1BB3F}"/>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8">
              <a:extLst>
                <a:ext uri="{FF2B5EF4-FFF2-40B4-BE49-F238E27FC236}">
                  <a16:creationId xmlns:a16="http://schemas.microsoft.com/office/drawing/2014/main" id="{1013CAB3-E8A1-5DEC-770D-E895B22E7D32}"/>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139174C5-DB10-2066-BB4C-99F82D0D2BA4}"/>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B5851F8-EDF6-646A-072B-D87F6D28EBF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14C48030-B8AA-0A5B-C70A-0845F7C1461A}"/>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2B270B46-8FD5-8CE6-9C8B-5B88BA175606}"/>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6" name="Text Placeholder 35">
            <a:extLst>
              <a:ext uri="{FF2B5EF4-FFF2-40B4-BE49-F238E27FC236}">
                <a16:creationId xmlns:a16="http://schemas.microsoft.com/office/drawing/2014/main" id="{EA4816AE-F847-AF62-03A1-A8112612B5C9}"/>
              </a:ext>
            </a:extLst>
          </p:cNvPr>
          <p:cNvSpPr>
            <a:spLocks noGrp="1" noChangeAspect="1"/>
          </p:cNvSpPr>
          <p:nvPr>
            <p:ph type="body" sz="quarter" idx="26" hasCustomPrompt="1"/>
          </p:nvPr>
        </p:nvSpPr>
        <p:spPr>
          <a:xfrm>
            <a:off x="448925" y="4424466"/>
            <a:ext cx="7855916" cy="505523"/>
          </a:xfrm>
          <a:prstGeom prst="rect">
            <a:avLst/>
          </a:prstGeom>
        </p:spPr>
        <p:txBody>
          <a:bodyPr lIns="0" tIns="0" rIns="0" bIns="0">
            <a:noAutofit/>
          </a:bodyPr>
          <a:lstStyle>
            <a:lvl1pPr marL="0" marR="0" indent="0" algn="l" defTabSz="914354" rtl="0" eaLnBrk="1" fontAlgn="auto" latinLnBrk="0" hangingPunct="1">
              <a:lnSpc>
                <a:spcPct val="90000"/>
              </a:lnSpc>
              <a:spcBef>
                <a:spcPts val="0"/>
              </a:spcBef>
              <a:spcAft>
                <a:spcPts val="0"/>
              </a:spcAft>
              <a:buClr>
                <a:schemeClr val="tx1"/>
              </a:buClr>
              <a:buSzPct val="100000"/>
              <a:buFont typeface="Wingdings 2" panose="05020102010507070707" pitchFamily="18" charset="2"/>
              <a:buNone/>
              <a:tabLst/>
              <a:defRPr sz="1800" b="0" i="0">
                <a:solidFill>
                  <a:srgbClr val="F5F5F0"/>
                </a:solidFill>
                <a:latin typeface="Artifakt Element" panose="020B0503050000020004" pitchFamily="34" charset="77"/>
              </a:defRPr>
            </a:lvl1pPr>
          </a:lstStyle>
          <a:p>
            <a:r>
              <a:rPr lang="en-US"/>
              <a:t>Click to add subtitle</a:t>
            </a:r>
          </a:p>
        </p:txBody>
      </p:sp>
      <p:sp>
        <p:nvSpPr>
          <p:cNvPr id="17" name="Text Placeholder 32">
            <a:extLst>
              <a:ext uri="{FF2B5EF4-FFF2-40B4-BE49-F238E27FC236}">
                <a16:creationId xmlns:a16="http://schemas.microsoft.com/office/drawing/2014/main" id="{9A3AE64C-9F62-8ABC-0C1F-9F9C214637F6}"/>
              </a:ext>
            </a:extLst>
          </p:cNvPr>
          <p:cNvSpPr>
            <a:spLocks noGrp="1" noChangeAspect="1"/>
          </p:cNvSpPr>
          <p:nvPr>
            <p:ph type="body" sz="quarter" idx="27" hasCustomPrompt="1"/>
          </p:nvPr>
        </p:nvSpPr>
        <p:spPr>
          <a:xfrm>
            <a:off x="442912" y="2046837"/>
            <a:ext cx="7855916" cy="2273785"/>
          </a:xfrm>
          <a:prstGeom prst="rect">
            <a:avLst/>
          </a:prstGeom>
          <a:noFill/>
        </p:spPr>
        <p:txBody>
          <a:bodyPr lIns="0" tIns="0" rIns="0" bIns="0" anchor="b">
            <a:noAutofit/>
          </a:bodyPr>
          <a:lstStyle>
            <a:lvl1pPr marL="0" indent="0">
              <a:lnSpc>
                <a:spcPts val="5600"/>
              </a:lnSpc>
              <a:spcBef>
                <a:spcPts val="0"/>
              </a:spcBef>
              <a:spcAft>
                <a:spcPts val="0"/>
              </a:spcAft>
              <a:buNone/>
              <a:defRPr sz="5400" b="1" i="0">
                <a:solidFill>
                  <a:srgbClr val="F5F5F0"/>
                </a:solidFill>
                <a:latin typeface="+mj-lt"/>
                <a:ea typeface="Artifakt Legend" panose="020B0503050000020004" pitchFamily="34" charset="77"/>
              </a:defRPr>
            </a:lvl1pPr>
          </a:lstStyle>
          <a:p>
            <a:r>
              <a:rPr lang="en-US"/>
              <a:t>Click to add</a:t>
            </a:r>
            <a:br>
              <a:rPr lang="en-US"/>
            </a:br>
            <a:r>
              <a:rPr lang="en-US"/>
              <a:t>main title that can extend to 4 lines</a:t>
            </a:r>
          </a:p>
        </p:txBody>
      </p:sp>
      <p:sp>
        <p:nvSpPr>
          <p:cNvPr id="15" name="Text Placeholder 26">
            <a:extLst>
              <a:ext uri="{FF2B5EF4-FFF2-40B4-BE49-F238E27FC236}">
                <a16:creationId xmlns:a16="http://schemas.microsoft.com/office/drawing/2014/main" id="{E2C2A5DA-940B-C3AD-6B42-8DE9ABF1A7FA}"/>
              </a:ext>
            </a:extLst>
          </p:cNvPr>
          <p:cNvSpPr>
            <a:spLocks noGrp="1" noChangeAspect="1"/>
          </p:cNvSpPr>
          <p:nvPr>
            <p:ph type="body" sz="quarter" idx="11" hasCustomPrompt="1"/>
          </p:nvPr>
        </p:nvSpPr>
        <p:spPr>
          <a:xfrm>
            <a:off x="7837714" y="460342"/>
            <a:ext cx="2592244" cy="1220540"/>
          </a:xfrm>
          <a:prstGeom prst="rect">
            <a:avLst/>
          </a:prstGeom>
          <a:noFill/>
          <a:ln>
            <a:noFill/>
          </a:ln>
        </p:spPr>
        <p:txBody>
          <a:bodyPr lIns="0" tIns="0" rIns="0" bIns="0">
            <a:noAutofit/>
          </a:bodyPr>
          <a:lstStyle>
            <a:lvl1pPr marL="0" indent="0">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8" name="Copyright Line 5">
            <a:extLst>
              <a:ext uri="{FF2B5EF4-FFF2-40B4-BE49-F238E27FC236}">
                <a16:creationId xmlns:a16="http://schemas.microsoft.com/office/drawing/2014/main" id="{DEFBE20A-502C-8C5B-07E9-2D54C5CFC95E}"/>
              </a:ext>
              <a:ext uri="{C183D7F6-B498-43B3-948B-1728B52AA6E4}">
                <adec:decorative xmlns:adec="http://schemas.microsoft.com/office/drawing/2017/decorative" val="0"/>
              </a:ext>
            </a:extLst>
          </p:cNvPr>
          <p:cNvSpPr txBox="1"/>
          <p:nvPr userDrawn="1"/>
        </p:nvSpPr>
        <p:spPr>
          <a:xfrm>
            <a:off x="448925" y="4914567"/>
            <a:ext cx="7849903" cy="152400"/>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07AF06F7-B096-493B-B1B0-C96E279B1CF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19" name="Text Placeholder 35">
            <a:extLst>
              <a:ext uri="{FF2B5EF4-FFF2-40B4-BE49-F238E27FC236}">
                <a16:creationId xmlns:a16="http://schemas.microsoft.com/office/drawing/2014/main" id="{3048E48F-05F8-C185-E60D-7BF77DC16B21}"/>
              </a:ext>
            </a:extLst>
          </p:cNvPr>
          <p:cNvSpPr>
            <a:spLocks noGrp="1"/>
          </p:cNvSpPr>
          <p:nvPr>
            <p:ph type="body" sz="quarter" idx="30" hasCustomPrompt="1"/>
          </p:nvPr>
        </p:nvSpPr>
        <p:spPr>
          <a:xfrm>
            <a:off x="448925" y="6553200"/>
            <a:ext cx="78559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00414719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A9A11B8C-5745-7A55-0C7E-E6EABC1B2A78}"/>
              </a:ext>
            </a:extLst>
          </p:cNvPr>
          <p:cNvSpPr>
            <a:spLocks noGrp="1"/>
          </p:cNvSpPr>
          <p:nvPr>
            <p:ph type="title" hasCustomPrompt="1"/>
          </p:nvPr>
        </p:nvSpPr>
        <p:spPr/>
        <p:txBody>
          <a:bodyPr/>
          <a:lstStyle/>
          <a:p>
            <a:r>
              <a:rPr lang="en-US"/>
              <a:t>Click to add title</a:t>
            </a:r>
          </a:p>
        </p:txBody>
      </p:sp>
      <p:sp>
        <p:nvSpPr>
          <p:cNvPr id="2" name="Text Placeholder 18">
            <a:extLst>
              <a:ext uri="{FF2B5EF4-FFF2-40B4-BE49-F238E27FC236}">
                <a16:creationId xmlns:a16="http://schemas.microsoft.com/office/drawing/2014/main" id="{38571DE7-430B-54C2-21DF-9BE616C03F8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99C5A11F-ACCA-887B-FDC1-CFDC6D5CD67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63325731"/>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113538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85E14300-0770-415F-F621-7F498BD3B3FF}"/>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4" name="Text Placeholder 18">
            <a:extLst>
              <a:ext uri="{FF2B5EF4-FFF2-40B4-BE49-F238E27FC236}">
                <a16:creationId xmlns:a16="http://schemas.microsoft.com/office/drawing/2014/main" id="{CD0082A0-1ED7-EB75-2957-BA13B9DA4821}"/>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8A4D718C-05CC-F103-52CA-41C6AFCECC2B}"/>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140799359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2-Colu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3BCF588-ADAC-038E-EE60-70FEFFA7CD22}"/>
              </a:ext>
            </a:extLst>
          </p:cNvPr>
          <p:cNvSpPr>
            <a:spLocks noGrp="1"/>
          </p:cNvSpPr>
          <p:nvPr>
            <p:ph type="title" hasCustomPrompt="1"/>
          </p:nvPr>
        </p:nvSpPr>
        <p:spPr>
          <a:xfrm>
            <a:off x="419100" y="423668"/>
            <a:ext cx="11353800" cy="498598"/>
          </a:xfrm>
        </p:spPr>
        <p:txBody>
          <a:bodyPr>
            <a:noAutofit/>
          </a:bodyPr>
          <a:lstStyle/>
          <a:p>
            <a:r>
              <a:rPr lang="en-US"/>
              <a:t>Click to add title</a:t>
            </a:r>
          </a:p>
        </p:txBody>
      </p:sp>
      <p:sp>
        <p:nvSpPr>
          <p:cNvPr id="5" name="Text Placeholder 18">
            <a:extLst>
              <a:ext uri="{FF2B5EF4-FFF2-40B4-BE49-F238E27FC236}">
                <a16:creationId xmlns:a16="http://schemas.microsoft.com/office/drawing/2014/main" id="{4B539815-9426-6258-2B7B-33AA4CD6D64F}"/>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Slide Number Placeholder 14">
            <a:extLst>
              <a:ext uri="{FF2B5EF4-FFF2-40B4-BE49-F238E27FC236}">
                <a16:creationId xmlns:a16="http://schemas.microsoft.com/office/drawing/2014/main" id="{51EC96DB-91E1-9A5C-5F07-42906DA3F15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76832559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9F70A8E-8BFE-5D65-E9BB-2F8360BA74DA}"/>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19100"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2"/>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19100" y="5344441"/>
            <a:ext cx="11329987" cy="1056360"/>
          </a:xfrm>
          <a:prstGeom prst="rect">
            <a:avLst/>
          </a:prstGeom>
        </p:spPr>
        <p:txBody>
          <a:bodyPr lIns="0" tIns="0" rIns="0" bIns="0" numCol="1" anchor="b">
            <a:noAutofit/>
          </a:bodyPr>
          <a:lstStyle>
            <a:lvl1pPr marL="0" indent="0">
              <a:spcBef>
                <a:spcPts val="0"/>
              </a:spcBef>
              <a:spcAft>
                <a:spcPts val="0"/>
              </a:spcAft>
              <a:buSzPct val="80000"/>
              <a:buFont typeface="Arial" panose="020B0604020202020204" pitchFamily="34" charset="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226791590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Picture Placeholder 1">
            <a:extLst>
              <a:ext uri="{FF2B5EF4-FFF2-40B4-BE49-F238E27FC236}">
                <a16:creationId xmlns:a16="http://schemas.microsoft.com/office/drawing/2014/main" id="{AB07379A-0083-2D8A-A4A5-057832D1FC26}"/>
              </a:ext>
            </a:extLst>
          </p:cNvPr>
          <p:cNvSpPr>
            <a:spLocks noGrp="1"/>
          </p:cNvSpPr>
          <p:nvPr>
            <p:ph type="pic" sz="quarter" idx="52"/>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741F4929-EF9F-28DC-41DD-34BCDBBB808D}"/>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Text Placeholder 35">
            <a:extLst>
              <a:ext uri="{FF2B5EF4-FFF2-40B4-BE49-F238E27FC236}">
                <a16:creationId xmlns:a16="http://schemas.microsoft.com/office/drawing/2014/main" id="{729C014B-7CE9-452F-96B2-7FAB615B8C34}"/>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925435675"/>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085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D800556-6CEC-424F-464B-4423B895140D}"/>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3" name="Text Placeholder 18">
            <a:extLst>
              <a:ext uri="{FF2B5EF4-FFF2-40B4-BE49-F238E27FC236}">
                <a16:creationId xmlns:a16="http://schemas.microsoft.com/office/drawing/2014/main" id="{1B283CA5-3916-A78B-185A-AEE4BBF2614C}"/>
              </a:ext>
            </a:extLst>
          </p:cNvPr>
          <p:cNvSpPr>
            <a:spLocks noGrp="1"/>
          </p:cNvSpPr>
          <p:nvPr>
            <p:ph type="body" sz="quarter" idx="28" hasCustomPrompt="1"/>
          </p:nvPr>
        </p:nvSpPr>
        <p:spPr>
          <a:xfrm>
            <a:off x="419100"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4" name="Text Placeholder 35">
            <a:extLst>
              <a:ext uri="{FF2B5EF4-FFF2-40B4-BE49-F238E27FC236}">
                <a16:creationId xmlns:a16="http://schemas.microsoft.com/office/drawing/2014/main" id="{76757596-1ED2-6D02-3058-13E9BA2BAB8B}"/>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889964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Sided Content + Images">
    <p:bg>
      <p:bgPr>
        <a:solidFill>
          <a:schemeClr val="bg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2" y="1059"/>
            <a:ext cx="3094037"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29968" cy="866515"/>
          </a:xfrm>
          <a:prstGeom prst="rect">
            <a:avLst/>
          </a:prstGeom>
        </p:spPr>
        <p:txBody>
          <a:bodyPr anchor="ctr"/>
          <a:lstStyle>
            <a:lvl1pPr marL="0" indent="0">
              <a:spcBef>
                <a:spcPts val="0"/>
              </a:spcBef>
              <a:spcAft>
                <a:spcPts val="0"/>
              </a:spcAft>
              <a:buNone/>
              <a:defRPr sz="7200" b="1">
                <a:solidFill>
                  <a:schemeClr val="tx1"/>
                </a:solidFill>
                <a:latin typeface="+mj-lt"/>
              </a:defRPr>
            </a:lvl1pPr>
          </a:lstStyle>
          <a:p>
            <a:pPr lvl="0"/>
            <a:r>
              <a:rPr lang="en-US"/>
              <a:t>00%</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spcBef>
                <a:spcPts val="0"/>
              </a:spcBef>
              <a:spcAft>
                <a:spcPts val="0"/>
              </a:spcAft>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7" name="Text Placeholder 10">
            <a:extLst>
              <a:ext uri="{FF2B5EF4-FFF2-40B4-BE49-F238E27FC236}">
                <a16:creationId xmlns:a16="http://schemas.microsoft.com/office/drawing/2014/main" id="{13131A73-87DD-B027-2198-A8965D3595B7}"/>
              </a:ext>
            </a:extLst>
          </p:cNvPr>
          <p:cNvSpPr>
            <a:spLocks noGrp="1"/>
          </p:cNvSpPr>
          <p:nvPr>
            <p:ph type="body" sz="quarter" idx="54" hasCustomPrompt="1"/>
          </p:nvPr>
        </p:nvSpPr>
        <p:spPr>
          <a:xfrm>
            <a:off x="419100" y="3164114"/>
            <a:ext cx="5271725" cy="273503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11" name="Picture Placeholder 10">
            <a:extLst>
              <a:ext uri="{FF2B5EF4-FFF2-40B4-BE49-F238E27FC236}">
                <a16:creationId xmlns:a16="http://schemas.microsoft.com/office/drawing/2014/main" id="{A9A523DB-6FAC-3096-0062-0E1D6967ADC3}"/>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noFill/>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0">
            <a:extLst>
              <a:ext uri="{FF2B5EF4-FFF2-40B4-BE49-F238E27FC236}">
                <a16:creationId xmlns:a16="http://schemas.microsoft.com/office/drawing/2014/main" id="{77DC3BB8-86D0-A27F-608B-AE26DD85342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tx1"/>
                </a:solidFill>
                <a:latin typeface="+mj-lt"/>
              </a:defRPr>
            </a:lvl1pPr>
          </a:lstStyle>
          <a:p>
            <a:pPr lvl="0"/>
            <a:r>
              <a:rPr lang="en-US"/>
              <a:t>Click to add header</a:t>
            </a:r>
          </a:p>
        </p:txBody>
      </p:sp>
      <p:sp>
        <p:nvSpPr>
          <p:cNvPr id="13" name="Text Placeholder 18">
            <a:extLst>
              <a:ext uri="{FF2B5EF4-FFF2-40B4-BE49-F238E27FC236}">
                <a16:creationId xmlns:a16="http://schemas.microsoft.com/office/drawing/2014/main" id="{D450FC74-8944-63BA-63E3-A2C37851A71A}"/>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75FDEC52-EFA0-3C6C-3F06-9201401B30DE}"/>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9" name="Text Placeholder 35">
            <a:extLst>
              <a:ext uri="{FF2B5EF4-FFF2-40B4-BE49-F238E27FC236}">
                <a16:creationId xmlns:a16="http://schemas.microsoft.com/office/drawing/2014/main" id="{1C53E2FC-F074-A722-D442-3E07F29524B7}"/>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81165871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sp>
        <p:nvSpPr>
          <p:cNvPr id="3" name="Slide Number Placeholder 2">
            <a:extLst>
              <a:ext uri="{FF2B5EF4-FFF2-40B4-BE49-F238E27FC236}">
                <a16:creationId xmlns:a16="http://schemas.microsoft.com/office/drawing/2014/main" id="{E649FCFF-01FC-F032-C4C1-3098139C8504}"/>
              </a:ext>
            </a:extLst>
          </p:cNvPr>
          <p:cNvSpPr>
            <a:spLocks noGrp="1"/>
          </p:cNvSpPr>
          <p:nvPr>
            <p:ph type="sldNum" sz="quarter" idx="10"/>
          </p:nvPr>
        </p:nvSpPr>
        <p:spPr/>
        <p:txBody>
          <a:bodyPr/>
          <a:lstStyle>
            <a:lvl1pPr>
              <a:defRPr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15" name="Content Placeholder 21">
            <a:extLst>
              <a:ext uri="{FF2B5EF4-FFF2-40B4-BE49-F238E27FC236}">
                <a16:creationId xmlns:a16="http://schemas.microsoft.com/office/drawing/2014/main" id="{7CAE49BC-9412-C25E-97CC-F040B4D278CE}"/>
              </a:ext>
            </a:extLst>
          </p:cNvPr>
          <p:cNvSpPr>
            <a:spLocks noGrp="1"/>
          </p:cNvSpPr>
          <p:nvPr>
            <p:ph sz="quarter" idx="51" hasCustomPrompt="1"/>
          </p:nvPr>
        </p:nvSpPr>
        <p:spPr>
          <a:xfrm>
            <a:off x="419100" y="2031964"/>
            <a:ext cx="5340512" cy="3867186"/>
          </a:xfrm>
        </p:spPr>
        <p:txBody>
          <a:bodyPr/>
          <a:lstStyle>
            <a:lvl1pP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1">
            <a:extLst>
              <a:ext uri="{FF2B5EF4-FFF2-40B4-BE49-F238E27FC236}">
                <a16:creationId xmlns:a16="http://schemas.microsoft.com/office/drawing/2014/main" id="{442A4E50-0827-2491-73BE-123A24961C33}"/>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p>
            <a:r>
              <a:rPr lang="en-US"/>
              <a:t>Click to add title</a:t>
            </a:r>
          </a:p>
        </p:txBody>
      </p:sp>
      <p:sp>
        <p:nvSpPr>
          <p:cNvPr id="7" name="Text Placeholder 6">
            <a:extLst>
              <a:ext uri="{FF2B5EF4-FFF2-40B4-BE49-F238E27FC236}">
                <a16:creationId xmlns:a16="http://schemas.microsoft.com/office/drawing/2014/main" id="{6C2DE034-EC96-563A-9D26-060FAE9CD2B0}"/>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8" name="Text Placeholder 18">
            <a:extLst>
              <a:ext uri="{FF2B5EF4-FFF2-40B4-BE49-F238E27FC236}">
                <a16:creationId xmlns:a16="http://schemas.microsoft.com/office/drawing/2014/main" id="{D3452C1B-BCC3-8962-1914-B49ABEA69D4D}"/>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45455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g Quote">
    <p:bg>
      <p:bgPr>
        <a:solidFill>
          <a:schemeClr val="bg1"/>
        </a:solidFill>
        <a:effectLst/>
      </p:bgPr>
    </p:bg>
    <p:spTree>
      <p:nvGrpSpPr>
        <p:cNvPr id="1" name=""/>
        <p:cNvGrpSpPr/>
        <p:nvPr/>
      </p:nvGrpSpPr>
      <p:grpSpPr>
        <a:xfrm>
          <a:off x="0" y="0"/>
          <a:ext cx="0" cy="0"/>
          <a:chOff x="0" y="0"/>
          <a:chExt cx="0" cy="0"/>
        </a:xfrm>
      </p:grpSpPr>
      <p:sp>
        <p:nvSpPr>
          <p:cNvPr id="5" name="object 2">
            <a:extLst>
              <a:ext uri="{FF2B5EF4-FFF2-40B4-BE49-F238E27FC236}">
                <a16:creationId xmlns:a16="http://schemas.microsoft.com/office/drawing/2014/main" id="{9ACBE8B7-59B4-E6E0-ED5D-89E20091C1D1}"/>
              </a:ext>
            </a:extLst>
          </p:cNvPr>
          <p:cNvSpPr/>
          <p:nvPr userDrawn="1"/>
        </p:nvSpPr>
        <p:spPr>
          <a:xfrm>
            <a:off x="419100" y="419100"/>
            <a:ext cx="11364913" cy="5997575"/>
          </a:xfrm>
          <a:custGeom>
            <a:avLst/>
            <a:gdLst/>
            <a:ahLst/>
            <a:cxnLst/>
            <a:rect l="l" t="t" r="r" b="b"/>
            <a:pathLst>
              <a:path w="9772650" h="5314950">
                <a:moveTo>
                  <a:pt x="9772650" y="0"/>
                </a:moveTo>
                <a:lnTo>
                  <a:pt x="0" y="0"/>
                </a:lnTo>
                <a:lnTo>
                  <a:pt x="0" y="5314950"/>
                </a:lnTo>
                <a:lnTo>
                  <a:pt x="9772650" y="5314950"/>
                </a:lnTo>
                <a:lnTo>
                  <a:pt x="9772650" y="0"/>
                </a:lnTo>
                <a:close/>
              </a:path>
            </a:pathLst>
          </a:custGeom>
          <a:solidFill>
            <a:srgbClr val="F5F5F0"/>
          </a:solidFill>
        </p:spPr>
        <p:txBody>
          <a:bodyPr wrap="square" lIns="0" tIns="0" rIns="0" bIns="0" rtlCol="0"/>
          <a:lstStyle>
            <a:defPPr>
              <a:defRPr kern="0"/>
            </a:defPPr>
          </a:lstStyle>
          <a:p>
            <a:endParaRPr b="0" i="0">
              <a:latin typeface="Artifakt Element" panose="020B0503050000020004" pitchFamily="34" charset="77"/>
            </a:endParaRPr>
          </a:p>
        </p:txBody>
      </p:sp>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8" name="Title 7">
            <a:extLst>
              <a:ext uri="{FF2B5EF4-FFF2-40B4-BE49-F238E27FC236}">
                <a16:creationId xmlns:a16="http://schemas.microsoft.com/office/drawing/2014/main" id="{A25CF914-38EB-0CBF-B547-73D2242D79C3}"/>
              </a:ext>
            </a:extLst>
          </p:cNvPr>
          <p:cNvSpPr>
            <a:spLocks noGrp="1"/>
          </p:cNvSpPr>
          <p:nvPr>
            <p:ph type="title" hasCustomPrompt="1"/>
          </p:nvPr>
        </p:nvSpPr>
        <p:spPr>
          <a:xfrm>
            <a:off x="2463508" y="2511425"/>
            <a:ext cx="7165975" cy="1835150"/>
          </a:xfrm>
        </p:spPr>
        <p:txBody>
          <a:bodyPr/>
          <a:lstStyle>
            <a:lvl1pPr>
              <a:lnSpc>
                <a:spcPct val="90000"/>
              </a:lnSpc>
              <a:defRPr sz="4000"/>
            </a:lvl1pPr>
          </a:lstStyle>
          <a:p>
            <a:r>
              <a:rPr lang="en-US"/>
              <a:t>Click to add quote</a:t>
            </a:r>
          </a:p>
        </p:txBody>
      </p:sp>
      <p:sp>
        <p:nvSpPr>
          <p:cNvPr id="7" name="Text Placeholder 18">
            <a:extLst>
              <a:ext uri="{FF2B5EF4-FFF2-40B4-BE49-F238E27FC236}">
                <a16:creationId xmlns:a16="http://schemas.microsoft.com/office/drawing/2014/main" id="{EF6A8FB6-47FB-9F51-804A-9686B96B8F16}"/>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9" name="Slide Number Placeholder 14">
            <a:extLst>
              <a:ext uri="{FF2B5EF4-FFF2-40B4-BE49-F238E27FC236}">
                <a16:creationId xmlns:a16="http://schemas.microsoft.com/office/drawing/2014/main" id="{84D5E117-4226-93E4-A034-F81E693F388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35005514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 Full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DC7A033-478F-11A7-4111-DF2AD89B3520}"/>
              </a:ext>
            </a:extLst>
          </p:cNvPr>
          <p:cNvSpPr/>
          <p:nvPr userDrawn="1"/>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1" b="0" i="0">
              <a:latin typeface="Artifakt Element" panose="020B0503050000020004" pitchFamily="34" charset="77"/>
            </a:endParaRPr>
          </a:p>
        </p:txBody>
      </p:sp>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tx1"/>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10" name="Title 9">
            <a:extLst>
              <a:ext uri="{FF2B5EF4-FFF2-40B4-BE49-F238E27FC236}">
                <a16:creationId xmlns:a16="http://schemas.microsoft.com/office/drawing/2014/main" id="{225AAA35-3063-4132-B1F5-D8D22785743B}"/>
              </a:ext>
            </a:extLst>
          </p:cNvPr>
          <p:cNvSpPr>
            <a:spLocks noGrp="1"/>
          </p:cNvSpPr>
          <p:nvPr>
            <p:ph type="title" hasCustomPrompt="1"/>
          </p:nvPr>
        </p:nvSpPr>
        <p:spPr>
          <a:xfrm>
            <a:off x="3668423" y="2423886"/>
            <a:ext cx="5088391" cy="1948612"/>
          </a:xfrm>
        </p:spPr>
        <p:txBody>
          <a:bodyPr/>
          <a:lstStyle>
            <a:lvl1pPr>
              <a:lnSpc>
                <a:spcPct val="90000"/>
              </a:lnSpc>
              <a:defRPr sz="3200"/>
            </a:lvl1pPr>
          </a:lstStyle>
          <a:p>
            <a:r>
              <a:rPr lang="en-US"/>
              <a:t>Click to add quote</a:t>
            </a:r>
          </a:p>
        </p:txBody>
      </p:sp>
      <p:sp>
        <p:nvSpPr>
          <p:cNvPr id="5" name="Text Placeholder 35">
            <a:extLst>
              <a:ext uri="{FF2B5EF4-FFF2-40B4-BE49-F238E27FC236}">
                <a16:creationId xmlns:a16="http://schemas.microsoft.com/office/drawing/2014/main" id="{59ADF421-303C-C7CE-2F3B-A5E5EE10100D}"/>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40945522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3531496170"/>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4" name="Title 3">
            <a:extLst>
              <a:ext uri="{FF2B5EF4-FFF2-40B4-BE49-F238E27FC236}">
                <a16:creationId xmlns:a16="http://schemas.microsoft.com/office/drawing/2014/main" id="{8D3E23A0-6B28-02FD-232E-0C3FE0E1FE54}"/>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6" name="Text Placeholder 18">
            <a:extLst>
              <a:ext uri="{FF2B5EF4-FFF2-40B4-BE49-F238E27FC236}">
                <a16:creationId xmlns:a16="http://schemas.microsoft.com/office/drawing/2014/main" id="{19A99092-F117-BFA4-8134-4527F907A86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85F50EFF-5AB0-C758-111F-1D6A4BC9A4C3}"/>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4ACBAB72-7349-A042-FABC-5A153EAFFDDE}"/>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0045925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4" name="TextBox 3">
            <a:extLst>
              <a:ext uri="{FF2B5EF4-FFF2-40B4-BE49-F238E27FC236}">
                <a16:creationId xmlns:a16="http://schemas.microsoft.com/office/drawing/2014/main" id="{BD7E3108-C5D5-ABAC-CCB5-6A1502ECF649}"/>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br>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36D875A6-73D7-4939-93F6-CB1CA25CE6EE}" type="datetimeyyyy">
              <a:rPr lang="en-US" sz="900" b="0" i="0" kern="1200" smtClean="0">
                <a:solidFill>
                  <a:schemeClr val="bg1">
                    <a:lumMod val="65000"/>
                  </a:schemeClr>
                </a:solidFill>
                <a:latin typeface="Artifakt Element Ofc" panose="020B0504010101010104" pitchFamily="34" charset="0"/>
                <a:ea typeface="Artifakt Element" panose="020B0503050000020004" pitchFamily="34" charset="77"/>
                <a:cs typeface="+mn-cs"/>
              </a:rPr>
              <a:t>2026</a:t>
            </a:fld>
            <a:r>
              <a:rPr lang="en-US" sz="900" b="0" i="0" kern="1200">
                <a:solidFill>
                  <a:schemeClr val="bg1">
                    <a:lumMod val="65000"/>
                  </a:schemeClr>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4695335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Slide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122134B-46BE-5FCC-861E-A595BC8CF69B}"/>
              </a:ext>
            </a:extLst>
          </p:cNvPr>
          <p:cNvSpPr>
            <a:spLocks noGrp="1"/>
          </p:cNvSpPr>
          <p:nvPr>
            <p:ph type="pic" sz="quarter" idx="29"/>
          </p:nvPr>
        </p:nvSpPr>
        <p:spPr>
          <a:xfrm>
            <a:off x="5892800" y="0"/>
            <a:ext cx="6299200" cy="6858000"/>
          </a:xfrm>
          <a:custGeom>
            <a:avLst/>
            <a:gdLst>
              <a:gd name="connsiteX0" fmla="*/ 203200 w 6299200"/>
              <a:gd name="connsiteY0" fmla="*/ 0 h 6858000"/>
              <a:gd name="connsiteX1" fmla="*/ 6299200 w 6299200"/>
              <a:gd name="connsiteY1" fmla="*/ 0 h 6858000"/>
              <a:gd name="connsiteX2" fmla="*/ 6299200 w 6299200"/>
              <a:gd name="connsiteY2" fmla="*/ 6858000 h 6858000"/>
              <a:gd name="connsiteX3" fmla="*/ 0 w 6299200"/>
              <a:gd name="connsiteY3" fmla="*/ 6858000 h 6858000"/>
              <a:gd name="connsiteX4" fmla="*/ 0 w 6299200"/>
              <a:gd name="connsiteY4" fmla="*/ 6855987 h 6858000"/>
              <a:gd name="connsiteX5" fmla="*/ 25003 w 6299200"/>
              <a:gd name="connsiteY5" fmla="*/ 6853466 h 6858000"/>
              <a:gd name="connsiteX6" fmla="*/ 203200 w 6299200"/>
              <a:gd name="connsiteY6" fmla="*/ 66348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99200" h="6858000">
                <a:moveTo>
                  <a:pt x="203200" y="0"/>
                </a:moveTo>
                <a:lnTo>
                  <a:pt x="6299200" y="0"/>
                </a:lnTo>
                <a:lnTo>
                  <a:pt x="6299200" y="6858000"/>
                </a:lnTo>
                <a:lnTo>
                  <a:pt x="0" y="6858000"/>
                </a:lnTo>
                <a:lnTo>
                  <a:pt x="0" y="6855987"/>
                </a:lnTo>
                <a:lnTo>
                  <a:pt x="25003" y="6853466"/>
                </a:lnTo>
                <a:cubicBezTo>
                  <a:pt x="126700" y="6832656"/>
                  <a:pt x="203200" y="6742674"/>
                  <a:pt x="203200" y="6634825"/>
                </a:cubicBezTo>
                <a:close/>
              </a:path>
            </a:pathLst>
          </a:custGeom>
          <a:solidFill>
            <a:schemeClr val="tx1"/>
          </a:solidFill>
        </p:spPr>
        <p:txBody>
          <a:bodyPr wrap="square">
            <a:noAutofit/>
          </a:bodyPr>
          <a:lstStyle>
            <a:lvl1pPr marL="0" indent="0">
              <a:buNone/>
              <a:defRPr b="0" i="0">
                <a:latin typeface="Artifakt Element" panose="020B0503050000020004" pitchFamily="34" charset="77"/>
              </a:defRPr>
            </a:lvl1pPr>
          </a:lstStyle>
          <a:p>
            <a:r>
              <a:rPr lang="en-US"/>
              <a:t>Click icon to add picture</a:t>
            </a:r>
          </a:p>
        </p:txBody>
      </p:sp>
      <p:sp>
        <p:nvSpPr>
          <p:cNvPr id="4" name="Text Placeholder 18">
            <a:extLst>
              <a:ext uri="{FF2B5EF4-FFF2-40B4-BE49-F238E27FC236}">
                <a16:creationId xmlns:a16="http://schemas.microsoft.com/office/drawing/2014/main" id="{46B73E3B-4C00-7DC6-0C3F-EFD12A825CC1}"/>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677EA106-7537-A203-89DB-3E989894BF6E}"/>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2" name="Text Placeholder 35">
            <a:extLst>
              <a:ext uri="{FF2B5EF4-FFF2-40B4-BE49-F238E27FC236}">
                <a16:creationId xmlns:a16="http://schemas.microsoft.com/office/drawing/2014/main" id="{EF68BE50-E3EC-BE53-AE31-27617838F1D5}"/>
              </a:ext>
            </a:extLst>
          </p:cNvPr>
          <p:cNvSpPr>
            <a:spLocks noGrp="1"/>
          </p:cNvSpPr>
          <p:nvPr>
            <p:ph type="body" sz="quarter" idx="30" hasCustomPrompt="1"/>
          </p:nvPr>
        </p:nvSpPr>
        <p:spPr>
          <a:xfrm>
            <a:off x="6515100" y="6553200"/>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3510841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genda Slide 2">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7312DA04-E0C1-2381-C68C-1ECA079CAB32}"/>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8" name="Graphic 2">
            <a:extLst>
              <a:ext uri="{FF2B5EF4-FFF2-40B4-BE49-F238E27FC236}">
                <a16:creationId xmlns:a16="http://schemas.microsoft.com/office/drawing/2014/main" id="{D0709E80-AAE5-317C-3D96-A386750D6FE9}"/>
              </a:ext>
            </a:extLst>
          </p:cNvPr>
          <p:cNvGrpSpPr/>
          <p:nvPr userDrawn="1"/>
        </p:nvGrpSpPr>
        <p:grpSpPr>
          <a:xfrm>
            <a:off x="9711232" y="6203201"/>
            <a:ext cx="2025431" cy="208094"/>
            <a:chOff x="4616450" y="3276600"/>
            <a:chExt cx="2962049" cy="304323"/>
          </a:xfrm>
          <a:solidFill>
            <a:schemeClr val="tx1"/>
          </a:solidFill>
        </p:grpSpPr>
        <p:sp>
          <p:nvSpPr>
            <p:cNvPr id="9" name="Freeform 8">
              <a:extLst>
                <a:ext uri="{FF2B5EF4-FFF2-40B4-BE49-F238E27FC236}">
                  <a16:creationId xmlns:a16="http://schemas.microsoft.com/office/drawing/2014/main" id="{DF9801A6-8503-C7BD-3A83-F9C2D136E54B}"/>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932CDE72-AA6A-CCD5-2BB9-99428EB7695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D54C3C04-DEEE-D29D-ABF0-5B124798FBC4}"/>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3AFE1EBA-EC30-7CAC-6513-0224937269EA}"/>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7AFED292-D773-B049-2BB6-91F37C498C44}"/>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3937ACC-4CCA-4223-E8EC-90C1528F86DD}"/>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70ED016E-E9E4-183F-B065-2CCFEECCB0A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0F75BCA2-F9D4-5CE0-1DC2-AC2117281F65}"/>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C0A6EB6B-88E5-0815-8D40-BDA9B2DCFAFD}"/>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4" name="Text Placeholder 18">
            <a:extLst>
              <a:ext uri="{FF2B5EF4-FFF2-40B4-BE49-F238E27FC236}">
                <a16:creationId xmlns:a16="http://schemas.microsoft.com/office/drawing/2014/main" id="{73F2B294-6717-735B-E510-99CAE24EB4C5}"/>
              </a:ext>
            </a:extLst>
          </p:cNvPr>
          <p:cNvSpPr>
            <a:spLocks noGrp="1"/>
          </p:cNvSpPr>
          <p:nvPr>
            <p:ph type="body" sz="quarter" idx="28" hasCustomPrompt="1"/>
          </p:nvPr>
        </p:nvSpPr>
        <p:spPr>
          <a:xfrm>
            <a:off x="419100" y="6421359"/>
            <a:ext cx="5318951"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6" name="Title 5">
            <a:extLst>
              <a:ext uri="{FF2B5EF4-FFF2-40B4-BE49-F238E27FC236}">
                <a16:creationId xmlns:a16="http://schemas.microsoft.com/office/drawing/2014/main" id="{119AF9AA-113E-6011-BEAD-527B79BE80CE}"/>
              </a:ext>
            </a:extLst>
          </p:cNvPr>
          <p:cNvSpPr>
            <a:spLocks noGrp="1"/>
          </p:cNvSpPr>
          <p:nvPr>
            <p:ph type="title" hasCustomPrompt="1"/>
          </p:nvPr>
        </p:nvSpPr>
        <p:spPr>
          <a:xfrm>
            <a:off x="419100" y="423668"/>
            <a:ext cx="4884211" cy="963247"/>
          </a:xfrm>
        </p:spPr>
        <p:txBody>
          <a:bodyPr/>
          <a:lstStyle/>
          <a:p>
            <a:pPr lvl="0"/>
            <a:r>
              <a:rPr lang="en-US"/>
              <a:t>Click to add title</a:t>
            </a:r>
          </a:p>
        </p:txBody>
      </p:sp>
    </p:spTree>
    <p:extLst>
      <p:ext uri="{BB962C8B-B14F-4D97-AF65-F5344CB8AC3E}">
        <p14:creationId xmlns:p14="http://schemas.microsoft.com/office/powerpoint/2010/main" val="330861918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Slide 2 (with Image)">
    <p:spTree>
      <p:nvGrpSpPr>
        <p:cNvPr id="1" name=""/>
        <p:cNvGrpSpPr/>
        <p:nvPr/>
      </p:nvGrpSpPr>
      <p:grpSpPr>
        <a:xfrm>
          <a:off x="0" y="0"/>
          <a:ext cx="0" cy="0"/>
          <a:chOff x="0" y="0"/>
          <a:chExt cx="0" cy="0"/>
        </a:xfrm>
      </p:grpSpPr>
      <p:sp>
        <p:nvSpPr>
          <p:cNvPr id="20" name="Picture Placeholder 1">
            <a:extLst>
              <a:ext uri="{FF2B5EF4-FFF2-40B4-BE49-F238E27FC236}">
                <a16:creationId xmlns:a16="http://schemas.microsoft.com/office/drawing/2014/main" id="{0A9F502A-839C-9F82-5D46-5CFC0D38A6C7}"/>
              </a:ext>
            </a:extLst>
          </p:cNvPr>
          <p:cNvSpPr>
            <a:spLocks noGrp="1"/>
          </p:cNvSpPr>
          <p:nvPr>
            <p:ph type="pic" sz="quarter" idx="10"/>
          </p:nvPr>
        </p:nvSpPr>
        <p:spPr>
          <a:xfrm>
            <a:off x="0" y="4718050"/>
            <a:ext cx="12192000" cy="2139950"/>
          </a:xfrm>
          <a:custGeom>
            <a:avLst/>
            <a:gdLst>
              <a:gd name="connsiteX0" fmla="*/ 12191999 w 12192000"/>
              <a:gd name="connsiteY0" fmla="*/ 0 h 2139950"/>
              <a:gd name="connsiteX1" fmla="*/ 12192000 w 12192000"/>
              <a:gd name="connsiteY1" fmla="*/ 0 h 2139950"/>
              <a:gd name="connsiteX2" fmla="*/ 12192000 w 12192000"/>
              <a:gd name="connsiteY2" fmla="*/ 2139950 h 2139950"/>
              <a:gd name="connsiteX3" fmla="*/ 0 w 12192000"/>
              <a:gd name="connsiteY3" fmla="*/ 2139950 h 2139950"/>
              <a:gd name="connsiteX4" fmla="*/ 0 w 12192000"/>
              <a:gd name="connsiteY4" fmla="*/ 438679 h 2139950"/>
              <a:gd name="connsiteX5" fmla="*/ 12037452 w 12192000"/>
              <a:gd name="connsiteY5" fmla="*/ 438679 h 2139950"/>
              <a:gd name="connsiteX6" fmla="*/ 12191999 w 12192000"/>
              <a:gd name="connsiteY6" fmla="*/ 284132 h 2139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9950">
                <a:moveTo>
                  <a:pt x="12191999" y="0"/>
                </a:moveTo>
                <a:lnTo>
                  <a:pt x="12192000" y="0"/>
                </a:lnTo>
                <a:lnTo>
                  <a:pt x="12192000" y="2139950"/>
                </a:lnTo>
                <a:lnTo>
                  <a:pt x="0" y="2139950"/>
                </a:lnTo>
                <a:lnTo>
                  <a:pt x="0" y="438679"/>
                </a:lnTo>
                <a:lnTo>
                  <a:pt x="12037452" y="438679"/>
                </a:lnTo>
                <a:cubicBezTo>
                  <a:pt x="12122806" y="438679"/>
                  <a:pt x="12191999" y="369486"/>
                  <a:pt x="12191999" y="284132"/>
                </a:cubicBezTo>
                <a:close/>
              </a:path>
            </a:pathLst>
          </a:custGeom>
          <a:solidFill>
            <a:schemeClr val="tx1"/>
          </a:solidFill>
          <a:ln>
            <a:noFill/>
          </a:ln>
        </p:spPr>
        <p:txBody>
          <a:bodyPr wrap="square" anchor="ctr">
            <a:noAutofit/>
          </a:bodyPr>
          <a:lstStyle>
            <a:lvl1pPr marL="0" indent="0" algn="l">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2" name="Title 5">
            <a:extLst>
              <a:ext uri="{FF2B5EF4-FFF2-40B4-BE49-F238E27FC236}">
                <a16:creationId xmlns:a16="http://schemas.microsoft.com/office/drawing/2014/main" id="{D3984E12-53BA-4634-E7BC-0A694D8F4ACB}"/>
              </a:ext>
            </a:extLst>
          </p:cNvPr>
          <p:cNvSpPr>
            <a:spLocks noGrp="1"/>
          </p:cNvSpPr>
          <p:nvPr>
            <p:ph type="title" hasCustomPrompt="1"/>
          </p:nvPr>
        </p:nvSpPr>
        <p:spPr>
          <a:xfrm>
            <a:off x="419100" y="423668"/>
            <a:ext cx="4884211" cy="963247"/>
          </a:xfrm>
        </p:spPr>
        <p:txBody>
          <a:bodyPr/>
          <a:lstStyle/>
          <a:p>
            <a:pPr lvl="0"/>
            <a:r>
              <a:rPr lang="en-US"/>
              <a:t>Click to add title</a:t>
            </a:r>
          </a:p>
        </p:txBody>
      </p:sp>
      <p:sp>
        <p:nvSpPr>
          <p:cNvPr id="3" name="Text Placeholder 35">
            <a:extLst>
              <a:ext uri="{FF2B5EF4-FFF2-40B4-BE49-F238E27FC236}">
                <a16:creationId xmlns:a16="http://schemas.microsoft.com/office/drawing/2014/main" id="{E250963B-DE41-BD9D-C2EF-D98C7B038BA7}"/>
              </a:ext>
            </a:extLst>
          </p:cNvPr>
          <p:cNvSpPr>
            <a:spLocks noGrp="1"/>
          </p:cNvSpPr>
          <p:nvPr>
            <p:ph type="body" sz="quarter" idx="30" hasCustomPrompt="1"/>
          </p:nvPr>
        </p:nvSpPr>
        <p:spPr>
          <a:xfrm>
            <a:off x="419100" y="6540134"/>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695300156"/>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A93362D-11E0-4A96-63E8-37BEF8A19BC6}"/>
              </a:ext>
            </a:extLst>
          </p:cNvPr>
          <p:cNvSpPr>
            <a:spLocks noGrp="1"/>
          </p:cNvSpPr>
          <p:nvPr>
            <p:ph type="title" hasCustomPrompt="1"/>
          </p:nvPr>
        </p:nvSpPr>
        <p:spPr>
          <a:xfrm>
            <a:off x="419100" y="423668"/>
            <a:ext cx="11353800" cy="1214632"/>
          </a:xfrm>
        </p:spPr>
        <p:txBody>
          <a:bodyPr/>
          <a:lstStyle/>
          <a:p>
            <a:pPr lvl="0"/>
            <a:r>
              <a:rPr lang="en-US"/>
              <a:t>Click to add title</a:t>
            </a:r>
          </a:p>
        </p:txBody>
      </p:sp>
      <p:sp>
        <p:nvSpPr>
          <p:cNvPr id="2" name="Slide Number Placeholder 14">
            <a:extLst>
              <a:ext uri="{FF2B5EF4-FFF2-40B4-BE49-F238E27FC236}">
                <a16:creationId xmlns:a16="http://schemas.microsoft.com/office/drawing/2014/main" id="{63F16A77-9433-CF42-8BEA-EECEE4040C2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9CB95906-098C-04BD-84AC-30DE8BC15F00}"/>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134095372"/>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Text Placeholder 41">
            <a:extLst>
              <a:ext uri="{FF2B5EF4-FFF2-40B4-BE49-F238E27FC236}">
                <a16:creationId xmlns:a16="http://schemas.microsoft.com/office/drawing/2014/main" id="{EF854A2A-9B0D-F8A0-5B13-41FDD41155C0}"/>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11" name="Title 10">
            <a:extLst>
              <a:ext uri="{FF2B5EF4-FFF2-40B4-BE49-F238E27FC236}">
                <a16:creationId xmlns:a16="http://schemas.microsoft.com/office/drawing/2014/main" id="{82B8DC42-C93D-3A56-2017-316EF6F73D2B}"/>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2" name="Slide Number Placeholder 14">
            <a:extLst>
              <a:ext uri="{FF2B5EF4-FFF2-40B4-BE49-F238E27FC236}">
                <a16:creationId xmlns:a16="http://schemas.microsoft.com/office/drawing/2014/main" id="{41A940D8-8188-82BC-2D79-4EC9AC67C25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C5696391-D214-5B96-D7FF-B19546727CAE}"/>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406994341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Line Title with Subtitle">
    <p:spTree>
      <p:nvGrpSpPr>
        <p:cNvPr id="1" name=""/>
        <p:cNvGrpSpPr/>
        <p:nvPr/>
      </p:nvGrpSpPr>
      <p:grpSpPr>
        <a:xfrm>
          <a:off x="0" y="0"/>
          <a:ext cx="0" cy="0"/>
          <a:chOff x="0" y="0"/>
          <a:chExt cx="0" cy="0"/>
        </a:xfrm>
      </p:grpSpPr>
      <p:sp>
        <p:nvSpPr>
          <p:cNvPr id="2" name="Text Placeholder 41">
            <a:extLst>
              <a:ext uri="{FF2B5EF4-FFF2-40B4-BE49-F238E27FC236}">
                <a16:creationId xmlns:a16="http://schemas.microsoft.com/office/drawing/2014/main" id="{8E5E4937-0031-FCD3-B312-DA132FFC788E}"/>
              </a:ext>
            </a:extLst>
          </p:cNvPr>
          <p:cNvSpPr>
            <a:spLocks noGrp="1"/>
          </p:cNvSpPr>
          <p:nvPr>
            <p:ph type="body" sz="quarter" idx="38" hasCustomPrompt="1"/>
          </p:nvPr>
        </p:nvSpPr>
        <p:spPr>
          <a:xfrm>
            <a:off x="419100" y="1556580"/>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 name="Title 10">
            <a:extLst>
              <a:ext uri="{FF2B5EF4-FFF2-40B4-BE49-F238E27FC236}">
                <a16:creationId xmlns:a16="http://schemas.microsoft.com/office/drawing/2014/main" id="{367B2CEA-7DBB-F6F4-3C6B-8903C4E36D1A}"/>
              </a:ext>
            </a:extLst>
          </p:cNvPr>
          <p:cNvSpPr>
            <a:spLocks noGrp="1"/>
          </p:cNvSpPr>
          <p:nvPr>
            <p:ph type="title" hasCustomPrompt="1"/>
          </p:nvPr>
        </p:nvSpPr>
        <p:spPr>
          <a:xfrm>
            <a:off x="419100" y="423668"/>
            <a:ext cx="11353800" cy="997196"/>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8D529E58-C5E3-62F8-6D70-1E9F9F513D2E}"/>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5E42C527-D2E7-EB83-8592-6DA9BFE5639B}"/>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323552562"/>
      </p:ext>
    </p:extLst>
  </p:cSld>
  <p:clrMapOvr>
    <a:masterClrMapping/>
  </p:clrMapOvr>
  <p:extLst>
    <p:ext uri="{DCECCB84-F9BA-43D5-87BE-67443E8EF086}">
      <p15:sldGuideLst xmlns:p15="http://schemas.microsoft.com/office/powerpoint/2012/main">
        <p15:guide id="1" orient="horz" pos="2160" userDrawn="1">
          <p15:clr>
            <a:srgbClr val="A4A3A4"/>
          </p15:clr>
        </p15:guide>
        <p15:guide id="2" orient="horz" pos="1208"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1989491C-0A20-4E1A-0E35-BE305E728334}"/>
              </a:ext>
            </a:extLst>
          </p:cNvPr>
          <p:cNvSpPr>
            <a:spLocks noGrp="1"/>
          </p:cNvSpPr>
          <p:nvPr>
            <p:ph type="title" hasCustomPrompt="1"/>
          </p:nvPr>
        </p:nvSpPr>
        <p:spPr>
          <a:xfrm>
            <a:off x="419100" y="423668"/>
            <a:ext cx="11353800" cy="963247"/>
          </a:xfrm>
        </p:spPr>
        <p:txBody>
          <a:bodyPr/>
          <a:lstStyle/>
          <a:p>
            <a:pPr lvl="0"/>
            <a:r>
              <a:rPr lang="en-US"/>
              <a:t>Click to add title</a:t>
            </a:r>
          </a:p>
        </p:txBody>
      </p:sp>
      <p:sp>
        <p:nvSpPr>
          <p:cNvPr id="4" name="Slide Number Placeholder 14">
            <a:extLst>
              <a:ext uri="{FF2B5EF4-FFF2-40B4-BE49-F238E27FC236}">
                <a16:creationId xmlns:a16="http://schemas.microsoft.com/office/drawing/2014/main" id="{EEC8D8BA-19B5-FCFE-0831-267A9598FD48}"/>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BA908F2F-AA7D-5FBC-A538-AE6B11B7A847}"/>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178312873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solidFill>
                  <a:schemeClr val="bg1"/>
                </a:solidFill>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 name="Content Placeholder 21">
            <a:extLst>
              <a:ext uri="{FF2B5EF4-FFF2-40B4-BE49-F238E27FC236}">
                <a16:creationId xmlns:a16="http://schemas.microsoft.com/office/drawing/2014/main" id="{A8416976-506A-7D6B-B871-C68E55338CB4}"/>
              </a:ext>
            </a:extLst>
          </p:cNvPr>
          <p:cNvSpPr>
            <a:spLocks noGrp="1"/>
          </p:cNvSpPr>
          <p:nvPr>
            <p:ph sz="quarter" idx="51" hasCustomPrompt="1"/>
          </p:nvPr>
        </p:nvSpPr>
        <p:spPr>
          <a:xfrm>
            <a:off x="419100" y="1638300"/>
            <a:ext cx="11353800"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C6DACECE-AF8D-0A32-3BE3-8C3D089B47B1}"/>
              </a:ext>
            </a:extLst>
          </p:cNvPr>
          <p:cNvSpPr>
            <a:spLocks noGrp="1"/>
          </p:cNvSpPr>
          <p:nvPr>
            <p:ph type="title" hasCustomPrompt="1"/>
          </p:nvPr>
        </p:nvSpPr>
        <p:spPr>
          <a:xfrm>
            <a:off x="419100" y="423668"/>
            <a:ext cx="11353800" cy="498598"/>
          </a:xfrm>
        </p:spPr>
        <p:txBody>
          <a:bodyPr>
            <a:noAutofit/>
          </a:bodyPr>
          <a:lstStyle/>
          <a:p>
            <a:pPr lvl="0"/>
            <a:r>
              <a:rPr lang="en-US"/>
              <a:t>Click to add title</a:t>
            </a:r>
          </a:p>
        </p:txBody>
      </p:sp>
      <p:sp>
        <p:nvSpPr>
          <p:cNvPr id="5" name="Slide Number Placeholder 14">
            <a:extLst>
              <a:ext uri="{FF2B5EF4-FFF2-40B4-BE49-F238E27FC236}">
                <a16:creationId xmlns:a16="http://schemas.microsoft.com/office/drawing/2014/main" id="{5B6D1760-259D-444F-8CCE-61EDB265E022}"/>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6" name="Text Placeholder 18">
            <a:extLst>
              <a:ext uri="{FF2B5EF4-FFF2-40B4-BE49-F238E27FC236}">
                <a16:creationId xmlns:a16="http://schemas.microsoft.com/office/drawing/2014/main" id="{0491F73E-11BB-457C-698D-650316B8B894}"/>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216162577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Dark)">
    <p:bg>
      <p:bgPr>
        <a:solidFill>
          <a:schemeClr val="tx1"/>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solidFill>
                  <a:schemeClr val="bg1"/>
                </a:solidFill>
              </a:defRPr>
            </a:lvl1pPr>
          </a:lstStyle>
          <a:p>
            <a:pPr lvl="0"/>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bg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solidFill>
                  <a:schemeClr val="bg1"/>
                </a:solidFill>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1D554323-053A-41EA-551D-D7AC41CC1385}"/>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811131C8-79C3-F494-64BE-683B175C9589}"/>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accent6"/>
                </a:solidFill>
                <a:latin typeface="Artifakt Element" panose="020B0503050000020004" pitchFamily="34" charset="77"/>
              </a:rPr>
              <a:t>© </a:t>
            </a:r>
            <a:fld id="{0DBEA3F7-58FD-4F83-8E60-9B5066D26E86}"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a:t>
            </a:r>
          </a:p>
        </p:txBody>
      </p:sp>
      <p:sp>
        <p:nvSpPr>
          <p:cNvPr id="5" name="Text Placeholder 35">
            <a:extLst>
              <a:ext uri="{FF2B5EF4-FFF2-40B4-BE49-F238E27FC236}">
                <a16:creationId xmlns:a16="http://schemas.microsoft.com/office/drawing/2014/main" id="{C3C3A517-7868-A106-B77F-C25AC9685678}"/>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4" name="Text Placeholder 26">
            <a:extLst>
              <a:ext uri="{FF2B5EF4-FFF2-40B4-BE49-F238E27FC236}">
                <a16:creationId xmlns:a16="http://schemas.microsoft.com/office/drawing/2014/main" id="{C38CCE6E-F780-0C8D-DB78-57122349A51F}"/>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dirty="0"/>
              <a:t>Add name here, title here​</a:t>
            </a:r>
          </a:p>
          <a:p>
            <a:r>
              <a:rPr lang="en-US" dirty="0"/>
              <a:t>Add name here, title here​</a:t>
            </a:r>
          </a:p>
          <a:p>
            <a:r>
              <a:rPr lang="en-US" dirty="0"/>
              <a:t>Add name here, title here​</a:t>
            </a:r>
          </a:p>
        </p:txBody>
      </p:sp>
    </p:spTree>
    <p:extLst>
      <p:ext uri="{BB962C8B-B14F-4D97-AF65-F5344CB8AC3E}">
        <p14:creationId xmlns:p14="http://schemas.microsoft.com/office/powerpoint/2010/main" val="1709506688"/>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ubtitle, 2-Colulmn Content">
    <p:spTree>
      <p:nvGrpSpPr>
        <p:cNvPr id="1" name=""/>
        <p:cNvGrpSpPr/>
        <p:nvPr/>
      </p:nvGrpSpPr>
      <p:grpSpPr>
        <a:xfrm>
          <a:off x="0" y="0"/>
          <a:ext cx="0" cy="0"/>
          <a:chOff x="0" y="0"/>
          <a:chExt cx="0" cy="0"/>
        </a:xfrm>
      </p:grpSpPr>
      <p:sp>
        <p:nvSpPr>
          <p:cNvPr id="13" name="Text Placeholder 41">
            <a:extLst>
              <a:ext uri="{FF2B5EF4-FFF2-40B4-BE49-F238E27FC236}">
                <a16:creationId xmlns:a16="http://schemas.microsoft.com/office/drawing/2014/main" id="{63F5566E-6859-B588-7D8B-C53611F650ED}"/>
              </a:ext>
            </a:extLst>
          </p:cNvPr>
          <p:cNvSpPr>
            <a:spLocks noGrp="1"/>
          </p:cNvSpPr>
          <p:nvPr>
            <p:ph type="body" sz="quarter" idx="38" hasCustomPrompt="1"/>
          </p:nvPr>
        </p:nvSpPr>
        <p:spPr>
          <a:xfrm>
            <a:off x="419100" y="1057982"/>
            <a:ext cx="11353800"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22" name="Content Placeholder 21">
            <a:extLst>
              <a:ext uri="{FF2B5EF4-FFF2-40B4-BE49-F238E27FC236}">
                <a16:creationId xmlns:a16="http://schemas.microsoft.com/office/drawing/2014/main" id="{00491938-8658-5A91-7EF7-5B2A259BF4B7}"/>
              </a:ext>
            </a:extLst>
          </p:cNvPr>
          <p:cNvSpPr>
            <a:spLocks noGrp="1"/>
          </p:cNvSpPr>
          <p:nvPr>
            <p:ph sz="quarter" idx="51" hasCustomPrompt="1"/>
          </p:nvPr>
        </p:nvSpPr>
        <p:spPr>
          <a:xfrm>
            <a:off x="419100"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91E3321A-E57A-DBAD-0012-16F1193165E7}"/>
              </a:ext>
            </a:extLst>
          </p:cNvPr>
          <p:cNvSpPr>
            <a:spLocks noGrp="1"/>
          </p:cNvSpPr>
          <p:nvPr>
            <p:ph sz="quarter" idx="52" hasCustomPrompt="1"/>
          </p:nvPr>
        </p:nvSpPr>
        <p:spPr>
          <a:xfrm>
            <a:off x="6284686" y="1638300"/>
            <a:ext cx="5488214" cy="4267200"/>
          </a:xfrm>
          <a:prstGeom prst="rect">
            <a:avLst/>
          </a:prstGeo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12" name="Title 11">
            <a:extLst>
              <a:ext uri="{FF2B5EF4-FFF2-40B4-BE49-F238E27FC236}">
                <a16:creationId xmlns:a16="http://schemas.microsoft.com/office/drawing/2014/main" id="{8758852A-7980-3258-8AFC-068D4A55C2AD}"/>
              </a:ext>
            </a:extLst>
          </p:cNvPr>
          <p:cNvSpPr>
            <a:spLocks noGrp="1"/>
          </p:cNvSpPr>
          <p:nvPr>
            <p:ph type="title" hasCustomPrompt="1"/>
          </p:nvPr>
        </p:nvSpPr>
        <p:spPr>
          <a:xfrm>
            <a:off x="419100" y="423668"/>
            <a:ext cx="11353800" cy="498598"/>
          </a:xfrm>
        </p:spPr>
        <p:txBody>
          <a:bodyPr>
            <a:noAutofit/>
          </a:bodyPr>
          <a:lstStyle>
            <a:lvl1pPr marL="0" indent="0">
              <a:buFont typeface="Arial" panose="020B0604020202020204" pitchFamily="34" charset="0"/>
              <a:buNone/>
              <a:defRPr/>
            </a:lvl1pPr>
          </a:lstStyle>
          <a:p>
            <a:pPr lvl="0"/>
            <a:r>
              <a:rPr lang="en-US"/>
              <a:t>Click to add title</a:t>
            </a:r>
          </a:p>
        </p:txBody>
      </p:sp>
      <p:sp>
        <p:nvSpPr>
          <p:cNvPr id="3" name="Slide Number Placeholder 14">
            <a:extLst>
              <a:ext uri="{FF2B5EF4-FFF2-40B4-BE49-F238E27FC236}">
                <a16:creationId xmlns:a16="http://schemas.microsoft.com/office/drawing/2014/main" id="{A7E99A46-F2B2-823D-79A9-44691F7F3090}"/>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Text Placeholder 18">
            <a:extLst>
              <a:ext uri="{FF2B5EF4-FFF2-40B4-BE49-F238E27FC236}">
                <a16:creationId xmlns:a16="http://schemas.microsoft.com/office/drawing/2014/main" id="{A55DEC3A-045D-B670-B531-2E9A245EC2DA}"/>
              </a:ext>
            </a:extLst>
          </p:cNvPr>
          <p:cNvSpPr>
            <a:spLocks noGrp="1"/>
          </p:cNvSpPr>
          <p:nvPr>
            <p:ph type="body" sz="quarter" idx="28" hasCustomPrompt="1"/>
          </p:nvPr>
        </p:nvSpPr>
        <p:spPr>
          <a:xfrm>
            <a:off x="419100" y="6421359"/>
            <a:ext cx="83677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386407625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mag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5DE6C8-662E-2697-193D-7E15EBF1AEB3}"/>
              </a:ext>
            </a:extLst>
          </p:cNvPr>
          <p:cNvSpPr>
            <a:spLocks noGrp="1"/>
          </p:cNvSpPr>
          <p:nvPr>
            <p:ph type="pic" sz="quarter" idx="14"/>
          </p:nvPr>
        </p:nvSpPr>
        <p:spPr>
          <a:xfrm>
            <a:off x="0" y="0"/>
            <a:ext cx="12192000" cy="5622104"/>
          </a:xfrm>
          <a:custGeom>
            <a:avLst/>
            <a:gdLst>
              <a:gd name="connsiteX0" fmla="*/ 0 w 12192000"/>
              <a:gd name="connsiteY0" fmla="*/ 0 h 5622104"/>
              <a:gd name="connsiteX1" fmla="*/ 12192000 w 12192000"/>
              <a:gd name="connsiteY1" fmla="*/ 0 h 5622104"/>
              <a:gd name="connsiteX2" fmla="*/ 12192000 w 12192000"/>
              <a:gd name="connsiteY2" fmla="*/ 5622104 h 5622104"/>
              <a:gd name="connsiteX3" fmla="*/ 11914338 w 12192000"/>
              <a:gd name="connsiteY3" fmla="*/ 5344442 h 5622104"/>
              <a:gd name="connsiteX4" fmla="*/ 0 w 12192000"/>
              <a:gd name="connsiteY4" fmla="*/ 5344442 h 562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622104">
                <a:moveTo>
                  <a:pt x="0" y="0"/>
                </a:moveTo>
                <a:lnTo>
                  <a:pt x="12192000" y="0"/>
                </a:lnTo>
                <a:lnTo>
                  <a:pt x="12192000" y="5622104"/>
                </a:lnTo>
                <a:cubicBezTo>
                  <a:pt x="12192000" y="5468756"/>
                  <a:pt x="12067686" y="5344442"/>
                  <a:pt x="11914338" y="5344442"/>
                </a:cubicBezTo>
                <a:lnTo>
                  <a:pt x="0" y="5344442"/>
                </a:lnTo>
                <a:close/>
              </a:path>
            </a:pathLst>
          </a:custGeom>
          <a:solidFill>
            <a:schemeClr val="tx1"/>
          </a:solidFill>
        </p:spPr>
        <p:txBody>
          <a:bodyPr wrap="square">
            <a:noAutofit/>
          </a:bodyPr>
          <a:lstStyle>
            <a:lvl1pPr>
              <a:defRPr b="0" i="0">
                <a:latin typeface="Artifakt Element" panose="020B0503050000020004" pitchFamily="34" charset="77"/>
              </a:defRPr>
            </a:lvl1pPr>
          </a:lstStyle>
          <a:p>
            <a:endParaRPr lang="en-US"/>
          </a:p>
        </p:txBody>
      </p:sp>
      <p:sp>
        <p:nvSpPr>
          <p:cNvPr id="7" name="Text Placeholder 8">
            <a:extLst>
              <a:ext uri="{FF2B5EF4-FFF2-40B4-BE49-F238E27FC236}">
                <a16:creationId xmlns:a16="http://schemas.microsoft.com/office/drawing/2014/main" id="{B38DA7F9-8244-348D-EE70-4818DE803A21}"/>
              </a:ext>
            </a:extLst>
          </p:cNvPr>
          <p:cNvSpPr>
            <a:spLocks noGrp="1"/>
          </p:cNvSpPr>
          <p:nvPr>
            <p:ph type="body" sz="quarter" idx="18" hasCustomPrompt="1"/>
          </p:nvPr>
        </p:nvSpPr>
        <p:spPr>
          <a:xfrm>
            <a:off x="442913" y="4664075"/>
            <a:ext cx="6096000" cy="479425"/>
          </a:xfrm>
          <a:prstGeom prst="rect">
            <a:avLst/>
          </a:prstGeom>
        </p:spPr>
        <p:txBody>
          <a:bodyPr lIns="0" tIns="0" rIns="0" bIns="0" anchor="b">
            <a:noAutofit/>
          </a:bodyPr>
          <a:lstStyle>
            <a:lvl1pPr marL="0" indent="0">
              <a:spcBef>
                <a:spcPts val="0"/>
              </a:spcBef>
              <a:spcAft>
                <a:spcPts val="0"/>
              </a:spcAft>
              <a:buNone/>
              <a:defRPr sz="600" b="0" i="0">
                <a:solidFill>
                  <a:schemeClr val="bg1"/>
                </a:solidFill>
                <a:latin typeface="Artifakt Element" panose="020B0503050000020004" pitchFamily="34" charset="77"/>
              </a:defRPr>
            </a:lvl1pPr>
            <a:lvl2pPr>
              <a:defRPr sz="1000">
                <a:solidFill>
                  <a:schemeClr val="bg2"/>
                </a:solidFill>
              </a:defRPr>
            </a:lvl2pPr>
            <a:lvl3pPr>
              <a:defRPr sz="1000">
                <a:solidFill>
                  <a:schemeClr val="bg2"/>
                </a:solidFill>
              </a:defRPr>
            </a:lvl3pPr>
            <a:lvl4pPr>
              <a:defRPr sz="1000">
                <a:solidFill>
                  <a:schemeClr val="bg2"/>
                </a:solidFill>
              </a:defRPr>
            </a:lvl4pPr>
            <a:lvl5pPr>
              <a:defRPr sz="1000">
                <a:solidFill>
                  <a:schemeClr val="bg2"/>
                </a:solidFill>
              </a:defRPr>
            </a:lvl5pPr>
          </a:lstStyle>
          <a:p>
            <a:r>
              <a:rPr lang="en-US"/>
              <a:t>Image courtesy of [Name]</a:t>
            </a:r>
          </a:p>
        </p:txBody>
      </p:sp>
      <p:sp>
        <p:nvSpPr>
          <p:cNvPr id="11" name="Text Placeholder 9">
            <a:extLst>
              <a:ext uri="{FF2B5EF4-FFF2-40B4-BE49-F238E27FC236}">
                <a16:creationId xmlns:a16="http://schemas.microsoft.com/office/drawing/2014/main" id="{CCF22175-A583-EE0E-D0F4-51D5C8045CE0}"/>
              </a:ext>
            </a:extLst>
          </p:cNvPr>
          <p:cNvSpPr>
            <a:spLocks noGrp="1"/>
          </p:cNvSpPr>
          <p:nvPr>
            <p:ph type="body" sz="quarter" idx="11" hasCustomPrompt="1"/>
          </p:nvPr>
        </p:nvSpPr>
        <p:spPr>
          <a:xfrm>
            <a:off x="442913" y="5344441"/>
            <a:ext cx="11329987" cy="1056360"/>
          </a:xfrm>
          <a:prstGeom prst="rect">
            <a:avLst/>
          </a:prstGeom>
        </p:spPr>
        <p:txBody>
          <a:bodyPr lIns="0" tIns="0" rIns="0" bIns="0" numCol="1" anchor="b">
            <a:noAutofit/>
          </a:bodyPr>
          <a:lstStyle>
            <a:lvl1pPr marL="0" indent="0">
              <a:spcBef>
                <a:spcPts val="0"/>
              </a:spcBef>
              <a:spcAft>
                <a:spcPts val="0"/>
              </a:spcAft>
              <a:buSzPct val="80000"/>
              <a:buNone/>
              <a:tabLst/>
              <a:defRPr sz="3600" b="1">
                <a:latin typeface="+mj-lt"/>
              </a:defRPr>
            </a:lvl1pPr>
          </a:lstStyle>
          <a:p>
            <a:pPr lvl="0"/>
            <a:r>
              <a:rPr lang="en-US"/>
              <a:t>Click to add title</a:t>
            </a:r>
          </a:p>
        </p:txBody>
      </p:sp>
    </p:spTree>
    <p:extLst>
      <p:ext uri="{BB962C8B-B14F-4D97-AF65-F5344CB8AC3E}">
        <p14:creationId xmlns:p14="http://schemas.microsoft.com/office/powerpoint/2010/main" val="4198465513"/>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8128000"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6" name="Picture Placeholder 5">
            <a:extLst>
              <a:ext uri="{FF2B5EF4-FFF2-40B4-BE49-F238E27FC236}">
                <a16:creationId xmlns:a16="http://schemas.microsoft.com/office/drawing/2014/main" id="{2BC3E8DA-CB71-D506-70A6-DB08DE32B2EF}"/>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5" name="Text Placeholder 18">
            <a:extLst>
              <a:ext uri="{FF2B5EF4-FFF2-40B4-BE49-F238E27FC236}">
                <a16:creationId xmlns:a16="http://schemas.microsoft.com/office/drawing/2014/main" id="{3843468E-8607-D09E-62A0-86200D4CA96C}"/>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2" name="Text Placeholder 35">
            <a:extLst>
              <a:ext uri="{FF2B5EF4-FFF2-40B4-BE49-F238E27FC236}">
                <a16:creationId xmlns:a16="http://schemas.microsoft.com/office/drawing/2014/main" id="{66CDC550-BBB7-D9B6-EBF1-91681EEFCFCF}"/>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61844177"/>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2-Column Content, Image">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312BA560-7597-B0B7-18F0-31F89EC0D281}"/>
              </a:ext>
            </a:extLst>
          </p:cNvPr>
          <p:cNvSpPr>
            <a:spLocks noGrp="1"/>
          </p:cNvSpPr>
          <p:nvPr>
            <p:ph type="title" hasCustomPrompt="1"/>
          </p:nvPr>
        </p:nvSpPr>
        <p:spPr>
          <a:xfrm>
            <a:off x="419100" y="423668"/>
            <a:ext cx="8128000" cy="1196782"/>
          </a:xfrm>
        </p:spPr>
        <p:txBody>
          <a:bodyPr/>
          <a:lstStyle/>
          <a:p>
            <a:pPr lvl="0"/>
            <a:r>
              <a:rPr lang="en-US"/>
              <a:t>Click to add title</a:t>
            </a:r>
          </a:p>
        </p:txBody>
      </p:sp>
      <p:sp>
        <p:nvSpPr>
          <p:cNvPr id="11" name="Content Placeholder 21">
            <a:extLst>
              <a:ext uri="{FF2B5EF4-FFF2-40B4-BE49-F238E27FC236}">
                <a16:creationId xmlns:a16="http://schemas.microsoft.com/office/drawing/2014/main" id="{E84F3627-E057-C567-6607-7FB84815A2A3}"/>
              </a:ext>
            </a:extLst>
          </p:cNvPr>
          <p:cNvSpPr>
            <a:spLocks noGrp="1"/>
          </p:cNvSpPr>
          <p:nvPr>
            <p:ph sz="quarter" idx="51" hasCustomPrompt="1"/>
          </p:nvPr>
        </p:nvSpPr>
        <p:spPr>
          <a:xfrm>
            <a:off x="419100"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Content Placeholder 21">
            <a:extLst>
              <a:ext uri="{FF2B5EF4-FFF2-40B4-BE49-F238E27FC236}">
                <a16:creationId xmlns:a16="http://schemas.microsoft.com/office/drawing/2014/main" id="{AD4553C4-E1FC-6E18-9471-DB8AA0E6066F}"/>
              </a:ext>
            </a:extLst>
          </p:cNvPr>
          <p:cNvSpPr>
            <a:spLocks noGrp="1"/>
          </p:cNvSpPr>
          <p:nvPr>
            <p:ph sz="quarter" idx="52" hasCustomPrompt="1"/>
          </p:nvPr>
        </p:nvSpPr>
        <p:spPr>
          <a:xfrm>
            <a:off x="4684486" y="1638300"/>
            <a:ext cx="3862614" cy="4267200"/>
          </a:xfrm>
        </p:spPr>
        <p:txBody>
          <a:bodyPr/>
          <a:lstStyle>
            <a:lvl1pPr>
              <a:defRPr b="0" i="0">
                <a:latin typeface="Artifakt Element" panose="020B0503050000020004" pitchFamily="34" charset="77"/>
              </a:defRPr>
            </a:lvl1pPr>
            <a:lvl2pPr>
              <a:defRPr b="0" i="0">
                <a:latin typeface="Artifakt Element" panose="020B0503050000020004" pitchFamily="34" charset="77"/>
              </a:defRPr>
            </a:lvl2pPr>
            <a:lvl3pPr>
              <a:defRPr b="0" i="0">
                <a:latin typeface="Artifakt Element" panose="020B0503050000020004" pitchFamily="34" charset="77"/>
              </a:defRPr>
            </a:lvl3pPr>
            <a:lvl4pPr>
              <a:defRPr b="0" i="0">
                <a:latin typeface="Artifakt Element" panose="020B0503050000020004" pitchFamily="34" charset="77"/>
              </a:defRPr>
            </a:lvl4pPr>
            <a:lvl5pPr>
              <a:defRPr b="0" i="0">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5E285262-9274-B392-41E1-8FBE02CD8945}"/>
              </a:ext>
            </a:extLst>
          </p:cNvPr>
          <p:cNvSpPr>
            <a:spLocks noGrp="1"/>
          </p:cNvSpPr>
          <p:nvPr>
            <p:ph type="pic" sz="quarter" idx="53"/>
          </p:nvPr>
        </p:nvSpPr>
        <p:spPr>
          <a:xfrm>
            <a:off x="8953500" y="0"/>
            <a:ext cx="3238500" cy="6858000"/>
          </a:xfrm>
          <a:custGeom>
            <a:avLst/>
            <a:gdLst>
              <a:gd name="connsiteX0" fmla="*/ 17780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 name="connsiteX4" fmla="*/ 0 w 3048000"/>
              <a:gd name="connsiteY4" fmla="*/ 6856718 h 6858000"/>
              <a:gd name="connsiteX5" fmla="*/ 25680 w 3048000"/>
              <a:gd name="connsiteY5" fmla="*/ 6854130 h 6858000"/>
              <a:gd name="connsiteX6" fmla="*/ 177800 w 3048000"/>
              <a:gd name="connsiteY6" fmla="*/ 66674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8000" h="6858000">
                <a:moveTo>
                  <a:pt x="177800" y="0"/>
                </a:moveTo>
                <a:lnTo>
                  <a:pt x="3048000" y="0"/>
                </a:lnTo>
                <a:lnTo>
                  <a:pt x="3048000" y="6858000"/>
                </a:lnTo>
                <a:lnTo>
                  <a:pt x="0" y="6858000"/>
                </a:lnTo>
                <a:lnTo>
                  <a:pt x="0" y="6856718"/>
                </a:lnTo>
                <a:lnTo>
                  <a:pt x="25680" y="6854130"/>
                </a:lnTo>
                <a:cubicBezTo>
                  <a:pt x="112495" y="6836365"/>
                  <a:pt x="177800" y="6759552"/>
                  <a:pt x="177800" y="6667485"/>
                </a:cubicBezTo>
                <a:close/>
              </a:path>
            </a:pathLst>
          </a:custGeom>
        </p:spPr>
        <p:txBody>
          <a:bodyPr wrap="square">
            <a:noAutofit/>
          </a:bodyPr>
          <a:lstStyle>
            <a:lvl1pPr>
              <a:defRPr b="0" i="0">
                <a:latin typeface="Artifakt Element" panose="020B0503050000020004" pitchFamily="34" charset="77"/>
              </a:defRPr>
            </a:lvl1pPr>
          </a:lstStyle>
          <a:p>
            <a:endParaRPr lang="en-US"/>
          </a:p>
        </p:txBody>
      </p:sp>
      <p:sp>
        <p:nvSpPr>
          <p:cNvPr id="4" name="Text Placeholder 18">
            <a:extLst>
              <a:ext uri="{FF2B5EF4-FFF2-40B4-BE49-F238E27FC236}">
                <a16:creationId xmlns:a16="http://schemas.microsoft.com/office/drawing/2014/main" id="{3EEDCEA1-38D3-EFAB-6280-7D5312386286}"/>
              </a:ext>
            </a:extLst>
          </p:cNvPr>
          <p:cNvSpPr>
            <a:spLocks noGrp="1"/>
          </p:cNvSpPr>
          <p:nvPr>
            <p:ph type="body" sz="quarter" idx="28" hasCustomPrompt="1"/>
          </p:nvPr>
        </p:nvSpPr>
        <p:spPr>
          <a:xfrm>
            <a:off x="442913" y="6421359"/>
            <a:ext cx="8104187"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3" name="Text Placeholder 35">
            <a:extLst>
              <a:ext uri="{FF2B5EF4-FFF2-40B4-BE49-F238E27FC236}">
                <a16:creationId xmlns:a16="http://schemas.microsoft.com/office/drawing/2014/main" id="{BB301CF8-A9D2-0A89-A7AC-9E81A6BB0EB8}"/>
              </a:ext>
            </a:extLst>
          </p:cNvPr>
          <p:cNvSpPr>
            <a:spLocks noGrp="1"/>
          </p:cNvSpPr>
          <p:nvPr>
            <p:ph type="body" sz="quarter" idx="30" hasCustomPrompt="1"/>
          </p:nvPr>
        </p:nvSpPr>
        <p:spPr>
          <a:xfrm>
            <a:off x="9372600" y="6553200"/>
            <a:ext cx="24003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619724020"/>
      </p:ext>
    </p:extLst>
  </p:cSld>
  <p:clrMapOvr>
    <a:masterClrMapping/>
  </p:clrMapOvr>
  <p:hf hdr="0" ftr="0" dt="0"/>
  <p:extLst>
    <p:ext uri="{DCECCB84-F9BA-43D5-87BE-67443E8EF086}">
      <p15:sldGuideLst xmlns:p15="http://schemas.microsoft.com/office/powerpoint/2012/main">
        <p15:guide id="1"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Sided Content + Im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A0E3BC-8762-E2CB-CDE6-AAF5EFCECFF7}"/>
              </a:ext>
            </a:extLst>
          </p:cNvPr>
          <p:cNvSpPr/>
          <p:nvPr userDrawn="1"/>
        </p:nvSpPr>
        <p:spPr>
          <a:xfrm>
            <a:off x="9109723" y="1059"/>
            <a:ext cx="3082278" cy="3427942"/>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500" b="0" i="0">
              <a:latin typeface="Artifakt Element" panose="020B0503050000020004" pitchFamily="34" charset="77"/>
            </a:endParaRPr>
          </a:p>
        </p:txBody>
      </p:sp>
      <p:sp>
        <p:nvSpPr>
          <p:cNvPr id="26" name="Text Placeholder 41">
            <a:extLst>
              <a:ext uri="{FF2B5EF4-FFF2-40B4-BE49-F238E27FC236}">
                <a16:creationId xmlns:a16="http://schemas.microsoft.com/office/drawing/2014/main" id="{76A92A9C-B4C1-95DD-CB48-15E57AA277F8}"/>
              </a:ext>
            </a:extLst>
          </p:cNvPr>
          <p:cNvSpPr>
            <a:spLocks noGrp="1"/>
          </p:cNvSpPr>
          <p:nvPr>
            <p:ph type="body" sz="quarter" idx="38" hasCustomPrompt="1"/>
          </p:nvPr>
        </p:nvSpPr>
        <p:spPr>
          <a:xfrm>
            <a:off x="419100" y="1556580"/>
            <a:ext cx="5271725" cy="352782"/>
          </a:xfrm>
          <a:prstGeom prst="rect">
            <a:avLst/>
          </a:prstGeom>
        </p:spPr>
        <p:txBody>
          <a:bodyPr lIns="0" tIns="0" rIns="0" bIns="0">
            <a:noAutofit/>
          </a:bodyPr>
          <a:lstStyle>
            <a:lvl1pPr marL="0" indent="0">
              <a:spcBef>
                <a:spcPts val="0"/>
              </a:spcBef>
              <a:spcAft>
                <a:spcPts val="0"/>
              </a:spcAft>
              <a:buNone/>
              <a:defRPr sz="1600" b="0" i="0">
                <a:latin typeface="Artifakt Element" panose="020B0503050000020004" pitchFamily="34" charset="77"/>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add subtitle</a:t>
            </a:r>
          </a:p>
        </p:txBody>
      </p:sp>
      <p:sp>
        <p:nvSpPr>
          <p:cNvPr id="42" name="Picture Placeholder 41">
            <a:extLst>
              <a:ext uri="{FF2B5EF4-FFF2-40B4-BE49-F238E27FC236}">
                <a16:creationId xmlns:a16="http://schemas.microsoft.com/office/drawing/2014/main" id="{0DFB5D10-2785-8DE1-8D7E-FBB8BB5DBD81}"/>
              </a:ext>
            </a:extLst>
          </p:cNvPr>
          <p:cNvSpPr>
            <a:spLocks noGrp="1"/>
          </p:cNvSpPr>
          <p:nvPr>
            <p:ph type="pic" sz="quarter" idx="51"/>
          </p:nvPr>
        </p:nvSpPr>
        <p:spPr>
          <a:xfrm>
            <a:off x="6096000" y="0"/>
            <a:ext cx="3068637" cy="3429000"/>
          </a:xfrm>
          <a:prstGeom prst="rect">
            <a:avLst/>
          </a:prstGeom>
          <a:solidFill>
            <a:schemeClr val="tx1"/>
          </a:solidFill>
        </p:spPr>
        <p:txBody>
          <a:bodyPr/>
          <a:lstStyle>
            <a:lvl1pPr>
              <a:defRPr b="0" i="0">
                <a:latin typeface="Artifakt Element" panose="020B0503050000020004" pitchFamily="34" charset="77"/>
              </a:defRPr>
            </a:lvl1pPr>
          </a:lstStyle>
          <a:p>
            <a:endParaRPr lang="en-US"/>
          </a:p>
        </p:txBody>
      </p:sp>
      <p:sp>
        <p:nvSpPr>
          <p:cNvPr id="6" name="Title 5">
            <a:extLst>
              <a:ext uri="{FF2B5EF4-FFF2-40B4-BE49-F238E27FC236}">
                <a16:creationId xmlns:a16="http://schemas.microsoft.com/office/drawing/2014/main" id="{E7D69307-1AD1-AA51-DFBB-DEDFFACBF17B}"/>
              </a:ext>
            </a:extLst>
          </p:cNvPr>
          <p:cNvSpPr>
            <a:spLocks noGrp="1"/>
          </p:cNvSpPr>
          <p:nvPr>
            <p:ph type="title" hasCustomPrompt="1"/>
          </p:nvPr>
        </p:nvSpPr>
        <p:spPr>
          <a:xfrm>
            <a:off x="419100" y="423668"/>
            <a:ext cx="5271725" cy="963247"/>
          </a:xfrm>
        </p:spPr>
        <p:txBody>
          <a:bodyPr/>
          <a:lstStyle>
            <a:lvl1pPr>
              <a:defRPr/>
            </a:lvl1pPr>
          </a:lstStyle>
          <a:p>
            <a:pPr lvl="0"/>
            <a:r>
              <a:rPr lang="en-US"/>
              <a:t>Click to add title</a:t>
            </a:r>
          </a:p>
        </p:txBody>
      </p:sp>
      <p:sp>
        <p:nvSpPr>
          <p:cNvPr id="8" name="Text Placeholder 7">
            <a:extLst>
              <a:ext uri="{FF2B5EF4-FFF2-40B4-BE49-F238E27FC236}">
                <a16:creationId xmlns:a16="http://schemas.microsoft.com/office/drawing/2014/main" id="{E34DA2C6-52E8-C130-AA3E-7DFF8788F60A}"/>
              </a:ext>
            </a:extLst>
          </p:cNvPr>
          <p:cNvSpPr>
            <a:spLocks noGrp="1"/>
          </p:cNvSpPr>
          <p:nvPr>
            <p:ph type="body" sz="quarter" idx="53" hasCustomPrompt="1"/>
          </p:nvPr>
        </p:nvSpPr>
        <p:spPr>
          <a:xfrm>
            <a:off x="9690025" y="1637397"/>
            <a:ext cx="2032075" cy="866515"/>
          </a:xfrm>
          <a:prstGeom prst="rect">
            <a:avLst/>
          </a:prstGeom>
        </p:spPr>
        <p:txBody>
          <a:bodyPr anchor="ctr"/>
          <a:lstStyle>
            <a:lvl1pPr marL="0" indent="0">
              <a:buNone/>
              <a:defRPr sz="7200" b="1">
                <a:solidFill>
                  <a:schemeClr val="tx1"/>
                </a:solidFill>
                <a:latin typeface="+mj-lt"/>
              </a:defRPr>
            </a:lvl1pPr>
          </a:lstStyle>
          <a:p>
            <a:pPr lvl="0"/>
            <a:r>
              <a:rPr lang="en-US"/>
              <a:t>00%</a:t>
            </a:r>
          </a:p>
        </p:txBody>
      </p:sp>
      <p:sp>
        <p:nvSpPr>
          <p:cNvPr id="11" name="Text Placeholder 10">
            <a:extLst>
              <a:ext uri="{FF2B5EF4-FFF2-40B4-BE49-F238E27FC236}">
                <a16:creationId xmlns:a16="http://schemas.microsoft.com/office/drawing/2014/main" id="{1E81F28B-9AB7-0DCB-5F51-669EDEDA2BEF}"/>
              </a:ext>
            </a:extLst>
          </p:cNvPr>
          <p:cNvSpPr>
            <a:spLocks noGrp="1"/>
          </p:cNvSpPr>
          <p:nvPr>
            <p:ph type="body" sz="quarter" idx="54" hasCustomPrompt="1"/>
          </p:nvPr>
        </p:nvSpPr>
        <p:spPr>
          <a:xfrm>
            <a:off x="419100" y="3164114"/>
            <a:ext cx="5271725" cy="2741386"/>
          </a:xfrm>
          <a:prstGeom prst="rect">
            <a:avLst/>
          </a:prstGeom>
        </p:spPr>
        <p:txBody>
          <a:bodyPr/>
          <a:lstStyle>
            <a:lvl1pPr marL="0" indent="0">
              <a:spcBef>
                <a:spcPts val="0"/>
              </a:spcBef>
              <a:spcAft>
                <a:spcPts val="1200"/>
              </a:spcAft>
              <a:buNone/>
              <a:defRPr sz="1200" b="0" i="0">
                <a:latin typeface="Artifakt Element" panose="020B0503050000020004" pitchFamily="34" charset="77"/>
              </a:defRPr>
            </a:lvl1pPr>
          </a:lstStyle>
          <a:p>
            <a:pPr lvl="0"/>
            <a:r>
              <a:rPr lang="en-US"/>
              <a:t>Click to add body copy</a:t>
            </a:r>
          </a:p>
        </p:txBody>
      </p:sp>
      <p:sp>
        <p:nvSpPr>
          <p:cNvPr id="3" name="Text Placeholder 2">
            <a:extLst>
              <a:ext uri="{FF2B5EF4-FFF2-40B4-BE49-F238E27FC236}">
                <a16:creationId xmlns:a16="http://schemas.microsoft.com/office/drawing/2014/main" id="{FC8559AA-2694-F0EA-20AB-2397768EA2A2}"/>
              </a:ext>
            </a:extLst>
          </p:cNvPr>
          <p:cNvSpPr>
            <a:spLocks noGrp="1"/>
          </p:cNvSpPr>
          <p:nvPr>
            <p:ph type="body" sz="quarter" idx="56" hasCustomPrompt="1"/>
          </p:nvPr>
        </p:nvSpPr>
        <p:spPr>
          <a:xfrm>
            <a:off x="9690100" y="1034206"/>
            <a:ext cx="2029968" cy="477094"/>
          </a:xfrm>
        </p:spPr>
        <p:txBody>
          <a:bodyPr/>
          <a:lstStyle>
            <a:lvl1pPr marL="0" indent="0">
              <a:buClr>
                <a:schemeClr val="tx1"/>
              </a:buClr>
              <a:buNone/>
              <a:defRPr sz="1200" b="0" i="0">
                <a:solidFill>
                  <a:schemeClr val="tx1"/>
                </a:solidFill>
                <a:latin typeface="Artifakt Element" panose="020B0503050000020004" pitchFamily="34" charset="77"/>
              </a:defRPr>
            </a:lvl1pPr>
            <a:lvl2pPr marL="228600" indent="0">
              <a:buClr>
                <a:schemeClr val="tx1"/>
              </a:buClr>
              <a:buNone/>
              <a:defRPr sz="1100">
                <a:solidFill>
                  <a:schemeClr val="tx1"/>
                </a:solidFill>
              </a:defRPr>
            </a:lvl2pPr>
            <a:lvl3pPr marL="457200" indent="0">
              <a:buClr>
                <a:schemeClr val="tx1"/>
              </a:buClr>
              <a:buNone/>
              <a:defRPr sz="1050">
                <a:solidFill>
                  <a:schemeClr val="tx1"/>
                </a:solidFill>
              </a:defRPr>
            </a:lvl3pPr>
            <a:lvl4pPr marL="685800" indent="0">
              <a:buClr>
                <a:schemeClr val="tx1"/>
              </a:buClr>
              <a:buNone/>
              <a:defRPr sz="1000">
                <a:solidFill>
                  <a:schemeClr val="tx1"/>
                </a:solidFill>
              </a:defRPr>
            </a:lvl4pPr>
            <a:lvl5pPr marL="914400" indent="0">
              <a:buClr>
                <a:schemeClr val="tx1"/>
              </a:buClr>
              <a:buNone/>
              <a:defRPr sz="1000">
                <a:solidFill>
                  <a:schemeClr val="tx1"/>
                </a:solidFill>
              </a:defRPr>
            </a:lvl5pPr>
          </a:lstStyle>
          <a:p>
            <a:pPr lvl="0"/>
            <a:r>
              <a:rPr lang="en-US"/>
              <a:t>Click to add body copy</a:t>
            </a:r>
          </a:p>
        </p:txBody>
      </p:sp>
      <p:sp>
        <p:nvSpPr>
          <p:cNvPr id="9" name="Picture Placeholder 8">
            <a:extLst>
              <a:ext uri="{FF2B5EF4-FFF2-40B4-BE49-F238E27FC236}">
                <a16:creationId xmlns:a16="http://schemas.microsoft.com/office/drawing/2014/main" id="{8EC0C128-273F-6C8F-114B-258295AD6547}"/>
              </a:ext>
            </a:extLst>
          </p:cNvPr>
          <p:cNvSpPr>
            <a:spLocks noGrp="1"/>
          </p:cNvSpPr>
          <p:nvPr>
            <p:ph type="pic" sz="quarter" idx="57"/>
          </p:nvPr>
        </p:nvSpPr>
        <p:spPr>
          <a:xfrm>
            <a:off x="5918200" y="3429000"/>
            <a:ext cx="6273800" cy="3429000"/>
          </a:xfrm>
          <a:custGeom>
            <a:avLst/>
            <a:gdLst>
              <a:gd name="connsiteX0" fmla="*/ 177800 w 6273800"/>
              <a:gd name="connsiteY0" fmla="*/ 0 h 3429000"/>
              <a:gd name="connsiteX1" fmla="*/ 6273800 w 6273800"/>
              <a:gd name="connsiteY1" fmla="*/ 0 h 3429000"/>
              <a:gd name="connsiteX2" fmla="*/ 6273800 w 6273800"/>
              <a:gd name="connsiteY2" fmla="*/ 3429000 h 3429000"/>
              <a:gd name="connsiteX3" fmla="*/ 0 w 6273800"/>
              <a:gd name="connsiteY3" fmla="*/ 3429000 h 3429000"/>
              <a:gd name="connsiteX4" fmla="*/ 0 w 6273800"/>
              <a:gd name="connsiteY4" fmla="*/ 3426122 h 3429000"/>
              <a:gd name="connsiteX5" fmla="*/ 13037 w 6273800"/>
              <a:gd name="connsiteY5" fmla="*/ 3424808 h 3429000"/>
              <a:gd name="connsiteX6" fmla="*/ 177800 w 6273800"/>
              <a:gd name="connsiteY6" fmla="*/ 322265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73800" h="3429000">
                <a:moveTo>
                  <a:pt x="177800" y="0"/>
                </a:moveTo>
                <a:lnTo>
                  <a:pt x="6273800" y="0"/>
                </a:lnTo>
                <a:lnTo>
                  <a:pt x="6273800" y="3429000"/>
                </a:lnTo>
                <a:lnTo>
                  <a:pt x="0" y="3429000"/>
                </a:lnTo>
                <a:lnTo>
                  <a:pt x="0" y="3426122"/>
                </a:lnTo>
                <a:lnTo>
                  <a:pt x="13037" y="3424808"/>
                </a:lnTo>
                <a:cubicBezTo>
                  <a:pt x="107067" y="3405567"/>
                  <a:pt x="177800" y="3322369"/>
                  <a:pt x="177800" y="3222650"/>
                </a:cubicBezTo>
                <a:close/>
              </a:path>
            </a:pathLst>
          </a:custGeom>
          <a:solidFill>
            <a:schemeClr val="tx1"/>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7" name="Text Placeholder 18">
            <a:extLst>
              <a:ext uri="{FF2B5EF4-FFF2-40B4-BE49-F238E27FC236}">
                <a16:creationId xmlns:a16="http://schemas.microsoft.com/office/drawing/2014/main" id="{18E76D6E-9C14-13A2-D0D4-B95B4E77825A}"/>
              </a:ext>
            </a:extLst>
          </p:cNvPr>
          <p:cNvSpPr>
            <a:spLocks noGrp="1"/>
          </p:cNvSpPr>
          <p:nvPr>
            <p:ph type="body" sz="quarter" idx="28" hasCustomPrompt="1"/>
          </p:nvPr>
        </p:nvSpPr>
        <p:spPr>
          <a:xfrm>
            <a:off x="442914" y="6421359"/>
            <a:ext cx="52479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13" name="Text Placeholder 35">
            <a:extLst>
              <a:ext uri="{FF2B5EF4-FFF2-40B4-BE49-F238E27FC236}">
                <a16:creationId xmlns:a16="http://schemas.microsoft.com/office/drawing/2014/main" id="{753DD264-B83B-B1C7-003E-BBEECDD4A0D3}"/>
              </a:ext>
            </a:extLst>
          </p:cNvPr>
          <p:cNvSpPr>
            <a:spLocks noGrp="1"/>
          </p:cNvSpPr>
          <p:nvPr>
            <p:ph type="body" sz="quarter" idx="30" hasCustomPrompt="1"/>
          </p:nvPr>
        </p:nvSpPr>
        <p:spPr>
          <a:xfrm>
            <a:off x="6349059" y="6553200"/>
            <a:ext cx="5423841"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4" name="Text Placeholder 35">
            <a:extLst>
              <a:ext uri="{FF2B5EF4-FFF2-40B4-BE49-F238E27FC236}">
                <a16:creationId xmlns:a16="http://schemas.microsoft.com/office/drawing/2014/main" id="{129C76D5-E834-41DC-2673-837EE99AFB6B}"/>
              </a:ext>
            </a:extLst>
          </p:cNvPr>
          <p:cNvSpPr>
            <a:spLocks noGrp="1"/>
          </p:cNvSpPr>
          <p:nvPr>
            <p:ph type="body" sz="quarter" idx="59" hasCustomPrompt="1"/>
          </p:nvPr>
        </p:nvSpPr>
        <p:spPr>
          <a:xfrm>
            <a:off x="6349059" y="3078706"/>
            <a:ext cx="2506016"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15" name="Text Placeholder 10">
            <a:extLst>
              <a:ext uri="{FF2B5EF4-FFF2-40B4-BE49-F238E27FC236}">
                <a16:creationId xmlns:a16="http://schemas.microsoft.com/office/drawing/2014/main" id="{BEFB9225-977A-2F3D-B65B-BD5DD81EF512}"/>
              </a:ext>
            </a:extLst>
          </p:cNvPr>
          <p:cNvSpPr>
            <a:spLocks noGrp="1"/>
          </p:cNvSpPr>
          <p:nvPr>
            <p:ph type="body" sz="quarter" idx="58" hasCustomPrompt="1"/>
          </p:nvPr>
        </p:nvSpPr>
        <p:spPr>
          <a:xfrm>
            <a:off x="419100" y="2368822"/>
            <a:ext cx="5271725" cy="590278"/>
          </a:xfrm>
          <a:prstGeom prst="rect">
            <a:avLst/>
          </a:prstGeom>
        </p:spPr>
        <p:txBody>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2000" b="1">
                <a:solidFill>
                  <a:schemeClr val="bg1"/>
                </a:solidFill>
                <a:latin typeface="+mj-lt"/>
              </a:defRPr>
            </a:lvl1pPr>
          </a:lstStyle>
          <a:p>
            <a:pPr lvl="0"/>
            <a:r>
              <a:rPr lang="en-US"/>
              <a:t>Click to add header</a:t>
            </a:r>
          </a:p>
        </p:txBody>
      </p:sp>
    </p:spTree>
    <p:extLst>
      <p:ext uri="{BB962C8B-B14F-4D97-AF65-F5344CB8AC3E}">
        <p14:creationId xmlns:p14="http://schemas.microsoft.com/office/powerpoint/2010/main" val="423127865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ight/Dark Half">
    <p:spTree>
      <p:nvGrpSpPr>
        <p:cNvPr id="1" name=""/>
        <p:cNvGrpSpPr/>
        <p:nvPr/>
      </p:nvGrpSpPr>
      <p:grpSpPr>
        <a:xfrm>
          <a:off x="0" y="0"/>
          <a:ext cx="0" cy="0"/>
          <a:chOff x="0" y="0"/>
          <a:chExt cx="0" cy="0"/>
        </a:xfrm>
      </p:grpSpPr>
      <p:sp>
        <p:nvSpPr>
          <p:cNvPr id="5" name="Rounded Rectangle 6">
            <a:extLst>
              <a:ext uri="{FF2B5EF4-FFF2-40B4-BE49-F238E27FC236}">
                <a16:creationId xmlns:a16="http://schemas.microsoft.com/office/drawing/2014/main" id="{29719A6B-0A29-A200-BD59-3E498625A389}"/>
              </a:ext>
            </a:extLst>
          </p:cNvPr>
          <p:cNvSpPr/>
          <p:nvPr userDrawn="1"/>
        </p:nvSpPr>
        <p:spPr>
          <a:xfrm>
            <a:off x="6096000" y="1"/>
            <a:ext cx="6096000" cy="6858000"/>
          </a:xfrm>
          <a:prstGeom prst="roundRect">
            <a:avLst>
              <a:gd name="adj" fmla="val 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6" name="Rounded Rectangle 17">
            <a:extLst>
              <a:ext uri="{FF2B5EF4-FFF2-40B4-BE49-F238E27FC236}">
                <a16:creationId xmlns:a16="http://schemas.microsoft.com/office/drawing/2014/main" id="{F33B25BA-C8CC-A289-2B36-125B7712F0A4}"/>
              </a:ext>
            </a:extLst>
          </p:cNvPr>
          <p:cNvSpPr/>
          <p:nvPr userDrawn="1"/>
        </p:nvSpPr>
        <p:spPr>
          <a:xfrm>
            <a:off x="-3048" y="1"/>
            <a:ext cx="6096000" cy="6858000"/>
          </a:xfrm>
          <a:prstGeom prst="roundRect">
            <a:avLst>
              <a:gd name="adj"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2" name="Title 1">
            <a:extLst>
              <a:ext uri="{FF2B5EF4-FFF2-40B4-BE49-F238E27FC236}">
                <a16:creationId xmlns:a16="http://schemas.microsoft.com/office/drawing/2014/main" id="{C7B72C6A-A0CC-53A1-5513-68CB4538C4D5}"/>
              </a:ext>
            </a:extLst>
          </p:cNvPr>
          <p:cNvSpPr>
            <a:spLocks noGrp="1"/>
          </p:cNvSpPr>
          <p:nvPr>
            <p:ph type="title" hasCustomPrompt="1"/>
          </p:nvPr>
        </p:nvSpPr>
        <p:spPr>
          <a:xfrm>
            <a:off x="419100" y="423668"/>
            <a:ext cx="5329400" cy="1214631"/>
          </a:xfrm>
        </p:spPr>
        <p:txBody>
          <a:bodyPr/>
          <a:lstStyle>
            <a:lvl1pPr>
              <a:defRPr>
                <a:solidFill>
                  <a:schemeClr val="tx1"/>
                </a:solidFill>
              </a:defRPr>
            </a:lvl1pPr>
          </a:lstStyle>
          <a:p>
            <a:pPr lvl="0"/>
            <a:r>
              <a:rPr lang="en-US"/>
              <a:t>Click to add title</a:t>
            </a:r>
          </a:p>
        </p:txBody>
      </p:sp>
      <p:sp>
        <p:nvSpPr>
          <p:cNvPr id="7" name="Content Placeholder 21">
            <a:extLst>
              <a:ext uri="{FF2B5EF4-FFF2-40B4-BE49-F238E27FC236}">
                <a16:creationId xmlns:a16="http://schemas.microsoft.com/office/drawing/2014/main" id="{F4C7E1A1-0B67-D572-A45A-6D5EE345A41C}"/>
              </a:ext>
            </a:extLst>
          </p:cNvPr>
          <p:cNvSpPr>
            <a:spLocks noGrp="1"/>
          </p:cNvSpPr>
          <p:nvPr>
            <p:ph sz="quarter" idx="51" hasCustomPrompt="1"/>
          </p:nvPr>
        </p:nvSpPr>
        <p:spPr>
          <a:xfrm>
            <a:off x="419100" y="2031964"/>
            <a:ext cx="5340512" cy="3867186"/>
          </a:xfrm>
        </p:spPr>
        <p:txBody>
          <a:bodyPr/>
          <a:lstStyle>
            <a:lvl1pPr>
              <a:buClr>
                <a:schemeClr val="tx1"/>
              </a:buClr>
              <a:defRPr b="0" i="0">
                <a:solidFill>
                  <a:schemeClr val="tx1"/>
                </a:solidFill>
                <a:latin typeface="Artifakt Element" panose="020B0503050000020004" pitchFamily="34" charset="77"/>
              </a:defRPr>
            </a:lvl1pPr>
            <a:lvl2pPr>
              <a:buClr>
                <a:schemeClr val="tx1"/>
              </a:buClr>
              <a:defRPr b="0" i="0">
                <a:solidFill>
                  <a:schemeClr val="tx1"/>
                </a:solidFill>
                <a:latin typeface="Artifakt Element" panose="020B0503050000020004" pitchFamily="34" charset="77"/>
              </a:defRPr>
            </a:lvl2pPr>
            <a:lvl3pPr>
              <a:buClr>
                <a:schemeClr val="tx1"/>
              </a:buClr>
              <a:defRPr b="0" i="0">
                <a:solidFill>
                  <a:schemeClr val="tx1"/>
                </a:solidFill>
                <a:latin typeface="Artifakt Element" panose="020B0503050000020004" pitchFamily="34" charset="77"/>
              </a:defRPr>
            </a:lvl3pPr>
            <a:lvl4pPr>
              <a:buClr>
                <a:schemeClr val="tx1"/>
              </a:buClr>
              <a:defRPr b="0" i="0">
                <a:solidFill>
                  <a:schemeClr val="tx1"/>
                </a:solidFill>
                <a:latin typeface="Artifakt Element" panose="020B0503050000020004" pitchFamily="34" charset="77"/>
              </a:defRPr>
            </a:lvl4pPr>
            <a:lvl5pPr>
              <a:buClr>
                <a:schemeClr val="tx1"/>
              </a:buClr>
              <a:defRPr b="0" i="0">
                <a:solidFill>
                  <a:schemeClr val="tx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8" name="Content Placeholder 21">
            <a:extLst>
              <a:ext uri="{FF2B5EF4-FFF2-40B4-BE49-F238E27FC236}">
                <a16:creationId xmlns:a16="http://schemas.microsoft.com/office/drawing/2014/main" id="{AA1D19CE-07AD-4579-0AA9-3FF0C7933124}"/>
              </a:ext>
            </a:extLst>
          </p:cNvPr>
          <p:cNvSpPr>
            <a:spLocks noGrp="1"/>
          </p:cNvSpPr>
          <p:nvPr>
            <p:ph sz="quarter" idx="52" hasCustomPrompt="1"/>
          </p:nvPr>
        </p:nvSpPr>
        <p:spPr>
          <a:xfrm>
            <a:off x="6443500" y="2031964"/>
            <a:ext cx="5329400" cy="3867186"/>
          </a:xfrm>
        </p:spPr>
        <p:txBody>
          <a:bodyPr/>
          <a:lstStyle>
            <a:lvl1pPr>
              <a:buClr>
                <a:schemeClr val="bg1"/>
              </a:buClr>
              <a:defRPr b="0" i="0">
                <a:solidFill>
                  <a:schemeClr val="bg1"/>
                </a:solidFill>
                <a:latin typeface="Artifakt Element" panose="020B0503050000020004" pitchFamily="34" charset="77"/>
              </a:defRPr>
            </a:lvl1pPr>
            <a:lvl2pPr>
              <a:buClr>
                <a:schemeClr val="bg1"/>
              </a:buClr>
              <a:defRPr b="0" i="0">
                <a:solidFill>
                  <a:schemeClr val="bg1"/>
                </a:solidFill>
                <a:latin typeface="Artifakt Element" panose="020B0503050000020004" pitchFamily="34" charset="77"/>
              </a:defRPr>
            </a:lvl2pPr>
            <a:lvl3pPr>
              <a:buClr>
                <a:schemeClr val="bg1"/>
              </a:buClr>
              <a:defRPr b="0" i="0">
                <a:solidFill>
                  <a:schemeClr val="bg1"/>
                </a:solidFill>
                <a:latin typeface="Artifakt Element" panose="020B0503050000020004" pitchFamily="34" charset="77"/>
              </a:defRPr>
            </a:lvl3pPr>
            <a:lvl4pPr>
              <a:buClr>
                <a:schemeClr val="bg1"/>
              </a:buClr>
              <a:defRPr b="0" i="0">
                <a:solidFill>
                  <a:schemeClr val="bg1"/>
                </a:solidFill>
                <a:latin typeface="Artifakt Element" panose="020B0503050000020004" pitchFamily="34" charset="77"/>
              </a:defRPr>
            </a:lvl4pPr>
            <a:lvl5pPr>
              <a:buClr>
                <a:schemeClr val="bg1"/>
              </a:buClr>
              <a:defRPr b="0" i="0">
                <a:solidFill>
                  <a:schemeClr val="bg1"/>
                </a:solidFill>
                <a:latin typeface="Artifakt Element" panose="020B0503050000020004" pitchFamily="34" charset="77"/>
              </a:defRPr>
            </a:lvl5p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12272DCF-8E1A-6E1D-0653-39C982F757F7}"/>
              </a:ext>
            </a:extLst>
          </p:cNvPr>
          <p:cNvSpPr>
            <a:spLocks noGrp="1"/>
          </p:cNvSpPr>
          <p:nvPr>
            <p:ph type="body" sz="quarter" idx="53" hasCustomPrompt="1"/>
          </p:nvPr>
        </p:nvSpPr>
        <p:spPr>
          <a:xfrm>
            <a:off x="6443500" y="423668"/>
            <a:ext cx="5329400" cy="1214631"/>
          </a:xfrm>
        </p:spPr>
        <p:txBody>
          <a:bodyPr/>
          <a:lstStyle>
            <a:lvl1pPr marL="0" indent="0">
              <a:lnSpc>
                <a:spcPct val="90000"/>
              </a:lnSpc>
              <a:spcBef>
                <a:spcPts val="0"/>
              </a:spcBef>
              <a:spcAft>
                <a:spcPts val="0"/>
              </a:spcAft>
              <a:buNone/>
              <a:defRPr sz="3600" b="1">
                <a:solidFill>
                  <a:schemeClr val="bg1"/>
                </a:solidFill>
                <a:latin typeface="+mj-lt"/>
              </a:defRPr>
            </a:lvl1pPr>
          </a:lstStyle>
          <a:p>
            <a:pPr lvl="0"/>
            <a:r>
              <a:rPr lang="en-US"/>
              <a:t>Click to add title</a:t>
            </a:r>
          </a:p>
        </p:txBody>
      </p:sp>
      <p:sp>
        <p:nvSpPr>
          <p:cNvPr id="9" name="Slide Number Placeholder 2">
            <a:extLst>
              <a:ext uri="{FF2B5EF4-FFF2-40B4-BE49-F238E27FC236}">
                <a16:creationId xmlns:a16="http://schemas.microsoft.com/office/drawing/2014/main" id="{4D572F00-85A0-1A3C-7BD5-3E5148A40F7E}"/>
              </a:ext>
            </a:extLst>
          </p:cNvPr>
          <p:cNvSpPr>
            <a:spLocks noGrp="1"/>
          </p:cNvSpPr>
          <p:nvPr>
            <p:ph type="sldNum" sz="quarter" idx="10"/>
          </p:nvPr>
        </p:nvSpPr>
        <p:spPr>
          <a:xfrm>
            <a:off x="9043733" y="6421359"/>
            <a:ext cx="2740279" cy="254983"/>
          </a:xfrm>
          <a:prstGeom prst="rect">
            <a:avLst/>
          </a:prstGeom>
        </p:spPr>
        <p:txBody>
          <a:bodyPr/>
          <a:lstStyle>
            <a:lvl1pPr>
              <a:defRPr b="0" i="0">
                <a:solidFill>
                  <a:schemeClr val="bg1"/>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Text Placeholder 18">
            <a:extLst>
              <a:ext uri="{FF2B5EF4-FFF2-40B4-BE49-F238E27FC236}">
                <a16:creationId xmlns:a16="http://schemas.microsoft.com/office/drawing/2014/main" id="{4D15D849-C0CE-D62A-0B3A-875BCE7FC182}"/>
              </a:ext>
            </a:extLst>
          </p:cNvPr>
          <p:cNvSpPr>
            <a:spLocks noGrp="1"/>
          </p:cNvSpPr>
          <p:nvPr>
            <p:ph type="body" sz="quarter" idx="28" hasCustomPrompt="1"/>
          </p:nvPr>
        </p:nvSpPr>
        <p:spPr>
          <a:xfrm>
            <a:off x="419100" y="6421359"/>
            <a:ext cx="5340512"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Tree>
    <p:extLst>
      <p:ext uri="{BB962C8B-B14F-4D97-AF65-F5344CB8AC3E}">
        <p14:creationId xmlns:p14="http://schemas.microsoft.com/office/powerpoint/2010/main" val="80804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Quot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F0F5204-3FE4-73DD-B99E-F6A49528E10B}"/>
              </a:ext>
            </a:extLst>
          </p:cNvPr>
          <p:cNvSpPr>
            <a:spLocks noGrp="1"/>
          </p:cNvSpPr>
          <p:nvPr>
            <p:ph type="subTitle" idx="1" hasCustomPrompt="1"/>
          </p:nvPr>
        </p:nvSpPr>
        <p:spPr>
          <a:xfrm>
            <a:off x="2463508" y="4517514"/>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60034971-5308-7637-A3F2-42A3917EA9C5}"/>
              </a:ext>
            </a:extLst>
          </p:cNvPr>
          <p:cNvSpPr>
            <a:spLocks noGrp="1"/>
          </p:cNvSpPr>
          <p:nvPr>
            <p:ph type="title" hasCustomPrompt="1"/>
          </p:nvPr>
        </p:nvSpPr>
        <p:spPr>
          <a:xfrm>
            <a:off x="2463508" y="2511425"/>
            <a:ext cx="7165975" cy="1835150"/>
          </a:xfrm>
        </p:spPr>
        <p:txBody>
          <a:bodyPr/>
          <a:lstStyle>
            <a:lvl1pPr>
              <a:defRPr sz="4000"/>
            </a:lvl1pPr>
          </a:lstStyle>
          <a:p>
            <a:r>
              <a:rPr lang="en-US"/>
              <a:t>Click to add quote</a:t>
            </a:r>
          </a:p>
        </p:txBody>
      </p:sp>
      <p:sp>
        <p:nvSpPr>
          <p:cNvPr id="6" name="Text Placeholder 18">
            <a:extLst>
              <a:ext uri="{FF2B5EF4-FFF2-40B4-BE49-F238E27FC236}">
                <a16:creationId xmlns:a16="http://schemas.microsoft.com/office/drawing/2014/main" id="{E1F8CD5B-9844-52F1-4629-C22F1F762450}"/>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accent6"/>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7" name="Slide Number Placeholder 14">
            <a:extLst>
              <a:ext uri="{FF2B5EF4-FFF2-40B4-BE49-F238E27FC236}">
                <a16:creationId xmlns:a16="http://schemas.microsoft.com/office/drawing/2014/main" id="{3D6D4FC2-40CE-D6E6-0F53-F22BE8197C2C}"/>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Tree>
    <p:extLst>
      <p:ext uri="{BB962C8B-B14F-4D97-AF65-F5344CB8AC3E}">
        <p14:creationId xmlns:p14="http://schemas.microsoft.com/office/powerpoint/2010/main" val="918003321"/>
      </p:ext>
    </p:extLst>
  </p:cSld>
  <p:clrMapOvr>
    <a:masterClrMapping/>
  </p:clrMapOvr>
  <p:extLst>
    <p:ext uri="{DCECCB84-F9BA-43D5-87BE-67443E8EF086}">
      <p15:sldGuideLst xmlns:p15="http://schemas.microsoft.com/office/powerpoint/2012/main">
        <p15:guide id="1" orient="horz" pos="213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 Full Image">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16450DC-0567-EADF-88E7-CEF8D13AADD6}"/>
              </a:ext>
            </a:extLst>
          </p:cNvPr>
          <p:cNvSpPr>
            <a:spLocks noGrp="1"/>
          </p:cNvSpPr>
          <p:nvPr>
            <p:ph type="pic" sz="quarter" idx="10"/>
          </p:nvPr>
        </p:nvSpPr>
        <p:spPr>
          <a:xfrm>
            <a:off x="0" y="0"/>
            <a:ext cx="12192000" cy="6858000"/>
          </a:xfrm>
          <a:custGeom>
            <a:avLst/>
            <a:gdLst>
              <a:gd name="connsiteX0" fmla="*/ 2742284 w 12192000"/>
              <a:gd name="connsiteY0" fmla="*/ 1220419 h 6858000"/>
              <a:gd name="connsiteX1" fmla="*/ 2470402 w 12192000"/>
              <a:gd name="connsiteY1" fmla="*/ 1492300 h 6858000"/>
              <a:gd name="connsiteX2" fmla="*/ 2470402 w 12192000"/>
              <a:gd name="connsiteY2" fmla="*/ 5349849 h 6858000"/>
              <a:gd name="connsiteX3" fmla="*/ 2742284 w 12192000"/>
              <a:gd name="connsiteY3" fmla="*/ 5621731 h 6858000"/>
              <a:gd name="connsiteX4" fmla="*/ 9441788 w 12192000"/>
              <a:gd name="connsiteY4" fmla="*/ 5621731 h 6858000"/>
              <a:gd name="connsiteX5" fmla="*/ 9713670 w 12192000"/>
              <a:gd name="connsiteY5" fmla="*/ 5349849 h 6858000"/>
              <a:gd name="connsiteX6" fmla="*/ 9713670 w 12192000"/>
              <a:gd name="connsiteY6" fmla="*/ 1492300 h 6858000"/>
              <a:gd name="connsiteX7" fmla="*/ 9441788 w 12192000"/>
              <a:gd name="connsiteY7" fmla="*/ 1220419 h 6858000"/>
              <a:gd name="connsiteX8" fmla="*/ 0 w 12192000"/>
              <a:gd name="connsiteY8" fmla="*/ 0 h 6858000"/>
              <a:gd name="connsiteX9" fmla="*/ 12192000 w 12192000"/>
              <a:gd name="connsiteY9" fmla="*/ 0 h 6858000"/>
              <a:gd name="connsiteX10" fmla="*/ 1219200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2742284" y="1220419"/>
                </a:moveTo>
                <a:cubicBezTo>
                  <a:pt x="2592322" y="1220419"/>
                  <a:pt x="2470402" y="1342339"/>
                  <a:pt x="2470402" y="1492300"/>
                </a:cubicBezTo>
                <a:lnTo>
                  <a:pt x="2470402" y="5349849"/>
                </a:lnTo>
                <a:cubicBezTo>
                  <a:pt x="2470402" y="5499811"/>
                  <a:pt x="2592322" y="5621731"/>
                  <a:pt x="2742284" y="5621731"/>
                </a:cubicBezTo>
                <a:lnTo>
                  <a:pt x="9441788" y="5621731"/>
                </a:lnTo>
                <a:cubicBezTo>
                  <a:pt x="9591750" y="5621731"/>
                  <a:pt x="9713670" y="5499811"/>
                  <a:pt x="9713670" y="5349849"/>
                </a:cubicBezTo>
                <a:lnTo>
                  <a:pt x="9713670" y="1492300"/>
                </a:lnTo>
                <a:cubicBezTo>
                  <a:pt x="9713670" y="1342339"/>
                  <a:pt x="9591750" y="1220419"/>
                  <a:pt x="9441788" y="1220419"/>
                </a:cubicBezTo>
                <a:close/>
                <a:moveTo>
                  <a:pt x="0" y="0"/>
                </a:moveTo>
                <a:lnTo>
                  <a:pt x="12192000" y="0"/>
                </a:lnTo>
                <a:lnTo>
                  <a:pt x="12192000" y="6858000"/>
                </a:lnTo>
                <a:lnTo>
                  <a:pt x="0" y="6858000"/>
                </a:lnTo>
                <a:close/>
              </a:path>
            </a:pathLst>
          </a:custGeom>
          <a:solidFill>
            <a:schemeClr val="bg2"/>
          </a:solidFill>
          <a:ln>
            <a:noFill/>
          </a:ln>
        </p:spPr>
        <p:txBody>
          <a:bodyPr wrap="square">
            <a:noAutofit/>
          </a:bodyPr>
          <a:lstStyle>
            <a:lvl1pPr>
              <a:defRPr b="0" i="0">
                <a:latin typeface="Artifakt Element" panose="020B0503050000020004" pitchFamily="34" charset="77"/>
              </a:defRPr>
            </a:lvl1pPr>
          </a:lstStyle>
          <a:p>
            <a:endParaRPr lang="en-US"/>
          </a:p>
        </p:txBody>
      </p:sp>
      <p:sp>
        <p:nvSpPr>
          <p:cNvPr id="15" name="Subtitle 2">
            <a:extLst>
              <a:ext uri="{FF2B5EF4-FFF2-40B4-BE49-F238E27FC236}">
                <a16:creationId xmlns:a16="http://schemas.microsoft.com/office/drawing/2014/main" id="{749FD21C-BCA7-B274-F1E4-1065000A0BBE}"/>
              </a:ext>
            </a:extLst>
          </p:cNvPr>
          <p:cNvSpPr>
            <a:spLocks noGrp="1"/>
          </p:cNvSpPr>
          <p:nvPr>
            <p:ph type="subTitle" idx="1" hasCustomPrompt="1"/>
          </p:nvPr>
        </p:nvSpPr>
        <p:spPr>
          <a:xfrm>
            <a:off x="3668423" y="4608066"/>
            <a:ext cx="3815213" cy="225736"/>
          </a:xfrm>
          <a:prstGeom prst="rect">
            <a:avLst/>
          </a:prstGeom>
        </p:spPr>
        <p:txBody>
          <a:bodyPr lIns="0" rIns="0" anchor="b">
            <a:noAutofit/>
          </a:bodyPr>
          <a:lstStyle>
            <a:lvl1pPr marL="0" indent="0" algn="l">
              <a:lnSpc>
                <a:spcPct val="100000"/>
              </a:lnSpc>
              <a:spcBef>
                <a:spcPts val="0"/>
              </a:spcBef>
              <a:spcAft>
                <a:spcPts val="0"/>
              </a:spcAft>
              <a:buNone/>
              <a:defRPr sz="1400" b="0" i="0" spc="0">
                <a:solidFill>
                  <a:schemeClr val="accent5"/>
                </a:solidFill>
                <a:latin typeface="Artifakt Element" panose="020B0503050000020004" pitchFamily="34" charset="77"/>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Add name here, title here​, company here</a:t>
            </a:r>
          </a:p>
        </p:txBody>
      </p:sp>
      <p:sp>
        <p:nvSpPr>
          <p:cNvPr id="5" name="Title 4">
            <a:extLst>
              <a:ext uri="{FF2B5EF4-FFF2-40B4-BE49-F238E27FC236}">
                <a16:creationId xmlns:a16="http://schemas.microsoft.com/office/drawing/2014/main" id="{1826A758-6EF2-7A2A-CA2E-634CA59325A5}"/>
              </a:ext>
            </a:extLst>
          </p:cNvPr>
          <p:cNvSpPr>
            <a:spLocks noGrp="1"/>
          </p:cNvSpPr>
          <p:nvPr>
            <p:ph type="title" hasCustomPrompt="1"/>
          </p:nvPr>
        </p:nvSpPr>
        <p:spPr>
          <a:xfrm>
            <a:off x="3668423" y="2423886"/>
            <a:ext cx="5088391" cy="1948612"/>
          </a:xfrm>
        </p:spPr>
        <p:txBody>
          <a:bodyPr/>
          <a:lstStyle>
            <a:lvl1pPr>
              <a:defRPr sz="3200"/>
            </a:lvl1pPr>
          </a:lstStyle>
          <a:p>
            <a:r>
              <a:rPr lang="en-US"/>
              <a:t>Click to add quote</a:t>
            </a:r>
          </a:p>
        </p:txBody>
      </p:sp>
      <p:sp>
        <p:nvSpPr>
          <p:cNvPr id="4" name="Text Placeholder 35">
            <a:extLst>
              <a:ext uri="{FF2B5EF4-FFF2-40B4-BE49-F238E27FC236}">
                <a16:creationId xmlns:a16="http://schemas.microsoft.com/office/drawing/2014/main" id="{2E74E8BF-6534-F6F6-35E9-8ABE653C7130}"/>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2283690660"/>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bg1"/>
        </a:solidFill>
        <a:effectLst/>
      </p:bgPr>
    </p:bg>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5545E514-2705-16FE-10F9-506036580D79}"/>
              </a:ext>
            </a:extLst>
          </p:cNvPr>
          <p:cNvSpPr/>
          <p:nvPr userDrawn="1"/>
        </p:nvSpPr>
        <p:spPr>
          <a:xfrm>
            <a:off x="419101" y="1638301"/>
            <a:ext cx="11364912" cy="3519488"/>
          </a:xfrm>
          <a:prstGeom prst="roundRect">
            <a:avLst>
              <a:gd name="adj" fmla="val 22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8" name="Picture Placeholder 16">
            <a:extLst>
              <a:ext uri="{FF2B5EF4-FFF2-40B4-BE49-F238E27FC236}">
                <a16:creationId xmlns:a16="http://schemas.microsoft.com/office/drawing/2014/main" id="{BA6312C0-86CD-FFF1-A03D-8F4C6E60F39A}"/>
              </a:ext>
            </a:extLst>
          </p:cNvPr>
          <p:cNvSpPr>
            <a:spLocks noGrp="1"/>
          </p:cNvSpPr>
          <p:nvPr>
            <p:ph type="pic" sz="quarter" idx="31"/>
          </p:nvPr>
        </p:nvSpPr>
        <p:spPr>
          <a:xfrm>
            <a:off x="419101" y="1638301"/>
            <a:ext cx="2640013" cy="3519488"/>
          </a:xfrm>
          <a:prstGeom prst="rect">
            <a:avLst/>
          </a:prstGeom>
        </p:spPr>
        <p:txBody>
          <a:bodyPr/>
          <a:lstStyle>
            <a:lvl1pPr marL="0" indent="0">
              <a:spcBef>
                <a:spcPts val="0"/>
              </a:spcBef>
              <a:spcAft>
                <a:spcPts val="0"/>
              </a:spcAft>
              <a:buNone/>
              <a:defRPr b="0" i="0">
                <a:latin typeface="Artifakt Element" panose="020B0503050000020004" pitchFamily="34" charset="77"/>
              </a:defRPr>
            </a:lvl1pPr>
          </a:lstStyle>
          <a:p>
            <a:r>
              <a:rPr lang="en-US"/>
              <a:t>Click icon to add picture</a:t>
            </a:r>
          </a:p>
        </p:txBody>
      </p:sp>
      <p:sp>
        <p:nvSpPr>
          <p:cNvPr id="9" name="Text Placeholder 11">
            <a:extLst>
              <a:ext uri="{FF2B5EF4-FFF2-40B4-BE49-F238E27FC236}">
                <a16:creationId xmlns:a16="http://schemas.microsoft.com/office/drawing/2014/main" id="{2394DA70-BD65-84B3-0217-ED81B38DA514}"/>
              </a:ext>
            </a:extLst>
          </p:cNvPr>
          <p:cNvSpPr>
            <a:spLocks noGrp="1"/>
          </p:cNvSpPr>
          <p:nvPr>
            <p:ph type="body" sz="quarter" idx="33" hasCustomPrompt="1"/>
          </p:nvPr>
        </p:nvSpPr>
        <p:spPr>
          <a:xfrm>
            <a:off x="4394873" y="4491400"/>
            <a:ext cx="3902568" cy="323850"/>
          </a:xfrm>
          <a:prstGeom prst="rect">
            <a:avLst/>
          </a:prstGeom>
        </p:spPr>
        <p:txBody>
          <a:bodyPr lIns="0" tIns="0" rIns="0" bIns="0">
            <a:noAutofit/>
          </a:bodyPr>
          <a:lstStyle>
            <a:lvl1pPr marL="0" indent="0">
              <a:spcBef>
                <a:spcPts val="0"/>
              </a:spcBef>
              <a:spcAft>
                <a:spcPts val="0"/>
              </a:spcAft>
              <a:buNone/>
              <a:defRPr sz="1400" b="0" i="0">
                <a:solidFill>
                  <a:schemeClr val="accent5"/>
                </a:solidFill>
                <a:latin typeface="Artifakt Element" panose="020B0503050000020004" pitchFamily="34" charset="77"/>
              </a:defRPr>
            </a:lvl1pPr>
            <a:lvl2pPr>
              <a:defRPr sz="1200"/>
            </a:lvl2pPr>
            <a:lvl3pPr>
              <a:defRPr sz="1200"/>
            </a:lvl3pPr>
            <a:lvl4pPr>
              <a:defRPr sz="1200"/>
            </a:lvl4pPr>
            <a:lvl5pPr>
              <a:defRPr sz="1200"/>
            </a:lvl5pPr>
          </a:lstStyle>
          <a:p>
            <a:r>
              <a:rPr lang="en-US"/>
              <a:t>Add name here, title here​, company here</a:t>
            </a:r>
          </a:p>
        </p:txBody>
      </p:sp>
      <p:sp>
        <p:nvSpPr>
          <p:cNvPr id="6" name="Title 5">
            <a:extLst>
              <a:ext uri="{FF2B5EF4-FFF2-40B4-BE49-F238E27FC236}">
                <a16:creationId xmlns:a16="http://schemas.microsoft.com/office/drawing/2014/main" id="{4978A852-6B18-3CEF-9040-CAAD3A0BD6B5}"/>
              </a:ext>
            </a:extLst>
          </p:cNvPr>
          <p:cNvSpPr>
            <a:spLocks noGrp="1"/>
          </p:cNvSpPr>
          <p:nvPr>
            <p:ph type="title" hasCustomPrompt="1"/>
          </p:nvPr>
        </p:nvSpPr>
        <p:spPr>
          <a:xfrm>
            <a:off x="4394873" y="2431137"/>
            <a:ext cx="6526899" cy="1835150"/>
          </a:xfrm>
        </p:spPr>
        <p:txBody>
          <a:bodyPr/>
          <a:lstStyle>
            <a:lvl1pPr>
              <a:defRPr/>
            </a:lvl1pPr>
          </a:lstStyle>
          <a:p>
            <a:r>
              <a:rPr lang="en-US"/>
              <a:t>Click to add quote</a:t>
            </a:r>
          </a:p>
        </p:txBody>
      </p:sp>
      <p:sp>
        <p:nvSpPr>
          <p:cNvPr id="4" name="Text Placeholder 18">
            <a:extLst>
              <a:ext uri="{FF2B5EF4-FFF2-40B4-BE49-F238E27FC236}">
                <a16:creationId xmlns:a16="http://schemas.microsoft.com/office/drawing/2014/main" id="{72981A4D-8C5D-70BD-610F-A7A969A037AE}"/>
              </a:ext>
            </a:extLst>
          </p:cNvPr>
          <p:cNvSpPr>
            <a:spLocks noGrp="1"/>
          </p:cNvSpPr>
          <p:nvPr>
            <p:ph type="body" sz="quarter" idx="28" hasCustomPrompt="1"/>
          </p:nvPr>
        </p:nvSpPr>
        <p:spPr>
          <a:xfrm>
            <a:off x="419100" y="6421359"/>
            <a:ext cx="5271725" cy="254983"/>
          </a:xfrm>
          <a:prstGeom prst="rect">
            <a:avLst/>
          </a:prstGeom>
        </p:spPr>
        <p:txBody>
          <a:bodyPr lIns="0" tIns="0" rIns="0" bIns="0" anchor="b">
            <a:noAutofit/>
          </a:bodyPr>
          <a:lstStyle>
            <a:lvl1pPr marL="0" indent="0">
              <a:buFont typeface="Arial" panose="020B0604020202020204" pitchFamily="34" charset="0"/>
              <a:buNone/>
              <a:defRPr sz="800" b="0" i="0">
                <a:solidFill>
                  <a:schemeClr val="tx2"/>
                </a:solidFill>
                <a:latin typeface="Artifakt Element" panose="020B0503050000020004" pitchFamily="34" charset="77"/>
              </a:defRPr>
            </a:lvl1pPr>
            <a:lvl2pPr>
              <a:defRPr sz="700">
                <a:solidFill>
                  <a:schemeClr val="bg1">
                    <a:lumMod val="75000"/>
                  </a:schemeClr>
                </a:solidFill>
              </a:defRPr>
            </a:lvl2pPr>
            <a:lvl3pPr>
              <a:defRPr sz="700">
                <a:solidFill>
                  <a:schemeClr val="bg1">
                    <a:lumMod val="75000"/>
                  </a:schemeClr>
                </a:solidFill>
              </a:defRPr>
            </a:lvl3pPr>
            <a:lvl4pPr>
              <a:defRPr sz="700">
                <a:solidFill>
                  <a:schemeClr val="bg1">
                    <a:lumMod val="75000"/>
                  </a:schemeClr>
                </a:solidFill>
              </a:defRPr>
            </a:lvl4pPr>
            <a:lvl5pPr>
              <a:defRPr sz="700">
                <a:solidFill>
                  <a:schemeClr val="bg1">
                    <a:lumMod val="75000"/>
                  </a:schemeClr>
                </a:solidFill>
              </a:defRPr>
            </a:lvl5pPr>
          </a:lstStyle>
          <a:p>
            <a:pPr lvl="0"/>
            <a:r>
              <a:rPr lang="en-US"/>
              <a:t>Click to add footer</a:t>
            </a:r>
          </a:p>
        </p:txBody>
      </p:sp>
      <p:sp>
        <p:nvSpPr>
          <p:cNvPr id="5" name="Slide Number Placeholder 14">
            <a:extLst>
              <a:ext uri="{FF2B5EF4-FFF2-40B4-BE49-F238E27FC236}">
                <a16:creationId xmlns:a16="http://schemas.microsoft.com/office/drawing/2014/main" id="{FA0B7B9E-A2F2-69B0-79BF-2AC21EBD15D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2" name="Text Placeholder 35">
            <a:extLst>
              <a:ext uri="{FF2B5EF4-FFF2-40B4-BE49-F238E27FC236}">
                <a16:creationId xmlns:a16="http://schemas.microsoft.com/office/drawing/2014/main" id="{D64DA957-59CF-DBD9-E3AD-E94BB172331D}"/>
              </a:ext>
            </a:extLst>
          </p:cNvPr>
          <p:cNvSpPr>
            <a:spLocks noGrp="1"/>
          </p:cNvSpPr>
          <p:nvPr>
            <p:ph type="body" sz="quarter" idx="59" hasCustomPrompt="1"/>
          </p:nvPr>
        </p:nvSpPr>
        <p:spPr>
          <a:xfrm>
            <a:off x="629444" y="4929550"/>
            <a:ext cx="2219325"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5448738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End Slide">
    <p:bg>
      <p:bgPr>
        <a:solidFill>
          <a:schemeClr val="tx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8296B83-F8F7-5AC4-2318-918DE78658F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603657" y="2813422"/>
            <a:ext cx="4984686" cy="1231157"/>
          </a:xfrm>
          <a:prstGeom prst="rect">
            <a:avLst/>
          </a:prstGeom>
        </p:spPr>
      </p:pic>
      <p:sp>
        <p:nvSpPr>
          <p:cNvPr id="3" name="TextBox 2">
            <a:extLst>
              <a:ext uri="{FF2B5EF4-FFF2-40B4-BE49-F238E27FC236}">
                <a16:creationId xmlns:a16="http://schemas.microsoft.com/office/drawing/2014/main" id="{D18D5FCD-1CA0-9E49-3A5A-57CC56A78A53}"/>
              </a:ext>
            </a:extLst>
          </p:cNvPr>
          <p:cNvSpPr txBox="1"/>
          <p:nvPr userDrawn="1"/>
        </p:nvSpPr>
        <p:spPr>
          <a:xfrm>
            <a:off x="419100" y="6023676"/>
            <a:ext cx="11353800" cy="373949"/>
          </a:xfrm>
          <a:prstGeom prst="rect">
            <a:avLst/>
          </a:prstGeom>
          <a:noFill/>
        </p:spPr>
        <p:txBody>
          <a:bodyPr wrap="square" lIns="0" tIns="0" rIns="0" bIns="0" rtlCol="0">
            <a:spAutoFit/>
          </a:bodyPr>
          <a:lstStyle/>
          <a:p>
            <a:pPr marL="0" indent="0" algn="l" defTabSz="914354" rtl="0" eaLnBrk="1" latinLnBrk="0" hangingPunct="1">
              <a:lnSpc>
                <a:spcPct val="90000"/>
              </a:lnSpc>
              <a:spcBef>
                <a:spcPts val="300"/>
              </a:spcBef>
              <a:spcAft>
                <a:spcPts val="600"/>
              </a:spcAft>
              <a:buClr>
                <a:schemeClr val="tx1"/>
              </a:buClr>
              <a:buSzPct val="100000"/>
              <a:buFont typeface="Wingdings 2" panose="05020102010507070707" pitchFamily="18" charset="2"/>
              <a:buNone/>
            </a:pPr>
            <a:r>
              <a:rPr lang="en-US" sz="900" b="0" i="0" kern="1200">
                <a:solidFill>
                  <a:schemeClr val="accent6"/>
                </a:solidFill>
                <a:latin typeface="Artifakt Element Ofc" panose="020B0504010101010104" pitchFamily="34" charset="0"/>
                <a:ea typeface="Artifakt Element" panose="020B0503050000020004" pitchFamily="34" charset="77"/>
                <a:cs typeface="+mn-cs"/>
              </a:rPr>
              <a:t>Autodesk and the Autodesk logo are registered trademarks or trademarks of Autodesk, Inc., and/or its subsidiaries and/or affiliates in the USA and/or other countries. All other brand names, product names,</a:t>
            </a:r>
            <a:br>
              <a:rPr lang="en-US" sz="900" b="0" i="0" kern="1200">
                <a:solidFill>
                  <a:schemeClr val="accent6"/>
                </a:solidFill>
                <a:latin typeface="Artifakt Element Ofc" panose="020B0504010101010104" pitchFamily="34" charset="0"/>
                <a:ea typeface="Artifakt Element" panose="020B0503050000020004" pitchFamily="34" charset="77"/>
                <a:cs typeface="+mn-cs"/>
              </a:rPr>
            </a:br>
            <a:r>
              <a:rPr lang="en-US" sz="900" b="0" i="0" kern="1200">
                <a:solidFill>
                  <a:schemeClr val="accent6"/>
                </a:solidFill>
                <a:latin typeface="Artifakt Element Ofc" panose="020B0504010101010104" pitchFamily="34" charset="0"/>
                <a:ea typeface="Artifakt Element" panose="020B0503050000020004" pitchFamily="34" charset="77"/>
                <a:cs typeface="+mn-cs"/>
              </a:rPr>
              <a:t>or trademarks belong to their respective holders. Autodesk reserves the right to alter product and services offerings, and specifications and pricing at any time without notice, and is not responsible for typographical or graphical errors that may appear in this document. © </a:t>
            </a:r>
            <a:fld id="{2EAE8775-7431-420F-9B9C-6479062149AF}" type="datetimeyyyy">
              <a:rPr lang="en-US" sz="900" b="0" i="0" kern="1200" smtClean="0">
                <a:solidFill>
                  <a:schemeClr val="accent6"/>
                </a:solidFill>
                <a:latin typeface="Artifakt Element Ofc" panose="020B0504010101010104" pitchFamily="34" charset="0"/>
                <a:ea typeface="Artifakt Element" panose="020B0503050000020004" pitchFamily="34" charset="77"/>
                <a:cs typeface="+mn-cs"/>
              </a:rPr>
              <a:t>2026</a:t>
            </a:fld>
            <a:r>
              <a:rPr lang="en-US" sz="900" b="0" i="0" kern="1200">
                <a:solidFill>
                  <a:schemeClr val="accent6"/>
                </a:solidFill>
                <a:latin typeface="Artifakt Element Ofc" panose="020B0504010101010104" pitchFamily="34" charset="0"/>
                <a:ea typeface="Artifakt Element" panose="020B0503050000020004" pitchFamily="34" charset="77"/>
                <a:cs typeface="+mn-cs"/>
              </a:rPr>
              <a:t> Autodesk. All rights reserved.</a:t>
            </a:r>
          </a:p>
        </p:txBody>
      </p:sp>
    </p:spTree>
    <p:extLst>
      <p:ext uri="{BB962C8B-B14F-4D97-AF65-F5344CB8AC3E}">
        <p14:creationId xmlns:p14="http://schemas.microsoft.com/office/powerpoint/2010/main" val="27253149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Light)">
    <p:bg>
      <p:bgPr>
        <a:solidFill>
          <a:schemeClr val="tx1"/>
        </a:solidFill>
        <a:effectLst/>
      </p:bgPr>
    </p:bg>
    <p:spTree>
      <p:nvGrpSpPr>
        <p:cNvPr id="1" name=""/>
        <p:cNvGrpSpPr/>
        <p:nvPr/>
      </p:nvGrpSpPr>
      <p:grpSpPr>
        <a:xfrm>
          <a:off x="0" y="0"/>
          <a:ext cx="0" cy="0"/>
          <a:chOff x="0" y="0"/>
          <a:chExt cx="0" cy="0"/>
        </a:xfrm>
      </p:grpSpPr>
      <p:sp>
        <p:nvSpPr>
          <p:cNvPr id="2" name="Rectangle: Single Corner Rounded 1">
            <a:extLst>
              <a:ext uri="{FF2B5EF4-FFF2-40B4-BE49-F238E27FC236}">
                <a16:creationId xmlns:a16="http://schemas.microsoft.com/office/drawing/2014/main" id="{95DA4312-50AD-B31A-9AB7-21942B7CEEA5}"/>
              </a:ext>
            </a:extLst>
          </p:cNvPr>
          <p:cNvSpPr/>
          <p:nvPr userDrawn="1"/>
        </p:nvSpPr>
        <p:spPr>
          <a:xfrm>
            <a:off x="0" y="1638300"/>
            <a:ext cx="12192000" cy="5219700"/>
          </a:xfrm>
          <a:prstGeom prst="round1Rect">
            <a:avLst>
              <a:gd name="adj" fmla="val 2768"/>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bg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4" name="Text Placeholder 26">
            <a:extLst>
              <a:ext uri="{FF2B5EF4-FFF2-40B4-BE49-F238E27FC236}">
                <a16:creationId xmlns:a16="http://schemas.microsoft.com/office/drawing/2014/main" id="{7C3C1D5B-64A6-778E-243D-14C85FFF0F41}"/>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5" name="Text Placeholder 26">
            <a:extLst>
              <a:ext uri="{FF2B5EF4-FFF2-40B4-BE49-F238E27FC236}">
                <a16:creationId xmlns:a16="http://schemas.microsoft.com/office/drawing/2014/main" id="{42A53AF6-5A9F-1DB7-2DD9-60BCA56A5504}"/>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bg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17" name="Title 1">
            <a:extLst>
              <a:ext uri="{FF2B5EF4-FFF2-40B4-BE49-F238E27FC236}">
                <a16:creationId xmlns:a16="http://schemas.microsoft.com/office/drawing/2014/main" id="{A96E0C3B-3D96-D4AE-0635-3C5F9412160E}"/>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 to 4 lines</a:t>
            </a:r>
          </a:p>
        </p:txBody>
      </p:sp>
      <p:sp>
        <p:nvSpPr>
          <p:cNvPr id="19" name="Text Placeholder 2">
            <a:extLst>
              <a:ext uri="{FF2B5EF4-FFF2-40B4-BE49-F238E27FC236}">
                <a16:creationId xmlns:a16="http://schemas.microsoft.com/office/drawing/2014/main" id="{ED9C8F72-FF6A-ADD2-AC88-0AC2BCE01EC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3" name="Copyright Line 5">
            <a:extLst>
              <a:ext uri="{FF2B5EF4-FFF2-40B4-BE49-F238E27FC236}">
                <a16:creationId xmlns:a16="http://schemas.microsoft.com/office/drawing/2014/main" id="{E551267C-9707-6CC9-7F72-9D850D1F1609}"/>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tx2"/>
                </a:solidFill>
                <a:latin typeface="Artifakt Element" panose="020B0503050000020004" pitchFamily="34" charset="77"/>
              </a:rPr>
              <a:t>© </a:t>
            </a:r>
            <a:fld id="{9AAC730D-C093-4AEA-A84A-0558CE5E66AD}" type="datetimeyyyy">
              <a:rPr lang="en-US" sz="800" b="0" i="0" smtClean="0">
                <a:solidFill>
                  <a:schemeClr val="tx2"/>
                </a:solidFill>
                <a:latin typeface="Artifakt Element" panose="020B0503050000020004" pitchFamily="34" charset="77"/>
              </a:rPr>
              <a:t>2026</a:t>
            </a:fld>
            <a:r>
              <a:rPr lang="en-US" sz="800" b="0" i="0">
                <a:solidFill>
                  <a:schemeClr val="tx2"/>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63238156"/>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2 (Light)">
    <p:bg>
      <p:bgPr>
        <a:solidFill>
          <a:srgbClr val="F5F5F0"/>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3DA4FE46-441B-3072-F84D-6F30456E83B9}"/>
              </a:ext>
            </a:extLst>
          </p:cNvPr>
          <p:cNvSpPr>
            <a:spLocks noGrp="1"/>
          </p:cNvSpPr>
          <p:nvPr>
            <p:ph type="title" hasCustomPrompt="1"/>
          </p:nvPr>
        </p:nvSpPr>
        <p:spPr>
          <a:xfrm>
            <a:off x="6574860" y="1517581"/>
            <a:ext cx="5198040" cy="3044898"/>
          </a:xfrm>
          <a:prstGeom prst="rect">
            <a:avLst/>
          </a:prstGeom>
        </p:spPr>
        <p:txBody>
          <a:bodyPr lIns="0" tIns="46800" rIns="0" anchor="b">
            <a:noAutofit/>
          </a:bodyPr>
          <a:lstStyle>
            <a:lvl1pPr>
              <a:lnSpc>
                <a:spcPts val="5600"/>
              </a:lnSpc>
              <a:defRPr sz="5400"/>
            </a:lvl1pPr>
          </a:lstStyle>
          <a:p>
            <a:r>
              <a:rPr lang="en-US"/>
              <a:t>Click to add</a:t>
            </a:r>
            <a:br>
              <a:rPr lang="en-US"/>
            </a:br>
            <a:r>
              <a:rPr lang="en-US"/>
              <a:t>main title that can extend</a:t>
            </a:r>
            <a:br>
              <a:rPr lang="en-US"/>
            </a:br>
            <a:r>
              <a:rPr lang="en-US"/>
              <a:t>to 4 lines</a:t>
            </a:r>
          </a:p>
        </p:txBody>
      </p:sp>
      <p:sp>
        <p:nvSpPr>
          <p:cNvPr id="23" name="Text Placeholder 2">
            <a:extLst>
              <a:ext uri="{FF2B5EF4-FFF2-40B4-BE49-F238E27FC236}">
                <a16:creationId xmlns:a16="http://schemas.microsoft.com/office/drawing/2014/main" id="{96DFBD05-FF33-3B93-1478-1FD456F8BBF4}"/>
              </a:ext>
            </a:extLst>
          </p:cNvPr>
          <p:cNvSpPr>
            <a:spLocks noGrp="1"/>
          </p:cNvSpPr>
          <p:nvPr>
            <p:ph type="body" idx="1" hasCustomPrompt="1"/>
          </p:nvPr>
        </p:nvSpPr>
        <p:spPr>
          <a:xfrm>
            <a:off x="6574860" y="4696246"/>
            <a:ext cx="5198040"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tx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grpSp>
        <p:nvGrpSpPr>
          <p:cNvPr id="24" name="Graphic 2">
            <a:extLst>
              <a:ext uri="{FF2B5EF4-FFF2-40B4-BE49-F238E27FC236}">
                <a16:creationId xmlns:a16="http://schemas.microsoft.com/office/drawing/2014/main" id="{03FE55D7-4F44-A36C-08D3-968B383C847C}"/>
              </a:ext>
            </a:extLst>
          </p:cNvPr>
          <p:cNvGrpSpPr/>
          <p:nvPr userDrawn="1"/>
        </p:nvGrpSpPr>
        <p:grpSpPr>
          <a:xfrm>
            <a:off x="6574860" y="419100"/>
            <a:ext cx="1774595" cy="182323"/>
            <a:chOff x="4616450" y="3276600"/>
            <a:chExt cx="2962049" cy="304323"/>
          </a:xfrm>
          <a:solidFill>
            <a:schemeClr val="tx1"/>
          </a:solidFill>
        </p:grpSpPr>
        <p:sp>
          <p:nvSpPr>
            <p:cNvPr id="25" name="Freeform 3">
              <a:extLst>
                <a:ext uri="{FF2B5EF4-FFF2-40B4-BE49-F238E27FC236}">
                  <a16:creationId xmlns:a16="http://schemas.microsoft.com/office/drawing/2014/main" id="{F19AAFA0-0D78-A75E-6A8F-2722BB70BACA}"/>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4">
              <a:extLst>
                <a:ext uri="{FF2B5EF4-FFF2-40B4-BE49-F238E27FC236}">
                  <a16:creationId xmlns:a16="http://schemas.microsoft.com/office/drawing/2014/main" id="{9C611312-9DFE-C993-39EE-00AA78E51C03}"/>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5">
              <a:extLst>
                <a:ext uri="{FF2B5EF4-FFF2-40B4-BE49-F238E27FC236}">
                  <a16:creationId xmlns:a16="http://schemas.microsoft.com/office/drawing/2014/main" id="{06E54AFF-0930-68CA-081A-3D5CF93B188F}"/>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6">
              <a:extLst>
                <a:ext uri="{FF2B5EF4-FFF2-40B4-BE49-F238E27FC236}">
                  <a16:creationId xmlns:a16="http://schemas.microsoft.com/office/drawing/2014/main" id="{1EB689B2-A067-F764-A001-781E0A7C0F8D}"/>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7">
              <a:extLst>
                <a:ext uri="{FF2B5EF4-FFF2-40B4-BE49-F238E27FC236}">
                  <a16:creationId xmlns:a16="http://schemas.microsoft.com/office/drawing/2014/main" id="{CCA6FEF7-71CD-4AFB-70EC-D574C4CE950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0" name="Freeform 8">
              <a:extLst>
                <a:ext uri="{FF2B5EF4-FFF2-40B4-BE49-F238E27FC236}">
                  <a16:creationId xmlns:a16="http://schemas.microsoft.com/office/drawing/2014/main" id="{723D1348-03B4-0963-915C-1B1926BB6C8F}"/>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1" name="Freeform 9">
              <a:extLst>
                <a:ext uri="{FF2B5EF4-FFF2-40B4-BE49-F238E27FC236}">
                  <a16:creationId xmlns:a16="http://schemas.microsoft.com/office/drawing/2014/main" id="{F44FA22C-8B08-EF8A-14A6-74DFF89FDC19}"/>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2" name="Freeform 10">
              <a:extLst>
                <a:ext uri="{FF2B5EF4-FFF2-40B4-BE49-F238E27FC236}">
                  <a16:creationId xmlns:a16="http://schemas.microsoft.com/office/drawing/2014/main" id="{2A86CC0E-E24B-6F35-FB0B-4893BA103BB3}"/>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33" name="Freeform 11">
              <a:extLst>
                <a:ext uri="{FF2B5EF4-FFF2-40B4-BE49-F238E27FC236}">
                  <a16:creationId xmlns:a16="http://schemas.microsoft.com/office/drawing/2014/main" id="{46075BB6-B88D-CE68-AC3C-DBD7479DB681}"/>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34" name="Picture Placeholder 3">
            <a:extLst>
              <a:ext uri="{FF2B5EF4-FFF2-40B4-BE49-F238E27FC236}">
                <a16:creationId xmlns:a16="http://schemas.microsoft.com/office/drawing/2014/main" id="{DC83CDD7-A399-0CE0-2498-A58018C85043}"/>
              </a:ext>
            </a:extLst>
          </p:cNvPr>
          <p:cNvSpPr>
            <a:spLocks noGrp="1"/>
          </p:cNvSpPr>
          <p:nvPr>
            <p:ph type="pic" sz="quarter" idx="11"/>
          </p:nvPr>
        </p:nvSpPr>
        <p:spPr>
          <a:xfrm>
            <a:off x="0" y="0"/>
            <a:ext cx="6303185" cy="6858000"/>
          </a:xfrm>
          <a:custGeom>
            <a:avLst/>
            <a:gdLst>
              <a:gd name="connsiteX0" fmla="*/ 0 w 6303185"/>
              <a:gd name="connsiteY0" fmla="*/ 0 h 6858000"/>
              <a:gd name="connsiteX1" fmla="*/ 6084888 w 6303185"/>
              <a:gd name="connsiteY1" fmla="*/ 0 h 6858000"/>
              <a:gd name="connsiteX2" fmla="*/ 6084888 w 6303185"/>
              <a:gd name="connsiteY2" fmla="*/ 6639703 h 6858000"/>
              <a:gd name="connsiteX3" fmla="*/ 6303185 w 6303185"/>
              <a:gd name="connsiteY3" fmla="*/ 6858000 h 6858000"/>
              <a:gd name="connsiteX4" fmla="*/ 0 w 6303185"/>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3185" h="6858000">
                <a:moveTo>
                  <a:pt x="0" y="0"/>
                </a:moveTo>
                <a:lnTo>
                  <a:pt x="6084888" y="0"/>
                </a:lnTo>
                <a:lnTo>
                  <a:pt x="6084888" y="6639703"/>
                </a:lnTo>
                <a:cubicBezTo>
                  <a:pt x="6084888" y="6760265"/>
                  <a:pt x="6182623" y="6858000"/>
                  <a:pt x="6303185" y="6858000"/>
                </a:cubicBezTo>
                <a:lnTo>
                  <a:pt x="0" y="6858000"/>
                </a:lnTo>
                <a:close/>
              </a:path>
            </a:pathLst>
          </a:custGeom>
          <a:noFill/>
          <a:ln>
            <a:noFill/>
          </a:ln>
        </p:spPr>
        <p:txBody>
          <a:bodyPr vert="horz" wrap="square" lIns="0" tIns="0" rIns="0" bIns="0" rtlCol="0" anchor="t">
            <a:noAutofit/>
          </a:bodyPr>
          <a:lstStyle>
            <a:lvl1pPr marL="0" marR="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lang="en-US" b="0" i="0">
                <a:latin typeface="Artifakt Element" panose="020B0503050000020004" pitchFamily="34" charset="77"/>
              </a:defRPr>
            </a:lvl1pPr>
          </a:lstStyle>
          <a:p>
            <a:pPr marL="0" marR="0" lvl="0" indent="0" algn="l" defTabSz="914354" rtl="0" eaLnBrk="1" fontAlgn="auto" latinLnBrk="0" hangingPunct="1">
              <a:lnSpc>
                <a:spcPct val="100000"/>
              </a:lnSpc>
              <a:spcBef>
                <a:spcPts val="600"/>
              </a:spcBef>
              <a:spcAft>
                <a:spcPts val="600"/>
              </a:spcAft>
              <a:buClr>
                <a:schemeClr val="tx1"/>
              </a:buClr>
              <a:buSzPct val="100000"/>
              <a:buFont typeface="Wingdings 2" panose="05020102010507070707" pitchFamily="18" charset="2"/>
              <a:buNone/>
              <a:tabLst/>
              <a:defRPr/>
            </a:pPr>
            <a:r>
              <a:rPr lang="en-US"/>
              <a:t>Click icon to add picture</a:t>
            </a:r>
          </a:p>
        </p:txBody>
      </p:sp>
      <p:sp>
        <p:nvSpPr>
          <p:cNvPr id="2" name="Text Placeholder 26">
            <a:extLst>
              <a:ext uri="{FF2B5EF4-FFF2-40B4-BE49-F238E27FC236}">
                <a16:creationId xmlns:a16="http://schemas.microsoft.com/office/drawing/2014/main" id="{00FB5685-D5B2-0CE6-8470-864B3684DA4E}"/>
              </a:ext>
            </a:extLst>
          </p:cNvPr>
          <p:cNvSpPr>
            <a:spLocks noGrp="1" noChangeAspect="1"/>
          </p:cNvSpPr>
          <p:nvPr>
            <p:ph type="body" sz="quarter" idx="12" hasCustomPrompt="1"/>
          </p:nvPr>
        </p:nvSpPr>
        <p:spPr>
          <a:xfrm>
            <a:off x="10465414" y="460342"/>
            <a:ext cx="1317465" cy="200123"/>
          </a:xfrm>
          <a:prstGeom prst="rect">
            <a:avLst/>
          </a:prstGeom>
          <a:noFill/>
          <a:ln>
            <a:noFill/>
          </a:ln>
        </p:spPr>
        <p:txBody>
          <a:bodyPr lIns="0" tIns="0" rIns="0" bIns="0">
            <a:noAutofit/>
          </a:bodyPr>
          <a:lstStyle>
            <a:lvl1pPr marL="0" indent="0" algn="r">
              <a:spcBef>
                <a:spcPts val="0"/>
              </a:spcBef>
              <a:spcAft>
                <a:spcPts val="0"/>
              </a:spcAft>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3" name="Copyright Line 5">
            <a:extLst>
              <a:ext uri="{FF2B5EF4-FFF2-40B4-BE49-F238E27FC236}">
                <a16:creationId xmlns:a16="http://schemas.microsoft.com/office/drawing/2014/main" id="{BD25C990-2719-1441-BF0A-874F8D5B4447}"/>
              </a:ext>
              <a:ext uri="{C183D7F6-B498-43B3-948B-1728B52AA6E4}">
                <adec:decorative xmlns:adec="http://schemas.microsoft.com/office/drawing/2017/decorative" val="0"/>
              </a:ext>
            </a:extLst>
          </p:cNvPr>
          <p:cNvSpPr txBox="1"/>
          <p:nvPr userDrawn="1"/>
        </p:nvSpPr>
        <p:spPr>
          <a:xfrm>
            <a:off x="9793871" y="6248400"/>
            <a:ext cx="1979029" cy="152400"/>
          </a:xfrm>
          <a:prstGeom prst="rect">
            <a:avLst/>
          </a:prstGeom>
          <a:noFill/>
        </p:spPr>
        <p:txBody>
          <a:bodyPr wrap="square" lIns="0" tIns="0" rIns="0" bIns="0" rtlCol="0" anchor="b">
            <a:noAutofit/>
          </a:bodyPr>
          <a:lstStyle/>
          <a:p>
            <a:pPr algn="r">
              <a:lnSpc>
                <a:spcPct val="90000"/>
              </a:lnSpc>
              <a:spcBef>
                <a:spcPts val="300"/>
              </a:spcBef>
            </a:pPr>
            <a:r>
              <a:rPr lang="en-US" sz="800" b="0" i="0">
                <a:solidFill>
                  <a:schemeClr val="tx2"/>
                </a:solidFill>
                <a:latin typeface="Artifakt Element" panose="020B0503050000020004" pitchFamily="34" charset="77"/>
              </a:rPr>
              <a:t>© 2025 Autodesk. All rights reserved.</a:t>
            </a:r>
          </a:p>
        </p:txBody>
      </p:sp>
      <p:sp>
        <p:nvSpPr>
          <p:cNvPr id="4" name="Text Placeholder 35">
            <a:extLst>
              <a:ext uri="{FF2B5EF4-FFF2-40B4-BE49-F238E27FC236}">
                <a16:creationId xmlns:a16="http://schemas.microsoft.com/office/drawing/2014/main" id="{4B5A07EB-6384-C8CD-CC4F-D98559A6982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
        <p:nvSpPr>
          <p:cNvPr id="5" name="Text Placeholder 26">
            <a:extLst>
              <a:ext uri="{FF2B5EF4-FFF2-40B4-BE49-F238E27FC236}">
                <a16:creationId xmlns:a16="http://schemas.microsoft.com/office/drawing/2014/main" id="{CB1C45C7-3B70-166B-3110-EEA29E4A3690}"/>
              </a:ext>
            </a:extLst>
          </p:cNvPr>
          <p:cNvSpPr>
            <a:spLocks noGrp="1" noChangeAspect="1"/>
          </p:cNvSpPr>
          <p:nvPr>
            <p:ph type="body" sz="quarter" idx="31" hasCustomPrompt="1"/>
          </p:nvPr>
        </p:nvSpPr>
        <p:spPr>
          <a:xfrm>
            <a:off x="6574860" y="5553074"/>
            <a:ext cx="2592244" cy="847725"/>
          </a:xfrm>
          <a:prstGeom prst="rect">
            <a:avLst/>
          </a:prstGeom>
          <a:noFill/>
          <a:ln>
            <a:noFill/>
          </a:ln>
        </p:spPr>
        <p:txBody>
          <a:bodyPr lIns="0" tIns="0" rIns="0" bIns="0" anchor="b">
            <a:no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Tree>
    <p:extLst>
      <p:ext uri="{BB962C8B-B14F-4D97-AF65-F5344CB8AC3E}">
        <p14:creationId xmlns:p14="http://schemas.microsoft.com/office/powerpoint/2010/main" val="2740738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3 (Dark)">
    <p:bg>
      <p:bgPr>
        <a:solidFill>
          <a:schemeClr val="bg2"/>
        </a:solidFill>
        <a:effectLst/>
      </p:bgPr>
    </p:bg>
    <p:spTree>
      <p:nvGrpSpPr>
        <p:cNvPr id="1" name=""/>
        <p:cNvGrpSpPr/>
        <p:nvPr/>
      </p:nvGrpSpPr>
      <p:grpSpPr>
        <a:xfrm>
          <a:off x="0" y="0"/>
          <a:ext cx="0" cy="0"/>
          <a:chOff x="0" y="0"/>
          <a:chExt cx="0" cy="0"/>
        </a:xfrm>
      </p:grpSpPr>
      <p:sp>
        <p:nvSpPr>
          <p:cNvPr id="16" name="Rectangle: Single Corner Rounded 1">
            <a:extLst>
              <a:ext uri="{FF2B5EF4-FFF2-40B4-BE49-F238E27FC236}">
                <a16:creationId xmlns:a16="http://schemas.microsoft.com/office/drawing/2014/main" id="{B1524FB2-F065-6DA5-4FD6-699DEAE68C58}"/>
              </a:ext>
            </a:extLst>
          </p:cNvPr>
          <p:cNvSpPr/>
          <p:nvPr userDrawn="1"/>
        </p:nvSpPr>
        <p:spPr>
          <a:xfrm>
            <a:off x="0" y="1638300"/>
            <a:ext cx="12192000" cy="5219700"/>
          </a:xfrm>
          <a:prstGeom prst="round1Rect">
            <a:avLst>
              <a:gd name="adj" fmla="val 2960"/>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tifakt Element" panose="020B0503050000020004" pitchFamily="34" charset="77"/>
            </a:endParaRPr>
          </a:p>
        </p:txBody>
      </p:sp>
      <p:sp>
        <p:nvSpPr>
          <p:cNvPr id="3" name="Rectangle 2">
            <a:extLst>
              <a:ext uri="{FF2B5EF4-FFF2-40B4-BE49-F238E27FC236}">
                <a16:creationId xmlns:a16="http://schemas.microsoft.com/office/drawing/2014/main" id="{C12D8BBF-B20D-5289-B20C-5B6B7448D192}"/>
              </a:ext>
            </a:extLst>
          </p:cNvPr>
          <p:cNvSpPr/>
          <p:nvPr userDrawn="1"/>
        </p:nvSpPr>
        <p:spPr>
          <a:xfrm>
            <a:off x="0" y="-1"/>
            <a:ext cx="12192000" cy="163406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US" b="0" i="0">
              <a:latin typeface="Artifakt Element" panose="020B0503050000020004" pitchFamily="34" charset="77"/>
            </a:endParaRPr>
          </a:p>
        </p:txBody>
      </p:sp>
      <p:grpSp>
        <p:nvGrpSpPr>
          <p:cNvPr id="4" name="Graphic 2">
            <a:extLst>
              <a:ext uri="{FF2B5EF4-FFF2-40B4-BE49-F238E27FC236}">
                <a16:creationId xmlns:a16="http://schemas.microsoft.com/office/drawing/2014/main" id="{6932843A-9018-9CE5-A0B8-A054519632B2}"/>
              </a:ext>
            </a:extLst>
          </p:cNvPr>
          <p:cNvGrpSpPr>
            <a:grpSpLocks noChangeAspect="1"/>
          </p:cNvGrpSpPr>
          <p:nvPr userDrawn="1"/>
        </p:nvGrpSpPr>
        <p:grpSpPr>
          <a:xfrm>
            <a:off x="455337" y="482536"/>
            <a:ext cx="1774595" cy="182323"/>
            <a:chOff x="4616450" y="3276600"/>
            <a:chExt cx="2962049" cy="304323"/>
          </a:xfrm>
          <a:solidFill>
            <a:schemeClr val="tx1"/>
          </a:solidFill>
        </p:grpSpPr>
        <p:sp>
          <p:nvSpPr>
            <p:cNvPr id="5" name="Freeform 3">
              <a:extLst>
                <a:ext uri="{FF2B5EF4-FFF2-40B4-BE49-F238E27FC236}">
                  <a16:creationId xmlns:a16="http://schemas.microsoft.com/office/drawing/2014/main" id="{49B9AB7A-8F02-CC0D-240C-24C8CF2898FF}"/>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4">
              <a:extLst>
                <a:ext uri="{FF2B5EF4-FFF2-40B4-BE49-F238E27FC236}">
                  <a16:creationId xmlns:a16="http://schemas.microsoft.com/office/drawing/2014/main" id="{0FB19BF9-391A-3ED2-8E2D-EAFDC0EF8DAD}"/>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5">
              <a:extLst>
                <a:ext uri="{FF2B5EF4-FFF2-40B4-BE49-F238E27FC236}">
                  <a16:creationId xmlns:a16="http://schemas.microsoft.com/office/drawing/2014/main" id="{DAE9FD3A-3D38-BA58-4C99-EC7618D80F53}"/>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6">
              <a:extLst>
                <a:ext uri="{FF2B5EF4-FFF2-40B4-BE49-F238E27FC236}">
                  <a16:creationId xmlns:a16="http://schemas.microsoft.com/office/drawing/2014/main" id="{F0B3D8BB-32BA-0DE7-C626-3D17AA92B740}"/>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7">
              <a:extLst>
                <a:ext uri="{FF2B5EF4-FFF2-40B4-BE49-F238E27FC236}">
                  <a16:creationId xmlns:a16="http://schemas.microsoft.com/office/drawing/2014/main" id="{3BF607E7-D612-9F29-5E54-1F589279A697}"/>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8">
              <a:extLst>
                <a:ext uri="{FF2B5EF4-FFF2-40B4-BE49-F238E27FC236}">
                  <a16:creationId xmlns:a16="http://schemas.microsoft.com/office/drawing/2014/main" id="{61811EC8-C54F-BF84-BF00-D1E574FB69A6}"/>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9">
              <a:extLst>
                <a:ext uri="{FF2B5EF4-FFF2-40B4-BE49-F238E27FC236}">
                  <a16:creationId xmlns:a16="http://schemas.microsoft.com/office/drawing/2014/main" id="{41D20E51-34FB-F267-052C-15CBBE1C3F45}"/>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0">
              <a:extLst>
                <a:ext uri="{FF2B5EF4-FFF2-40B4-BE49-F238E27FC236}">
                  <a16:creationId xmlns:a16="http://schemas.microsoft.com/office/drawing/2014/main" id="{6314F7F2-87E6-2CD7-3730-9DFE9ECF3CD6}"/>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1">
              <a:extLst>
                <a:ext uri="{FF2B5EF4-FFF2-40B4-BE49-F238E27FC236}">
                  <a16:creationId xmlns:a16="http://schemas.microsoft.com/office/drawing/2014/main" id="{B022E633-BAA0-A9D1-D629-594814DA698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7" name="Text Placeholder 26">
            <a:extLst>
              <a:ext uri="{FF2B5EF4-FFF2-40B4-BE49-F238E27FC236}">
                <a16:creationId xmlns:a16="http://schemas.microsoft.com/office/drawing/2014/main" id="{6E037DD4-1D90-95F9-C061-800B7C03024C}"/>
              </a:ext>
            </a:extLst>
          </p:cNvPr>
          <p:cNvSpPr>
            <a:spLocks noGrp="1" noChangeAspect="1"/>
          </p:cNvSpPr>
          <p:nvPr>
            <p:ph type="body" sz="quarter" idx="11" hasCustomPrompt="1"/>
          </p:nvPr>
        </p:nvSpPr>
        <p:spPr>
          <a:xfrm>
            <a:off x="4802908" y="460342"/>
            <a:ext cx="3084947" cy="646331"/>
          </a:xfrm>
          <a:prstGeom prst="rect">
            <a:avLst/>
          </a:prstGeom>
          <a:noFill/>
          <a:ln>
            <a:noFill/>
          </a:ln>
        </p:spPr>
        <p:txBody>
          <a:bodyPr wrap="square" lIns="0" tIns="0" rIns="0" bIns="0">
            <a:spAutoFit/>
          </a:bodyPr>
          <a:lstStyle>
            <a:lvl1pPr marL="0" marR="0" indent="0" algn="l" defTabSz="914354" rtl="0" eaLnBrk="1" fontAlgn="auto" latinLnBrk="0" hangingPunct="1">
              <a:lnSpc>
                <a:spcPct val="100000"/>
              </a:lnSpc>
              <a:spcBef>
                <a:spcPts val="0"/>
              </a:spcBef>
              <a:spcAft>
                <a:spcPts val="0"/>
              </a:spcAft>
              <a:buClr>
                <a:schemeClr val="tx1"/>
              </a:buClr>
              <a:buSzPct val="100000"/>
              <a:buFont typeface="Wingdings 2" panose="05020102010507070707" pitchFamily="18" charset="2"/>
              <a:buNone/>
              <a:tabLst/>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name here, title here​</a:t>
            </a:r>
          </a:p>
          <a:p>
            <a:r>
              <a:rPr lang="en-US"/>
              <a:t>Add name here, title here​</a:t>
            </a:r>
          </a:p>
          <a:p>
            <a:r>
              <a:rPr lang="en-US"/>
              <a:t>Add name here, title here​</a:t>
            </a:r>
          </a:p>
        </p:txBody>
      </p:sp>
      <p:sp>
        <p:nvSpPr>
          <p:cNvPr id="19" name="Text Placeholder 26">
            <a:extLst>
              <a:ext uri="{FF2B5EF4-FFF2-40B4-BE49-F238E27FC236}">
                <a16:creationId xmlns:a16="http://schemas.microsoft.com/office/drawing/2014/main" id="{362B19AE-1CF8-9A01-DE3C-D5A3D3EB346D}"/>
              </a:ext>
            </a:extLst>
          </p:cNvPr>
          <p:cNvSpPr>
            <a:spLocks noGrp="1" noChangeAspect="1"/>
          </p:cNvSpPr>
          <p:nvPr>
            <p:ph type="body" sz="quarter" idx="12" hasCustomPrompt="1"/>
          </p:nvPr>
        </p:nvSpPr>
        <p:spPr>
          <a:xfrm>
            <a:off x="10477500" y="460342"/>
            <a:ext cx="1305379" cy="200123"/>
          </a:xfrm>
          <a:prstGeom prst="rect">
            <a:avLst/>
          </a:prstGeom>
          <a:noFill/>
          <a:ln>
            <a:noFill/>
          </a:ln>
        </p:spPr>
        <p:txBody>
          <a:bodyPr lIns="0" tIns="0" rIns="0" bIns="0">
            <a:noAutofit/>
          </a:bodyPr>
          <a:lstStyle>
            <a:lvl1pPr marL="0" indent="0" algn="r">
              <a:buNone/>
              <a:defRPr sz="1400" b="0" i="0">
                <a:solidFill>
                  <a:schemeClr val="tx1"/>
                </a:solidFill>
                <a:latin typeface="Artifakt Element" panose="020B0503050000020004" pitchFamily="34" charset="77"/>
              </a:defRPr>
            </a:lvl1pPr>
            <a:lvl2pPr>
              <a:defRPr sz="800">
                <a:solidFill>
                  <a:schemeClr val="bg1"/>
                </a:solidFill>
              </a:defRPr>
            </a:lvl2pPr>
            <a:lvl3pPr>
              <a:defRPr sz="800">
                <a:solidFill>
                  <a:schemeClr val="bg1"/>
                </a:solidFill>
              </a:defRPr>
            </a:lvl3pPr>
            <a:lvl4pPr>
              <a:defRPr sz="800">
                <a:solidFill>
                  <a:schemeClr val="bg1"/>
                </a:solidFill>
              </a:defRPr>
            </a:lvl4pPr>
            <a:lvl5pPr>
              <a:defRPr sz="800">
                <a:solidFill>
                  <a:schemeClr val="bg1"/>
                </a:solidFill>
              </a:defRPr>
            </a:lvl5pPr>
          </a:lstStyle>
          <a:p>
            <a:r>
              <a:rPr lang="en-US"/>
              <a:t>Add date here</a:t>
            </a:r>
          </a:p>
        </p:txBody>
      </p:sp>
      <p:sp>
        <p:nvSpPr>
          <p:cNvPr id="20" name="Title 1">
            <a:extLst>
              <a:ext uri="{FF2B5EF4-FFF2-40B4-BE49-F238E27FC236}">
                <a16:creationId xmlns:a16="http://schemas.microsoft.com/office/drawing/2014/main" id="{532F903A-6019-A472-15D2-01DD204995FD}"/>
              </a:ext>
            </a:extLst>
          </p:cNvPr>
          <p:cNvSpPr>
            <a:spLocks noGrp="1"/>
          </p:cNvSpPr>
          <p:nvPr>
            <p:ph type="title" hasCustomPrompt="1"/>
          </p:nvPr>
        </p:nvSpPr>
        <p:spPr>
          <a:xfrm>
            <a:off x="4802909" y="2746941"/>
            <a:ext cx="6979971" cy="2350523"/>
          </a:xfrm>
          <a:prstGeom prst="rect">
            <a:avLst/>
          </a:prstGeom>
        </p:spPr>
        <p:txBody>
          <a:bodyPr lIns="0" tIns="46800" rIns="0" anchor="b">
            <a:noAutofit/>
          </a:bodyPr>
          <a:lstStyle>
            <a:lvl1pPr>
              <a:lnSpc>
                <a:spcPts val="5600"/>
              </a:lnSpc>
              <a:defRPr sz="5400">
                <a:solidFill>
                  <a:schemeClr val="bg1"/>
                </a:solidFill>
              </a:defRPr>
            </a:lvl1pPr>
          </a:lstStyle>
          <a:p>
            <a:r>
              <a:rPr lang="en-US"/>
              <a:t>Click to add</a:t>
            </a:r>
            <a:br>
              <a:rPr lang="en-US"/>
            </a:br>
            <a:r>
              <a:rPr lang="en-US"/>
              <a:t>main title that can extend to 4 lines</a:t>
            </a:r>
          </a:p>
        </p:txBody>
      </p:sp>
      <p:sp>
        <p:nvSpPr>
          <p:cNvPr id="21" name="Text Placeholder 2">
            <a:extLst>
              <a:ext uri="{FF2B5EF4-FFF2-40B4-BE49-F238E27FC236}">
                <a16:creationId xmlns:a16="http://schemas.microsoft.com/office/drawing/2014/main" id="{6E8CF1BA-AD47-5A3B-6882-D10A90271887}"/>
              </a:ext>
            </a:extLst>
          </p:cNvPr>
          <p:cNvSpPr>
            <a:spLocks noGrp="1"/>
          </p:cNvSpPr>
          <p:nvPr>
            <p:ph type="body" idx="1" hasCustomPrompt="1"/>
          </p:nvPr>
        </p:nvSpPr>
        <p:spPr>
          <a:xfrm>
            <a:off x="4802908" y="5204246"/>
            <a:ext cx="6979971" cy="711200"/>
          </a:xfrm>
          <a:prstGeom prst="rect">
            <a:avLst/>
          </a:prstGeom>
        </p:spPr>
        <p:txBody>
          <a:bodyPr lIns="0" tIns="0" rIns="0">
            <a:noAutofit/>
          </a:bodyPr>
          <a:lstStyle>
            <a:lvl1pPr marL="0" indent="0">
              <a:lnSpc>
                <a:spcPct val="100000"/>
              </a:lnSpc>
              <a:spcBef>
                <a:spcPts val="0"/>
              </a:spcBef>
              <a:spcAft>
                <a:spcPts val="0"/>
              </a:spcAft>
              <a:buNone/>
              <a:defRPr sz="1800" b="0" i="0">
                <a:solidFill>
                  <a:schemeClr val="bg1"/>
                </a:solidFill>
                <a:latin typeface="Artifakt Element" panose="020B0503050000020004" pitchFamily="34" charset="77"/>
              </a:defRPr>
            </a:lvl1pPr>
            <a:lvl2pPr marL="457178" indent="0">
              <a:buNone/>
              <a:defRPr sz="2000">
                <a:solidFill>
                  <a:schemeClr val="tx1">
                    <a:tint val="82000"/>
                  </a:schemeClr>
                </a:solidFill>
              </a:defRPr>
            </a:lvl2pPr>
            <a:lvl3pPr marL="914354" indent="0">
              <a:buNone/>
              <a:defRPr sz="1800">
                <a:solidFill>
                  <a:schemeClr val="tx1">
                    <a:tint val="82000"/>
                  </a:schemeClr>
                </a:solidFill>
              </a:defRPr>
            </a:lvl3pPr>
            <a:lvl4pPr marL="1371532" indent="0">
              <a:buNone/>
              <a:defRPr sz="1600">
                <a:solidFill>
                  <a:schemeClr val="tx1">
                    <a:tint val="82000"/>
                  </a:schemeClr>
                </a:solidFill>
              </a:defRPr>
            </a:lvl4pPr>
            <a:lvl5pPr marL="1828709" indent="0">
              <a:buNone/>
              <a:defRPr sz="1600">
                <a:solidFill>
                  <a:schemeClr val="tx1">
                    <a:tint val="82000"/>
                  </a:schemeClr>
                </a:solidFill>
              </a:defRPr>
            </a:lvl5pPr>
            <a:lvl6pPr marL="2285886" indent="0">
              <a:buNone/>
              <a:defRPr sz="1600">
                <a:solidFill>
                  <a:schemeClr val="tx1">
                    <a:tint val="82000"/>
                  </a:schemeClr>
                </a:solidFill>
              </a:defRPr>
            </a:lvl6pPr>
            <a:lvl7pPr marL="2743062" indent="0">
              <a:buNone/>
              <a:defRPr sz="1600">
                <a:solidFill>
                  <a:schemeClr val="tx1">
                    <a:tint val="82000"/>
                  </a:schemeClr>
                </a:solidFill>
              </a:defRPr>
            </a:lvl7pPr>
            <a:lvl8pPr marL="3200240" indent="0">
              <a:buNone/>
              <a:defRPr sz="1600">
                <a:solidFill>
                  <a:schemeClr val="tx1">
                    <a:tint val="82000"/>
                  </a:schemeClr>
                </a:solidFill>
              </a:defRPr>
            </a:lvl8pPr>
            <a:lvl9pPr marL="3657418" indent="0">
              <a:buNone/>
              <a:defRPr sz="1600">
                <a:solidFill>
                  <a:schemeClr val="tx1">
                    <a:tint val="82000"/>
                  </a:schemeClr>
                </a:solidFill>
              </a:defRPr>
            </a:lvl9pPr>
          </a:lstStyle>
          <a:p>
            <a:r>
              <a:rPr lang="en-US"/>
              <a:t>Click to add subtitle</a:t>
            </a:r>
          </a:p>
        </p:txBody>
      </p:sp>
      <p:sp>
        <p:nvSpPr>
          <p:cNvPr id="14" name="Copyright Line 5">
            <a:extLst>
              <a:ext uri="{FF2B5EF4-FFF2-40B4-BE49-F238E27FC236}">
                <a16:creationId xmlns:a16="http://schemas.microsoft.com/office/drawing/2014/main" id="{CB44CC25-3091-170E-D605-3CDDCB4E8F81}"/>
              </a:ext>
              <a:ext uri="{C183D7F6-B498-43B3-948B-1728B52AA6E4}">
                <adec:decorative xmlns:adec="http://schemas.microsoft.com/office/drawing/2017/decorative" val="0"/>
              </a:ext>
            </a:extLst>
          </p:cNvPr>
          <p:cNvSpPr txBox="1"/>
          <p:nvPr userDrawn="1"/>
        </p:nvSpPr>
        <p:spPr>
          <a:xfrm>
            <a:off x="4802188" y="5652655"/>
            <a:ext cx="6979971" cy="262791"/>
          </a:xfrm>
          <a:prstGeom prst="rect">
            <a:avLst/>
          </a:prstGeom>
          <a:noFill/>
        </p:spPr>
        <p:txBody>
          <a:bodyPr wrap="square" lIns="0" tIns="0" rIns="0" bIns="0" rtlCol="0" anchor="b">
            <a:noAutofit/>
          </a:bodyPr>
          <a:lstStyle/>
          <a:p>
            <a:pPr>
              <a:lnSpc>
                <a:spcPct val="90000"/>
              </a:lnSpc>
              <a:spcBef>
                <a:spcPts val="300"/>
              </a:spcBef>
            </a:pPr>
            <a:r>
              <a:rPr lang="en-US" sz="800" b="0" i="0">
                <a:solidFill>
                  <a:schemeClr val="accent6"/>
                </a:solidFill>
                <a:latin typeface="Artifakt Element" panose="020B0503050000020004" pitchFamily="34" charset="77"/>
              </a:rPr>
              <a:t>© </a:t>
            </a:r>
            <a:fld id="{9AAC730D-C093-4AEA-A84A-0558CE5E66AD}" type="datetimeyyyy">
              <a:rPr lang="en-US" sz="800" b="0" i="0" smtClean="0">
                <a:solidFill>
                  <a:schemeClr val="accent6"/>
                </a:solidFill>
                <a:latin typeface="Artifakt Element" panose="020B0503050000020004" pitchFamily="34" charset="77"/>
              </a:rPr>
              <a:t>2026</a:t>
            </a:fld>
            <a:r>
              <a:rPr lang="en-US" sz="800" b="0" i="0">
                <a:solidFill>
                  <a:schemeClr val="accent6"/>
                </a:solidFill>
                <a:latin typeface="Artifakt Element" panose="020B0503050000020004" pitchFamily="34" charset="77"/>
              </a:rPr>
              <a:t> Autodesk. All rights reserved. </a:t>
            </a:r>
          </a:p>
        </p:txBody>
      </p:sp>
    </p:spTree>
    <p:extLst>
      <p:ext uri="{BB962C8B-B14F-4D97-AF65-F5344CB8AC3E}">
        <p14:creationId xmlns:p14="http://schemas.microsoft.com/office/powerpoint/2010/main" val="405566841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1 (Dar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0E0D6F4-C09D-8C00-4C35-A35F2B9F6F09}"/>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chemeClr val="tx1"/>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20" name="Text Placeholder 19">
            <a:extLst>
              <a:ext uri="{FF2B5EF4-FFF2-40B4-BE49-F238E27FC236}">
                <a16:creationId xmlns:a16="http://schemas.microsoft.com/office/drawing/2014/main" id="{B80B967D-7847-5936-0046-4E535372A15D}"/>
              </a:ext>
            </a:extLst>
          </p:cNvPr>
          <p:cNvSpPr>
            <a:spLocks noGrp="1"/>
          </p:cNvSpPr>
          <p:nvPr>
            <p:ph type="body" sz="quarter" idx="11" hasCustomPrompt="1"/>
          </p:nvPr>
        </p:nvSpPr>
        <p:spPr>
          <a:xfrm>
            <a:off x="770032" y="767297"/>
            <a:ext cx="3724275" cy="1163103"/>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bg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2" name="Text Placeholder 21">
            <a:extLst>
              <a:ext uri="{FF2B5EF4-FFF2-40B4-BE49-F238E27FC236}">
                <a16:creationId xmlns:a16="http://schemas.microsoft.com/office/drawing/2014/main" id="{E25D9A52-CBE9-1C13-D6C9-0E4E9F67CBDD}"/>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bg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17" name="logo">
            <a:extLst>
              <a:ext uri="{FF2B5EF4-FFF2-40B4-BE49-F238E27FC236}">
                <a16:creationId xmlns:a16="http://schemas.microsoft.com/office/drawing/2014/main" id="{2EDDA485-5B7D-EF32-22F9-3517FC3AA590}"/>
              </a:ext>
            </a:extLst>
          </p:cNvPr>
          <p:cNvGrpSpPr>
            <a:grpSpLocks/>
          </p:cNvGrpSpPr>
          <p:nvPr userDrawn="1"/>
        </p:nvGrpSpPr>
        <p:grpSpPr>
          <a:xfrm>
            <a:off x="795500" y="4685247"/>
            <a:ext cx="1378530" cy="141631"/>
            <a:chOff x="4616450" y="3276600"/>
            <a:chExt cx="2962049" cy="304323"/>
          </a:xfrm>
          <a:solidFill>
            <a:schemeClr val="bg1"/>
          </a:solidFill>
        </p:grpSpPr>
        <p:sp>
          <p:nvSpPr>
            <p:cNvPr id="18" name="Freeform 4">
              <a:extLst>
                <a:ext uri="{FF2B5EF4-FFF2-40B4-BE49-F238E27FC236}">
                  <a16:creationId xmlns:a16="http://schemas.microsoft.com/office/drawing/2014/main" id="{99E1331F-C7C5-D487-E68E-26FC08A4BA66}"/>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9" name="Freeform 6">
              <a:extLst>
                <a:ext uri="{FF2B5EF4-FFF2-40B4-BE49-F238E27FC236}">
                  <a16:creationId xmlns:a16="http://schemas.microsoft.com/office/drawing/2014/main" id="{10F9AC9B-373D-B93B-FE92-4723C6F9E5B0}"/>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1" name="Freeform 7">
              <a:extLst>
                <a:ext uri="{FF2B5EF4-FFF2-40B4-BE49-F238E27FC236}">
                  <a16:creationId xmlns:a16="http://schemas.microsoft.com/office/drawing/2014/main" id="{C274D299-9D4A-4E8F-FE91-37B3B6DF31B1}"/>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4" name="Freeform 9">
              <a:extLst>
                <a:ext uri="{FF2B5EF4-FFF2-40B4-BE49-F238E27FC236}">
                  <a16:creationId xmlns:a16="http://schemas.microsoft.com/office/drawing/2014/main" id="{2EA09436-EFE6-85C8-4719-16702BF97603}"/>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5" name="Freeform 10">
              <a:extLst>
                <a:ext uri="{FF2B5EF4-FFF2-40B4-BE49-F238E27FC236}">
                  <a16:creationId xmlns:a16="http://schemas.microsoft.com/office/drawing/2014/main" id="{F7DD9220-A25C-596E-6534-3EEC4A3B836B}"/>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6" name="Freeform 11">
              <a:extLst>
                <a:ext uri="{FF2B5EF4-FFF2-40B4-BE49-F238E27FC236}">
                  <a16:creationId xmlns:a16="http://schemas.microsoft.com/office/drawing/2014/main" id="{C4A9D19A-AFBB-BD86-39ED-A914B22DF7F1}"/>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7" name="Freeform 12">
              <a:extLst>
                <a:ext uri="{FF2B5EF4-FFF2-40B4-BE49-F238E27FC236}">
                  <a16:creationId xmlns:a16="http://schemas.microsoft.com/office/drawing/2014/main" id="{CB8B1ED7-53BA-FBF2-850B-D0EDB3CC648F}"/>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8" name="Freeform 13">
              <a:extLst>
                <a:ext uri="{FF2B5EF4-FFF2-40B4-BE49-F238E27FC236}">
                  <a16:creationId xmlns:a16="http://schemas.microsoft.com/office/drawing/2014/main" id="{B60E6CD9-CFAE-EB34-CDD3-95DBFBE3E60C}"/>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29" name="Freeform 14">
              <a:extLst>
                <a:ext uri="{FF2B5EF4-FFF2-40B4-BE49-F238E27FC236}">
                  <a16:creationId xmlns:a16="http://schemas.microsoft.com/office/drawing/2014/main" id="{E9AB3996-DAF4-6603-E374-D3444098BF32}"/>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DC1C54E7-610E-C8F1-BCFB-73F3C5E5BA5A}"/>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29683837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1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9CB6BB6E-201E-22EC-BCDB-D8518DBA0266}"/>
              </a:ext>
            </a:extLst>
          </p:cNvPr>
          <p:cNvSpPr>
            <a:spLocks/>
          </p:cNvSpPr>
          <p:nvPr userDrawn="1"/>
        </p:nvSpPr>
        <p:spPr>
          <a:xfrm>
            <a:off x="442911" y="441325"/>
            <a:ext cx="5322886" cy="4702173"/>
          </a:xfrm>
          <a:custGeom>
            <a:avLst/>
            <a:gdLst>
              <a:gd name="connsiteX0" fmla="*/ 4826897 w 5322886"/>
              <a:gd name="connsiteY0" fmla="*/ 316002 h 4702173"/>
              <a:gd name="connsiteX1" fmla="*/ 4564050 w 5322886"/>
              <a:gd name="connsiteY1" fmla="*/ 479024 h 4702173"/>
              <a:gd name="connsiteX2" fmla="*/ 4564050 w 5322886"/>
              <a:gd name="connsiteY2" fmla="*/ 609984 h 4702173"/>
              <a:gd name="connsiteX3" fmla="*/ 4566348 w 5322886"/>
              <a:gd name="connsiteY3" fmla="*/ 609984 h 4702173"/>
              <a:gd name="connsiteX4" fmla="*/ 4829860 w 5322886"/>
              <a:gd name="connsiteY4" fmla="*/ 446243 h 4702173"/>
              <a:gd name="connsiteX5" fmla="*/ 4966545 w 5322886"/>
              <a:gd name="connsiteY5" fmla="*/ 446243 h 4702173"/>
              <a:gd name="connsiteX6" fmla="*/ 4974548 w 5322886"/>
              <a:gd name="connsiteY6" fmla="*/ 454237 h 4702173"/>
              <a:gd name="connsiteX7" fmla="*/ 4970754 w 5322886"/>
              <a:gd name="connsiteY7" fmla="*/ 460960 h 4702173"/>
              <a:gd name="connsiteX8" fmla="*/ 4841324 w 5322886"/>
              <a:gd name="connsiteY8" fmla="*/ 538445 h 4702173"/>
              <a:gd name="connsiteX9" fmla="*/ 4829970 w 5322886"/>
              <a:gd name="connsiteY9" fmla="*/ 561130 h 4702173"/>
              <a:gd name="connsiteX10" fmla="*/ 4829832 w 5322886"/>
              <a:gd name="connsiteY10" fmla="*/ 609984 h 4702173"/>
              <a:gd name="connsiteX11" fmla="*/ 4994292 w 5322886"/>
              <a:gd name="connsiteY11" fmla="*/ 609984 h 4702173"/>
              <a:gd name="connsiteX12" fmla="*/ 4994292 w 5322886"/>
              <a:gd name="connsiteY12" fmla="*/ 326072 h 4702173"/>
              <a:gd name="connsiteX13" fmla="*/ 4983769 w 5322886"/>
              <a:gd name="connsiteY13" fmla="*/ 316002 h 4702173"/>
              <a:gd name="connsiteX14" fmla="*/ 168559 w 5322886"/>
              <a:gd name="connsiteY14" fmla="*/ 0 h 4702173"/>
              <a:gd name="connsiteX15" fmla="*/ 5148201 w 5322886"/>
              <a:gd name="connsiteY15" fmla="*/ 0 h 4702173"/>
              <a:gd name="connsiteX16" fmla="*/ 5316758 w 5322886"/>
              <a:gd name="connsiteY16" fmla="*/ 168389 h 4702173"/>
              <a:gd name="connsiteX17" fmla="*/ 5316758 w 5322886"/>
              <a:gd name="connsiteY17" fmla="*/ 2792940 h 4702173"/>
              <a:gd name="connsiteX18" fmla="*/ 5322886 w 5322886"/>
              <a:gd name="connsiteY18" fmla="*/ 2792940 h 4702173"/>
              <a:gd name="connsiteX19" fmla="*/ 5322886 w 5322886"/>
              <a:gd name="connsiteY19" fmla="*/ 4561768 h 4702173"/>
              <a:gd name="connsiteX20" fmla="*/ 5182481 w 5322886"/>
              <a:gd name="connsiteY20" fmla="*/ 4702173 h 4702173"/>
              <a:gd name="connsiteX21" fmla="*/ 140405 w 5322886"/>
              <a:gd name="connsiteY21" fmla="*/ 4702173 h 4702173"/>
              <a:gd name="connsiteX22" fmla="*/ 0 w 5322886"/>
              <a:gd name="connsiteY22" fmla="*/ 4561768 h 4702173"/>
              <a:gd name="connsiteX23" fmla="*/ 0 w 5322886"/>
              <a:gd name="connsiteY23" fmla="*/ 2792940 h 4702173"/>
              <a:gd name="connsiteX24" fmla="*/ 1 w 5322886"/>
              <a:gd name="connsiteY24" fmla="*/ 2792940 h 4702173"/>
              <a:gd name="connsiteX25" fmla="*/ 1 w 5322886"/>
              <a:gd name="connsiteY25" fmla="*/ 168389 h 4702173"/>
              <a:gd name="connsiteX26" fmla="*/ 168559 w 5322886"/>
              <a:gd name="connsiteY26" fmla="*/ 0 h 470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2886" h="4702173">
                <a:moveTo>
                  <a:pt x="4826897" y="316002"/>
                </a:moveTo>
                <a:lnTo>
                  <a:pt x="4564050" y="479024"/>
                </a:lnTo>
                <a:lnTo>
                  <a:pt x="4564050" y="609984"/>
                </a:lnTo>
                <a:lnTo>
                  <a:pt x="4566348" y="609984"/>
                </a:lnTo>
                <a:lnTo>
                  <a:pt x="4829860" y="446243"/>
                </a:lnTo>
                <a:lnTo>
                  <a:pt x="4966545" y="446243"/>
                </a:lnTo>
                <a:cubicBezTo>
                  <a:pt x="4970754" y="446243"/>
                  <a:pt x="4974548" y="449618"/>
                  <a:pt x="4974548" y="454237"/>
                </a:cubicBezTo>
                <a:cubicBezTo>
                  <a:pt x="4974548" y="458027"/>
                  <a:pt x="4972859" y="459687"/>
                  <a:pt x="4970754" y="460960"/>
                </a:cubicBezTo>
                <a:lnTo>
                  <a:pt x="4841324" y="538445"/>
                </a:lnTo>
                <a:cubicBezTo>
                  <a:pt x="4832906" y="543481"/>
                  <a:pt x="4829970" y="553577"/>
                  <a:pt x="4829970" y="561130"/>
                </a:cubicBezTo>
                <a:lnTo>
                  <a:pt x="4829832" y="609984"/>
                </a:lnTo>
                <a:lnTo>
                  <a:pt x="4994292" y="609984"/>
                </a:lnTo>
                <a:lnTo>
                  <a:pt x="4994292" y="326072"/>
                </a:lnTo>
                <a:cubicBezTo>
                  <a:pt x="4994292" y="320622"/>
                  <a:pt x="4990083" y="316002"/>
                  <a:pt x="4983769" y="316002"/>
                </a:cubicBezTo>
                <a:close/>
                <a:moveTo>
                  <a:pt x="168559" y="0"/>
                </a:moveTo>
                <a:lnTo>
                  <a:pt x="5148201" y="0"/>
                </a:lnTo>
                <a:cubicBezTo>
                  <a:pt x="5241299" y="0"/>
                  <a:pt x="5316758" y="75383"/>
                  <a:pt x="5316758" y="168389"/>
                </a:cubicBezTo>
                <a:lnTo>
                  <a:pt x="5316758" y="2792940"/>
                </a:lnTo>
                <a:lnTo>
                  <a:pt x="5322886" y="2792940"/>
                </a:lnTo>
                <a:lnTo>
                  <a:pt x="5322886" y="4561768"/>
                </a:lnTo>
                <a:cubicBezTo>
                  <a:pt x="5322886" y="4639312"/>
                  <a:pt x="5260025" y="4702173"/>
                  <a:pt x="5182481" y="4702173"/>
                </a:cubicBezTo>
                <a:lnTo>
                  <a:pt x="140405" y="4702173"/>
                </a:lnTo>
                <a:cubicBezTo>
                  <a:pt x="62861" y="4702173"/>
                  <a:pt x="0" y="4639312"/>
                  <a:pt x="0" y="4561768"/>
                </a:cubicBezTo>
                <a:lnTo>
                  <a:pt x="0" y="2792940"/>
                </a:lnTo>
                <a:lnTo>
                  <a:pt x="1" y="2792940"/>
                </a:lnTo>
                <a:lnTo>
                  <a:pt x="1" y="168389"/>
                </a:lnTo>
                <a:cubicBezTo>
                  <a:pt x="1" y="75383"/>
                  <a:pt x="75460" y="0"/>
                  <a:pt x="168559" y="0"/>
                </a:cubicBezTo>
                <a:close/>
              </a:path>
            </a:pathLst>
          </a:custGeom>
          <a:solidFill>
            <a:srgbClr val="F5F5F0"/>
          </a:solidFill>
          <a:ln w="4048" cap="flat">
            <a:noFill/>
            <a:prstDash val="solid"/>
            <a:miter/>
          </a:ln>
        </p:spPr>
        <p:txBody>
          <a:bodyPr wrap="square" rtlCol="0" anchor="ctr">
            <a:noAutofit/>
          </a:bodyPr>
          <a:lstStyle/>
          <a:p>
            <a:endParaRPr lang="en-US" b="0" i="0">
              <a:latin typeface="Artifakt Element" panose="020B0503050000020004" pitchFamily="34" charset="77"/>
            </a:endParaRPr>
          </a:p>
        </p:txBody>
      </p:sp>
      <p:sp>
        <p:nvSpPr>
          <p:cNvPr id="46" name="Text Placeholder 19">
            <a:extLst>
              <a:ext uri="{FF2B5EF4-FFF2-40B4-BE49-F238E27FC236}">
                <a16:creationId xmlns:a16="http://schemas.microsoft.com/office/drawing/2014/main" id="{B29AD1B3-AD4A-EC0B-BDE6-4D3DB226E5AF}"/>
              </a:ext>
            </a:extLst>
          </p:cNvPr>
          <p:cNvSpPr>
            <a:spLocks noGrp="1"/>
          </p:cNvSpPr>
          <p:nvPr>
            <p:ph type="body" sz="quarter" idx="11" hasCustomPrompt="1"/>
          </p:nvPr>
        </p:nvSpPr>
        <p:spPr>
          <a:xfrm>
            <a:off x="770032" y="767297"/>
            <a:ext cx="3724275" cy="1161288"/>
          </a:xfrm>
          <a:prstGeom prst="rect">
            <a:avLst/>
          </a:prstGeom>
        </p:spPr>
        <p:txBody>
          <a:bodyPr lIns="0" tIns="0" rIns="0" bIns="0" anchor="t" anchorCtr="0">
            <a:noAutofit/>
          </a:bodyPr>
          <a:lstStyle>
            <a:lvl1pPr marL="0" indent="0">
              <a:lnSpc>
                <a:spcPts val="4400"/>
              </a:lnSpc>
              <a:spcBef>
                <a:spcPts val="0"/>
              </a:spcBef>
              <a:spcAft>
                <a:spcPts val="0"/>
              </a:spcAft>
              <a:buNone/>
              <a:defRPr sz="44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47" name="Text Placeholder 21">
            <a:extLst>
              <a:ext uri="{FF2B5EF4-FFF2-40B4-BE49-F238E27FC236}">
                <a16:creationId xmlns:a16="http://schemas.microsoft.com/office/drawing/2014/main" id="{1FBD901F-FFA4-6E29-350B-7B7A80249A14}"/>
              </a:ext>
            </a:extLst>
          </p:cNvPr>
          <p:cNvSpPr>
            <a:spLocks noGrp="1"/>
          </p:cNvSpPr>
          <p:nvPr>
            <p:ph type="body" sz="quarter" idx="12" hasCustomPrompt="1"/>
          </p:nvPr>
        </p:nvSpPr>
        <p:spPr>
          <a:xfrm>
            <a:off x="770413" y="1989200"/>
            <a:ext cx="3724275" cy="58578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grpSp>
        <p:nvGrpSpPr>
          <p:cNvPr id="4" name="logo">
            <a:extLst>
              <a:ext uri="{FF2B5EF4-FFF2-40B4-BE49-F238E27FC236}">
                <a16:creationId xmlns:a16="http://schemas.microsoft.com/office/drawing/2014/main" id="{BD5EC85B-8849-6E72-1175-9E6ADDCD1883}"/>
              </a:ext>
            </a:extLst>
          </p:cNvPr>
          <p:cNvGrpSpPr>
            <a:grpSpLocks/>
          </p:cNvGrpSpPr>
          <p:nvPr userDrawn="1"/>
        </p:nvGrpSpPr>
        <p:grpSpPr>
          <a:xfrm>
            <a:off x="795500" y="4685247"/>
            <a:ext cx="1378530" cy="141631"/>
            <a:chOff x="4616450" y="3276600"/>
            <a:chExt cx="2962049" cy="304323"/>
          </a:xfrm>
          <a:solidFill>
            <a:schemeClr val="tx1"/>
          </a:solidFill>
        </p:grpSpPr>
        <p:sp>
          <p:nvSpPr>
            <p:cNvPr id="5" name="Freeform 4">
              <a:extLst>
                <a:ext uri="{FF2B5EF4-FFF2-40B4-BE49-F238E27FC236}">
                  <a16:creationId xmlns:a16="http://schemas.microsoft.com/office/drawing/2014/main" id="{BFF13CA8-48BE-D426-7FA0-80FAFC05B118}"/>
                </a:ext>
              </a:extLst>
            </p:cNvPr>
            <p:cNvSpPr>
              <a:spLocks/>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6" name="Freeform 6">
              <a:extLst>
                <a:ext uri="{FF2B5EF4-FFF2-40B4-BE49-F238E27FC236}">
                  <a16:creationId xmlns:a16="http://schemas.microsoft.com/office/drawing/2014/main" id="{CCFA8CC4-0812-FC20-9F4D-604E599097AD}"/>
                </a:ext>
              </a:extLst>
            </p:cNvPr>
            <p:cNvSpPr>
              <a:spLocks/>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7" name="Freeform 7">
              <a:extLst>
                <a:ext uri="{FF2B5EF4-FFF2-40B4-BE49-F238E27FC236}">
                  <a16:creationId xmlns:a16="http://schemas.microsoft.com/office/drawing/2014/main" id="{302B6026-8083-90A5-DC41-81348B804D9A}"/>
                </a:ext>
              </a:extLst>
            </p:cNvPr>
            <p:cNvSpPr>
              <a:spLocks/>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8" name="Freeform 9">
              <a:extLst>
                <a:ext uri="{FF2B5EF4-FFF2-40B4-BE49-F238E27FC236}">
                  <a16:creationId xmlns:a16="http://schemas.microsoft.com/office/drawing/2014/main" id="{715C48BC-58E5-5E7A-6089-DAF3E550B516}"/>
                </a:ext>
              </a:extLst>
            </p:cNvPr>
            <p:cNvSpPr>
              <a:spLocks/>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9" name="Freeform 10">
              <a:extLst>
                <a:ext uri="{FF2B5EF4-FFF2-40B4-BE49-F238E27FC236}">
                  <a16:creationId xmlns:a16="http://schemas.microsoft.com/office/drawing/2014/main" id="{E4FA52B7-C9FB-B9C9-9E55-61B7BA264D52}"/>
                </a:ext>
              </a:extLst>
            </p:cNvPr>
            <p:cNvSpPr>
              <a:spLocks/>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11">
              <a:extLst>
                <a:ext uri="{FF2B5EF4-FFF2-40B4-BE49-F238E27FC236}">
                  <a16:creationId xmlns:a16="http://schemas.microsoft.com/office/drawing/2014/main" id="{EE18063A-7008-B754-1079-E0DBE54E7569}"/>
                </a:ext>
              </a:extLst>
            </p:cNvPr>
            <p:cNvSpPr>
              <a:spLocks/>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2">
              <a:extLst>
                <a:ext uri="{FF2B5EF4-FFF2-40B4-BE49-F238E27FC236}">
                  <a16:creationId xmlns:a16="http://schemas.microsoft.com/office/drawing/2014/main" id="{93E1D340-4D2E-9B2C-6547-7A774926D9C8}"/>
                </a:ext>
              </a:extLst>
            </p:cNvPr>
            <p:cNvSpPr>
              <a:spLocks/>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3">
              <a:extLst>
                <a:ext uri="{FF2B5EF4-FFF2-40B4-BE49-F238E27FC236}">
                  <a16:creationId xmlns:a16="http://schemas.microsoft.com/office/drawing/2014/main" id="{8E47DC8F-4C57-AF73-4AA6-76A4AFB21493}"/>
                </a:ext>
              </a:extLst>
            </p:cNvPr>
            <p:cNvSpPr>
              <a:spLocks/>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4">
              <a:extLst>
                <a:ext uri="{FF2B5EF4-FFF2-40B4-BE49-F238E27FC236}">
                  <a16:creationId xmlns:a16="http://schemas.microsoft.com/office/drawing/2014/main" id="{4435BCAF-349B-95D7-53FE-632C5518D4DD}"/>
                </a:ext>
              </a:extLst>
            </p:cNvPr>
            <p:cNvSpPr>
              <a:spLocks/>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2" name="Text Placeholder 35">
            <a:extLst>
              <a:ext uri="{FF2B5EF4-FFF2-40B4-BE49-F238E27FC236}">
                <a16:creationId xmlns:a16="http://schemas.microsoft.com/office/drawing/2014/main" id="{66912EE9-34B7-86C1-EA5F-1E48593A2A89}"/>
              </a:ext>
            </a:extLst>
          </p:cNvPr>
          <p:cNvSpPr>
            <a:spLocks noGrp="1"/>
          </p:cNvSpPr>
          <p:nvPr>
            <p:ph type="body" sz="quarter" idx="30" hasCustomPrompt="1"/>
          </p:nvPr>
        </p:nvSpPr>
        <p:spPr>
          <a:xfrm>
            <a:off x="448926" y="6502400"/>
            <a:ext cx="5198150" cy="136208"/>
          </a:xfrm>
          <a:prstGeom prst="rect">
            <a:avLst/>
          </a:prstGeom>
        </p:spPr>
        <p:txBody>
          <a:bodyPr lIns="0" tIns="0" rIns="0" bIns="0" anchor="b">
            <a:noAutofit/>
          </a:bodyPr>
          <a:lstStyle>
            <a:lvl1pPr marL="0" indent="0">
              <a:lnSpc>
                <a:spcPct val="90000"/>
              </a:lnSpc>
              <a:spcBef>
                <a:spcPts val="0"/>
              </a:spcBef>
              <a:spcAft>
                <a:spcPts val="0"/>
              </a:spcAft>
              <a:buNone/>
              <a:defRPr sz="600" b="0" i="0">
                <a:solidFill>
                  <a:schemeClr val="bg1"/>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39123896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2 (Light)">
    <p:bg>
      <p:bgPr>
        <a:solidFill>
          <a:schemeClr val="bg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717C4548-5E70-7A16-B91A-191C80B196A3}"/>
              </a:ext>
            </a:extLst>
          </p:cNvPr>
          <p:cNvSpPr/>
          <p:nvPr userDrawn="1"/>
        </p:nvSpPr>
        <p:spPr>
          <a:xfrm>
            <a:off x="0" y="5002182"/>
            <a:ext cx="12192000" cy="1855818"/>
          </a:xfrm>
          <a:custGeom>
            <a:avLst/>
            <a:gdLst>
              <a:gd name="connsiteX0" fmla="*/ 12192000 w 12192000"/>
              <a:gd name="connsiteY0" fmla="*/ 0 h 1855818"/>
              <a:gd name="connsiteX1" fmla="*/ 12192000 w 12192000"/>
              <a:gd name="connsiteY1" fmla="*/ 1855818 h 1855818"/>
              <a:gd name="connsiteX2" fmla="*/ 0 w 12192000"/>
              <a:gd name="connsiteY2" fmla="*/ 1855818 h 1855818"/>
              <a:gd name="connsiteX3" fmla="*/ 0 w 12192000"/>
              <a:gd name="connsiteY3" fmla="*/ 154547 h 1855818"/>
              <a:gd name="connsiteX4" fmla="*/ 12037452 w 12192000"/>
              <a:gd name="connsiteY4" fmla="*/ 154547 h 1855818"/>
              <a:gd name="connsiteX5" fmla="*/ 12192000 w 12192000"/>
              <a:gd name="connsiteY5" fmla="*/ 0 h 185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1855818">
                <a:moveTo>
                  <a:pt x="12192000" y="0"/>
                </a:moveTo>
                <a:lnTo>
                  <a:pt x="12192000" y="1855818"/>
                </a:lnTo>
                <a:lnTo>
                  <a:pt x="0" y="1855818"/>
                </a:lnTo>
                <a:lnTo>
                  <a:pt x="0" y="154547"/>
                </a:lnTo>
                <a:lnTo>
                  <a:pt x="12037452" y="154547"/>
                </a:lnTo>
                <a:cubicBezTo>
                  <a:pt x="12122806" y="154547"/>
                  <a:pt x="12192000" y="85354"/>
                  <a:pt x="12192000" y="0"/>
                </a:cubicBez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Artifakt Element" panose="020B0503050000020004" pitchFamily="34" charset="77"/>
            </a:endParaRPr>
          </a:p>
        </p:txBody>
      </p:sp>
      <p:sp>
        <p:nvSpPr>
          <p:cNvPr id="2" name="Round Single Corner Rectangle 1">
            <a:extLst>
              <a:ext uri="{FF2B5EF4-FFF2-40B4-BE49-F238E27FC236}">
                <a16:creationId xmlns:a16="http://schemas.microsoft.com/office/drawing/2014/main" id="{43F58779-E037-4CB1-E00C-29260DB65562}"/>
              </a:ext>
            </a:extLst>
          </p:cNvPr>
          <p:cNvSpPr/>
          <p:nvPr userDrawn="1"/>
        </p:nvSpPr>
        <p:spPr>
          <a:xfrm rot="10800000" flipH="1">
            <a:off x="0" y="0"/>
            <a:ext cx="6096000" cy="5143501"/>
          </a:xfrm>
          <a:prstGeom prst="round1Rect">
            <a:avLst>
              <a:gd name="adj"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0" rtlCol="0" anchor="ctr"/>
          <a:lstStyle/>
          <a:p>
            <a:pPr algn="ctr"/>
            <a:endParaRPr lang="en-US" sz="2700" b="0" i="0">
              <a:latin typeface="Artifakt Element" panose="020B0503050000020004" pitchFamily="34" charset="77"/>
            </a:endParaRPr>
          </a:p>
        </p:txBody>
      </p:sp>
      <p:grpSp>
        <p:nvGrpSpPr>
          <p:cNvPr id="8" name="Graphic 2">
            <a:extLst>
              <a:ext uri="{FF2B5EF4-FFF2-40B4-BE49-F238E27FC236}">
                <a16:creationId xmlns:a16="http://schemas.microsoft.com/office/drawing/2014/main" id="{BD9FB23D-861F-8369-8CB3-6AE739F453D1}"/>
              </a:ext>
            </a:extLst>
          </p:cNvPr>
          <p:cNvGrpSpPr/>
          <p:nvPr userDrawn="1"/>
        </p:nvGrpSpPr>
        <p:grpSpPr>
          <a:xfrm>
            <a:off x="9711232" y="6203201"/>
            <a:ext cx="2025431" cy="208094"/>
            <a:chOff x="4616450" y="3276600"/>
            <a:chExt cx="2962049" cy="304323"/>
          </a:xfrm>
          <a:solidFill>
            <a:schemeClr val="bg1"/>
          </a:solidFill>
        </p:grpSpPr>
        <p:sp>
          <p:nvSpPr>
            <p:cNvPr id="9" name="Freeform 8">
              <a:extLst>
                <a:ext uri="{FF2B5EF4-FFF2-40B4-BE49-F238E27FC236}">
                  <a16:creationId xmlns:a16="http://schemas.microsoft.com/office/drawing/2014/main" id="{7E700833-1CEA-37AB-63DD-31D1EC0DD93D}"/>
                </a:ext>
              </a:extLst>
            </p:cNvPr>
            <p:cNvSpPr/>
            <p:nvPr/>
          </p:nvSpPr>
          <p:spPr>
            <a:xfrm>
              <a:off x="7312180" y="3284505"/>
              <a:ext cx="266318" cy="289083"/>
            </a:xfrm>
            <a:custGeom>
              <a:avLst/>
              <a:gdLst>
                <a:gd name="connsiteX0" fmla="*/ 266319 w 266318"/>
                <a:gd name="connsiteY0" fmla="*/ 0 h 289083"/>
                <a:gd name="connsiteX1" fmla="*/ 178688 w 266318"/>
                <a:gd name="connsiteY1" fmla="*/ 0 h 289083"/>
                <a:gd name="connsiteX2" fmla="*/ 73644 w 266318"/>
                <a:gd name="connsiteY2" fmla="*/ 117443 h 289083"/>
                <a:gd name="connsiteX3" fmla="*/ 73644 w 266318"/>
                <a:gd name="connsiteY3" fmla="*/ 0 h 289083"/>
                <a:gd name="connsiteX4" fmla="*/ 0 w 266318"/>
                <a:gd name="connsiteY4" fmla="*/ 0 h 289083"/>
                <a:gd name="connsiteX5" fmla="*/ 380 w 266318"/>
                <a:gd name="connsiteY5" fmla="*/ 289084 h 289083"/>
                <a:gd name="connsiteX6" fmla="*/ 73644 w 266318"/>
                <a:gd name="connsiteY6" fmla="*/ 289084 h 289083"/>
                <a:gd name="connsiteX7" fmla="*/ 73644 w 266318"/>
                <a:gd name="connsiteY7" fmla="*/ 179261 h 289083"/>
                <a:gd name="connsiteX8" fmla="*/ 173264 w 266318"/>
                <a:gd name="connsiteY8" fmla="*/ 289084 h 289083"/>
                <a:gd name="connsiteX9" fmla="*/ 266319 w 266318"/>
                <a:gd name="connsiteY9" fmla="*/ 289084 h 289083"/>
                <a:gd name="connsiteX10" fmla="*/ 132065 w 266318"/>
                <a:gd name="connsiteY10" fmla="*/ 146399 h 289083"/>
                <a:gd name="connsiteX11" fmla="*/ 266319 w 266318"/>
                <a:gd name="connsiteY11" fmla="*/ 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318" h="289083">
                  <a:moveTo>
                    <a:pt x="266319" y="0"/>
                  </a:moveTo>
                  <a:lnTo>
                    <a:pt x="178688" y="0"/>
                  </a:lnTo>
                  <a:lnTo>
                    <a:pt x="73644" y="117443"/>
                  </a:lnTo>
                  <a:lnTo>
                    <a:pt x="73644" y="0"/>
                  </a:lnTo>
                  <a:lnTo>
                    <a:pt x="0" y="0"/>
                  </a:lnTo>
                  <a:lnTo>
                    <a:pt x="380" y="289084"/>
                  </a:lnTo>
                  <a:lnTo>
                    <a:pt x="73644" y="289084"/>
                  </a:lnTo>
                  <a:lnTo>
                    <a:pt x="73644" y="179261"/>
                  </a:lnTo>
                  <a:lnTo>
                    <a:pt x="173264" y="289084"/>
                  </a:lnTo>
                  <a:lnTo>
                    <a:pt x="266319" y="289084"/>
                  </a:lnTo>
                  <a:lnTo>
                    <a:pt x="132065" y="146399"/>
                  </a:lnTo>
                  <a:lnTo>
                    <a:pt x="266319" y="0"/>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0" name="Freeform 9">
              <a:extLst>
                <a:ext uri="{FF2B5EF4-FFF2-40B4-BE49-F238E27FC236}">
                  <a16:creationId xmlns:a16="http://schemas.microsoft.com/office/drawing/2014/main" id="{D8DC7574-DA36-8422-0063-A616DFE222E2}"/>
                </a:ext>
              </a:extLst>
            </p:cNvPr>
            <p:cNvSpPr/>
            <p:nvPr/>
          </p:nvSpPr>
          <p:spPr>
            <a:xfrm>
              <a:off x="7003330" y="3276600"/>
              <a:ext cx="271361" cy="304323"/>
            </a:xfrm>
            <a:custGeom>
              <a:avLst/>
              <a:gdLst>
                <a:gd name="connsiteX0" fmla="*/ 190105 w 271361"/>
                <a:gd name="connsiteY0" fmla="*/ 126778 h 304323"/>
                <a:gd name="connsiteX1" fmla="*/ 122931 w 271361"/>
                <a:gd name="connsiteY1" fmla="*/ 119158 h 304323"/>
                <a:gd name="connsiteX2" fmla="*/ 73835 w 271361"/>
                <a:gd name="connsiteY2" fmla="*/ 91726 h 304323"/>
                <a:gd name="connsiteX3" fmla="*/ 133397 w 271361"/>
                <a:gd name="connsiteY3" fmla="*/ 63532 h 304323"/>
                <a:gd name="connsiteX4" fmla="*/ 194768 w 271361"/>
                <a:gd name="connsiteY4" fmla="*/ 98965 h 304323"/>
                <a:gd name="connsiteX5" fmla="*/ 266985 w 271361"/>
                <a:gd name="connsiteY5" fmla="*/ 98965 h 304323"/>
                <a:gd name="connsiteX6" fmla="*/ 137393 w 271361"/>
                <a:gd name="connsiteY6" fmla="*/ 0 h 304323"/>
                <a:gd name="connsiteX7" fmla="*/ 3901 w 271361"/>
                <a:gd name="connsiteY7" fmla="*/ 97917 h 304323"/>
                <a:gd name="connsiteX8" fmla="*/ 94862 w 271361"/>
                <a:gd name="connsiteY8" fmla="*/ 179261 h 304323"/>
                <a:gd name="connsiteX9" fmla="*/ 163084 w 271361"/>
                <a:gd name="connsiteY9" fmla="*/ 186500 h 304323"/>
                <a:gd name="connsiteX10" fmla="*/ 200952 w 271361"/>
                <a:gd name="connsiteY10" fmla="*/ 212503 h 304323"/>
                <a:gd name="connsiteX11" fmla="*/ 141770 w 271361"/>
                <a:gd name="connsiteY11" fmla="*/ 240697 h 304323"/>
                <a:gd name="connsiteX12" fmla="*/ 70695 w 271361"/>
                <a:gd name="connsiteY12" fmla="*/ 203835 h 304323"/>
                <a:gd name="connsiteX13" fmla="*/ 0 w 271361"/>
                <a:gd name="connsiteY13" fmla="*/ 203835 h 304323"/>
                <a:gd name="connsiteX14" fmla="*/ 139297 w 271361"/>
                <a:gd name="connsiteY14" fmla="*/ 304324 h 304323"/>
                <a:gd name="connsiteX15" fmla="*/ 271362 w 271361"/>
                <a:gd name="connsiteY15" fmla="*/ 211074 h 304323"/>
                <a:gd name="connsiteX16" fmla="*/ 190201 w 271361"/>
                <a:gd name="connsiteY16" fmla="*/ 126873 h 30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1361" h="304323">
                  <a:moveTo>
                    <a:pt x="190105" y="126778"/>
                  </a:moveTo>
                  <a:lnTo>
                    <a:pt x="122931" y="119158"/>
                  </a:lnTo>
                  <a:cubicBezTo>
                    <a:pt x="83540" y="114776"/>
                    <a:pt x="73835" y="105061"/>
                    <a:pt x="73835" y="91726"/>
                  </a:cubicBezTo>
                  <a:cubicBezTo>
                    <a:pt x="73835" y="76867"/>
                    <a:pt x="94006" y="63532"/>
                    <a:pt x="133397" y="63532"/>
                  </a:cubicBezTo>
                  <a:cubicBezTo>
                    <a:pt x="172789" y="63532"/>
                    <a:pt x="191152" y="77629"/>
                    <a:pt x="194768" y="98965"/>
                  </a:cubicBezTo>
                  <a:lnTo>
                    <a:pt x="266985" y="98965"/>
                  </a:lnTo>
                  <a:cubicBezTo>
                    <a:pt x="263370" y="37910"/>
                    <a:pt x="212085" y="0"/>
                    <a:pt x="137393" y="0"/>
                  </a:cubicBezTo>
                  <a:cubicBezTo>
                    <a:pt x="48621" y="0"/>
                    <a:pt x="3901" y="35433"/>
                    <a:pt x="3901" y="97917"/>
                  </a:cubicBezTo>
                  <a:cubicBezTo>
                    <a:pt x="3901" y="148876"/>
                    <a:pt x="33492" y="172688"/>
                    <a:pt x="94862" y="179261"/>
                  </a:cubicBezTo>
                  <a:lnTo>
                    <a:pt x="163084" y="186500"/>
                  </a:lnTo>
                  <a:cubicBezTo>
                    <a:pt x="189059" y="189357"/>
                    <a:pt x="200952" y="199549"/>
                    <a:pt x="200952" y="212503"/>
                  </a:cubicBezTo>
                  <a:cubicBezTo>
                    <a:pt x="200952" y="227362"/>
                    <a:pt x="183636" y="240697"/>
                    <a:pt x="141770" y="240697"/>
                  </a:cubicBezTo>
                  <a:cubicBezTo>
                    <a:pt x="93435" y="240697"/>
                    <a:pt x="73930" y="228410"/>
                    <a:pt x="70695" y="203835"/>
                  </a:cubicBezTo>
                  <a:lnTo>
                    <a:pt x="0" y="203835"/>
                  </a:lnTo>
                  <a:cubicBezTo>
                    <a:pt x="3235" y="270320"/>
                    <a:pt x="46527" y="304324"/>
                    <a:pt x="139297" y="304324"/>
                  </a:cubicBezTo>
                  <a:cubicBezTo>
                    <a:pt x="224073" y="304324"/>
                    <a:pt x="271362" y="267081"/>
                    <a:pt x="271362" y="211074"/>
                  </a:cubicBezTo>
                  <a:cubicBezTo>
                    <a:pt x="271362" y="162306"/>
                    <a:pt x="243198" y="133064"/>
                    <a:pt x="190201" y="1268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1" name="Freeform 10">
              <a:extLst>
                <a:ext uri="{FF2B5EF4-FFF2-40B4-BE49-F238E27FC236}">
                  <a16:creationId xmlns:a16="http://schemas.microsoft.com/office/drawing/2014/main" id="{049F432D-D198-EBF2-6321-D33802941698}"/>
                </a:ext>
              </a:extLst>
            </p:cNvPr>
            <p:cNvSpPr/>
            <p:nvPr/>
          </p:nvSpPr>
          <p:spPr>
            <a:xfrm>
              <a:off x="6738343" y="3284505"/>
              <a:ext cx="232446" cy="289083"/>
            </a:xfrm>
            <a:custGeom>
              <a:avLst/>
              <a:gdLst>
                <a:gd name="connsiteX0" fmla="*/ 0 w 232446"/>
                <a:gd name="connsiteY0" fmla="*/ 289084 h 289083"/>
                <a:gd name="connsiteX1" fmla="*/ 232446 w 232446"/>
                <a:gd name="connsiteY1" fmla="*/ 289084 h 289083"/>
                <a:gd name="connsiteX2" fmla="*/ 232446 w 232446"/>
                <a:gd name="connsiteY2" fmla="*/ 226600 h 289083"/>
                <a:gd name="connsiteX3" fmla="*/ 73645 w 232446"/>
                <a:gd name="connsiteY3" fmla="*/ 226600 h 289083"/>
                <a:gd name="connsiteX4" fmla="*/ 73645 w 232446"/>
                <a:gd name="connsiteY4" fmla="*/ 174212 h 289083"/>
                <a:gd name="connsiteX5" fmla="*/ 201333 w 232446"/>
                <a:gd name="connsiteY5" fmla="*/ 174212 h 289083"/>
                <a:gd name="connsiteX6" fmla="*/ 201333 w 232446"/>
                <a:gd name="connsiteY6" fmla="*/ 111347 h 289083"/>
                <a:gd name="connsiteX7" fmla="*/ 73645 w 232446"/>
                <a:gd name="connsiteY7" fmla="*/ 111347 h 289083"/>
                <a:gd name="connsiteX8" fmla="*/ 73645 w 232446"/>
                <a:gd name="connsiteY8" fmla="*/ 62579 h 289083"/>
                <a:gd name="connsiteX9" fmla="*/ 232446 w 232446"/>
                <a:gd name="connsiteY9" fmla="*/ 62579 h 289083"/>
                <a:gd name="connsiteX10" fmla="*/ 232446 w 232446"/>
                <a:gd name="connsiteY10" fmla="*/ 0 h 289083"/>
                <a:gd name="connsiteX11" fmla="*/ 0 w 232446"/>
                <a:gd name="connsiteY11" fmla="*/ 0 h 289083"/>
                <a:gd name="connsiteX12" fmla="*/ 0 w 232446"/>
                <a:gd name="connsiteY12"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446" h="289083">
                  <a:moveTo>
                    <a:pt x="0" y="289084"/>
                  </a:moveTo>
                  <a:lnTo>
                    <a:pt x="232446" y="289084"/>
                  </a:lnTo>
                  <a:lnTo>
                    <a:pt x="232446" y="226600"/>
                  </a:lnTo>
                  <a:lnTo>
                    <a:pt x="73645" y="226600"/>
                  </a:lnTo>
                  <a:lnTo>
                    <a:pt x="73645" y="174212"/>
                  </a:lnTo>
                  <a:lnTo>
                    <a:pt x="201333" y="174212"/>
                  </a:lnTo>
                  <a:lnTo>
                    <a:pt x="201333" y="111347"/>
                  </a:lnTo>
                  <a:lnTo>
                    <a:pt x="73645" y="111347"/>
                  </a:lnTo>
                  <a:lnTo>
                    <a:pt x="73645" y="62579"/>
                  </a:lnTo>
                  <a:lnTo>
                    <a:pt x="232446" y="62579"/>
                  </a:lnTo>
                  <a:lnTo>
                    <a:pt x="232446" y="0"/>
                  </a:lnTo>
                  <a:lnTo>
                    <a:pt x="0" y="0"/>
                  </a:lnTo>
                  <a:lnTo>
                    <a:pt x="0"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2" name="Freeform 11">
              <a:extLst>
                <a:ext uri="{FF2B5EF4-FFF2-40B4-BE49-F238E27FC236}">
                  <a16:creationId xmlns:a16="http://schemas.microsoft.com/office/drawing/2014/main" id="{459EF109-6711-3828-5F92-E1AB38091B74}"/>
                </a:ext>
              </a:extLst>
            </p:cNvPr>
            <p:cNvSpPr/>
            <p:nvPr/>
          </p:nvSpPr>
          <p:spPr>
            <a:xfrm>
              <a:off x="6430064" y="3284505"/>
              <a:ext cx="267080" cy="289083"/>
            </a:xfrm>
            <a:custGeom>
              <a:avLst/>
              <a:gdLst>
                <a:gd name="connsiteX0" fmla="*/ 135015 w 267080"/>
                <a:gd name="connsiteY0" fmla="*/ 0 h 289083"/>
                <a:gd name="connsiteX1" fmla="*/ 0 w 267080"/>
                <a:gd name="connsiteY1" fmla="*/ 0 h 289083"/>
                <a:gd name="connsiteX2" fmla="*/ 0 w 267080"/>
                <a:gd name="connsiteY2" fmla="*/ 289084 h 289083"/>
                <a:gd name="connsiteX3" fmla="*/ 135015 w 267080"/>
                <a:gd name="connsiteY3" fmla="*/ 289084 h 289083"/>
                <a:gd name="connsiteX4" fmla="*/ 267080 w 267080"/>
                <a:gd name="connsiteY4" fmla="*/ 142399 h 289083"/>
                <a:gd name="connsiteX5" fmla="*/ 135015 w 267080"/>
                <a:gd name="connsiteY5" fmla="*/ 95 h 289083"/>
                <a:gd name="connsiteX6" fmla="*/ 132065 w 267080"/>
                <a:gd name="connsiteY6" fmla="*/ 226600 h 289083"/>
                <a:gd name="connsiteX7" fmla="*/ 73549 w 267080"/>
                <a:gd name="connsiteY7" fmla="*/ 226600 h 289083"/>
                <a:gd name="connsiteX8" fmla="*/ 73549 w 267080"/>
                <a:gd name="connsiteY8" fmla="*/ 62579 h 289083"/>
                <a:gd name="connsiteX9" fmla="*/ 132065 w 267080"/>
                <a:gd name="connsiteY9" fmla="*/ 62579 h 289083"/>
                <a:gd name="connsiteX10" fmla="*/ 192008 w 267080"/>
                <a:gd name="connsiteY10" fmla="*/ 142399 h 289083"/>
                <a:gd name="connsiteX11" fmla="*/ 132065 w 267080"/>
                <a:gd name="connsiteY11" fmla="*/ 226600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080" h="289083">
                  <a:moveTo>
                    <a:pt x="135015" y="0"/>
                  </a:moveTo>
                  <a:lnTo>
                    <a:pt x="0" y="0"/>
                  </a:lnTo>
                  <a:lnTo>
                    <a:pt x="0" y="289084"/>
                  </a:lnTo>
                  <a:lnTo>
                    <a:pt x="135015" y="289084"/>
                  </a:lnTo>
                  <a:cubicBezTo>
                    <a:pt x="238631" y="289084"/>
                    <a:pt x="267080" y="250412"/>
                    <a:pt x="267080" y="142399"/>
                  </a:cubicBezTo>
                  <a:cubicBezTo>
                    <a:pt x="267080" y="40862"/>
                    <a:pt x="239678" y="95"/>
                    <a:pt x="135015" y="95"/>
                  </a:cubicBezTo>
                  <a:close/>
                  <a:moveTo>
                    <a:pt x="132065" y="226600"/>
                  </a:moveTo>
                  <a:lnTo>
                    <a:pt x="73549" y="226600"/>
                  </a:lnTo>
                  <a:lnTo>
                    <a:pt x="73549" y="62579"/>
                  </a:lnTo>
                  <a:lnTo>
                    <a:pt x="132065" y="62579"/>
                  </a:lnTo>
                  <a:cubicBezTo>
                    <a:pt x="178307" y="62579"/>
                    <a:pt x="192008" y="75247"/>
                    <a:pt x="192008" y="142399"/>
                  </a:cubicBezTo>
                  <a:cubicBezTo>
                    <a:pt x="192008" y="203835"/>
                    <a:pt x="176595" y="226600"/>
                    <a:pt x="132065" y="226600"/>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3" name="Freeform 12">
              <a:extLst>
                <a:ext uri="{FF2B5EF4-FFF2-40B4-BE49-F238E27FC236}">
                  <a16:creationId xmlns:a16="http://schemas.microsoft.com/office/drawing/2014/main" id="{818D2032-DF14-9AD3-E481-84690494FE26}"/>
                </a:ext>
              </a:extLst>
            </p:cNvPr>
            <p:cNvSpPr/>
            <p:nvPr/>
          </p:nvSpPr>
          <p:spPr>
            <a:xfrm>
              <a:off x="6070595" y="3276600"/>
              <a:ext cx="319411" cy="304228"/>
            </a:xfrm>
            <a:custGeom>
              <a:avLst/>
              <a:gdLst>
                <a:gd name="connsiteX0" fmla="*/ 159563 w 319411"/>
                <a:gd name="connsiteY0" fmla="*/ 0 h 304228"/>
                <a:gd name="connsiteX1" fmla="*/ 0 w 319411"/>
                <a:gd name="connsiteY1" fmla="*/ 151733 h 304228"/>
                <a:gd name="connsiteX2" fmla="*/ 159563 w 319411"/>
                <a:gd name="connsiteY2" fmla="*/ 304229 h 304228"/>
                <a:gd name="connsiteX3" fmla="*/ 319411 w 319411"/>
                <a:gd name="connsiteY3" fmla="*/ 151733 h 304228"/>
                <a:gd name="connsiteX4" fmla="*/ 159563 w 319411"/>
                <a:gd name="connsiteY4" fmla="*/ 0 h 304228"/>
                <a:gd name="connsiteX5" fmla="*/ 159563 w 319411"/>
                <a:gd name="connsiteY5" fmla="*/ 239173 h 304228"/>
                <a:gd name="connsiteX6" fmla="*/ 75072 w 319411"/>
                <a:gd name="connsiteY6" fmla="*/ 151733 h 304228"/>
                <a:gd name="connsiteX7" fmla="*/ 159563 w 319411"/>
                <a:gd name="connsiteY7" fmla="*/ 65056 h 304228"/>
                <a:gd name="connsiteX8" fmla="*/ 244054 w 319411"/>
                <a:gd name="connsiteY8" fmla="*/ 151733 h 304228"/>
                <a:gd name="connsiteX9" fmla="*/ 159563 w 319411"/>
                <a:gd name="connsiteY9" fmla="*/ 239173 h 30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11" h="304228">
                  <a:moveTo>
                    <a:pt x="159563" y="0"/>
                  </a:moveTo>
                  <a:cubicBezTo>
                    <a:pt x="54520" y="0"/>
                    <a:pt x="0" y="64675"/>
                    <a:pt x="0" y="151733"/>
                  </a:cubicBezTo>
                  <a:cubicBezTo>
                    <a:pt x="0" y="238792"/>
                    <a:pt x="54520" y="304229"/>
                    <a:pt x="159563" y="304229"/>
                  </a:cubicBezTo>
                  <a:cubicBezTo>
                    <a:pt x="264606" y="304229"/>
                    <a:pt x="319411" y="239173"/>
                    <a:pt x="319411" y="151733"/>
                  </a:cubicBezTo>
                  <a:cubicBezTo>
                    <a:pt x="319411" y="64294"/>
                    <a:pt x="264892" y="0"/>
                    <a:pt x="159563" y="0"/>
                  </a:cubicBezTo>
                  <a:close/>
                  <a:moveTo>
                    <a:pt x="159563" y="239173"/>
                  </a:moveTo>
                  <a:cubicBezTo>
                    <a:pt x="105043" y="239173"/>
                    <a:pt x="75072" y="205931"/>
                    <a:pt x="75072" y="151733"/>
                  </a:cubicBezTo>
                  <a:cubicBezTo>
                    <a:pt x="75072" y="97536"/>
                    <a:pt x="105043" y="65056"/>
                    <a:pt x="159563" y="65056"/>
                  </a:cubicBezTo>
                  <a:cubicBezTo>
                    <a:pt x="214083" y="65056"/>
                    <a:pt x="244054" y="98679"/>
                    <a:pt x="244054" y="151733"/>
                  </a:cubicBezTo>
                  <a:cubicBezTo>
                    <a:pt x="244054" y="204788"/>
                    <a:pt x="214463" y="239173"/>
                    <a:pt x="159563" y="239173"/>
                  </a:cubicBez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4" name="Freeform 13">
              <a:extLst>
                <a:ext uri="{FF2B5EF4-FFF2-40B4-BE49-F238E27FC236}">
                  <a16:creationId xmlns:a16="http://schemas.microsoft.com/office/drawing/2014/main" id="{118136B6-608E-667A-3F67-D79B99862990}"/>
                </a:ext>
              </a:extLst>
            </p:cNvPr>
            <p:cNvSpPr/>
            <p:nvPr/>
          </p:nvSpPr>
          <p:spPr>
            <a:xfrm>
              <a:off x="5799233" y="3284505"/>
              <a:ext cx="259468" cy="289083"/>
            </a:xfrm>
            <a:custGeom>
              <a:avLst/>
              <a:gdLst>
                <a:gd name="connsiteX0" fmla="*/ 0 w 259468"/>
                <a:gd name="connsiteY0" fmla="*/ 62579 h 289083"/>
                <a:gd name="connsiteX1" fmla="*/ 93150 w 259468"/>
                <a:gd name="connsiteY1" fmla="*/ 62579 h 289083"/>
                <a:gd name="connsiteX2" fmla="*/ 93150 w 259468"/>
                <a:gd name="connsiteY2" fmla="*/ 289084 h 289083"/>
                <a:gd name="connsiteX3" fmla="*/ 166699 w 259468"/>
                <a:gd name="connsiteY3" fmla="*/ 289084 h 289083"/>
                <a:gd name="connsiteX4" fmla="*/ 166699 w 259468"/>
                <a:gd name="connsiteY4" fmla="*/ 62579 h 289083"/>
                <a:gd name="connsiteX5" fmla="*/ 259468 w 259468"/>
                <a:gd name="connsiteY5" fmla="*/ 62579 h 289083"/>
                <a:gd name="connsiteX6" fmla="*/ 259468 w 259468"/>
                <a:gd name="connsiteY6" fmla="*/ 0 h 289083"/>
                <a:gd name="connsiteX7" fmla="*/ 0 w 259468"/>
                <a:gd name="connsiteY7" fmla="*/ 0 h 289083"/>
                <a:gd name="connsiteX8" fmla="*/ 0 w 259468"/>
                <a:gd name="connsiteY8" fmla="*/ 62579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9468" h="289083">
                  <a:moveTo>
                    <a:pt x="0" y="62579"/>
                  </a:moveTo>
                  <a:lnTo>
                    <a:pt x="93150" y="62579"/>
                  </a:lnTo>
                  <a:lnTo>
                    <a:pt x="93150" y="289084"/>
                  </a:lnTo>
                  <a:lnTo>
                    <a:pt x="166699" y="289084"/>
                  </a:lnTo>
                  <a:lnTo>
                    <a:pt x="166699" y="62579"/>
                  </a:lnTo>
                  <a:lnTo>
                    <a:pt x="259468" y="62579"/>
                  </a:lnTo>
                  <a:lnTo>
                    <a:pt x="259468" y="0"/>
                  </a:lnTo>
                  <a:lnTo>
                    <a:pt x="0" y="0"/>
                  </a:lnTo>
                  <a:lnTo>
                    <a:pt x="0" y="6257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5" name="Freeform 14">
              <a:extLst>
                <a:ext uri="{FF2B5EF4-FFF2-40B4-BE49-F238E27FC236}">
                  <a16:creationId xmlns:a16="http://schemas.microsoft.com/office/drawing/2014/main" id="{4556B2DC-D6FD-A1D6-596E-15E3FBF49318}"/>
                </a:ext>
              </a:extLst>
            </p:cNvPr>
            <p:cNvSpPr/>
            <p:nvPr/>
          </p:nvSpPr>
          <p:spPr>
            <a:xfrm>
              <a:off x="5492857" y="3284505"/>
              <a:ext cx="272789" cy="296227"/>
            </a:xfrm>
            <a:custGeom>
              <a:avLst/>
              <a:gdLst>
                <a:gd name="connsiteX0" fmla="*/ 199240 w 272789"/>
                <a:gd name="connsiteY0" fmla="*/ 178499 h 296227"/>
                <a:gd name="connsiteX1" fmla="*/ 136823 w 272789"/>
                <a:gd name="connsiteY1" fmla="*/ 231267 h 296227"/>
                <a:gd name="connsiteX2" fmla="*/ 73644 w 272789"/>
                <a:gd name="connsiteY2" fmla="*/ 178499 h 296227"/>
                <a:gd name="connsiteX3" fmla="*/ 73644 w 272789"/>
                <a:gd name="connsiteY3" fmla="*/ 0 h 296227"/>
                <a:gd name="connsiteX4" fmla="*/ 0 w 272789"/>
                <a:gd name="connsiteY4" fmla="*/ 0 h 296227"/>
                <a:gd name="connsiteX5" fmla="*/ 0 w 272789"/>
                <a:gd name="connsiteY5" fmla="*/ 186785 h 296227"/>
                <a:gd name="connsiteX6" fmla="*/ 136728 w 272789"/>
                <a:gd name="connsiteY6" fmla="*/ 296228 h 296227"/>
                <a:gd name="connsiteX7" fmla="*/ 272789 w 272789"/>
                <a:gd name="connsiteY7" fmla="*/ 186785 h 296227"/>
                <a:gd name="connsiteX8" fmla="*/ 272789 w 272789"/>
                <a:gd name="connsiteY8" fmla="*/ 0 h 296227"/>
                <a:gd name="connsiteX9" fmla="*/ 199145 w 272789"/>
                <a:gd name="connsiteY9" fmla="*/ 0 h 296227"/>
                <a:gd name="connsiteX10" fmla="*/ 199145 w 272789"/>
                <a:gd name="connsiteY10" fmla="*/ 178499 h 296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789" h="296227">
                  <a:moveTo>
                    <a:pt x="199240" y="178499"/>
                  </a:moveTo>
                  <a:cubicBezTo>
                    <a:pt x="199240" y="216122"/>
                    <a:pt x="176119" y="231267"/>
                    <a:pt x="136823" y="231267"/>
                  </a:cubicBezTo>
                  <a:cubicBezTo>
                    <a:pt x="97527" y="231267"/>
                    <a:pt x="73644" y="215360"/>
                    <a:pt x="73644" y="178499"/>
                  </a:cubicBezTo>
                  <a:lnTo>
                    <a:pt x="73644" y="0"/>
                  </a:lnTo>
                  <a:lnTo>
                    <a:pt x="0" y="0"/>
                  </a:lnTo>
                  <a:lnTo>
                    <a:pt x="0" y="186785"/>
                  </a:lnTo>
                  <a:cubicBezTo>
                    <a:pt x="0" y="270224"/>
                    <a:pt x="74310" y="296228"/>
                    <a:pt x="136728" y="296228"/>
                  </a:cubicBezTo>
                  <a:cubicBezTo>
                    <a:pt x="199145" y="296228"/>
                    <a:pt x="272789" y="270224"/>
                    <a:pt x="272789" y="186785"/>
                  </a:cubicBezTo>
                  <a:lnTo>
                    <a:pt x="272789" y="0"/>
                  </a:lnTo>
                  <a:lnTo>
                    <a:pt x="199145" y="0"/>
                  </a:lnTo>
                  <a:lnTo>
                    <a:pt x="199145" y="178499"/>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6" name="Freeform 15">
              <a:extLst>
                <a:ext uri="{FF2B5EF4-FFF2-40B4-BE49-F238E27FC236}">
                  <a16:creationId xmlns:a16="http://schemas.microsoft.com/office/drawing/2014/main" id="{93540943-81DB-ACD6-2B4A-EA6DEA215544}"/>
                </a:ext>
              </a:extLst>
            </p:cNvPr>
            <p:cNvSpPr/>
            <p:nvPr/>
          </p:nvSpPr>
          <p:spPr>
            <a:xfrm>
              <a:off x="5166595" y="3284505"/>
              <a:ext cx="316842" cy="289083"/>
            </a:xfrm>
            <a:custGeom>
              <a:avLst/>
              <a:gdLst>
                <a:gd name="connsiteX0" fmla="*/ 110752 w 316842"/>
                <a:gd name="connsiteY0" fmla="*/ 0 h 289083"/>
                <a:gd name="connsiteX1" fmla="*/ 0 w 316842"/>
                <a:gd name="connsiteY1" fmla="*/ 289084 h 289083"/>
                <a:gd name="connsiteX2" fmla="*/ 76118 w 316842"/>
                <a:gd name="connsiteY2" fmla="*/ 289084 h 289083"/>
                <a:gd name="connsiteX3" fmla="*/ 95433 w 316842"/>
                <a:gd name="connsiteY3" fmla="*/ 234887 h 289083"/>
                <a:gd name="connsiteX4" fmla="*/ 219126 w 316842"/>
                <a:gd name="connsiteY4" fmla="*/ 234887 h 289083"/>
                <a:gd name="connsiteX5" fmla="*/ 238155 w 316842"/>
                <a:gd name="connsiteY5" fmla="*/ 289084 h 289083"/>
                <a:gd name="connsiteX6" fmla="*/ 316843 w 316842"/>
                <a:gd name="connsiteY6" fmla="*/ 289084 h 289083"/>
                <a:gd name="connsiteX7" fmla="*/ 204663 w 316842"/>
                <a:gd name="connsiteY7" fmla="*/ 0 h 289083"/>
                <a:gd name="connsiteX8" fmla="*/ 110752 w 316842"/>
                <a:gd name="connsiteY8" fmla="*/ 0 h 289083"/>
                <a:gd name="connsiteX9" fmla="*/ 117413 w 316842"/>
                <a:gd name="connsiteY9" fmla="*/ 173450 h 289083"/>
                <a:gd name="connsiteX10" fmla="*/ 157850 w 316842"/>
                <a:gd name="connsiteY10" fmla="*/ 60198 h 289083"/>
                <a:gd name="connsiteX11" fmla="*/ 197622 w 316842"/>
                <a:gd name="connsiteY11" fmla="*/ 173546 h 289083"/>
                <a:gd name="connsiteX12" fmla="*/ 117413 w 316842"/>
                <a:gd name="connsiteY12" fmla="*/ 173546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6842" h="289083">
                  <a:moveTo>
                    <a:pt x="110752" y="0"/>
                  </a:moveTo>
                  <a:lnTo>
                    <a:pt x="0" y="289084"/>
                  </a:lnTo>
                  <a:lnTo>
                    <a:pt x="76118" y="289084"/>
                  </a:lnTo>
                  <a:lnTo>
                    <a:pt x="95433" y="234887"/>
                  </a:lnTo>
                  <a:lnTo>
                    <a:pt x="219126" y="234887"/>
                  </a:lnTo>
                  <a:lnTo>
                    <a:pt x="238155" y="289084"/>
                  </a:lnTo>
                  <a:lnTo>
                    <a:pt x="316843" y="289084"/>
                  </a:lnTo>
                  <a:lnTo>
                    <a:pt x="204663" y="0"/>
                  </a:lnTo>
                  <a:lnTo>
                    <a:pt x="110752" y="0"/>
                  </a:lnTo>
                  <a:close/>
                  <a:moveTo>
                    <a:pt x="117413" y="173450"/>
                  </a:moveTo>
                  <a:lnTo>
                    <a:pt x="157850" y="60198"/>
                  </a:lnTo>
                  <a:lnTo>
                    <a:pt x="197622" y="173546"/>
                  </a:lnTo>
                  <a:lnTo>
                    <a:pt x="117413" y="173546"/>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sp>
          <p:nvSpPr>
            <p:cNvPr id="17" name="Freeform 16">
              <a:extLst>
                <a:ext uri="{FF2B5EF4-FFF2-40B4-BE49-F238E27FC236}">
                  <a16:creationId xmlns:a16="http://schemas.microsoft.com/office/drawing/2014/main" id="{620CF4FE-045E-7C3E-3784-D4232C9B1ED4}"/>
                </a:ext>
              </a:extLst>
            </p:cNvPr>
            <p:cNvSpPr/>
            <p:nvPr/>
          </p:nvSpPr>
          <p:spPr>
            <a:xfrm>
              <a:off x="4616450" y="3284505"/>
              <a:ext cx="422266" cy="289083"/>
            </a:xfrm>
            <a:custGeom>
              <a:avLst/>
              <a:gdLst>
                <a:gd name="connsiteX0" fmla="*/ 2284 w 422266"/>
                <a:gd name="connsiteY0" fmla="*/ 289084 h 289083"/>
                <a:gd name="connsiteX1" fmla="*/ 260800 w 422266"/>
                <a:gd name="connsiteY1" fmla="*/ 128111 h 289083"/>
                <a:gd name="connsiteX2" fmla="*/ 394959 w 422266"/>
                <a:gd name="connsiteY2" fmla="*/ 128111 h 289083"/>
                <a:gd name="connsiteX3" fmla="*/ 402761 w 422266"/>
                <a:gd name="connsiteY3" fmla="*/ 135922 h 289083"/>
                <a:gd name="connsiteX4" fmla="*/ 402761 w 422266"/>
                <a:gd name="connsiteY4" fmla="*/ 135922 h 289083"/>
                <a:gd name="connsiteX5" fmla="*/ 399146 w 422266"/>
                <a:gd name="connsiteY5" fmla="*/ 142494 h 289083"/>
                <a:gd name="connsiteX6" fmla="*/ 272123 w 422266"/>
                <a:gd name="connsiteY6" fmla="*/ 218694 h 289083"/>
                <a:gd name="connsiteX7" fmla="*/ 260991 w 422266"/>
                <a:gd name="connsiteY7" fmla="*/ 240982 h 289083"/>
                <a:gd name="connsiteX8" fmla="*/ 260991 w 422266"/>
                <a:gd name="connsiteY8" fmla="*/ 288989 h 289083"/>
                <a:gd name="connsiteX9" fmla="*/ 422266 w 422266"/>
                <a:gd name="connsiteY9" fmla="*/ 288989 h 289083"/>
                <a:gd name="connsiteX10" fmla="*/ 422266 w 422266"/>
                <a:gd name="connsiteY10" fmla="*/ 9906 h 289083"/>
                <a:gd name="connsiteX11" fmla="*/ 412371 w 422266"/>
                <a:gd name="connsiteY11" fmla="*/ 0 h 289083"/>
                <a:gd name="connsiteX12" fmla="*/ 411895 w 422266"/>
                <a:gd name="connsiteY12" fmla="*/ 0 h 289083"/>
                <a:gd name="connsiteX13" fmla="*/ 257946 w 422266"/>
                <a:gd name="connsiteY13" fmla="*/ 0 h 289083"/>
                <a:gd name="connsiteX14" fmla="*/ 0 w 422266"/>
                <a:gd name="connsiteY14" fmla="*/ 160306 h 289083"/>
                <a:gd name="connsiteX15" fmla="*/ 0 w 422266"/>
                <a:gd name="connsiteY15" fmla="*/ 289084 h 289083"/>
                <a:gd name="connsiteX16" fmla="*/ 2284 w 422266"/>
                <a:gd name="connsiteY16" fmla="*/ 289084 h 28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2266" h="289083">
                  <a:moveTo>
                    <a:pt x="2284" y="289084"/>
                  </a:moveTo>
                  <a:lnTo>
                    <a:pt x="260800" y="128111"/>
                  </a:lnTo>
                  <a:lnTo>
                    <a:pt x="394959" y="128111"/>
                  </a:lnTo>
                  <a:cubicBezTo>
                    <a:pt x="399241" y="128111"/>
                    <a:pt x="402761" y="131636"/>
                    <a:pt x="402761" y="135922"/>
                  </a:cubicBezTo>
                  <a:lnTo>
                    <a:pt x="402761" y="135922"/>
                  </a:lnTo>
                  <a:cubicBezTo>
                    <a:pt x="402951" y="138684"/>
                    <a:pt x="401524" y="141256"/>
                    <a:pt x="399146" y="142494"/>
                  </a:cubicBezTo>
                  <a:lnTo>
                    <a:pt x="272123" y="218694"/>
                  </a:lnTo>
                  <a:cubicBezTo>
                    <a:pt x="263845" y="223647"/>
                    <a:pt x="260991" y="233553"/>
                    <a:pt x="260991" y="240982"/>
                  </a:cubicBezTo>
                  <a:lnTo>
                    <a:pt x="260991" y="288989"/>
                  </a:lnTo>
                  <a:cubicBezTo>
                    <a:pt x="260991" y="288989"/>
                    <a:pt x="422266" y="288989"/>
                    <a:pt x="422266" y="288989"/>
                  </a:cubicBezTo>
                  <a:lnTo>
                    <a:pt x="422266" y="9906"/>
                  </a:lnTo>
                  <a:cubicBezTo>
                    <a:pt x="422266" y="4477"/>
                    <a:pt x="417890" y="0"/>
                    <a:pt x="412371" y="0"/>
                  </a:cubicBezTo>
                  <a:cubicBezTo>
                    <a:pt x="412181" y="0"/>
                    <a:pt x="412086" y="0"/>
                    <a:pt x="411895" y="0"/>
                  </a:cubicBezTo>
                  <a:lnTo>
                    <a:pt x="257946" y="0"/>
                  </a:lnTo>
                  <a:lnTo>
                    <a:pt x="0" y="160306"/>
                  </a:lnTo>
                  <a:lnTo>
                    <a:pt x="0" y="289084"/>
                  </a:lnTo>
                  <a:lnTo>
                    <a:pt x="2284" y="289084"/>
                  </a:lnTo>
                  <a:close/>
                </a:path>
              </a:pathLst>
            </a:custGeom>
            <a:grpFill/>
            <a:ln w="9494" cap="flat">
              <a:noFill/>
              <a:prstDash val="solid"/>
              <a:miter/>
            </a:ln>
          </p:spPr>
          <p:txBody>
            <a:bodyPr rtlCol="0" anchor="ctr"/>
            <a:lstStyle/>
            <a:p>
              <a:endParaRPr lang="en-US" b="0" i="0">
                <a:latin typeface="Artifakt Element" panose="020B0503050000020004" pitchFamily="34" charset="77"/>
              </a:endParaRPr>
            </a:p>
          </p:txBody>
        </p:sp>
      </p:grpSp>
      <p:sp>
        <p:nvSpPr>
          <p:cNvPr id="19" name="Text Placeholder 19">
            <a:extLst>
              <a:ext uri="{FF2B5EF4-FFF2-40B4-BE49-F238E27FC236}">
                <a16:creationId xmlns:a16="http://schemas.microsoft.com/office/drawing/2014/main" id="{61E63D0E-4C05-4084-A7F6-AA86C51BE836}"/>
              </a:ext>
            </a:extLst>
          </p:cNvPr>
          <p:cNvSpPr>
            <a:spLocks noGrp="1"/>
          </p:cNvSpPr>
          <p:nvPr>
            <p:ph type="body" sz="quarter" idx="11" hasCustomPrompt="1"/>
          </p:nvPr>
        </p:nvSpPr>
        <p:spPr>
          <a:xfrm>
            <a:off x="711976" y="1028554"/>
            <a:ext cx="4614767" cy="1702249"/>
          </a:xfrm>
          <a:prstGeom prst="rect">
            <a:avLst/>
          </a:prstGeom>
        </p:spPr>
        <p:txBody>
          <a:bodyPr lIns="0" tIns="0" rIns="0" bIns="0" anchor="b" anchorCtr="0">
            <a:noAutofit/>
          </a:bodyPr>
          <a:lstStyle>
            <a:lvl1pPr marL="0" indent="0">
              <a:lnSpc>
                <a:spcPts val="4000"/>
              </a:lnSpc>
              <a:spcBef>
                <a:spcPts val="0"/>
              </a:spcBef>
              <a:spcAft>
                <a:spcPts val="0"/>
              </a:spcAft>
              <a:buNone/>
              <a:defRPr sz="4000" b="1" i="0">
                <a:solidFill>
                  <a:schemeClr val="tx1"/>
                </a:solidFill>
                <a:latin typeface="+mj-lt"/>
                <a:ea typeface="Artifakt Legend" panose="020B0503050000020004" pitchFamily="34" charset="77"/>
              </a:defRPr>
            </a:lvl1pPr>
            <a:lvl2pPr>
              <a:defRPr b="1" i="0">
                <a:latin typeface="Artifakt Legend" panose="020B0503050000020004" pitchFamily="34" charset="77"/>
                <a:ea typeface="Artifakt Legend" panose="020B0503050000020004" pitchFamily="34" charset="77"/>
              </a:defRPr>
            </a:lvl2pPr>
            <a:lvl3pPr>
              <a:defRPr b="1" i="0">
                <a:latin typeface="Artifakt Legend" panose="020B0503050000020004" pitchFamily="34" charset="77"/>
                <a:ea typeface="Artifakt Legend" panose="020B0503050000020004" pitchFamily="34" charset="77"/>
              </a:defRPr>
            </a:lvl3pPr>
            <a:lvl4pPr>
              <a:defRPr b="1" i="0">
                <a:latin typeface="Artifakt Legend" panose="020B0503050000020004" pitchFamily="34" charset="77"/>
                <a:ea typeface="Artifakt Legend" panose="020B0503050000020004" pitchFamily="34" charset="77"/>
              </a:defRPr>
            </a:lvl4pPr>
            <a:lvl5pPr>
              <a:defRPr b="1" i="0">
                <a:latin typeface="Artifakt Legend" panose="020B0503050000020004" pitchFamily="34" charset="77"/>
                <a:ea typeface="Artifakt Legend" panose="020B0503050000020004" pitchFamily="34" charset="77"/>
              </a:defRPr>
            </a:lvl5pPr>
          </a:lstStyle>
          <a:p>
            <a:pPr lvl="0"/>
            <a:r>
              <a:rPr lang="en-US"/>
              <a:t>Click to add divider title</a:t>
            </a:r>
          </a:p>
        </p:txBody>
      </p:sp>
      <p:sp>
        <p:nvSpPr>
          <p:cNvPr id="20" name="Text Placeholder 21">
            <a:extLst>
              <a:ext uri="{FF2B5EF4-FFF2-40B4-BE49-F238E27FC236}">
                <a16:creationId xmlns:a16="http://schemas.microsoft.com/office/drawing/2014/main" id="{19FA9074-FFFC-93B6-4467-45AE13DD568A}"/>
              </a:ext>
            </a:extLst>
          </p:cNvPr>
          <p:cNvSpPr>
            <a:spLocks noGrp="1"/>
          </p:cNvSpPr>
          <p:nvPr>
            <p:ph type="body" sz="quarter" idx="12" hasCustomPrompt="1"/>
          </p:nvPr>
        </p:nvSpPr>
        <p:spPr>
          <a:xfrm>
            <a:off x="712357" y="2801997"/>
            <a:ext cx="4614767" cy="1174918"/>
          </a:xfrm>
          <a:prstGeom prst="rect">
            <a:avLst/>
          </a:prstGeom>
        </p:spPr>
        <p:txBody>
          <a:bodyPr lIns="0" tIns="0" rIns="0" bIns="0">
            <a:noAutofit/>
          </a:bodyPr>
          <a:lstStyle>
            <a:lvl1pPr marL="0" indent="0">
              <a:lnSpc>
                <a:spcPct val="90000"/>
              </a:lnSpc>
              <a:spcBef>
                <a:spcPts val="0"/>
              </a:spcBef>
              <a:spcAft>
                <a:spcPts val="0"/>
              </a:spcAft>
              <a:buNone/>
              <a:defRPr sz="1600" b="0" i="0">
                <a:solidFill>
                  <a:schemeClr val="tx1"/>
                </a:solidFill>
                <a:latin typeface="Artifakt Element" panose="020B0503050000020004" pitchFamily="34" charset="77"/>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r>
              <a:rPr lang="en-US"/>
              <a:t>Click to add subtitle</a:t>
            </a:r>
          </a:p>
        </p:txBody>
      </p:sp>
      <p:sp>
        <p:nvSpPr>
          <p:cNvPr id="3" name="Picture Placeholder 31">
            <a:extLst>
              <a:ext uri="{FF2B5EF4-FFF2-40B4-BE49-F238E27FC236}">
                <a16:creationId xmlns:a16="http://schemas.microsoft.com/office/drawing/2014/main" id="{B558D396-DE2C-9253-A6A2-C1D5645B588A}"/>
              </a:ext>
            </a:extLst>
          </p:cNvPr>
          <p:cNvSpPr>
            <a:spLocks noGrp="1"/>
          </p:cNvSpPr>
          <p:nvPr>
            <p:ph type="pic" sz="quarter" idx="29"/>
          </p:nvPr>
        </p:nvSpPr>
        <p:spPr>
          <a:xfrm>
            <a:off x="7350733" y="1366047"/>
            <a:ext cx="3346703" cy="2291156"/>
          </a:xfrm>
          <a:custGeom>
            <a:avLst/>
            <a:gdLst>
              <a:gd name="connsiteX0" fmla="*/ 2044372 w 3346703"/>
              <a:gd name="connsiteY0" fmla="*/ 0 h 2291156"/>
              <a:gd name="connsiteX1" fmla="*/ 3264507 w 3346703"/>
              <a:gd name="connsiteY1" fmla="*/ 0 h 2291156"/>
              <a:gd name="connsiteX2" fmla="*/ 3268280 w 3346703"/>
              <a:gd name="connsiteY2" fmla="*/ 0 h 2291156"/>
              <a:gd name="connsiteX3" fmla="*/ 3346703 w 3346703"/>
              <a:gd name="connsiteY3" fmla="*/ 78511 h 2291156"/>
              <a:gd name="connsiteX4" fmla="*/ 3346703 w 3346703"/>
              <a:gd name="connsiteY4" fmla="*/ 2290403 h 2291156"/>
              <a:gd name="connsiteX5" fmla="*/ 2068505 w 3346703"/>
              <a:gd name="connsiteY5" fmla="*/ 2290403 h 2291156"/>
              <a:gd name="connsiteX6" fmla="*/ 2068505 w 3346703"/>
              <a:gd name="connsiteY6" fmla="*/ 1909920 h 2291156"/>
              <a:gd name="connsiteX7" fmla="*/ 2156733 w 3346703"/>
              <a:gd name="connsiteY7" fmla="*/ 1733275 h 2291156"/>
              <a:gd name="connsiteX8" fmla="*/ 3163464 w 3346703"/>
              <a:gd name="connsiteY8" fmla="*/ 1129347 h 2291156"/>
              <a:gd name="connsiteX9" fmla="*/ 3192114 w 3346703"/>
              <a:gd name="connsiteY9" fmla="*/ 1077260 h 2291156"/>
              <a:gd name="connsiteX10" fmla="*/ 3130279 w 3346703"/>
              <a:gd name="connsiteY10" fmla="*/ 1015353 h 2291156"/>
              <a:gd name="connsiteX11" fmla="*/ 2066991 w 3346703"/>
              <a:gd name="connsiteY11" fmla="*/ 1015353 h 2291156"/>
              <a:gd name="connsiteX12" fmla="*/ 18102 w 3346703"/>
              <a:gd name="connsiteY12" fmla="*/ 2291156 h 2291156"/>
              <a:gd name="connsiteX13" fmla="*/ 0 w 3346703"/>
              <a:gd name="connsiteY13" fmla="*/ 2291156 h 2291156"/>
              <a:gd name="connsiteX14" fmla="*/ 0 w 3346703"/>
              <a:gd name="connsiteY14" fmla="*/ 1270517 h 229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46703" h="2291156">
                <a:moveTo>
                  <a:pt x="2044372" y="0"/>
                </a:moveTo>
                <a:lnTo>
                  <a:pt x="3264507" y="0"/>
                </a:lnTo>
                <a:cubicBezTo>
                  <a:pt x="3266020" y="0"/>
                  <a:pt x="3266774" y="0"/>
                  <a:pt x="3268280" y="0"/>
                </a:cubicBezTo>
                <a:cubicBezTo>
                  <a:pt x="3312021" y="0"/>
                  <a:pt x="3346703" y="35483"/>
                  <a:pt x="3346703" y="78511"/>
                </a:cubicBezTo>
                <a:lnTo>
                  <a:pt x="3346703" y="2290403"/>
                </a:lnTo>
                <a:cubicBezTo>
                  <a:pt x="3346703" y="2290403"/>
                  <a:pt x="2068505" y="2290403"/>
                  <a:pt x="2068505" y="2290403"/>
                </a:cubicBezTo>
                <a:lnTo>
                  <a:pt x="2068505" y="1909920"/>
                </a:lnTo>
                <a:cubicBezTo>
                  <a:pt x="2068505" y="1851041"/>
                  <a:pt x="2091125" y="1772530"/>
                  <a:pt x="2156733" y="1733275"/>
                </a:cubicBezTo>
                <a:lnTo>
                  <a:pt x="3163464" y="1129347"/>
                </a:lnTo>
                <a:cubicBezTo>
                  <a:pt x="3182310" y="1119535"/>
                  <a:pt x="3193620" y="1099150"/>
                  <a:pt x="3192114" y="1077260"/>
                </a:cubicBezTo>
                <a:cubicBezTo>
                  <a:pt x="3192114" y="1043291"/>
                  <a:pt x="3164216" y="1015353"/>
                  <a:pt x="3130279" y="1015353"/>
                </a:cubicBezTo>
                <a:lnTo>
                  <a:pt x="2066991" y="1015353"/>
                </a:lnTo>
                <a:lnTo>
                  <a:pt x="18102" y="2291156"/>
                </a:lnTo>
                <a:lnTo>
                  <a:pt x="0" y="2291156"/>
                </a:lnTo>
                <a:lnTo>
                  <a:pt x="0" y="1270517"/>
                </a:ln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wrap="square">
            <a:noAutofit/>
          </a:bodyPr>
          <a:lstStyle>
            <a:lvl1pPr marL="0" indent="0">
              <a:buNone/>
              <a:defRPr b="0" i="0">
                <a:solidFill>
                  <a:schemeClr val="tx1"/>
                </a:solidFill>
                <a:latin typeface="Artifakt Element" panose="020B0503050000020004" pitchFamily="34" charset="77"/>
              </a:defRPr>
            </a:lvl1pPr>
          </a:lstStyle>
          <a:p>
            <a:r>
              <a:rPr lang="en-US"/>
              <a:t>Click icon to add picture</a:t>
            </a:r>
          </a:p>
        </p:txBody>
      </p:sp>
      <p:sp>
        <p:nvSpPr>
          <p:cNvPr id="6" name="Text Placeholder 35">
            <a:extLst>
              <a:ext uri="{FF2B5EF4-FFF2-40B4-BE49-F238E27FC236}">
                <a16:creationId xmlns:a16="http://schemas.microsoft.com/office/drawing/2014/main" id="{6BEA1AC6-D02C-8033-19B2-82AC59BF8C94}"/>
              </a:ext>
            </a:extLst>
          </p:cNvPr>
          <p:cNvSpPr>
            <a:spLocks noGrp="1"/>
          </p:cNvSpPr>
          <p:nvPr>
            <p:ph type="body" sz="quarter" idx="30" hasCustomPrompt="1"/>
          </p:nvPr>
        </p:nvSpPr>
        <p:spPr>
          <a:xfrm>
            <a:off x="6515100" y="4815518"/>
            <a:ext cx="5257800" cy="85408"/>
          </a:xfrm>
          <a:prstGeom prst="rect">
            <a:avLst/>
          </a:prstGeom>
        </p:spPr>
        <p:txBody>
          <a:bodyPr lIns="0" tIns="0" rIns="0" bIns="0">
            <a:noAutofit/>
          </a:bodyPr>
          <a:lstStyle>
            <a:lvl1pPr marL="0" indent="0">
              <a:lnSpc>
                <a:spcPct val="90000"/>
              </a:lnSpc>
              <a:spcBef>
                <a:spcPts val="0"/>
              </a:spcBef>
              <a:spcAft>
                <a:spcPts val="0"/>
              </a:spcAft>
              <a:buNone/>
              <a:defRPr sz="600" b="0" i="0">
                <a:solidFill>
                  <a:schemeClr val="tx2"/>
                </a:solidFill>
                <a:latin typeface="Artifakt Element" panose="020B0503050000020004" pitchFamily="34" charset="77"/>
              </a:defRPr>
            </a:lvl1pPr>
          </a:lstStyle>
          <a:p>
            <a:r>
              <a:rPr lang="en-US"/>
              <a:t>Image courtesy of [Name]</a:t>
            </a:r>
          </a:p>
        </p:txBody>
      </p:sp>
    </p:spTree>
    <p:extLst>
      <p:ext uri="{BB962C8B-B14F-4D97-AF65-F5344CB8AC3E}">
        <p14:creationId xmlns:p14="http://schemas.microsoft.com/office/powerpoint/2010/main" val="117484797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r>
              <a:rPr lang="en-US"/>
              <a:t>Click to edit Master title style</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56CA3A5F-2707-57D3-01F9-AB2C06B04034}"/>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3" name="Footer Placeholder 9">
            <a:extLst>
              <a:ext uri="{FF2B5EF4-FFF2-40B4-BE49-F238E27FC236}">
                <a16:creationId xmlns:a16="http://schemas.microsoft.com/office/drawing/2014/main" id="{7286AF9E-17A8-2CE3-DF1F-D6C19184709B}"/>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2167120908"/>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6" r:id="rId7"/>
    <p:sldLayoutId id="2147483885" r:id="rId8"/>
    <p:sldLayoutId id="2147483887" r:id="rId9"/>
    <p:sldLayoutId id="2147483888" r:id="rId10"/>
    <p:sldLayoutId id="2147483891" r:id="rId11"/>
    <p:sldLayoutId id="2147483892" r:id="rId12"/>
    <p:sldLayoutId id="2147483894" r:id="rId13"/>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1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7" name="Slide Number Placeholder 14">
            <a:extLst>
              <a:ext uri="{FF2B5EF4-FFF2-40B4-BE49-F238E27FC236}">
                <a16:creationId xmlns:a16="http://schemas.microsoft.com/office/drawing/2014/main" id="{4D3A3047-B5E6-9223-4FBE-CE208F4461D7}"/>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tx2"/>
                </a:solidFill>
                <a:latin typeface="Artifakt Element" panose="020B0503050000020004" pitchFamily="34" charset="77"/>
              </a:defRPr>
            </a:lvl1pPr>
          </a:lstStyle>
          <a:p>
            <a:fld id="{D425CD52-4183-C145-916A-AE90310D9D4E}" type="slidenum">
              <a:rPr lang="en-US" smtClean="0"/>
              <a:pPr/>
              <a:t>‹#›</a:t>
            </a:fld>
            <a:endParaRPr lang="en-US"/>
          </a:p>
        </p:txBody>
      </p:sp>
      <p:sp>
        <p:nvSpPr>
          <p:cNvPr id="10" name="Footer Placeholder 9">
            <a:extLst>
              <a:ext uri="{FF2B5EF4-FFF2-40B4-BE49-F238E27FC236}">
                <a16:creationId xmlns:a16="http://schemas.microsoft.com/office/drawing/2014/main" id="{E166B6A4-5794-5F8A-AF09-171E76B01191}"/>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tx2"/>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
        <p:nvSpPr>
          <p:cNvPr id="4" name="Text Placeholder 3">
            <a:extLst>
              <a:ext uri="{FF2B5EF4-FFF2-40B4-BE49-F238E27FC236}">
                <a16:creationId xmlns:a16="http://schemas.microsoft.com/office/drawing/2014/main" id="{CC60D267-E20D-33CC-011F-1C77F32EEB65}"/>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603573"/>
      </p:ext>
    </p:extLst>
  </p:cSld>
  <p:clrMap bg1="lt1" tx1="dk1" bg2="lt2" tx2="dk2" accent1="accent1" accent2="accent2" accent3="accent3" accent4="accent4" accent5="accent5" accent6="accent6" hlink="hlink" folHlink="folHlink"/>
  <p:sldLayoutIdLst>
    <p:sldLayoutId id="2147483804" r:id="rId1"/>
    <p:sldLayoutId id="2147483806" r:id="rId2"/>
    <p:sldLayoutId id="2147483808" r:id="rId3"/>
    <p:sldLayoutId id="2147483810" r:id="rId4"/>
    <p:sldLayoutId id="2147483812" r:id="rId5"/>
    <p:sldLayoutId id="2147483848" r:id="rId6"/>
    <p:sldLayoutId id="2147483850" r:id="rId7"/>
    <p:sldLayoutId id="2147483816" r:id="rId8"/>
    <p:sldLayoutId id="2147483818" r:id="rId9"/>
    <p:sldLayoutId id="2147483814" r:id="rId10"/>
    <p:sldLayoutId id="2147483835" r:id="rId11"/>
    <p:sldLayoutId id="2147483837" r:id="rId12"/>
    <p:sldLayoutId id="2147483834" r:id="rId13"/>
    <p:sldLayoutId id="2147483825" r:id="rId14"/>
    <p:sldLayoutId id="2147483828" r:id="rId15"/>
    <p:sldLayoutId id="2147483827" r:id="rId16"/>
    <p:sldLayoutId id="2147483826" r:id="rId17"/>
    <p:sldLayoutId id="2147483821" r:id="rId18"/>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tx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tx1"/>
        </a:buClr>
        <a:buSzPct val="100000"/>
        <a:buFont typeface="Wingdings 2" panose="05020102010507070707" pitchFamily="18" charset="2"/>
        <a:buChar char=""/>
        <a:defRPr sz="2000" b="0" i="0" kern="1200">
          <a:solidFill>
            <a:schemeClr val="tx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tx1"/>
        </a:buClr>
        <a:buFont typeface="Courier New" panose="02070309020205020404" pitchFamily="49" charset="0"/>
        <a:buChar char="o"/>
        <a:tabLst/>
        <a:defRPr sz="1800" b="0" i="0" kern="1200">
          <a:solidFill>
            <a:schemeClr val="tx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tx1"/>
        </a:buClr>
        <a:buFont typeface="Wingdings 2" panose="05020102010507070707" pitchFamily="18" charset="2"/>
        <a:buChar char=""/>
        <a:tabLst/>
        <a:defRPr sz="1600" b="0" i="0" kern="1200">
          <a:solidFill>
            <a:schemeClr val="tx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tx1"/>
        </a:buClr>
        <a:buFont typeface="Wingdings 2" panose="05020102010507070707" pitchFamily="18" charset="2"/>
        <a:buChar char=""/>
        <a:tabLst/>
        <a:defRPr sz="1400" b="0" i="0" kern="1200">
          <a:solidFill>
            <a:schemeClr val="tx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p15:clr>
            <a:srgbClr val="A4A3A4"/>
          </p15:clr>
        </p15:guide>
        <p15:guide id="2" pos="7416">
          <p15:clr>
            <a:srgbClr val="A4A3A4"/>
          </p15:clr>
        </p15:guide>
        <p15:guide id="3" orient="horz" pos="264">
          <p15:clr>
            <a:srgbClr val="A4A3A4"/>
          </p15:clr>
        </p15:guide>
        <p15:guide id="4" orient="horz" pos="4032">
          <p15:clr>
            <a:srgbClr val="A4A3A4"/>
          </p15:clr>
        </p15:guide>
        <p15:guide id="5" orient="horz" pos="1032">
          <p15:clr>
            <a:srgbClr val="A4A3A4"/>
          </p15:clr>
        </p15:guide>
        <p15:guide id="6" orient="horz" pos="3240">
          <p15:clr>
            <a:srgbClr val="A4A3A4"/>
          </p15:clr>
        </p15:guide>
        <p15:guide id="7" orient="horz" pos="2160">
          <p15:clr>
            <a:srgbClr val="A4A3A4"/>
          </p15:clr>
        </p15:guide>
        <p15:guide id="8" pos="3840">
          <p15:clr>
            <a:srgbClr val="A4A3A4"/>
          </p15:clr>
        </p15:guide>
        <p15:guide id="9" pos="5760">
          <p15:clr>
            <a:srgbClr val="A4A3A4"/>
          </p15:clr>
        </p15:guide>
        <p15:guide id="10" pos="1920">
          <p15:clr>
            <a:srgbClr val="A4A3A4"/>
          </p15:clr>
        </p15:guide>
        <p15:guide id="11" orient="horz" pos="3768">
          <p15:clr>
            <a:srgbClr val="A4A3A4"/>
          </p15:clr>
        </p15:guide>
        <p15:guide id="12" orient="horz" pos="3716">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 name="Title Placeholder 11">
            <a:extLst>
              <a:ext uri="{FF2B5EF4-FFF2-40B4-BE49-F238E27FC236}">
                <a16:creationId xmlns:a16="http://schemas.microsoft.com/office/drawing/2014/main" id="{B3F80C70-01CE-2754-3BA6-38A7663B7C74}"/>
              </a:ext>
            </a:extLst>
          </p:cNvPr>
          <p:cNvSpPr>
            <a:spLocks noGrp="1"/>
          </p:cNvSpPr>
          <p:nvPr>
            <p:ph type="title"/>
          </p:nvPr>
        </p:nvSpPr>
        <p:spPr>
          <a:xfrm>
            <a:off x="419100" y="423668"/>
            <a:ext cx="11353800" cy="963247"/>
          </a:xfrm>
          <a:prstGeom prst="rect">
            <a:avLst/>
          </a:prstGeom>
        </p:spPr>
        <p:txBody>
          <a:bodyPr vert="horz" wrap="square" lIns="0" tIns="0" rIns="0" bIns="0" rtlCol="0" anchor="t" anchorCtr="0">
            <a:noAutofit/>
          </a:bodyPr>
          <a:lstStyle/>
          <a:p>
            <a:pPr lvl="0"/>
            <a:r>
              <a:rPr lang="en-US"/>
              <a:t>Click to add title</a:t>
            </a:r>
          </a:p>
        </p:txBody>
      </p:sp>
      <p:sp>
        <p:nvSpPr>
          <p:cNvPr id="3" name="Text Placeholder 3">
            <a:extLst>
              <a:ext uri="{FF2B5EF4-FFF2-40B4-BE49-F238E27FC236}">
                <a16:creationId xmlns:a16="http://schemas.microsoft.com/office/drawing/2014/main" id="{3D4DDD17-15EE-5F2C-FE27-6FCBC9668750}"/>
              </a:ext>
            </a:extLst>
          </p:cNvPr>
          <p:cNvSpPr>
            <a:spLocks noGrp="1"/>
          </p:cNvSpPr>
          <p:nvPr>
            <p:ph type="body" idx="1"/>
          </p:nvPr>
        </p:nvSpPr>
        <p:spPr>
          <a:xfrm>
            <a:off x="419100" y="1638300"/>
            <a:ext cx="11353800" cy="4762500"/>
          </a:xfrm>
          <a:prstGeom prst="rect">
            <a:avLst/>
          </a:prstGeom>
        </p:spPr>
        <p:txBody>
          <a:bodyPr vert="horz" lIns="0" tIns="0" rIns="0" bIns="0" rtlCol="0">
            <a:noAutofit/>
          </a:bodyPr>
          <a:lstStyle/>
          <a:p>
            <a:pPr lvl="0"/>
            <a:r>
              <a:rPr lang="en-US"/>
              <a:t>Click to add body copy</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4">
            <a:extLst>
              <a:ext uri="{FF2B5EF4-FFF2-40B4-BE49-F238E27FC236}">
                <a16:creationId xmlns:a16="http://schemas.microsoft.com/office/drawing/2014/main" id="{7FF6AD79-9AD3-5C0C-2312-F8F318D40789}"/>
              </a:ext>
            </a:extLst>
          </p:cNvPr>
          <p:cNvSpPr>
            <a:spLocks noGrp="1"/>
          </p:cNvSpPr>
          <p:nvPr>
            <p:ph type="sldNum" sz="quarter" idx="4"/>
          </p:nvPr>
        </p:nvSpPr>
        <p:spPr>
          <a:xfrm>
            <a:off x="9043733" y="6421359"/>
            <a:ext cx="2740279" cy="254983"/>
          </a:xfrm>
          <a:prstGeom prst="rect">
            <a:avLst/>
          </a:prstGeom>
        </p:spPr>
        <p:txBody>
          <a:bodyPr vert="horz" lIns="0" tIns="0" rIns="0" bIns="0" rtlCol="0" anchor="b"/>
          <a:lstStyle>
            <a:lvl1pPr algn="r">
              <a:defRPr sz="800" b="0" i="0">
                <a:solidFill>
                  <a:schemeClr val="accent6"/>
                </a:solidFill>
                <a:latin typeface="Artifakt Element" panose="020B0503050000020004" pitchFamily="34" charset="77"/>
              </a:defRPr>
            </a:lvl1pPr>
          </a:lstStyle>
          <a:p>
            <a:fld id="{D425CD52-4183-C145-916A-AE90310D9D4E}" type="slidenum">
              <a:rPr lang="en-US" smtClean="0"/>
              <a:pPr/>
              <a:t>‹#›</a:t>
            </a:fld>
            <a:endParaRPr lang="en-US"/>
          </a:p>
        </p:txBody>
      </p:sp>
      <p:sp>
        <p:nvSpPr>
          <p:cNvPr id="4" name="Footer Placeholder 9">
            <a:extLst>
              <a:ext uri="{FF2B5EF4-FFF2-40B4-BE49-F238E27FC236}">
                <a16:creationId xmlns:a16="http://schemas.microsoft.com/office/drawing/2014/main" id="{B7DD70A7-2CDF-EADE-56E7-698F9F97BAD7}"/>
              </a:ext>
            </a:extLst>
          </p:cNvPr>
          <p:cNvSpPr>
            <a:spLocks noGrp="1"/>
          </p:cNvSpPr>
          <p:nvPr>
            <p:ph type="ftr" sz="quarter" idx="3"/>
          </p:nvPr>
        </p:nvSpPr>
        <p:spPr>
          <a:xfrm>
            <a:off x="419100" y="6421359"/>
            <a:ext cx="5247912" cy="254983"/>
          </a:xfrm>
          <a:prstGeom prst="rect">
            <a:avLst/>
          </a:prstGeom>
        </p:spPr>
        <p:txBody>
          <a:bodyPr vert="horz" lIns="0" tIns="0" rIns="0" bIns="0" rtlCol="0" anchor="b" anchorCtr="0"/>
          <a:lstStyle>
            <a:lvl1pPr marL="0" indent="0" algn="l" defTabSz="914354" rtl="0" eaLnBrk="1" latinLnBrk="0" hangingPunct="1">
              <a:lnSpc>
                <a:spcPct val="100000"/>
              </a:lnSpc>
              <a:spcBef>
                <a:spcPts val="600"/>
              </a:spcBef>
              <a:spcAft>
                <a:spcPts val="600"/>
              </a:spcAft>
              <a:buClr>
                <a:schemeClr val="tx1"/>
              </a:buClr>
              <a:buSzPct val="100000"/>
              <a:buFont typeface="Arial" panose="020B0604020202020204" pitchFamily="34" charset="0"/>
              <a:buNone/>
              <a:defRPr lang="en-US" sz="800" b="0" i="0" kern="1200" smtClean="0">
                <a:solidFill>
                  <a:schemeClr val="accent6"/>
                </a:solidFill>
                <a:latin typeface="Artifakt Element" panose="020B0503050000020004" pitchFamily="34" charset="77"/>
                <a:ea typeface="Artifakt Element Ofc" panose="020B0504010101010104" pitchFamily="34" charset="0"/>
                <a:cs typeface="+mn-cs"/>
              </a:defRPr>
            </a:lvl1pPr>
          </a:lstStyle>
          <a:p>
            <a:r>
              <a:rPr lang="en-US"/>
              <a:t>Click to add footer</a:t>
            </a:r>
          </a:p>
        </p:txBody>
      </p:sp>
    </p:spTree>
    <p:extLst>
      <p:ext uri="{BB962C8B-B14F-4D97-AF65-F5344CB8AC3E}">
        <p14:creationId xmlns:p14="http://schemas.microsoft.com/office/powerpoint/2010/main" val="4275893171"/>
      </p:ext>
    </p:extLst>
  </p:cSld>
  <p:clrMap bg1="lt1" tx1="dk1" bg2="lt2" tx2="dk2" accent1="accent1" accent2="accent2" accent3="accent3" accent4="accent4" accent5="accent5" accent6="accent6" hlink="hlink" folHlink="folHlink"/>
  <p:sldLayoutIdLst>
    <p:sldLayoutId id="2147483805" r:id="rId1"/>
    <p:sldLayoutId id="2147483807" r:id="rId2"/>
    <p:sldLayoutId id="2147483809" r:id="rId3"/>
    <p:sldLayoutId id="2147483811" r:id="rId4"/>
    <p:sldLayoutId id="2147483813" r:id="rId5"/>
    <p:sldLayoutId id="2147483849" r:id="rId6"/>
    <p:sldLayoutId id="2147483851" r:id="rId7"/>
    <p:sldLayoutId id="2147483817" r:id="rId8"/>
    <p:sldLayoutId id="2147483819" r:id="rId9"/>
    <p:sldLayoutId id="2147483815" r:id="rId10"/>
    <p:sldLayoutId id="2147483836" r:id="rId11"/>
    <p:sldLayoutId id="2147483890" r:id="rId12"/>
    <p:sldLayoutId id="2147483823" r:id="rId13"/>
    <p:sldLayoutId id="2147483833" r:id="rId14"/>
    <p:sldLayoutId id="2147483830" r:id="rId15"/>
    <p:sldLayoutId id="2147483831" r:id="rId16"/>
    <p:sldLayoutId id="2147483832" r:id="rId17"/>
    <p:sldLayoutId id="2147483820" r:id="rId18"/>
    <p:sldLayoutId id="2147483893" r:id="rId19"/>
  </p:sldLayoutIdLst>
  <p:hf hdr="0" dt="0"/>
  <p:txStyles>
    <p:titleStyle>
      <a:lvl1pPr marL="0" indent="0" algn="l" defTabSz="914354" rtl="0" eaLnBrk="1" latinLnBrk="0" hangingPunct="1">
        <a:lnSpc>
          <a:spcPct val="90000"/>
        </a:lnSpc>
        <a:spcBef>
          <a:spcPct val="0"/>
        </a:spcBef>
        <a:buNone/>
        <a:tabLst/>
        <a:defRPr sz="3600" b="1" i="0" kern="1200" spc="0" baseline="0">
          <a:solidFill>
            <a:schemeClr val="bg1"/>
          </a:solidFill>
          <a:latin typeface="+mj-lt"/>
          <a:ea typeface="Artifakt Legend" panose="020B0503050000020004" pitchFamily="34" charset="77"/>
          <a:cs typeface="+mj-cs"/>
        </a:defRPr>
      </a:lvl1pPr>
    </p:titleStyle>
    <p:bodyStyle>
      <a:lvl1pPr marL="228600" indent="-228600" algn="l" defTabSz="914354" rtl="0" eaLnBrk="1" latinLnBrk="0" hangingPunct="1">
        <a:lnSpc>
          <a:spcPct val="100000"/>
        </a:lnSpc>
        <a:spcBef>
          <a:spcPts val="600"/>
        </a:spcBef>
        <a:spcAft>
          <a:spcPts val="600"/>
        </a:spcAft>
        <a:buClr>
          <a:schemeClr val="bg1"/>
        </a:buClr>
        <a:buSzPct val="100000"/>
        <a:buFont typeface="Wingdings 2" panose="05020102010507070707" pitchFamily="18" charset="2"/>
        <a:buChar char=""/>
        <a:defRPr sz="2000" b="0" i="0" kern="1200">
          <a:solidFill>
            <a:schemeClr val="bg1"/>
          </a:solidFill>
          <a:latin typeface="Artifakt Element" panose="020B0503050000020004" pitchFamily="34" charset="77"/>
          <a:ea typeface="Artifakt Element Ofc" panose="020B0504010101010104" pitchFamily="34" charset="0"/>
          <a:cs typeface="+mn-cs"/>
        </a:defRPr>
      </a:lvl1pPr>
      <a:lvl2pPr marL="457200" indent="-228600" algn="l" defTabSz="914354" rtl="0" eaLnBrk="1" latinLnBrk="0" hangingPunct="1">
        <a:lnSpc>
          <a:spcPct val="100000"/>
        </a:lnSpc>
        <a:spcBef>
          <a:spcPts val="600"/>
        </a:spcBef>
        <a:spcAft>
          <a:spcPts val="600"/>
        </a:spcAft>
        <a:buClr>
          <a:schemeClr val="bg1"/>
        </a:buClr>
        <a:buFont typeface="Courier New" panose="02070309020205020404" pitchFamily="49" charset="0"/>
        <a:buChar char="o"/>
        <a:tabLst/>
        <a:defRPr sz="1800" b="0" i="0" kern="1200">
          <a:solidFill>
            <a:schemeClr val="bg1"/>
          </a:solidFill>
          <a:latin typeface="Artifakt Element" panose="020B0503050000020004" pitchFamily="34" charset="77"/>
          <a:ea typeface="Artifakt Element Ofc" panose="020B0504010101010104" pitchFamily="34" charset="0"/>
          <a:cs typeface="+mn-cs"/>
        </a:defRPr>
      </a:lvl2pPr>
      <a:lvl3pPr marL="685800" indent="-228600" algn="l" defTabSz="914354" rtl="0" eaLnBrk="1" latinLnBrk="0" hangingPunct="1">
        <a:lnSpc>
          <a:spcPct val="100000"/>
        </a:lnSpc>
        <a:spcBef>
          <a:spcPts val="600"/>
        </a:spcBef>
        <a:spcAft>
          <a:spcPts val="600"/>
        </a:spcAft>
        <a:buClr>
          <a:schemeClr val="bg1"/>
        </a:buClr>
        <a:buFont typeface="Wingdings 2" panose="05020102010507070707" pitchFamily="18" charset="2"/>
        <a:buChar char=""/>
        <a:tabLst/>
        <a:defRPr sz="1600" b="0" i="0" kern="1200">
          <a:solidFill>
            <a:schemeClr val="bg1"/>
          </a:solidFill>
          <a:latin typeface="Artifakt Element" panose="020B0503050000020004" pitchFamily="34" charset="77"/>
          <a:ea typeface="Artifakt Element Ofc" panose="020B0504010101010104" pitchFamily="34" charset="0"/>
          <a:cs typeface="+mn-cs"/>
        </a:defRPr>
      </a:lvl3pPr>
      <a:lvl4pPr marL="9144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4pPr>
      <a:lvl5pPr marL="1143000" indent="-228600" algn="l" defTabSz="914354" rtl="0" eaLnBrk="1" latinLnBrk="0" hangingPunct="1">
        <a:lnSpc>
          <a:spcPct val="100000"/>
        </a:lnSpc>
        <a:spcBef>
          <a:spcPts val="500"/>
        </a:spcBef>
        <a:spcAft>
          <a:spcPts val="600"/>
        </a:spcAft>
        <a:buClr>
          <a:schemeClr val="bg1"/>
        </a:buClr>
        <a:buFont typeface="Wingdings 2" panose="05020102010507070707" pitchFamily="18" charset="2"/>
        <a:buChar char=""/>
        <a:tabLst/>
        <a:defRPr sz="1400" b="0" i="0" kern="1200">
          <a:solidFill>
            <a:schemeClr val="bg1"/>
          </a:solidFill>
          <a:latin typeface="Artifakt Element" panose="020B0503050000020004" pitchFamily="34" charset="77"/>
          <a:ea typeface="Artifakt Element Ofc" panose="020B0504010101010104" pitchFamily="34" charset="0"/>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64" userDrawn="1">
          <p15:clr>
            <a:srgbClr val="A4A3A4"/>
          </p15:clr>
        </p15:guide>
        <p15:guide id="2" pos="7416" userDrawn="1">
          <p15:clr>
            <a:srgbClr val="A4A3A4"/>
          </p15:clr>
        </p15:guide>
        <p15:guide id="3" orient="horz" pos="264" userDrawn="1">
          <p15:clr>
            <a:srgbClr val="A4A3A4"/>
          </p15:clr>
        </p15:guide>
        <p15:guide id="4" orient="horz" pos="4032" userDrawn="1">
          <p15:clr>
            <a:srgbClr val="A4A3A4"/>
          </p15:clr>
        </p15:guide>
        <p15:guide id="5" orient="horz" pos="1032" userDrawn="1">
          <p15:clr>
            <a:srgbClr val="A4A3A4"/>
          </p15:clr>
        </p15:guide>
        <p15:guide id="6" orient="horz" pos="3240" userDrawn="1">
          <p15:clr>
            <a:srgbClr val="A4A3A4"/>
          </p15:clr>
        </p15:guide>
        <p15:guide id="7" orient="horz" pos="2160" userDrawn="1">
          <p15:clr>
            <a:srgbClr val="A4A3A4"/>
          </p15:clr>
        </p15:guide>
        <p15:guide id="8" pos="3840" userDrawn="1">
          <p15:clr>
            <a:srgbClr val="A4A3A4"/>
          </p15:clr>
        </p15:guide>
        <p15:guide id="9" pos="5760" userDrawn="1">
          <p15:clr>
            <a:srgbClr val="A4A3A4"/>
          </p15:clr>
        </p15:guide>
        <p15:guide id="10" pos="1920" userDrawn="1">
          <p15:clr>
            <a:srgbClr val="A4A3A4"/>
          </p15:clr>
        </p15:guide>
        <p15:guide id="11" orient="horz" pos="3768" userDrawn="1">
          <p15:clr>
            <a:srgbClr val="A4A3A4"/>
          </p15:clr>
        </p15:guide>
        <p15:guide id="12" orient="horz" pos="372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76DB525-4FCB-CD94-EF9D-CB44DEAB7D4E}"/>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00BFBC8-253B-118B-30B7-064CB5E3A0BC}"/>
              </a:ext>
            </a:extLst>
          </p:cNvPr>
          <p:cNvSpPr>
            <a:spLocks noGrp="1"/>
          </p:cNvSpPr>
          <p:nvPr>
            <p:ph sz="quarter" idx="52"/>
          </p:nvPr>
        </p:nvSpPr>
        <p:spPr>
          <a:xfrm>
            <a:off x="1181100" y="2192898"/>
            <a:ext cx="10058400" cy="2472203"/>
          </a:xfrm>
        </p:spPr>
        <p:txBody>
          <a:bodyPr/>
          <a:lstStyle/>
          <a:p>
            <a:pPr marL="0" indent="0" algn="ctr">
              <a:buNone/>
            </a:pPr>
            <a:r>
              <a:rPr lang="en-US" sz="5400" spc="100" dirty="0">
                <a:solidFill>
                  <a:schemeClr val="bg1"/>
                </a:solidFill>
                <a:latin typeface="Arial" panose="020B0604020202020204" pitchFamily="34" charset="0"/>
                <a:ea typeface="Artifakt Legend" panose="020B0503050000020004" pitchFamily="34" charset="77"/>
                <a:cs typeface="Arial" panose="020B0604020202020204" pitchFamily="34" charset="0"/>
              </a:rPr>
              <a:t>Learn Forma Build</a:t>
            </a:r>
          </a:p>
          <a:p>
            <a:pPr marL="0" indent="0" algn="ctr">
              <a:buNone/>
            </a:pPr>
            <a:r>
              <a:rPr lang="en-US" sz="5400" spc="100">
                <a:solidFill>
                  <a:schemeClr val="bg1"/>
                </a:solidFill>
                <a:latin typeface="Arial" panose="020B0604020202020204" pitchFamily="34" charset="0"/>
                <a:ea typeface="Artifakt Legend" panose="020B0503050000020004" pitchFamily="34" charset="77"/>
                <a:cs typeface="Arial" panose="020B0604020202020204" pitchFamily="34" charset="0"/>
              </a:rPr>
              <a:t>Lecture</a:t>
            </a:r>
            <a:endParaRPr lang="en-US" sz="5400" spc="100" dirty="0">
              <a:solidFill>
                <a:schemeClr val="bg1"/>
              </a:solidFill>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A5F199F6-6ED1-49FF-821E-102E9EC85DDF}"/>
              </a:ext>
            </a:extLst>
          </p:cNvPr>
          <p:cNvPicPr>
            <a:picLocks noChangeAspect="1"/>
          </p:cNvPicPr>
          <p:nvPr/>
        </p:nvPicPr>
        <p:blipFill>
          <a:blip r:embed="rId3"/>
          <a:srcRect r="79525"/>
          <a:stretch>
            <a:fillRect/>
          </a:stretch>
        </p:blipFill>
        <p:spPr>
          <a:xfrm>
            <a:off x="10362242" y="5300857"/>
            <a:ext cx="1206774" cy="994880"/>
          </a:xfrm>
          <a:prstGeom prst="rect">
            <a:avLst/>
          </a:prstGeom>
        </p:spPr>
      </p:pic>
    </p:spTree>
    <p:extLst>
      <p:ext uri="{BB962C8B-B14F-4D97-AF65-F5344CB8AC3E}">
        <p14:creationId xmlns:p14="http://schemas.microsoft.com/office/powerpoint/2010/main" val="3511371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2A40C-8423-664B-4577-73ED44848A1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6D141F7-4143-0ACF-0DAC-FEC4B0E8C95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Color code elements</a:t>
            </a:r>
          </a:p>
        </p:txBody>
      </p:sp>
      <p:sp>
        <p:nvSpPr>
          <p:cNvPr id="58" name="Content Placeholder 2">
            <a:extLst>
              <a:ext uri="{FF2B5EF4-FFF2-40B4-BE49-F238E27FC236}">
                <a16:creationId xmlns:a16="http://schemas.microsoft.com/office/drawing/2014/main" id="{5D832B86-9F92-009B-BB7B-F766148DE1A3}"/>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Assigning colors to model objects can make the model easier to read and understand, and fit for purpose depending on the task to be completed.</a:t>
            </a:r>
          </a:p>
          <a:p>
            <a:pPr>
              <a:spcBef>
                <a:spcPts val="2200"/>
              </a:spcBef>
            </a:pPr>
            <a:r>
              <a:rPr lang="en-US" sz="2000" kern="100" dirty="0">
                <a:latin typeface="Arial" panose="020B0604020202020204" pitchFamily="34" charset="0"/>
                <a:cs typeface="Arial" panose="020B0604020202020204" pitchFamily="34" charset="0"/>
              </a:rPr>
              <a:t>Coloring objects based on sequential fields such as object size, date, or weight, as well as based on property values and status, allows you to quickly and easily visualize and compare quantitative and qualitative data within the model. </a:t>
            </a:r>
          </a:p>
        </p:txBody>
      </p:sp>
      <p:pic>
        <p:nvPicPr>
          <p:cNvPr id="3" name="Picture 2">
            <a:extLst>
              <a:ext uri="{FF2B5EF4-FFF2-40B4-BE49-F238E27FC236}">
                <a16:creationId xmlns:a16="http://schemas.microsoft.com/office/drawing/2014/main" id="{8272FE78-F6CE-C0B7-41E4-38F4B3CC0824}"/>
              </a:ext>
            </a:extLst>
          </p:cNvPr>
          <p:cNvPicPr>
            <a:picLocks noChangeAspect="1"/>
          </p:cNvPicPr>
          <p:nvPr/>
        </p:nvPicPr>
        <p:blipFill>
          <a:blip r:embed="rId3"/>
          <a:stretch>
            <a:fillRect/>
          </a:stretch>
        </p:blipFill>
        <p:spPr>
          <a:xfrm>
            <a:off x="5238088" y="1542751"/>
            <a:ext cx="6705433" cy="3758120"/>
          </a:xfrm>
          <a:prstGeom prst="rect">
            <a:avLst/>
          </a:prstGeom>
        </p:spPr>
      </p:pic>
    </p:spTree>
    <p:extLst>
      <p:ext uri="{BB962C8B-B14F-4D97-AF65-F5344CB8AC3E}">
        <p14:creationId xmlns:p14="http://schemas.microsoft.com/office/powerpoint/2010/main" val="3012089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1DCDB-A9C7-C6F8-2F7A-A560E70F6BD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5A759A-A1DD-5875-EFBC-54E388699D0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2D and 3D views</a:t>
            </a:r>
          </a:p>
        </p:txBody>
      </p:sp>
      <p:sp>
        <p:nvSpPr>
          <p:cNvPr id="58" name="Content Placeholder 2">
            <a:extLst>
              <a:ext uri="{FF2B5EF4-FFF2-40B4-BE49-F238E27FC236}">
                <a16:creationId xmlns:a16="http://schemas.microsoft.com/office/drawing/2014/main" id="{290882B8-4B9B-FDBA-D398-78D28FBA8B71}"/>
              </a:ext>
            </a:extLst>
          </p:cNvPr>
          <p:cNvSpPr txBox="1">
            <a:spLocks/>
          </p:cNvSpPr>
          <p:nvPr/>
        </p:nvSpPr>
        <p:spPr>
          <a:xfrm>
            <a:off x="427934" y="1519559"/>
            <a:ext cx="4647649"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If the model uploaded from Revit contains sheets, you can navigate between 2D sheets and the 3D view using the Sheets &amp; Views window.</a:t>
            </a:r>
          </a:p>
        </p:txBody>
      </p:sp>
      <p:pic>
        <p:nvPicPr>
          <p:cNvPr id="2" name="Picture 1">
            <a:extLst>
              <a:ext uri="{FF2B5EF4-FFF2-40B4-BE49-F238E27FC236}">
                <a16:creationId xmlns:a16="http://schemas.microsoft.com/office/drawing/2014/main" id="{64DDB707-B829-2486-D06F-1AB3FDAD68E6}"/>
              </a:ext>
            </a:extLst>
          </p:cNvPr>
          <p:cNvPicPr>
            <a:picLocks noChangeAspect="1"/>
          </p:cNvPicPr>
          <p:nvPr/>
        </p:nvPicPr>
        <p:blipFill>
          <a:blip r:embed="rId3"/>
          <a:stretch>
            <a:fillRect/>
          </a:stretch>
        </p:blipFill>
        <p:spPr>
          <a:xfrm>
            <a:off x="6454291" y="1386915"/>
            <a:ext cx="3214286" cy="5338441"/>
          </a:xfrm>
          <a:prstGeom prst="rect">
            <a:avLst/>
          </a:prstGeom>
        </p:spPr>
      </p:pic>
    </p:spTree>
    <p:extLst>
      <p:ext uri="{BB962C8B-B14F-4D97-AF65-F5344CB8AC3E}">
        <p14:creationId xmlns:p14="http://schemas.microsoft.com/office/powerpoint/2010/main" val="2915017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5F1B8-F809-B474-1623-5730695878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577B109-BA23-3FB6-0465-B5B462B028D7}"/>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between levels</a:t>
            </a:r>
          </a:p>
        </p:txBody>
      </p:sp>
      <p:sp>
        <p:nvSpPr>
          <p:cNvPr id="58" name="Content Placeholder 2">
            <a:extLst>
              <a:ext uri="{FF2B5EF4-FFF2-40B4-BE49-F238E27FC236}">
                <a16:creationId xmlns:a16="http://schemas.microsoft.com/office/drawing/2014/main" id="{7F86C41A-B6A3-45BB-0BAF-6A0CDE9079A6}"/>
              </a:ext>
            </a:extLst>
          </p:cNvPr>
          <p:cNvSpPr txBox="1">
            <a:spLocks/>
          </p:cNvSpPr>
          <p:nvPr/>
        </p:nvSpPr>
        <p:spPr>
          <a:xfrm>
            <a:off x="427934" y="1519559"/>
            <a:ext cx="10346083"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Quickly crop the building in 3D by selecting a level in the left toolbar</a:t>
            </a:r>
          </a:p>
        </p:txBody>
      </p:sp>
      <p:pic>
        <p:nvPicPr>
          <p:cNvPr id="3" name="Picture 2">
            <a:extLst>
              <a:ext uri="{FF2B5EF4-FFF2-40B4-BE49-F238E27FC236}">
                <a16:creationId xmlns:a16="http://schemas.microsoft.com/office/drawing/2014/main" id="{1584426A-8EA6-710D-201B-7BE8960003DF}"/>
              </a:ext>
            </a:extLst>
          </p:cNvPr>
          <p:cNvPicPr>
            <a:picLocks noChangeAspect="1"/>
          </p:cNvPicPr>
          <p:nvPr/>
        </p:nvPicPr>
        <p:blipFill>
          <a:blip r:embed="rId3"/>
          <a:stretch>
            <a:fillRect/>
          </a:stretch>
        </p:blipFill>
        <p:spPr>
          <a:xfrm>
            <a:off x="2117035" y="2401611"/>
            <a:ext cx="7772400" cy="3751056"/>
          </a:xfrm>
          <a:prstGeom prst="rect">
            <a:avLst/>
          </a:prstGeom>
        </p:spPr>
      </p:pic>
    </p:spTree>
    <p:extLst>
      <p:ext uri="{BB962C8B-B14F-4D97-AF65-F5344CB8AC3E}">
        <p14:creationId xmlns:p14="http://schemas.microsoft.com/office/powerpoint/2010/main" val="1051710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2F31A-A775-7C8C-DABC-2260CAE9E15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B2D8893-F898-ACEA-FE85-F55CB7F75B2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2D sheets</a:t>
            </a:r>
          </a:p>
        </p:txBody>
      </p:sp>
      <p:sp>
        <p:nvSpPr>
          <p:cNvPr id="58" name="Content Placeholder 2">
            <a:extLst>
              <a:ext uri="{FF2B5EF4-FFF2-40B4-BE49-F238E27FC236}">
                <a16:creationId xmlns:a16="http://schemas.microsoft.com/office/drawing/2014/main" id="{DDA3B02A-5493-7091-57C1-6241D4A67A42}"/>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Sheets uploaded from Revit are smart: clicking any element gives you all the properties about it. You can also add markups and share them with the team.</a:t>
            </a:r>
          </a:p>
        </p:txBody>
      </p:sp>
      <p:pic>
        <p:nvPicPr>
          <p:cNvPr id="2" name="Picture 1">
            <a:extLst>
              <a:ext uri="{FF2B5EF4-FFF2-40B4-BE49-F238E27FC236}">
                <a16:creationId xmlns:a16="http://schemas.microsoft.com/office/drawing/2014/main" id="{C69689D7-87F7-3088-F135-667337EE0BDB}"/>
              </a:ext>
            </a:extLst>
          </p:cNvPr>
          <p:cNvPicPr>
            <a:picLocks noChangeAspect="1"/>
          </p:cNvPicPr>
          <p:nvPr/>
        </p:nvPicPr>
        <p:blipFill>
          <a:blip r:embed="rId3"/>
          <a:stretch>
            <a:fillRect/>
          </a:stretch>
        </p:blipFill>
        <p:spPr>
          <a:xfrm>
            <a:off x="2070639" y="2294308"/>
            <a:ext cx="7772400" cy="4389065"/>
          </a:xfrm>
          <a:prstGeom prst="rect">
            <a:avLst/>
          </a:prstGeom>
        </p:spPr>
      </p:pic>
    </p:spTree>
    <p:extLst>
      <p:ext uri="{BB962C8B-B14F-4D97-AF65-F5344CB8AC3E}">
        <p14:creationId xmlns:p14="http://schemas.microsoft.com/office/powerpoint/2010/main" val="3883426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C598-A562-AC31-FDC6-58497F2045A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525667D-DAD2-3664-FEA8-8A701AC37EC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Sheets in Build</a:t>
            </a:r>
          </a:p>
        </p:txBody>
      </p:sp>
      <p:sp>
        <p:nvSpPr>
          <p:cNvPr id="58" name="Content Placeholder 2">
            <a:extLst>
              <a:ext uri="{FF2B5EF4-FFF2-40B4-BE49-F238E27FC236}">
                <a16:creationId xmlns:a16="http://schemas.microsoft.com/office/drawing/2014/main" id="{B228AA79-304F-9EBF-4D1A-5454CBCA1E6A}"/>
              </a:ext>
            </a:extLst>
          </p:cNvPr>
          <p:cNvSpPr txBox="1">
            <a:spLocks/>
          </p:cNvSpPr>
          <p:nvPr/>
        </p:nvSpPr>
        <p:spPr>
          <a:xfrm>
            <a:off x="427934" y="1519558"/>
            <a:ext cx="56680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The Sheets tool in Forma Build allows you to upload and publish PDF and RVT files and publish individual sheets for use in the field. Once sheets are published, the entire project team whether in the office or the field can access and view those sheets either on web or the Forma mobile app.</a:t>
            </a:r>
          </a:p>
        </p:txBody>
      </p:sp>
      <p:pic>
        <p:nvPicPr>
          <p:cNvPr id="3" name="Picture 2">
            <a:extLst>
              <a:ext uri="{FF2B5EF4-FFF2-40B4-BE49-F238E27FC236}">
                <a16:creationId xmlns:a16="http://schemas.microsoft.com/office/drawing/2014/main" id="{C39E5BC2-3A5A-ADD6-3567-D49FFED62966}"/>
              </a:ext>
            </a:extLst>
          </p:cNvPr>
          <p:cNvPicPr>
            <a:picLocks noChangeAspect="1"/>
          </p:cNvPicPr>
          <p:nvPr/>
        </p:nvPicPr>
        <p:blipFill>
          <a:blip r:embed="rId3"/>
          <a:stretch>
            <a:fillRect/>
          </a:stretch>
        </p:blipFill>
        <p:spPr>
          <a:xfrm>
            <a:off x="6640513" y="1386915"/>
            <a:ext cx="4776788" cy="4653975"/>
          </a:xfrm>
          <a:prstGeom prst="rect">
            <a:avLst/>
          </a:prstGeom>
        </p:spPr>
      </p:pic>
    </p:spTree>
    <p:extLst>
      <p:ext uri="{BB962C8B-B14F-4D97-AF65-F5344CB8AC3E}">
        <p14:creationId xmlns:p14="http://schemas.microsoft.com/office/powerpoint/2010/main" val="2632721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F4851-C8A8-AD39-B70E-4ADB2936293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73338D2-57F6-2C8E-803B-53291A280C4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Specifications</a:t>
            </a:r>
          </a:p>
        </p:txBody>
      </p:sp>
      <p:sp>
        <p:nvSpPr>
          <p:cNvPr id="58" name="Content Placeholder 2">
            <a:extLst>
              <a:ext uri="{FF2B5EF4-FFF2-40B4-BE49-F238E27FC236}">
                <a16:creationId xmlns:a16="http://schemas.microsoft.com/office/drawing/2014/main" id="{C2EDCB16-6C9B-5E1A-5801-76E797C67916}"/>
              </a:ext>
            </a:extLst>
          </p:cNvPr>
          <p:cNvSpPr txBox="1">
            <a:spLocks/>
          </p:cNvSpPr>
          <p:nvPr/>
        </p:nvSpPr>
        <p:spPr>
          <a:xfrm>
            <a:off x="427934" y="1519558"/>
            <a:ext cx="56680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a:latin typeface="Arial" panose="020B0604020202020204" pitchFamily="34" charset="0"/>
                <a:cs typeface="Arial" panose="020B0604020202020204" pitchFamily="34" charset="0"/>
              </a:rPr>
              <a:t>During the specifications publishing process, the Optical Character Recognition (OCR) analyzes high-level specification information, and then breaks out specification documents into a structure by correlating section codes and descriptions.</a:t>
            </a:r>
          </a:p>
          <a:p>
            <a:pPr>
              <a:spcBef>
                <a:spcPts val="2200"/>
              </a:spcBef>
            </a:pPr>
            <a:r>
              <a:rPr lang="en-US" sz="2000" kern="100">
                <a:latin typeface="Arial" panose="020B0604020202020204" pitchFamily="34" charset="0"/>
                <a:cs typeface="Arial" panose="020B0604020202020204" pitchFamily="34" charset="0"/>
              </a:rPr>
              <a:t>Once section codes and descriptions have been extracted, specification sections can be added, modified, and organized during the review stage.</a:t>
            </a:r>
          </a:p>
          <a:p>
            <a:pPr>
              <a:spcBef>
                <a:spcPts val="2200"/>
              </a:spcBef>
            </a:pPr>
            <a:r>
              <a:rPr lang="en-US" sz="2000" kern="100">
                <a:latin typeface="Arial" panose="020B0604020202020204" pitchFamily="34" charset="0"/>
                <a:cs typeface="Arial" panose="020B0604020202020204" pitchFamily="34" charset="0"/>
              </a:rPr>
              <a:t>After publication, specifications can be accessed and viewed by all project members working both in the field and the office, either on web or the Autodesk Forma mobile app.</a:t>
            </a: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9840203-94CA-E73E-3E31-9FBE20DE82E8}"/>
              </a:ext>
            </a:extLst>
          </p:cNvPr>
          <p:cNvPicPr>
            <a:picLocks noChangeAspect="1"/>
          </p:cNvPicPr>
          <p:nvPr/>
        </p:nvPicPr>
        <p:blipFill>
          <a:blip r:embed="rId3"/>
          <a:stretch>
            <a:fillRect/>
          </a:stretch>
        </p:blipFill>
        <p:spPr>
          <a:xfrm>
            <a:off x="6239566" y="1519558"/>
            <a:ext cx="5524500" cy="4105782"/>
          </a:xfrm>
          <a:prstGeom prst="rect">
            <a:avLst/>
          </a:prstGeom>
        </p:spPr>
      </p:pic>
    </p:spTree>
    <p:extLst>
      <p:ext uri="{BB962C8B-B14F-4D97-AF65-F5344CB8AC3E}">
        <p14:creationId xmlns:p14="http://schemas.microsoft.com/office/powerpoint/2010/main" val="2245528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B6F99-26E6-00D7-54D8-EC77AE06B29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0F2D13-6901-8C19-BA92-A43444F32A8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Issues in Build</a:t>
            </a:r>
          </a:p>
        </p:txBody>
      </p:sp>
      <p:sp>
        <p:nvSpPr>
          <p:cNvPr id="58" name="Content Placeholder 2">
            <a:extLst>
              <a:ext uri="{FF2B5EF4-FFF2-40B4-BE49-F238E27FC236}">
                <a16:creationId xmlns:a16="http://schemas.microsoft.com/office/drawing/2014/main" id="{1595A09A-E27D-681B-E6D6-F27D2E872AA6}"/>
              </a:ext>
            </a:extLst>
          </p:cNvPr>
          <p:cNvSpPr txBox="1">
            <a:spLocks/>
          </p:cNvSpPr>
          <p:nvPr/>
        </p:nvSpPr>
        <p:spPr>
          <a:xfrm>
            <a:off x="427934" y="1519558"/>
            <a:ext cx="11353800"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kern="100" dirty="0">
                <a:latin typeface="Arial" panose="020B0604020202020204" pitchFamily="34" charset="0"/>
                <a:cs typeface="Arial" panose="020B0604020202020204" pitchFamily="34" charset="0"/>
              </a:rPr>
              <a:t>The Issues tool in Forma Build and allows you to track, manage, and communicate problems and areas for improvement across the construction lifecycle to prevent delays and deliver quality work. With Issues, you can reference data on sheets, forms, RFIs, and other items throughout the Autodesk Forma.</a:t>
            </a:r>
          </a:p>
        </p:txBody>
      </p:sp>
      <p:pic>
        <p:nvPicPr>
          <p:cNvPr id="3" name="Picture 2">
            <a:extLst>
              <a:ext uri="{FF2B5EF4-FFF2-40B4-BE49-F238E27FC236}">
                <a16:creationId xmlns:a16="http://schemas.microsoft.com/office/drawing/2014/main" id="{A01AF15E-7BCE-DB1A-AFC7-6FF696F80938}"/>
              </a:ext>
            </a:extLst>
          </p:cNvPr>
          <p:cNvPicPr>
            <a:picLocks noChangeAspect="1"/>
          </p:cNvPicPr>
          <p:nvPr/>
        </p:nvPicPr>
        <p:blipFill>
          <a:blip r:embed="rId3"/>
          <a:stretch>
            <a:fillRect/>
          </a:stretch>
        </p:blipFill>
        <p:spPr>
          <a:xfrm>
            <a:off x="986567" y="3225800"/>
            <a:ext cx="10218865" cy="2846027"/>
          </a:xfrm>
          <a:prstGeom prst="rect">
            <a:avLst/>
          </a:prstGeom>
        </p:spPr>
      </p:pic>
    </p:spTree>
    <p:extLst>
      <p:ext uri="{BB962C8B-B14F-4D97-AF65-F5344CB8AC3E}">
        <p14:creationId xmlns:p14="http://schemas.microsoft.com/office/powerpoint/2010/main" val="3666453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EF173-7D3A-AD9F-E0A9-D22B0C10039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1FE5169-C250-2E96-A020-806066F123D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Forms and forms templates</a:t>
            </a:r>
          </a:p>
        </p:txBody>
      </p:sp>
      <p:sp>
        <p:nvSpPr>
          <p:cNvPr id="58" name="Content Placeholder 2">
            <a:extLst>
              <a:ext uri="{FF2B5EF4-FFF2-40B4-BE49-F238E27FC236}">
                <a16:creationId xmlns:a16="http://schemas.microsoft.com/office/drawing/2014/main" id="{EA030642-BB9D-0A39-F8E4-550365D5A82D}"/>
              </a:ext>
            </a:extLst>
          </p:cNvPr>
          <p:cNvSpPr txBox="1">
            <a:spLocks/>
          </p:cNvSpPr>
          <p:nvPr/>
        </p:nvSpPr>
        <p:spPr>
          <a:xfrm>
            <a:off x="427934" y="1519558"/>
            <a:ext cx="11353800"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The Forms tool in Forma Build enables your team to fill out, review, and manage project forms. This tool provides a single secure point to coordinate data collection, photos, and follow-up documents.</a:t>
            </a:r>
          </a:p>
          <a:p>
            <a:pPr marL="0" indent="0">
              <a:spcBef>
                <a:spcPts val="2200"/>
              </a:spcBef>
              <a:buNone/>
            </a:pPr>
            <a:r>
              <a:rPr lang="en-US" sz="2000" dirty="0">
                <a:latin typeface="Arial" panose="020B0604020202020204" pitchFamily="34" charset="0"/>
                <a:cs typeface="Arial" panose="020B0604020202020204" pitchFamily="34" charset="0"/>
              </a:rPr>
              <a:t>Forma Build comes with a set of preconfigured form templates. However, you can also import templates or create a brand new template.</a:t>
            </a: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FC28035-8654-D556-8460-68588583C75C}"/>
              </a:ext>
            </a:extLst>
          </p:cNvPr>
          <p:cNvPicPr>
            <a:picLocks noChangeAspect="1"/>
          </p:cNvPicPr>
          <p:nvPr/>
        </p:nvPicPr>
        <p:blipFill>
          <a:blip r:embed="rId3"/>
          <a:stretch>
            <a:fillRect/>
          </a:stretch>
        </p:blipFill>
        <p:spPr>
          <a:xfrm>
            <a:off x="1257299" y="3632200"/>
            <a:ext cx="9899451" cy="2628900"/>
          </a:xfrm>
          <a:prstGeom prst="rect">
            <a:avLst/>
          </a:prstGeom>
        </p:spPr>
      </p:pic>
    </p:spTree>
    <p:extLst>
      <p:ext uri="{BB962C8B-B14F-4D97-AF65-F5344CB8AC3E}">
        <p14:creationId xmlns:p14="http://schemas.microsoft.com/office/powerpoint/2010/main" val="2142699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8A1B3-66EF-5A26-D754-F35FC3F9F75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7135F2-BF7A-C84E-4529-BB149E55DF1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Request for Information</a:t>
            </a:r>
          </a:p>
        </p:txBody>
      </p:sp>
      <p:sp>
        <p:nvSpPr>
          <p:cNvPr id="58" name="Content Placeholder 2">
            <a:extLst>
              <a:ext uri="{FF2B5EF4-FFF2-40B4-BE49-F238E27FC236}">
                <a16:creationId xmlns:a16="http://schemas.microsoft.com/office/drawing/2014/main" id="{E04EC02A-90CA-BE16-1D37-8174CD915D4A}"/>
              </a:ext>
            </a:extLst>
          </p:cNvPr>
          <p:cNvSpPr txBox="1">
            <a:spLocks/>
          </p:cNvSpPr>
          <p:nvPr/>
        </p:nvSpPr>
        <p:spPr>
          <a:xfrm>
            <a:off x="427934" y="1519558"/>
            <a:ext cx="50330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A Request for Information (RFI) is a formal process used to obtain clarification or additional information from architects, engineers, clients, or other stakeholders involved in a construction project. </a:t>
            </a:r>
          </a:p>
          <a:p>
            <a:pPr marL="0" indent="0">
              <a:spcBef>
                <a:spcPts val="2200"/>
              </a:spcBef>
              <a:buNone/>
            </a:pPr>
            <a:r>
              <a:rPr lang="en-US" sz="2000" dirty="0">
                <a:latin typeface="Arial" panose="020B0604020202020204" pitchFamily="34" charset="0"/>
                <a:cs typeface="Arial" panose="020B0604020202020204" pitchFamily="34" charset="0"/>
              </a:rPr>
              <a:t>The RFI tool in Forma Build helps teams manage these requests efficiently, ensuring work proceeds according to project specifications and plans. The tool is available both through web browsers and mobile devices.</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910D880-D973-11D9-7E3A-D7E5A331FD94}"/>
              </a:ext>
            </a:extLst>
          </p:cNvPr>
          <p:cNvPicPr>
            <a:picLocks noChangeAspect="1"/>
          </p:cNvPicPr>
          <p:nvPr/>
        </p:nvPicPr>
        <p:blipFill>
          <a:blip r:embed="rId3"/>
          <a:stretch>
            <a:fillRect/>
          </a:stretch>
        </p:blipFill>
        <p:spPr>
          <a:xfrm>
            <a:off x="6223000" y="1519558"/>
            <a:ext cx="5390737" cy="4004346"/>
          </a:xfrm>
          <a:prstGeom prst="rect">
            <a:avLst/>
          </a:prstGeom>
        </p:spPr>
      </p:pic>
    </p:spTree>
    <p:extLst>
      <p:ext uri="{BB962C8B-B14F-4D97-AF65-F5344CB8AC3E}">
        <p14:creationId xmlns:p14="http://schemas.microsoft.com/office/powerpoint/2010/main" val="1575743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4BF94-DE8D-406B-C596-01426B8084C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B885B92-C00E-8A70-CE24-E8169065D46E}"/>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Submittals</a:t>
            </a:r>
          </a:p>
        </p:txBody>
      </p:sp>
      <p:sp>
        <p:nvSpPr>
          <p:cNvPr id="58" name="Content Placeholder 2">
            <a:extLst>
              <a:ext uri="{FF2B5EF4-FFF2-40B4-BE49-F238E27FC236}">
                <a16:creationId xmlns:a16="http://schemas.microsoft.com/office/drawing/2014/main" id="{B38655D1-AD78-98CD-C6D7-31193872FC79}"/>
              </a:ext>
            </a:extLst>
          </p:cNvPr>
          <p:cNvSpPr txBox="1">
            <a:spLocks/>
          </p:cNvSpPr>
          <p:nvPr/>
        </p:nvSpPr>
        <p:spPr>
          <a:xfrm>
            <a:off x="427934" y="1519558"/>
            <a:ext cx="107734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Submittals are a formal process used to submit documents, materials, and equipment for approval from architects, engineers, clients, or other stakeholders involved in a construction project. </a:t>
            </a:r>
          </a:p>
          <a:p>
            <a:pPr marL="0" indent="0">
              <a:spcBef>
                <a:spcPts val="2200"/>
              </a:spcBef>
              <a:buNone/>
            </a:pPr>
            <a:r>
              <a:rPr lang="en-US" sz="2000" dirty="0">
                <a:latin typeface="Arial" panose="020B0604020202020204" pitchFamily="34" charset="0"/>
                <a:cs typeface="Arial" panose="020B0604020202020204" pitchFamily="34" charset="0"/>
              </a:rPr>
              <a:t>The Submittals tool in Forma Build helps teams ensure that materials and equipment utilized in projects adhere to specifications and requirements. The tool is available both through web browsers and mobile devices.</a:t>
            </a: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14A704FE-736F-C17A-CF5A-1195EC8F7F11}"/>
              </a:ext>
            </a:extLst>
          </p:cNvPr>
          <p:cNvPicPr>
            <a:picLocks noChangeAspect="1"/>
          </p:cNvPicPr>
          <p:nvPr/>
        </p:nvPicPr>
        <p:blipFill>
          <a:blip r:embed="rId3"/>
          <a:stretch>
            <a:fillRect/>
          </a:stretch>
        </p:blipFill>
        <p:spPr>
          <a:xfrm>
            <a:off x="1265439" y="3780032"/>
            <a:ext cx="9661121" cy="2654300"/>
          </a:xfrm>
          <a:prstGeom prst="rect">
            <a:avLst/>
          </a:prstGeom>
        </p:spPr>
      </p:pic>
    </p:spTree>
    <p:extLst>
      <p:ext uri="{BB962C8B-B14F-4D97-AF65-F5344CB8AC3E}">
        <p14:creationId xmlns:p14="http://schemas.microsoft.com/office/powerpoint/2010/main" val="38345343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CCA6A3-9FF7-B505-1D02-78AAA6692007}"/>
              </a:ext>
            </a:extLst>
          </p:cNvPr>
          <p:cNvSpPr>
            <a:spLocks noGrp="1"/>
          </p:cNvSpPr>
          <p:nvPr>
            <p:ph sz="quarter" idx="51"/>
          </p:nvPr>
        </p:nvSpPr>
        <p:spPr>
          <a:xfrm>
            <a:off x="430212" y="1541387"/>
            <a:ext cx="11353800" cy="4260850"/>
          </a:xfrm>
        </p:spPr>
        <p:txBody>
          <a:bodyPr vert="horz" lIns="0" tIns="0" rIns="0" bIns="0" rtlCol="0" anchor="t">
            <a:noAutofit/>
          </a:bodyPr>
          <a:lstStyle/>
          <a:p>
            <a:pPr marL="0" indent="0">
              <a:buNone/>
            </a:pPr>
            <a:r>
              <a:rPr lang="en-US" dirty="0">
                <a:latin typeface="Arial" panose="020B0604020202020204" pitchFamily="34" charset="0"/>
                <a:ea typeface="Artifakt Element"/>
                <a:cs typeface="Arial" panose="020B0604020202020204" pitchFamily="34" charset="0"/>
              </a:rPr>
              <a:t>After completing this course, you’ll be able to:</a:t>
            </a:r>
          </a:p>
          <a:p>
            <a:pPr lvl="0" fontAlgn="base"/>
            <a:r>
              <a:rPr lang="en-US" dirty="0">
                <a:latin typeface="Arial" panose="020B0604020202020204" pitchFamily="34" charset="0"/>
                <a:cs typeface="Arial" panose="020B0604020202020204" pitchFamily="34" charset="0"/>
              </a:rPr>
              <a:t>Access and navigate project information in Forma Data Management.</a:t>
            </a:r>
          </a:p>
          <a:p>
            <a:pPr lvl="0" fontAlgn="base"/>
            <a:r>
              <a:rPr lang="en-US" dirty="0">
                <a:latin typeface="Arial" panose="020B0604020202020204" pitchFamily="34" charset="0"/>
                <a:cs typeface="Arial" panose="020B0604020202020204" pitchFamily="34" charset="0"/>
              </a:rPr>
              <a:t>Work with drawings, models, and specifications in Forma Build.</a:t>
            </a:r>
          </a:p>
          <a:p>
            <a:pPr lvl="0" fontAlgn="base"/>
            <a:r>
              <a:rPr lang="en-US" dirty="0">
                <a:latin typeface="Arial" panose="020B0604020202020204" pitchFamily="34" charset="0"/>
                <a:cs typeface="Arial" panose="020B0604020202020204" pitchFamily="34" charset="0"/>
              </a:rPr>
              <a:t>Create and track Issues for project coordination.</a:t>
            </a:r>
          </a:p>
          <a:p>
            <a:pPr lvl="0" fontAlgn="base"/>
            <a:r>
              <a:rPr lang="en-US" dirty="0">
                <a:latin typeface="Arial" panose="020B0604020202020204" pitchFamily="34" charset="0"/>
                <a:cs typeface="Arial" panose="020B0604020202020204" pitchFamily="34" charset="0"/>
              </a:rPr>
              <a:t>Process RFIs, submittals, meetings, correspondence, assets, and forms.</a:t>
            </a:r>
          </a:p>
          <a:p>
            <a:pPr lvl="0" fontAlgn="base"/>
            <a:r>
              <a:rPr lang="en-US" dirty="0">
                <a:latin typeface="Arial" panose="020B0604020202020204" pitchFamily="34" charset="0"/>
                <a:cs typeface="Arial" panose="020B0604020202020204" pitchFamily="34" charset="0"/>
              </a:rPr>
              <a:t>Set up and manage project budgets in Cost Management.</a:t>
            </a:r>
          </a:p>
          <a:p>
            <a:pPr lvl="0" fontAlgn="base"/>
            <a:r>
              <a:rPr lang="en-US" dirty="0">
                <a:latin typeface="Arial" panose="020B0604020202020204" pitchFamily="34" charset="0"/>
                <a:cs typeface="Arial" panose="020B0604020202020204" pitchFamily="34" charset="0"/>
              </a:rPr>
              <a:t>Monitor payment applications and forecast project costs.</a:t>
            </a:r>
          </a:p>
          <a:p>
            <a:pPr marL="0" lvl="0" indent="0">
              <a:buNone/>
            </a:pPr>
            <a:endParaRPr lang="en-US"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0D2012F7-E679-8B67-9B0D-680D810F04A6}"/>
              </a:ext>
            </a:extLst>
          </p:cNvPr>
          <p:cNvSpPr>
            <a:spLocks noGrp="1"/>
          </p:cNvSpPr>
          <p:nvPr>
            <p:ph type="title"/>
          </p:nvPr>
        </p:nvSpPr>
        <p:spPr/>
        <p:txBody>
          <a:bodyPr/>
          <a:lstStyle/>
          <a:p>
            <a:r>
              <a:rPr lang="en-US" dirty="0">
                <a:latin typeface="Arial" panose="020B0604020202020204" pitchFamily="34" charset="0"/>
                <a:ea typeface="+mj-lt"/>
                <a:cs typeface="Arial" panose="020B0604020202020204" pitchFamily="34" charset="0"/>
              </a:rPr>
              <a:t>Learning objectives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8123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68494-9E47-BA5E-85E7-1166FBD3A77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36B4751-4AA1-921A-2B55-A0D4DC2AC82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Meetings</a:t>
            </a:r>
          </a:p>
        </p:txBody>
      </p:sp>
      <p:sp>
        <p:nvSpPr>
          <p:cNvPr id="58" name="Content Placeholder 2">
            <a:extLst>
              <a:ext uri="{FF2B5EF4-FFF2-40B4-BE49-F238E27FC236}">
                <a16:creationId xmlns:a16="http://schemas.microsoft.com/office/drawing/2014/main" id="{FC5BDEE6-8566-792E-61F1-10B21FD61157}"/>
              </a:ext>
            </a:extLst>
          </p:cNvPr>
          <p:cNvSpPr txBox="1">
            <a:spLocks/>
          </p:cNvSpPr>
          <p:nvPr/>
        </p:nvSpPr>
        <p:spPr>
          <a:xfrm>
            <a:off x="427934" y="1519558"/>
            <a:ext cx="5270500"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Follow these steps to run effective project meetings:</a:t>
            </a:r>
          </a:p>
          <a:p>
            <a:pPr lvl="1">
              <a:spcBef>
                <a:spcPts val="1000"/>
              </a:spcBef>
              <a:buFont typeface="+mj-lt"/>
              <a:buAutoNum type="arabicPeriod"/>
            </a:pPr>
            <a:r>
              <a:rPr lang="en-US" sz="2000" dirty="0">
                <a:latin typeface="Arial" panose="020B0604020202020204" pitchFamily="34" charset="0"/>
                <a:cs typeface="Arial" panose="020B0604020202020204" pitchFamily="34" charset="0"/>
              </a:rPr>
              <a:t>Plan Your Meeting - Create meetings and set up details. Add video conference links, invite people, and attach references. You can also create from templates.</a:t>
            </a:r>
          </a:p>
          <a:p>
            <a:pPr lvl="1">
              <a:spcBef>
                <a:spcPts val="1000"/>
              </a:spcBef>
              <a:buFont typeface="+mj-lt"/>
              <a:buAutoNum type="arabicPeriod"/>
            </a:pPr>
            <a:r>
              <a:rPr lang="en-US" sz="2000" dirty="0">
                <a:latin typeface="Arial" panose="020B0604020202020204" pitchFamily="34" charset="0"/>
                <a:cs typeface="Arial" panose="020B0604020202020204" pitchFamily="34" charset="0"/>
              </a:rPr>
              <a:t>Conduct Your Meeting - Record attendance and take notes during meetings.</a:t>
            </a:r>
          </a:p>
          <a:p>
            <a:pPr lvl="1">
              <a:spcBef>
                <a:spcPts val="1000"/>
              </a:spcBef>
              <a:buFont typeface="+mj-lt"/>
              <a:buAutoNum type="arabicPeriod"/>
            </a:pPr>
            <a:r>
              <a:rPr lang="en-US" sz="2000" dirty="0">
                <a:latin typeface="Arial" panose="020B0604020202020204" pitchFamily="34" charset="0"/>
                <a:cs typeface="Arial" panose="020B0604020202020204" pitchFamily="34" charset="0"/>
              </a:rPr>
              <a:t>Follow Up - Finalize meeting minutes and create follow-up meetings. You can share or export meeting records.</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936FF7F-9130-CAF2-B14C-070E04E3A798}"/>
              </a:ext>
            </a:extLst>
          </p:cNvPr>
          <p:cNvPicPr>
            <a:picLocks noChangeAspect="1"/>
          </p:cNvPicPr>
          <p:nvPr/>
        </p:nvPicPr>
        <p:blipFill>
          <a:blip r:embed="rId3"/>
          <a:stretch>
            <a:fillRect/>
          </a:stretch>
        </p:blipFill>
        <p:spPr>
          <a:xfrm>
            <a:off x="6493566" y="1386915"/>
            <a:ext cx="5270500" cy="4799154"/>
          </a:xfrm>
          <a:prstGeom prst="rect">
            <a:avLst/>
          </a:prstGeom>
        </p:spPr>
      </p:pic>
    </p:spTree>
    <p:extLst>
      <p:ext uri="{BB962C8B-B14F-4D97-AF65-F5344CB8AC3E}">
        <p14:creationId xmlns:p14="http://schemas.microsoft.com/office/powerpoint/2010/main" val="36795044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16327-7964-73BE-940F-B1B67772134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ABA0AD8-F42A-266C-F052-8225D5823D02}"/>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Correspondence</a:t>
            </a:r>
          </a:p>
        </p:txBody>
      </p:sp>
      <p:sp>
        <p:nvSpPr>
          <p:cNvPr id="58" name="Content Placeholder 2">
            <a:extLst>
              <a:ext uri="{FF2B5EF4-FFF2-40B4-BE49-F238E27FC236}">
                <a16:creationId xmlns:a16="http://schemas.microsoft.com/office/drawing/2014/main" id="{1BCECFCC-D238-2AE1-2C1F-129EAEA13BEC}"/>
              </a:ext>
            </a:extLst>
          </p:cNvPr>
          <p:cNvSpPr txBox="1">
            <a:spLocks/>
          </p:cNvSpPr>
          <p:nvPr/>
        </p:nvSpPr>
        <p:spPr>
          <a:xfrm>
            <a:off x="427934" y="1519558"/>
            <a:ext cx="10871842"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The Correspondence tool in Build lets you create and manage communication between teams and with project stakeholders. Keep internal and external correspondence in one place for a single, centralized source of truth for the project.</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769F51A-FE4C-ED69-373E-069F59A0079A}"/>
              </a:ext>
            </a:extLst>
          </p:cNvPr>
          <p:cNvPicPr>
            <a:picLocks noChangeAspect="1"/>
          </p:cNvPicPr>
          <p:nvPr/>
        </p:nvPicPr>
        <p:blipFill>
          <a:blip r:embed="rId3"/>
          <a:stretch>
            <a:fillRect/>
          </a:stretch>
        </p:blipFill>
        <p:spPr>
          <a:xfrm>
            <a:off x="990600" y="2959734"/>
            <a:ext cx="10309176" cy="2221866"/>
          </a:xfrm>
          <a:prstGeom prst="rect">
            <a:avLst/>
          </a:prstGeom>
        </p:spPr>
      </p:pic>
    </p:spTree>
    <p:extLst>
      <p:ext uri="{BB962C8B-B14F-4D97-AF65-F5344CB8AC3E}">
        <p14:creationId xmlns:p14="http://schemas.microsoft.com/office/powerpoint/2010/main" val="16814600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4F53-387F-C7C7-D10E-7DE0A6FD75A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9C10CE-DB6D-4D01-D1D8-0F8991E75D0D}"/>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Schedule</a:t>
            </a:r>
          </a:p>
        </p:txBody>
      </p:sp>
      <p:sp>
        <p:nvSpPr>
          <p:cNvPr id="58" name="Content Placeholder 2">
            <a:extLst>
              <a:ext uri="{FF2B5EF4-FFF2-40B4-BE49-F238E27FC236}">
                <a16:creationId xmlns:a16="http://schemas.microsoft.com/office/drawing/2014/main" id="{E41BF39C-C3B3-B3E6-D906-0AAF61CFFAE9}"/>
              </a:ext>
            </a:extLst>
          </p:cNvPr>
          <p:cNvSpPr txBox="1">
            <a:spLocks/>
          </p:cNvSpPr>
          <p:nvPr/>
        </p:nvSpPr>
        <p:spPr>
          <a:xfrm>
            <a:off x="427934" y="1519558"/>
            <a:ext cx="34709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The Schedule tool enables importing schedules from third party tools. Once imported, schedules can be easily viewed, shared, and collaborated on. </a:t>
            </a:r>
          </a:p>
          <a:p>
            <a:pPr marL="0" indent="0">
              <a:spcBef>
                <a:spcPts val="2200"/>
              </a:spcBef>
              <a:buNone/>
            </a:pPr>
            <a:r>
              <a:rPr lang="en-US" sz="2000" dirty="0">
                <a:latin typeface="Arial" panose="020B0604020202020204" pitchFamily="34" charset="0"/>
                <a:cs typeface="Arial" panose="020B0604020202020204" pitchFamily="34" charset="0"/>
              </a:rPr>
              <a:t>The Gantt chart view provides a visual representation of the schedule. Each schedule activity can be linked to relevant objects across the platform. </a:t>
            </a: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CAC3792-2BD5-AAC2-CAEE-47F3ACD09BAA}"/>
              </a:ext>
            </a:extLst>
          </p:cNvPr>
          <p:cNvPicPr>
            <a:picLocks noChangeAspect="1"/>
          </p:cNvPicPr>
          <p:nvPr/>
        </p:nvPicPr>
        <p:blipFill>
          <a:blip r:embed="rId3"/>
          <a:stretch>
            <a:fillRect/>
          </a:stretch>
        </p:blipFill>
        <p:spPr>
          <a:xfrm>
            <a:off x="4165600" y="1386915"/>
            <a:ext cx="7772400" cy="3993702"/>
          </a:xfrm>
          <a:prstGeom prst="rect">
            <a:avLst/>
          </a:prstGeom>
        </p:spPr>
      </p:pic>
    </p:spTree>
    <p:extLst>
      <p:ext uri="{BB962C8B-B14F-4D97-AF65-F5344CB8AC3E}">
        <p14:creationId xmlns:p14="http://schemas.microsoft.com/office/powerpoint/2010/main" val="28493975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C27D9-6082-8377-943C-7CBC8F7A6FA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5ABADC-0027-2A96-800F-81B28BD3011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Assets</a:t>
            </a:r>
          </a:p>
        </p:txBody>
      </p:sp>
      <p:sp>
        <p:nvSpPr>
          <p:cNvPr id="58" name="Content Placeholder 2">
            <a:extLst>
              <a:ext uri="{FF2B5EF4-FFF2-40B4-BE49-F238E27FC236}">
                <a16:creationId xmlns:a16="http://schemas.microsoft.com/office/drawing/2014/main" id="{E6CC6066-BD1D-1717-159E-FA66642E8EAC}"/>
              </a:ext>
            </a:extLst>
          </p:cNvPr>
          <p:cNvSpPr txBox="1">
            <a:spLocks/>
          </p:cNvSpPr>
          <p:nvPr/>
        </p:nvSpPr>
        <p:spPr>
          <a:xfrm>
            <a:off x="419100" y="1386915"/>
            <a:ext cx="5248966" cy="4119241"/>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An asset can be any component of the construction process. </a:t>
            </a:r>
            <a:r>
              <a:rPr lang="en-US" sz="2000" kern="100" dirty="0">
                <a:latin typeface="Arial" panose="020B0604020202020204" pitchFamily="34" charset="0"/>
                <a:cs typeface="Arial" panose="020B0604020202020204" pitchFamily="34" charset="0"/>
              </a:rPr>
              <a:t>With the Assets tool, you can:</a:t>
            </a:r>
          </a:p>
          <a:p>
            <a:pPr lvl="1">
              <a:spcBef>
                <a:spcPts val="400"/>
              </a:spcBef>
              <a:buFont typeface="Arial" panose="020B0604020202020204" pitchFamily="34" charset="0"/>
              <a:buChar char="•"/>
            </a:pPr>
            <a:r>
              <a:rPr lang="en-US" sz="1800" dirty="0">
                <a:latin typeface="Arial" panose="020B0604020202020204" pitchFamily="34" charset="0"/>
                <a:cs typeface="Arial" panose="020B0604020202020204" pitchFamily="34" charset="0"/>
              </a:rPr>
              <a:t>Assign statuses and visualize asset progress on multiple mediums including PDFs and 3D models.</a:t>
            </a:r>
          </a:p>
          <a:p>
            <a:pPr lvl="1">
              <a:spcBef>
                <a:spcPts val="400"/>
              </a:spcBef>
              <a:buFont typeface="Arial" panose="020B0604020202020204" pitchFamily="34" charset="0"/>
              <a:buChar char="•"/>
            </a:pPr>
            <a:r>
              <a:rPr lang="en-US" sz="1800" dirty="0">
                <a:latin typeface="Arial" panose="020B0604020202020204" pitchFamily="34" charset="0"/>
                <a:cs typeface="Arial" panose="020B0604020202020204" pitchFamily="34" charset="0"/>
              </a:rPr>
              <a:t>Use a mobile device to scan barcodes, QR codes, or NFC tags on equipment to access and edit equipment information, track installation, or perform quality and commissioning workflows.</a:t>
            </a:r>
          </a:p>
          <a:p>
            <a:pPr lvl="1">
              <a:spcBef>
                <a:spcPts val="400"/>
              </a:spcBef>
              <a:buFont typeface="Arial" panose="020B0604020202020204" pitchFamily="34" charset="0"/>
              <a:buChar char="•"/>
            </a:pPr>
            <a:r>
              <a:rPr lang="en-US" sz="1800" dirty="0">
                <a:latin typeface="Arial" panose="020B0604020202020204" pitchFamily="34" charset="0"/>
                <a:cs typeface="Arial" panose="020B0604020202020204" pitchFamily="34" charset="0"/>
              </a:rPr>
              <a:t>Connect assets to other project items such as files, forms, and issues to access relevant project data in one central location. This can be especially useful for handover and referencing checklists, manuals, specifications, and more, to close out the asset.</a:t>
            </a:r>
          </a:p>
          <a:p>
            <a:pPr>
              <a:spcBef>
                <a:spcPts val="22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998136FB-336A-61E4-DE3B-8E7726653A07}"/>
              </a:ext>
            </a:extLst>
          </p:cNvPr>
          <p:cNvPicPr>
            <a:picLocks noChangeAspect="1"/>
          </p:cNvPicPr>
          <p:nvPr/>
        </p:nvPicPr>
        <p:blipFill>
          <a:blip r:embed="rId3"/>
          <a:srcRect r="29739"/>
          <a:stretch>
            <a:fillRect/>
          </a:stretch>
        </p:blipFill>
        <p:spPr>
          <a:xfrm>
            <a:off x="5927992" y="1386915"/>
            <a:ext cx="5844908" cy="4119240"/>
          </a:xfrm>
          <a:prstGeom prst="rect">
            <a:avLst/>
          </a:prstGeom>
        </p:spPr>
      </p:pic>
    </p:spTree>
    <p:extLst>
      <p:ext uri="{BB962C8B-B14F-4D97-AF65-F5344CB8AC3E}">
        <p14:creationId xmlns:p14="http://schemas.microsoft.com/office/powerpoint/2010/main" val="36450692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0A231-023D-324C-B7DA-C67B1F2358A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D4735E8-FC95-23B4-8120-7EA70064524A}"/>
              </a:ext>
            </a:extLst>
          </p:cNvPr>
          <p:cNvSpPr>
            <a:spLocks noGrp="1"/>
          </p:cNvSpPr>
          <p:nvPr>
            <p:ph type="title"/>
          </p:nvPr>
        </p:nvSpPr>
        <p:spPr>
          <a:xfrm>
            <a:off x="491320" y="487681"/>
            <a:ext cx="11209360" cy="443198"/>
          </a:xfrm>
        </p:spPr>
        <p:txBody>
          <a:bodyPr/>
          <a:lstStyle/>
          <a:p>
            <a:r>
              <a:rPr lang="en-US" dirty="0">
                <a:latin typeface="Arial" panose="020B0604020202020204" pitchFamily="34" charset="0"/>
                <a:cs typeface="Arial" panose="020B0604020202020204" pitchFamily="34" charset="0"/>
              </a:rPr>
              <a:t>Cost control with Cost Management</a:t>
            </a:r>
          </a:p>
        </p:txBody>
      </p:sp>
      <p:sp>
        <p:nvSpPr>
          <p:cNvPr id="58" name="Content Placeholder 2">
            <a:extLst>
              <a:ext uri="{FF2B5EF4-FFF2-40B4-BE49-F238E27FC236}">
                <a16:creationId xmlns:a16="http://schemas.microsoft.com/office/drawing/2014/main" id="{796339F9-D40A-DBF1-8BFA-B2BF10564DAF}"/>
              </a:ext>
            </a:extLst>
          </p:cNvPr>
          <p:cNvSpPr txBox="1">
            <a:spLocks/>
          </p:cNvSpPr>
          <p:nvPr/>
        </p:nvSpPr>
        <p:spPr>
          <a:xfrm>
            <a:off x="427934" y="1519559"/>
            <a:ext cx="3820681" cy="502872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Cost Management centralizes project budgeting, contracts, and financial change control in a cloud environment. </a:t>
            </a:r>
          </a:p>
          <a:p>
            <a:pPr marL="0" indent="0">
              <a:buNone/>
            </a:pPr>
            <a:r>
              <a:rPr lang="en-US" sz="2000" dirty="0">
                <a:latin typeface="Arial" panose="020B0604020202020204" pitchFamily="34" charset="0"/>
                <a:cs typeface="Arial" panose="020B0604020202020204" pitchFamily="34" charset="0"/>
              </a:rPr>
              <a:t>You can set up budgets, manage committed costs, track actual costs, and monitor forecasted costs. </a:t>
            </a:r>
            <a:endParaRPr lang="en-US" sz="2000" dirty="0"/>
          </a:p>
        </p:txBody>
      </p:sp>
      <p:pic>
        <p:nvPicPr>
          <p:cNvPr id="2" name="Picture 1">
            <a:extLst>
              <a:ext uri="{FF2B5EF4-FFF2-40B4-BE49-F238E27FC236}">
                <a16:creationId xmlns:a16="http://schemas.microsoft.com/office/drawing/2014/main" id="{259554EC-4260-4820-8F2C-A5AB018F93A8}"/>
              </a:ext>
            </a:extLst>
          </p:cNvPr>
          <p:cNvPicPr>
            <a:picLocks noChangeAspect="1"/>
          </p:cNvPicPr>
          <p:nvPr/>
        </p:nvPicPr>
        <p:blipFill>
          <a:blip r:embed="rId3"/>
          <a:stretch>
            <a:fillRect/>
          </a:stretch>
        </p:blipFill>
        <p:spPr>
          <a:xfrm>
            <a:off x="4903293" y="1431909"/>
            <a:ext cx="6860774" cy="3586140"/>
          </a:xfrm>
          <a:prstGeom prst="rect">
            <a:avLst/>
          </a:prstGeom>
        </p:spPr>
      </p:pic>
    </p:spTree>
    <p:extLst>
      <p:ext uri="{BB962C8B-B14F-4D97-AF65-F5344CB8AC3E}">
        <p14:creationId xmlns:p14="http://schemas.microsoft.com/office/powerpoint/2010/main" val="3803468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1D6B2-D4A3-59A5-F0D3-255DA50757A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7053CD4-5678-7613-1CDF-2567AB655A84}"/>
              </a:ext>
            </a:extLst>
          </p:cNvPr>
          <p:cNvSpPr>
            <a:spLocks noGrp="1"/>
          </p:cNvSpPr>
          <p:nvPr>
            <p:ph type="title"/>
          </p:nvPr>
        </p:nvSpPr>
        <p:spPr>
          <a:xfrm>
            <a:off x="491320" y="487681"/>
            <a:ext cx="11209360" cy="443198"/>
          </a:xfrm>
        </p:spPr>
        <p:txBody>
          <a:bodyPr/>
          <a:lstStyle/>
          <a:p>
            <a:r>
              <a:rPr lang="en-US" dirty="0">
                <a:latin typeface="Arial" panose="020B0604020202020204" pitchFamily="34" charset="0"/>
                <a:cs typeface="Arial" panose="020B0604020202020204" pitchFamily="34" charset="0"/>
              </a:rPr>
              <a:t>Manage committed costs</a:t>
            </a:r>
          </a:p>
        </p:txBody>
      </p:sp>
      <p:sp>
        <p:nvSpPr>
          <p:cNvPr id="58" name="Content Placeholder 2">
            <a:extLst>
              <a:ext uri="{FF2B5EF4-FFF2-40B4-BE49-F238E27FC236}">
                <a16:creationId xmlns:a16="http://schemas.microsoft.com/office/drawing/2014/main" id="{371EEFB1-C501-9C2F-43E5-BC05216E8CCB}"/>
              </a:ext>
            </a:extLst>
          </p:cNvPr>
          <p:cNvSpPr txBox="1">
            <a:spLocks/>
          </p:cNvSpPr>
          <p:nvPr/>
        </p:nvSpPr>
        <p:spPr>
          <a:xfrm>
            <a:off x="427935" y="1519559"/>
            <a:ext cx="3353652" cy="502872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In Cost Management, you can use the Cost tool to create contracts with subcontractors.</a:t>
            </a:r>
          </a:p>
          <a:p>
            <a:pPr marL="0" indent="0">
              <a:spcBef>
                <a:spcPts val="2200"/>
              </a:spcBef>
              <a:buNone/>
            </a:pPr>
            <a:r>
              <a:rPr lang="en-US" sz="2000" dirty="0">
                <a:latin typeface="Arial" panose="020B0604020202020204" pitchFamily="34" charset="0"/>
                <a:cs typeface="Arial" panose="020B0604020202020204" pitchFamily="34" charset="0"/>
              </a:rPr>
              <a:t>These contracts and purchase orders reflect in the committed costs columns.</a:t>
            </a:r>
          </a:p>
        </p:txBody>
      </p:sp>
      <p:pic>
        <p:nvPicPr>
          <p:cNvPr id="2" name="Picture 1">
            <a:extLst>
              <a:ext uri="{FF2B5EF4-FFF2-40B4-BE49-F238E27FC236}">
                <a16:creationId xmlns:a16="http://schemas.microsoft.com/office/drawing/2014/main" id="{877DCB21-FA1D-5835-2FC8-5375C1B045D3}"/>
              </a:ext>
            </a:extLst>
          </p:cNvPr>
          <p:cNvPicPr>
            <a:picLocks noChangeAspect="1"/>
          </p:cNvPicPr>
          <p:nvPr/>
        </p:nvPicPr>
        <p:blipFill>
          <a:blip r:embed="rId3"/>
          <a:stretch>
            <a:fillRect/>
          </a:stretch>
        </p:blipFill>
        <p:spPr>
          <a:xfrm>
            <a:off x="4112217" y="1508422"/>
            <a:ext cx="7772400" cy="4205182"/>
          </a:xfrm>
          <a:prstGeom prst="rect">
            <a:avLst/>
          </a:prstGeom>
        </p:spPr>
      </p:pic>
    </p:spTree>
    <p:extLst>
      <p:ext uri="{BB962C8B-B14F-4D97-AF65-F5344CB8AC3E}">
        <p14:creationId xmlns:p14="http://schemas.microsoft.com/office/powerpoint/2010/main" val="30823082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F6AA7-20A8-7968-B2DB-3008E7FB515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A39CAB8-DF1A-0694-15AB-F7BDF6DC7228}"/>
              </a:ext>
            </a:extLst>
          </p:cNvPr>
          <p:cNvSpPr>
            <a:spLocks noGrp="1"/>
          </p:cNvSpPr>
          <p:nvPr>
            <p:ph type="title"/>
          </p:nvPr>
        </p:nvSpPr>
        <p:spPr>
          <a:xfrm>
            <a:off x="491320" y="487681"/>
            <a:ext cx="11209360" cy="443198"/>
          </a:xfrm>
        </p:spPr>
        <p:txBody>
          <a:bodyPr/>
          <a:lstStyle/>
          <a:p>
            <a:r>
              <a:rPr lang="en-US" dirty="0">
                <a:latin typeface="Arial" panose="020B0604020202020204" pitchFamily="34" charset="0"/>
                <a:cs typeface="Arial" panose="020B0604020202020204" pitchFamily="34" charset="0"/>
              </a:rPr>
              <a:t>Manage payment applications</a:t>
            </a:r>
          </a:p>
        </p:txBody>
      </p:sp>
      <p:sp>
        <p:nvSpPr>
          <p:cNvPr id="58" name="Content Placeholder 2">
            <a:extLst>
              <a:ext uri="{FF2B5EF4-FFF2-40B4-BE49-F238E27FC236}">
                <a16:creationId xmlns:a16="http://schemas.microsoft.com/office/drawing/2014/main" id="{8D8C6FFE-CF64-0ED0-C04C-8DDBE147F72A}"/>
              </a:ext>
            </a:extLst>
          </p:cNvPr>
          <p:cNvSpPr txBox="1">
            <a:spLocks/>
          </p:cNvSpPr>
          <p:nvPr/>
        </p:nvSpPr>
        <p:spPr>
          <a:xfrm>
            <a:off x="427933" y="1519559"/>
            <a:ext cx="11054940" cy="502872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dirty="0">
                <a:latin typeface="Arial" panose="020B0604020202020204" pitchFamily="34" charset="0"/>
                <a:cs typeface="Arial" panose="020B0604020202020204" pitchFamily="34" charset="0"/>
              </a:rPr>
              <a:t>A Budget Payment Application is part of the main contract. It is used for the contractor to get paid by the owner. This is known as an upstream payment.</a:t>
            </a:r>
          </a:p>
          <a:p>
            <a:pPr>
              <a:spcBef>
                <a:spcPts val="2200"/>
              </a:spcBef>
            </a:pPr>
            <a:r>
              <a:rPr lang="en-US" sz="2000" dirty="0">
                <a:latin typeface="Arial" panose="020B0604020202020204" pitchFamily="34" charset="0"/>
                <a:cs typeface="Arial" panose="020B0604020202020204" pitchFamily="34" charset="0"/>
              </a:rPr>
              <a:t>A Cost Payment Application is part of the contract with subcontractors. It is used for the contractor to pay subcontractors. This is known as downstream payment.  </a:t>
            </a:r>
          </a:p>
          <a:p>
            <a:pPr marL="0" indent="0">
              <a:spcBef>
                <a:spcPts val="2200"/>
              </a:spcBef>
              <a:buNone/>
            </a:pPr>
            <a:endParaRPr lang="en-US" sz="20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3396851-2BE3-1C36-9EC1-40E12CE16C63}"/>
              </a:ext>
            </a:extLst>
          </p:cNvPr>
          <p:cNvPicPr>
            <a:picLocks noChangeAspect="1"/>
          </p:cNvPicPr>
          <p:nvPr/>
        </p:nvPicPr>
        <p:blipFill>
          <a:blip r:embed="rId3"/>
          <a:stretch>
            <a:fillRect/>
          </a:stretch>
        </p:blipFill>
        <p:spPr>
          <a:xfrm>
            <a:off x="2461591" y="3309035"/>
            <a:ext cx="7772400" cy="3548966"/>
          </a:xfrm>
          <a:prstGeom prst="rect">
            <a:avLst/>
          </a:prstGeom>
        </p:spPr>
      </p:pic>
    </p:spTree>
    <p:extLst>
      <p:ext uri="{BB962C8B-B14F-4D97-AF65-F5344CB8AC3E}">
        <p14:creationId xmlns:p14="http://schemas.microsoft.com/office/powerpoint/2010/main" val="2899470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9C2DB2-1B7F-EBEE-AD75-0D8130504CF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4E8AB12-ABB1-B7C4-DFDF-7C773CD1264D}"/>
              </a:ext>
            </a:extLst>
          </p:cNvPr>
          <p:cNvSpPr>
            <a:spLocks noGrp="1"/>
          </p:cNvSpPr>
          <p:nvPr>
            <p:ph type="title"/>
          </p:nvPr>
        </p:nvSpPr>
        <p:spPr>
          <a:xfrm>
            <a:off x="491320" y="487681"/>
            <a:ext cx="11209360" cy="443198"/>
          </a:xfrm>
        </p:spPr>
        <p:txBody>
          <a:bodyPr/>
          <a:lstStyle/>
          <a:p>
            <a:r>
              <a:rPr lang="en-US" dirty="0">
                <a:latin typeface="Arial" panose="020B0604020202020204" pitchFamily="34" charset="0"/>
                <a:cs typeface="Arial" panose="020B0604020202020204" pitchFamily="34" charset="0"/>
              </a:rPr>
              <a:t>Forecast project costs</a:t>
            </a:r>
          </a:p>
        </p:txBody>
      </p:sp>
      <p:sp>
        <p:nvSpPr>
          <p:cNvPr id="58" name="Content Placeholder 2">
            <a:extLst>
              <a:ext uri="{FF2B5EF4-FFF2-40B4-BE49-F238E27FC236}">
                <a16:creationId xmlns:a16="http://schemas.microsoft.com/office/drawing/2014/main" id="{DB651CED-4829-39FC-624B-D1008EC84CCD}"/>
              </a:ext>
            </a:extLst>
          </p:cNvPr>
          <p:cNvSpPr txBox="1">
            <a:spLocks/>
          </p:cNvSpPr>
          <p:nvPr/>
        </p:nvSpPr>
        <p:spPr>
          <a:xfrm>
            <a:off x="427933" y="1519559"/>
            <a:ext cx="11272747" cy="502872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1867" dirty="0">
                <a:latin typeface="Arial" panose="020B0604020202020204" pitchFamily="34" charset="0"/>
                <a:cs typeface="Arial" panose="020B0604020202020204" pitchFamily="34" charset="0"/>
              </a:rPr>
              <a:t>Forecast projects future costs based on current commitments, pending changes, and expected trends.</a:t>
            </a:r>
            <a:r>
              <a:rPr lang="en-US" sz="1600" dirty="0">
                <a:latin typeface="Arial" panose="020B0604020202020204" pitchFamily="34" charset="0"/>
                <a:cs typeface="Arial" panose="020B0604020202020204" pitchFamily="34" charset="0"/>
              </a:rPr>
              <a:t> </a:t>
            </a:r>
          </a:p>
          <a:p>
            <a:pPr>
              <a:spcBef>
                <a:spcPts val="2200"/>
              </a:spcBef>
            </a:pPr>
            <a:r>
              <a:rPr lang="en-US" sz="1867" dirty="0">
                <a:latin typeface="Arial" panose="020B0604020202020204" pitchFamily="34" charset="0"/>
                <a:cs typeface="Arial" panose="020B0604020202020204" pitchFamily="34" charset="0"/>
              </a:rPr>
              <a:t>As the project progresses, more activities are happening, which means more cost payment applications are paid to subcontractors, and more budget payment applications are submitted to the owner. </a:t>
            </a:r>
          </a:p>
          <a:p>
            <a:pPr>
              <a:spcBef>
                <a:spcPts val="2200"/>
              </a:spcBef>
            </a:pPr>
            <a:r>
              <a:rPr lang="en-US" sz="1867" dirty="0">
                <a:latin typeface="Arial" panose="020B0604020202020204" pitchFamily="34" charset="0"/>
                <a:cs typeface="Arial" panose="020B0604020202020204" pitchFamily="34" charset="0"/>
              </a:rPr>
              <a:t>These payment applications might include changes compared to the original budget and schedule. That’s why forecast costs are an essential part of any cost control system to make sure your project stays within budget and on time.</a:t>
            </a:r>
          </a:p>
          <a:p>
            <a:pPr>
              <a:spcBef>
                <a:spcPts val="2200"/>
              </a:spcBef>
            </a:pPr>
            <a:endParaRPr lang="en-US" sz="16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D365C90-06B5-1AA6-AF21-F90212D6F67C}"/>
              </a:ext>
            </a:extLst>
          </p:cNvPr>
          <p:cNvPicPr>
            <a:picLocks noChangeAspect="1"/>
          </p:cNvPicPr>
          <p:nvPr/>
        </p:nvPicPr>
        <p:blipFill>
          <a:blip r:embed="rId3"/>
          <a:stretch>
            <a:fillRect/>
          </a:stretch>
        </p:blipFill>
        <p:spPr>
          <a:xfrm>
            <a:off x="772500" y="4223837"/>
            <a:ext cx="10647000" cy="2324447"/>
          </a:xfrm>
          <a:prstGeom prst="rect">
            <a:avLst/>
          </a:prstGeom>
        </p:spPr>
      </p:pic>
    </p:spTree>
    <p:extLst>
      <p:ext uri="{BB962C8B-B14F-4D97-AF65-F5344CB8AC3E}">
        <p14:creationId xmlns:p14="http://schemas.microsoft.com/office/powerpoint/2010/main" val="3772030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AF962-7B0C-F2B0-DD2D-F196D478E3D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6B06B2F-1A39-B56D-5E7E-375E13BFCDEB}"/>
              </a:ext>
            </a:extLst>
          </p:cNvPr>
          <p:cNvSpPr>
            <a:spLocks noGrp="1"/>
          </p:cNvSpPr>
          <p:nvPr>
            <p:ph type="title"/>
          </p:nvPr>
        </p:nvSpPr>
        <p:spPr>
          <a:xfrm>
            <a:off x="491320" y="487681"/>
            <a:ext cx="11209360" cy="443198"/>
          </a:xfrm>
        </p:spPr>
        <p:txBody>
          <a:bodyPr/>
          <a:lstStyle/>
          <a:p>
            <a:r>
              <a:rPr lang="en-US" dirty="0">
                <a:latin typeface="Arial" panose="020B0604020202020204" pitchFamily="34" charset="0"/>
                <a:cs typeface="Arial" panose="020B0604020202020204" pitchFamily="34" charset="0"/>
              </a:rPr>
              <a:t>Create change orders</a:t>
            </a:r>
          </a:p>
        </p:txBody>
      </p:sp>
      <p:sp>
        <p:nvSpPr>
          <p:cNvPr id="58" name="Content Placeholder 2">
            <a:extLst>
              <a:ext uri="{FF2B5EF4-FFF2-40B4-BE49-F238E27FC236}">
                <a16:creationId xmlns:a16="http://schemas.microsoft.com/office/drawing/2014/main" id="{CE6D3912-F342-211E-612B-9B375498D19C}"/>
              </a:ext>
            </a:extLst>
          </p:cNvPr>
          <p:cNvSpPr txBox="1">
            <a:spLocks/>
          </p:cNvSpPr>
          <p:nvPr/>
        </p:nvSpPr>
        <p:spPr>
          <a:xfrm>
            <a:off x="427934" y="1519559"/>
            <a:ext cx="5004678" cy="5028725"/>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spcBef>
                <a:spcPts val="2200"/>
              </a:spcBef>
              <a:buNone/>
            </a:pPr>
            <a:r>
              <a:rPr lang="en-US" sz="2000" dirty="0">
                <a:latin typeface="Arial" panose="020B0604020202020204" pitchFamily="34" charset="0"/>
                <a:cs typeface="Arial" panose="020B0604020202020204" pitchFamily="34" charset="0"/>
              </a:rPr>
              <a:t>Simplify the process of overseeing change orders in construction projects using the Cost Management's Change Order tool. This tool offers efficient tracking of change orders through the approval process, providing insights into cost item impacts and historical reference points.</a:t>
            </a:r>
          </a:p>
          <a:p>
            <a:pPr>
              <a:spcBef>
                <a:spcPts val="2200"/>
              </a:spcBef>
            </a:pPr>
            <a:endParaRPr lang="en-US" sz="2000" dirty="0">
              <a:latin typeface="Arial" panose="020B0604020202020204" pitchFamily="34" charset="0"/>
              <a:cs typeface="Arial" panose="020B0604020202020204" pitchFamily="34" charset="0"/>
            </a:endParaRPr>
          </a:p>
          <a:p>
            <a:pPr lvl="1">
              <a:spcBef>
                <a:spcPts val="400"/>
              </a:spcBef>
              <a:buFont typeface="Arial" panose="020B0604020202020204" pitchFamily="34" charset="0"/>
              <a:buChar char="•"/>
            </a:pPr>
            <a:r>
              <a:rPr lang="en-US" sz="2000" dirty="0">
                <a:latin typeface="Arial" panose="020B0604020202020204" pitchFamily="34" charset="0"/>
                <a:cs typeface="Arial" panose="020B0604020202020204" pitchFamily="34" charset="0"/>
              </a:rPr>
              <a:t>PCO: Potential Change Order</a:t>
            </a:r>
          </a:p>
          <a:p>
            <a:pPr lvl="1">
              <a:spcBef>
                <a:spcPts val="400"/>
              </a:spcBef>
              <a:buFont typeface="Arial" panose="020B0604020202020204" pitchFamily="34" charset="0"/>
              <a:buChar char="•"/>
            </a:pPr>
            <a:r>
              <a:rPr lang="en-US" sz="2000" dirty="0">
                <a:latin typeface="Arial" panose="020B0604020202020204" pitchFamily="34" charset="0"/>
                <a:cs typeface="Arial" panose="020B0604020202020204" pitchFamily="34" charset="0"/>
              </a:rPr>
              <a:t>RFQ: Request for Quotation</a:t>
            </a:r>
          </a:p>
          <a:p>
            <a:pPr lvl="1">
              <a:spcBef>
                <a:spcPts val="400"/>
              </a:spcBef>
              <a:buFont typeface="Arial" panose="020B0604020202020204" pitchFamily="34" charset="0"/>
              <a:buChar char="•"/>
            </a:pPr>
            <a:r>
              <a:rPr lang="en-US" sz="2000" dirty="0">
                <a:latin typeface="Arial" panose="020B0604020202020204" pitchFamily="34" charset="0"/>
                <a:cs typeface="Arial" panose="020B0604020202020204" pitchFamily="34" charset="0"/>
              </a:rPr>
              <a:t>COR: Change Order Request</a:t>
            </a:r>
          </a:p>
          <a:p>
            <a:pPr lvl="1">
              <a:spcBef>
                <a:spcPts val="400"/>
              </a:spcBef>
              <a:buFont typeface="Arial" panose="020B0604020202020204" pitchFamily="34" charset="0"/>
              <a:buChar char="•"/>
            </a:pPr>
            <a:r>
              <a:rPr lang="en-US" sz="2000" dirty="0">
                <a:latin typeface="Arial" panose="020B0604020202020204" pitchFamily="34" charset="0"/>
                <a:cs typeface="Arial" panose="020B0604020202020204" pitchFamily="34" charset="0"/>
              </a:rPr>
              <a:t>OCO: Owner Change Order</a:t>
            </a:r>
          </a:p>
          <a:p>
            <a:pPr lvl="1">
              <a:spcBef>
                <a:spcPts val="400"/>
              </a:spcBef>
              <a:buFont typeface="Arial" panose="020B0604020202020204" pitchFamily="34" charset="0"/>
              <a:buChar char="•"/>
            </a:pPr>
            <a:r>
              <a:rPr lang="en-US" sz="2000" dirty="0">
                <a:latin typeface="Arial" panose="020B0604020202020204" pitchFamily="34" charset="0"/>
                <a:cs typeface="Arial" panose="020B0604020202020204" pitchFamily="34" charset="0"/>
              </a:rPr>
              <a:t>SCO: Subcontractor Change Order</a:t>
            </a:r>
          </a:p>
        </p:txBody>
      </p:sp>
      <p:pic>
        <p:nvPicPr>
          <p:cNvPr id="2" name="Picture 1">
            <a:extLst>
              <a:ext uri="{FF2B5EF4-FFF2-40B4-BE49-F238E27FC236}">
                <a16:creationId xmlns:a16="http://schemas.microsoft.com/office/drawing/2014/main" id="{9462E9C2-DA52-91BE-B303-B5001D88C8E4}"/>
              </a:ext>
            </a:extLst>
          </p:cNvPr>
          <p:cNvPicPr>
            <a:picLocks noChangeAspect="1"/>
          </p:cNvPicPr>
          <p:nvPr/>
        </p:nvPicPr>
        <p:blipFill>
          <a:blip r:embed="rId3"/>
          <a:stretch>
            <a:fillRect/>
          </a:stretch>
        </p:blipFill>
        <p:spPr>
          <a:xfrm>
            <a:off x="6091646" y="1297033"/>
            <a:ext cx="5384800" cy="4838700"/>
          </a:xfrm>
          <a:prstGeom prst="rect">
            <a:avLst/>
          </a:prstGeom>
        </p:spPr>
      </p:pic>
    </p:spTree>
    <p:extLst>
      <p:ext uri="{BB962C8B-B14F-4D97-AF65-F5344CB8AC3E}">
        <p14:creationId xmlns:p14="http://schemas.microsoft.com/office/powerpoint/2010/main" val="199610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A026ADE6-05AE-175D-2488-A463C8C1D47A}"/>
              </a:ext>
            </a:extLst>
          </p:cNvPr>
          <p:cNvPicPr>
            <a:picLocks noGrp="1" noChangeAspect="1"/>
          </p:cNvPicPr>
          <p:nvPr>
            <p:ph type="pic" sz="quarter" idx="11"/>
          </p:nvPr>
        </p:nvPicPr>
        <p:blipFill>
          <a:blip r:embed="rId2"/>
          <a:srcRect/>
          <a:stretch>
            <a:fillRect/>
          </a:stretch>
        </p:blipFill>
        <p:spPr>
          <a:xfrm>
            <a:off x="20" y="10"/>
            <a:ext cx="12191980" cy="6857990"/>
          </a:xfrm>
          <a:prstGeom prst="rect">
            <a:avLst/>
          </a:prstGeom>
          <a:noFill/>
        </p:spPr>
      </p:pic>
      <p:sp>
        <p:nvSpPr>
          <p:cNvPr id="6" name="Slide Number Placeholder 5" hidden="1">
            <a:extLst>
              <a:ext uri="{FF2B5EF4-FFF2-40B4-BE49-F238E27FC236}">
                <a16:creationId xmlns:a16="http://schemas.microsoft.com/office/drawing/2014/main" id="{195D3C6E-F171-7833-F726-FD7B7BF32C8D}"/>
              </a:ext>
            </a:extLst>
          </p:cNvPr>
          <p:cNvSpPr>
            <a:spLocks noGrp="1"/>
          </p:cNvSpPr>
          <p:nvPr>
            <p:ph type="sldNum" sz="quarter" idx="4294967295"/>
          </p:nvPr>
        </p:nvSpPr>
        <p:spPr>
          <a:xfrm>
            <a:off x="9043733" y="6421359"/>
            <a:ext cx="2740279" cy="254983"/>
          </a:xfrm>
        </p:spPr>
        <p:txBody>
          <a:bodyPr/>
          <a:lstStyle/>
          <a:p>
            <a:pPr>
              <a:spcAft>
                <a:spcPts val="600"/>
              </a:spcAft>
            </a:pPr>
            <a:fld id="{D425CD52-4183-C145-916A-AE90310D9D4E}" type="slidenum">
              <a:rPr lang="en-US" smtClean="0"/>
              <a:pPr>
                <a:spcAft>
                  <a:spcPts val="600"/>
                </a:spcAft>
              </a:pPr>
              <a:t>29</a:t>
            </a:fld>
            <a:endParaRPr lang="en-US"/>
          </a:p>
        </p:txBody>
      </p:sp>
    </p:spTree>
    <p:extLst>
      <p:ext uri="{BB962C8B-B14F-4D97-AF65-F5344CB8AC3E}">
        <p14:creationId xmlns:p14="http://schemas.microsoft.com/office/powerpoint/2010/main" val="61318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F2BF8-0486-672E-379F-359832FC1AE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800062-1D3E-D69A-AF0D-67B7036520E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Join a project on Autodesk Forma for Construction</a:t>
            </a:r>
          </a:p>
        </p:txBody>
      </p:sp>
      <p:sp>
        <p:nvSpPr>
          <p:cNvPr id="58" name="Content Placeholder 2">
            <a:extLst>
              <a:ext uri="{FF2B5EF4-FFF2-40B4-BE49-F238E27FC236}">
                <a16:creationId xmlns:a16="http://schemas.microsoft.com/office/drawing/2014/main" id="{1F57624B-DA6C-DA08-28E8-A6DC81C205C1}"/>
              </a:ext>
            </a:extLst>
          </p:cNvPr>
          <p:cNvSpPr txBox="1">
            <a:spLocks/>
          </p:cNvSpPr>
          <p:nvPr/>
        </p:nvSpPr>
        <p:spPr>
          <a:xfrm>
            <a:off x="427934" y="1519559"/>
            <a:ext cx="641140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2200"/>
              </a:spcBef>
            </a:pPr>
            <a:r>
              <a:rPr lang="en-US" sz="2000" kern="100" dirty="0">
                <a:latin typeface="Arial" panose="020B0604020202020204" pitchFamily="34" charset="0"/>
                <a:cs typeface="Arial" panose="020B0604020202020204" pitchFamily="34" charset="0"/>
              </a:rPr>
              <a:t>Students will receive an invitation email from Autodesk Forma to join the project.</a:t>
            </a:r>
          </a:p>
          <a:p>
            <a:pPr>
              <a:spcBef>
                <a:spcPts val="2200"/>
              </a:spcBef>
            </a:pPr>
            <a:r>
              <a:rPr lang="en-US" sz="2000" kern="100" dirty="0">
                <a:latin typeface="Arial" panose="020B0604020202020204" pitchFamily="34" charset="0"/>
                <a:cs typeface="Arial" panose="020B0604020202020204" pitchFamily="34" charset="0"/>
              </a:rPr>
              <a:t>To login to Autodesk Forma for Construction, use your credentials at </a:t>
            </a:r>
            <a:r>
              <a:rPr lang="en-US" sz="2000" kern="100" dirty="0" err="1">
                <a:latin typeface="Arial" panose="020B0604020202020204" pitchFamily="34" charset="0"/>
                <a:cs typeface="Arial" panose="020B0604020202020204" pitchFamily="34" charset="0"/>
              </a:rPr>
              <a:t>acc.autodesk.com</a:t>
            </a:r>
            <a:r>
              <a:rPr lang="en-US" sz="2000" kern="100" dirty="0">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EBC2DB66-2D7A-C80C-3FA9-545FA22ECCD2}"/>
              </a:ext>
            </a:extLst>
          </p:cNvPr>
          <p:cNvPicPr>
            <a:picLocks noChangeAspect="1"/>
          </p:cNvPicPr>
          <p:nvPr/>
        </p:nvPicPr>
        <p:blipFill>
          <a:blip r:embed="rId3"/>
          <a:stretch>
            <a:fillRect/>
          </a:stretch>
        </p:blipFill>
        <p:spPr>
          <a:xfrm>
            <a:off x="7091258" y="1519559"/>
            <a:ext cx="4681642" cy="4236098"/>
          </a:xfrm>
          <a:prstGeom prst="rect">
            <a:avLst/>
          </a:prstGeom>
        </p:spPr>
      </p:pic>
    </p:spTree>
    <p:extLst>
      <p:ext uri="{BB962C8B-B14F-4D97-AF65-F5344CB8AC3E}">
        <p14:creationId xmlns:p14="http://schemas.microsoft.com/office/powerpoint/2010/main" val="3605063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424C1-8965-5E77-70D0-988A794990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C48FDE3-38B5-4251-78B3-03A875C7D99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Forma Data Management</a:t>
            </a:r>
          </a:p>
        </p:txBody>
      </p:sp>
      <p:sp>
        <p:nvSpPr>
          <p:cNvPr id="58" name="Content Placeholder 2">
            <a:extLst>
              <a:ext uri="{FF2B5EF4-FFF2-40B4-BE49-F238E27FC236}">
                <a16:creationId xmlns:a16="http://schemas.microsoft.com/office/drawing/2014/main" id="{C457A07B-8A9D-4DDC-1769-E76D5126F17D}"/>
              </a:ext>
            </a:extLst>
          </p:cNvPr>
          <p:cNvSpPr txBox="1">
            <a:spLocks/>
          </p:cNvSpPr>
          <p:nvPr/>
        </p:nvSpPr>
        <p:spPr>
          <a:xfrm>
            <a:off x="427934" y="1519559"/>
            <a:ext cx="11336132" cy="963247"/>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With Forma Data Management, you can organize your files and folder for use throughout your project. You can distribute files to the field, publish sheets, conduct file reviews, create transmittals, and track file issues.</a:t>
            </a:r>
          </a:p>
        </p:txBody>
      </p:sp>
      <p:pic>
        <p:nvPicPr>
          <p:cNvPr id="2" name="Picture 1">
            <a:extLst>
              <a:ext uri="{FF2B5EF4-FFF2-40B4-BE49-F238E27FC236}">
                <a16:creationId xmlns:a16="http://schemas.microsoft.com/office/drawing/2014/main" id="{81F3D5E9-1587-B375-25FB-E69282F59C8B}"/>
              </a:ext>
            </a:extLst>
          </p:cNvPr>
          <p:cNvPicPr>
            <a:picLocks noChangeAspect="1"/>
          </p:cNvPicPr>
          <p:nvPr/>
        </p:nvPicPr>
        <p:blipFill>
          <a:blip r:embed="rId3"/>
          <a:stretch>
            <a:fillRect/>
          </a:stretch>
        </p:blipFill>
        <p:spPr>
          <a:xfrm>
            <a:off x="2447967" y="2618979"/>
            <a:ext cx="7772400" cy="4093648"/>
          </a:xfrm>
          <a:prstGeom prst="rect">
            <a:avLst/>
          </a:prstGeom>
        </p:spPr>
      </p:pic>
    </p:spTree>
    <p:extLst>
      <p:ext uri="{BB962C8B-B14F-4D97-AF65-F5344CB8AC3E}">
        <p14:creationId xmlns:p14="http://schemas.microsoft.com/office/powerpoint/2010/main" val="158648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8B86A-F81D-D01A-DCEF-05989AD81D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E1A7887-7D86-4169-E891-0D764C395DBA}"/>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Folder permissions</a:t>
            </a:r>
          </a:p>
        </p:txBody>
      </p:sp>
      <p:sp>
        <p:nvSpPr>
          <p:cNvPr id="58" name="Content Placeholder 2">
            <a:extLst>
              <a:ext uri="{FF2B5EF4-FFF2-40B4-BE49-F238E27FC236}">
                <a16:creationId xmlns:a16="http://schemas.microsoft.com/office/drawing/2014/main" id="{4550D955-57BE-26C5-4441-F3E92498C3B7}"/>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a:spcBef>
                <a:spcPts val="1200"/>
              </a:spcBef>
            </a:pPr>
            <a:r>
              <a:rPr lang="en-US" sz="2000" kern="100" dirty="0">
                <a:latin typeface="Arial" panose="020B0604020202020204" pitchFamily="34" charset="0"/>
                <a:cs typeface="Arial" panose="020B0604020202020204" pitchFamily="34" charset="0"/>
              </a:rPr>
              <a:t>Folder permissions can be used to control access to files and the actions that members can take with the files.</a:t>
            </a:r>
          </a:p>
          <a:p>
            <a:pPr>
              <a:spcBef>
                <a:spcPts val="1200"/>
              </a:spcBef>
            </a:pPr>
            <a:r>
              <a:rPr lang="en-US" sz="2000" kern="100" dirty="0">
                <a:latin typeface="Arial" panose="020B0604020202020204" pitchFamily="34" charset="0"/>
                <a:cs typeface="Arial" panose="020B0604020202020204" pitchFamily="34" charset="0"/>
              </a:rPr>
              <a:t>Subfolders automatically inherit the permission level of the parent folder; however, they can be changed later. If changed, subfolder permissions must </a:t>
            </a:r>
            <a:r>
              <a:rPr lang="en-US" sz="2000" kern="100">
                <a:latin typeface="Arial" panose="020B0604020202020204" pitchFamily="34" charset="0"/>
                <a:cs typeface="Arial" panose="020B0604020202020204" pitchFamily="34" charset="0"/>
              </a:rPr>
              <a:t>either match </a:t>
            </a:r>
            <a:r>
              <a:rPr lang="en-US" sz="2000" kern="100" dirty="0">
                <a:latin typeface="Arial" panose="020B0604020202020204" pitchFamily="34" charset="0"/>
                <a:cs typeface="Arial" panose="020B0604020202020204" pitchFamily="34" charset="0"/>
              </a:rPr>
              <a:t>or have a greater permission level of the parent folder.</a:t>
            </a:r>
          </a:p>
          <a:p>
            <a:pPr>
              <a:spcBef>
                <a:spcPts val="1200"/>
              </a:spcBef>
            </a:pPr>
            <a:endParaRPr lang="en-US" sz="2000" kern="1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72E0B21-887E-1D80-80D4-F9D79F3BF1F0}"/>
              </a:ext>
            </a:extLst>
          </p:cNvPr>
          <p:cNvPicPr>
            <a:picLocks noChangeAspect="1"/>
          </p:cNvPicPr>
          <p:nvPr/>
        </p:nvPicPr>
        <p:blipFill>
          <a:blip r:embed="rId3"/>
          <a:stretch>
            <a:fillRect/>
          </a:stretch>
        </p:blipFill>
        <p:spPr>
          <a:xfrm>
            <a:off x="5301047" y="1519559"/>
            <a:ext cx="6664411" cy="4046249"/>
          </a:xfrm>
          <a:prstGeom prst="rect">
            <a:avLst/>
          </a:prstGeom>
        </p:spPr>
      </p:pic>
    </p:spTree>
    <p:extLst>
      <p:ext uri="{BB962C8B-B14F-4D97-AF65-F5344CB8AC3E}">
        <p14:creationId xmlns:p14="http://schemas.microsoft.com/office/powerpoint/2010/main" val="6534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1B8BB-D839-7142-7A9B-C0BAE548A33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C37B2A-58DB-C177-D94F-9E5047A7E0E8}"/>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Navigate 3D models</a:t>
            </a:r>
          </a:p>
        </p:txBody>
      </p:sp>
      <p:sp>
        <p:nvSpPr>
          <p:cNvPr id="58" name="Content Placeholder 2">
            <a:extLst>
              <a:ext uri="{FF2B5EF4-FFF2-40B4-BE49-F238E27FC236}">
                <a16:creationId xmlns:a16="http://schemas.microsoft.com/office/drawing/2014/main" id="{066927A8-6179-588A-B78E-0CF810925EF1}"/>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viewing toolbar provides various tools for you to navigate your file content. The toolbar is on the bottom of the viewer. You can orbit, pan, zoom window, and view the model from a first-person view.</a:t>
            </a:r>
          </a:p>
          <a:p>
            <a:pPr marL="0" indent="0">
              <a:buNone/>
            </a:pPr>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62ECE09-FD43-D115-FAD8-2517F7A7C9B0}"/>
              </a:ext>
            </a:extLst>
          </p:cNvPr>
          <p:cNvPicPr>
            <a:picLocks noChangeAspect="1"/>
          </p:cNvPicPr>
          <p:nvPr/>
        </p:nvPicPr>
        <p:blipFill>
          <a:blip r:embed="rId3"/>
          <a:stretch>
            <a:fillRect/>
          </a:stretch>
        </p:blipFill>
        <p:spPr>
          <a:xfrm>
            <a:off x="5227467" y="1519559"/>
            <a:ext cx="6545433" cy="4173401"/>
          </a:xfrm>
          <a:prstGeom prst="rect">
            <a:avLst/>
          </a:prstGeom>
        </p:spPr>
      </p:pic>
      <p:pic>
        <p:nvPicPr>
          <p:cNvPr id="3" name="Picture 2">
            <a:extLst>
              <a:ext uri="{FF2B5EF4-FFF2-40B4-BE49-F238E27FC236}">
                <a16:creationId xmlns:a16="http://schemas.microsoft.com/office/drawing/2014/main" id="{AF9BAFC9-70C5-1BAA-2B80-1975078831EE}"/>
              </a:ext>
            </a:extLst>
          </p:cNvPr>
          <p:cNvPicPr>
            <a:picLocks noChangeAspect="1"/>
          </p:cNvPicPr>
          <p:nvPr/>
        </p:nvPicPr>
        <p:blipFill>
          <a:blip r:embed="rId4"/>
          <a:srcRect t="18652" r="1530" b="11741"/>
          <a:stretch>
            <a:fillRect/>
          </a:stretch>
        </p:blipFill>
        <p:spPr>
          <a:xfrm>
            <a:off x="653970" y="4791920"/>
            <a:ext cx="4207397" cy="770994"/>
          </a:xfrm>
          <a:prstGeom prst="rect">
            <a:avLst/>
          </a:prstGeom>
        </p:spPr>
      </p:pic>
    </p:spTree>
    <p:extLst>
      <p:ext uri="{BB962C8B-B14F-4D97-AF65-F5344CB8AC3E}">
        <p14:creationId xmlns:p14="http://schemas.microsoft.com/office/powerpoint/2010/main" val="16168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C0427-8120-3372-CCD0-255EE65EE8B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E2C527-E066-AA29-BBBC-85C749027BF5}"/>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Take measurements in 3D</a:t>
            </a:r>
          </a:p>
        </p:txBody>
      </p:sp>
      <p:sp>
        <p:nvSpPr>
          <p:cNvPr id="58" name="Content Placeholder 2">
            <a:extLst>
              <a:ext uri="{FF2B5EF4-FFF2-40B4-BE49-F238E27FC236}">
                <a16:creationId xmlns:a16="http://schemas.microsoft.com/office/drawing/2014/main" id="{BFBA9C55-A064-D662-7A2A-52BD9A266C0B}"/>
              </a:ext>
            </a:extLst>
          </p:cNvPr>
          <p:cNvSpPr txBox="1">
            <a:spLocks/>
          </p:cNvSpPr>
          <p:nvPr/>
        </p:nvSpPr>
        <p:spPr>
          <a:xfrm>
            <a:off x="427934" y="1519559"/>
            <a:ext cx="4724834"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You can take different kinds of measurements using the measuring tools in the viewing bar.</a:t>
            </a:r>
          </a:p>
          <a:p>
            <a:pPr marL="0" indent="0">
              <a:buNone/>
            </a:pPr>
            <a:endParaRPr lang="en-US" sz="2000" kern="1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7AAA5E2-85CD-E501-CAE1-21E1D71C9155}"/>
              </a:ext>
            </a:extLst>
          </p:cNvPr>
          <p:cNvPicPr>
            <a:picLocks noChangeAspect="1"/>
          </p:cNvPicPr>
          <p:nvPr/>
        </p:nvPicPr>
        <p:blipFill>
          <a:blip r:embed="rId3"/>
          <a:stretch>
            <a:fillRect/>
          </a:stretch>
        </p:blipFill>
        <p:spPr>
          <a:xfrm>
            <a:off x="6714434" y="1421317"/>
            <a:ext cx="4823596" cy="3526183"/>
          </a:xfrm>
          <a:prstGeom prst="rect">
            <a:avLst/>
          </a:prstGeom>
        </p:spPr>
      </p:pic>
      <p:pic>
        <p:nvPicPr>
          <p:cNvPr id="6" name="Picture 5">
            <a:extLst>
              <a:ext uri="{FF2B5EF4-FFF2-40B4-BE49-F238E27FC236}">
                <a16:creationId xmlns:a16="http://schemas.microsoft.com/office/drawing/2014/main" id="{C4AD5221-B7C6-9DFF-CE0E-9F88FFBF914A}"/>
              </a:ext>
            </a:extLst>
          </p:cNvPr>
          <p:cNvPicPr>
            <a:picLocks noChangeAspect="1"/>
          </p:cNvPicPr>
          <p:nvPr/>
        </p:nvPicPr>
        <p:blipFill>
          <a:blip r:embed="rId4"/>
          <a:stretch>
            <a:fillRect/>
          </a:stretch>
        </p:blipFill>
        <p:spPr>
          <a:xfrm>
            <a:off x="653970" y="4122530"/>
            <a:ext cx="5833718" cy="824970"/>
          </a:xfrm>
          <a:prstGeom prst="rect">
            <a:avLst/>
          </a:prstGeom>
        </p:spPr>
      </p:pic>
    </p:spTree>
    <p:extLst>
      <p:ext uri="{BB962C8B-B14F-4D97-AF65-F5344CB8AC3E}">
        <p14:creationId xmlns:p14="http://schemas.microsoft.com/office/powerpoint/2010/main" val="3954453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65F17-2BB5-93F1-CACA-52F7A5AEBBC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D2620C6-B04A-5DA8-70F1-6F01C147ECC1}"/>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Section a building in 3D</a:t>
            </a:r>
          </a:p>
        </p:txBody>
      </p:sp>
      <p:sp>
        <p:nvSpPr>
          <p:cNvPr id="58" name="Content Placeholder 2">
            <a:extLst>
              <a:ext uri="{FF2B5EF4-FFF2-40B4-BE49-F238E27FC236}">
                <a16:creationId xmlns:a16="http://schemas.microsoft.com/office/drawing/2014/main" id="{453AF0B1-D0C1-8EEC-C70C-C51600F8DD84}"/>
              </a:ext>
            </a:extLst>
          </p:cNvPr>
          <p:cNvSpPr txBox="1">
            <a:spLocks/>
          </p:cNvSpPr>
          <p:nvPr/>
        </p:nvSpPr>
        <p:spPr>
          <a:xfrm>
            <a:off x="427933" y="1519559"/>
            <a:ext cx="10407785" cy="3910710"/>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The Sectioning Tools dialog consists of two tabs which contain tools for sectioning models using planes or boxes.</a:t>
            </a:r>
          </a:p>
          <a:p>
            <a:pPr marL="0" indent="0">
              <a:buNone/>
            </a:pPr>
            <a:endParaRPr lang="en-US" sz="16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C2C783E-9765-5C49-F6EB-985B84452697}"/>
              </a:ext>
            </a:extLst>
          </p:cNvPr>
          <p:cNvPicPr>
            <a:picLocks noChangeAspect="1"/>
          </p:cNvPicPr>
          <p:nvPr/>
        </p:nvPicPr>
        <p:blipFill>
          <a:blip r:embed="rId3"/>
          <a:stretch>
            <a:fillRect/>
          </a:stretch>
        </p:blipFill>
        <p:spPr>
          <a:xfrm>
            <a:off x="6520070" y="2428205"/>
            <a:ext cx="4315648" cy="3983276"/>
          </a:xfrm>
          <a:prstGeom prst="rect">
            <a:avLst/>
          </a:prstGeom>
        </p:spPr>
      </p:pic>
      <p:pic>
        <p:nvPicPr>
          <p:cNvPr id="3" name="Picture 2">
            <a:extLst>
              <a:ext uri="{FF2B5EF4-FFF2-40B4-BE49-F238E27FC236}">
                <a16:creationId xmlns:a16="http://schemas.microsoft.com/office/drawing/2014/main" id="{47B41AD4-76AC-0309-F0FA-783DB361F2CF}"/>
              </a:ext>
            </a:extLst>
          </p:cNvPr>
          <p:cNvPicPr>
            <a:picLocks noChangeAspect="1"/>
          </p:cNvPicPr>
          <p:nvPr/>
        </p:nvPicPr>
        <p:blipFill>
          <a:blip r:embed="rId4"/>
          <a:stretch>
            <a:fillRect/>
          </a:stretch>
        </p:blipFill>
        <p:spPr>
          <a:xfrm>
            <a:off x="899704" y="2523622"/>
            <a:ext cx="4066249" cy="3910710"/>
          </a:xfrm>
          <a:prstGeom prst="rect">
            <a:avLst/>
          </a:prstGeom>
        </p:spPr>
      </p:pic>
    </p:spTree>
    <p:extLst>
      <p:ext uri="{BB962C8B-B14F-4D97-AF65-F5344CB8AC3E}">
        <p14:creationId xmlns:p14="http://schemas.microsoft.com/office/powerpoint/2010/main" val="434256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3CC4C-E952-0F38-2CB1-8E5F232BF0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B746036-73D1-0CDF-F19A-AB62AA1023E0}"/>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Get element properties</a:t>
            </a:r>
          </a:p>
        </p:txBody>
      </p:sp>
      <p:sp>
        <p:nvSpPr>
          <p:cNvPr id="58" name="Content Placeholder 2">
            <a:extLst>
              <a:ext uri="{FF2B5EF4-FFF2-40B4-BE49-F238E27FC236}">
                <a16:creationId xmlns:a16="http://schemas.microsoft.com/office/drawing/2014/main" id="{4561125A-137C-5473-ADB5-CBB9F2F023EE}"/>
              </a:ext>
            </a:extLst>
          </p:cNvPr>
          <p:cNvSpPr txBox="1">
            <a:spLocks/>
          </p:cNvSpPr>
          <p:nvPr/>
        </p:nvSpPr>
        <p:spPr>
          <a:xfrm>
            <a:off x="427934" y="1519559"/>
            <a:ext cx="11344966" cy="534528"/>
          </a:xfrm>
          <a:prstGeom prst="rect">
            <a:avLst/>
          </a:prstGeom>
        </p:spPr>
        <p:txBody>
          <a:bodyPr vert="horz" lIns="38352" tIns="19175" rIns="38352" bIns="19175"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sz="2000" kern="100" dirty="0">
                <a:latin typeface="Arial" panose="020B0604020202020204" pitchFamily="34" charset="0"/>
                <a:cs typeface="Arial" panose="020B0604020202020204" pitchFamily="34" charset="0"/>
              </a:rPr>
              <a:t>Click any element to view its properties.</a:t>
            </a:r>
          </a:p>
          <a:p>
            <a:endParaRPr lang="en-US" sz="2000" kern="1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C86FDFA7-27E0-C33E-AE3B-81AD0CF28925}"/>
              </a:ext>
            </a:extLst>
          </p:cNvPr>
          <p:cNvPicPr>
            <a:picLocks noChangeAspect="1"/>
          </p:cNvPicPr>
          <p:nvPr/>
        </p:nvPicPr>
        <p:blipFill>
          <a:blip r:embed="rId3"/>
          <a:stretch>
            <a:fillRect/>
          </a:stretch>
        </p:blipFill>
        <p:spPr>
          <a:xfrm>
            <a:off x="2681908" y="2186731"/>
            <a:ext cx="6828183" cy="4349342"/>
          </a:xfrm>
          <a:prstGeom prst="rect">
            <a:avLst/>
          </a:prstGeom>
        </p:spPr>
      </p:pic>
    </p:spTree>
    <p:extLst>
      <p:ext uri="{BB962C8B-B14F-4D97-AF65-F5344CB8AC3E}">
        <p14:creationId xmlns:p14="http://schemas.microsoft.com/office/powerpoint/2010/main" val="1588508938"/>
      </p:ext>
    </p:extLst>
  </p:cSld>
  <p:clrMapOvr>
    <a:masterClrMapping/>
  </p:clrMapOvr>
</p:sld>
</file>

<file path=ppt/theme/theme1.xml><?xml version="1.0" encoding="utf-8"?>
<a:theme xmlns:a="http://schemas.openxmlformats.org/drawingml/2006/main" name="Title and Divider Slides">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02050F0B-40D0-3F46-994C-8D54E388F7EE}"/>
    </a:ext>
  </a:extLst>
</a:theme>
</file>

<file path=ppt/theme/theme2.xml><?xml version="1.0" encoding="utf-8"?>
<a:theme xmlns:a="http://schemas.openxmlformats.org/drawingml/2006/main" name="Light template (light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4801A70A-8B8B-B74A-BE8F-0F5C62424358}"/>
    </a:ext>
  </a:extLst>
</a:theme>
</file>

<file path=ppt/theme/theme3.xml><?xml version="1.0" encoding="utf-8"?>
<a:theme xmlns:a="http://schemas.openxmlformats.org/drawingml/2006/main" name="Dark template (dark content slides only)">
  <a:themeElements>
    <a:clrScheme name="Autodesk">
      <a:dk1>
        <a:srgbClr val="000000"/>
      </a:dk1>
      <a:lt1>
        <a:srgbClr val="FFFFFF"/>
      </a:lt1>
      <a:dk2>
        <a:srgbClr val="666666"/>
      </a:dk2>
      <a:lt2>
        <a:srgbClr val="F5F5F0"/>
      </a:lt2>
      <a:accent1>
        <a:srgbClr val="F09D4F"/>
      </a:accent1>
      <a:accent2>
        <a:srgbClr val="F2510A"/>
      </a:accent2>
      <a:accent3>
        <a:srgbClr val="1D91D0"/>
      </a:accent3>
      <a:accent4>
        <a:srgbClr val="2AD0A9"/>
      </a:accent4>
      <a:accent5>
        <a:srgbClr val="FFFE00"/>
      </a:accent5>
      <a:accent6>
        <a:srgbClr val="D5D5CB"/>
      </a:accent6>
      <a:hlink>
        <a:srgbClr val="1278AF"/>
      </a:hlink>
      <a:folHlink>
        <a:srgbClr val="D34612"/>
      </a:folHlink>
    </a:clrScheme>
    <a:fontScheme name="Autodesk">
      <a:majorFont>
        <a:latin typeface="Artifakt Legend"/>
        <a:ea typeface=""/>
        <a:cs typeface=""/>
      </a:majorFont>
      <a:minorFont>
        <a:latin typeface="Artifakt Eleme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A5504E4-5BBB-6840-8D2D-6A1908CE7188}" vid="{30599360-72A8-1A46-8579-A40AF18B5B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0fc4bc5-d201-421a-a9ff-a945f5919750">
      <Terms xmlns="http://schemas.microsoft.com/office/infopath/2007/PartnerControls"/>
    </lcf76f155ced4ddcb4097134ff3c332f>
    <TaxCatchAll xmlns="58f75599-a1d8-4720-869e-068c01cca2a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C530340EB4E846B013191FCA1603A7" ma:contentTypeVersion="20" ma:contentTypeDescription="Create a new document." ma:contentTypeScope="" ma:versionID="bdb950809827e0b60fcbdb432b18a90c">
  <xsd:schema xmlns:xsd="http://www.w3.org/2001/XMLSchema" xmlns:xs="http://www.w3.org/2001/XMLSchema" xmlns:p="http://schemas.microsoft.com/office/2006/metadata/properties" xmlns:ns2="90fc4bc5-d201-421a-a9ff-a945f5919750" xmlns:ns3="58f75599-a1d8-4720-869e-068c01cca2a1" targetNamespace="http://schemas.microsoft.com/office/2006/metadata/properties" ma:root="true" ma:fieldsID="cd29d6bc70ce4c7a53a365c63fcb3177" ns2:_="" ns3:_="">
    <xsd:import namespace="90fc4bc5-d201-421a-a9ff-a945f5919750"/>
    <xsd:import namespace="58f75599-a1d8-4720-869e-068c01cca2a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fc4bc5-d201-421a-a9ff-a945f59197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f75599-a1d8-4720-869e-068c01cca2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f254a843-352c-40f2-8843-8231528d74f5}" ma:internalName="TaxCatchAll" ma:showField="CatchAllData" ma:web="58f75599-a1d8-4720-869e-068c01cca2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F47B29-89CA-4D80-8A17-5674391DE23F}">
  <ds:schemaRefs>
    <ds:schemaRef ds:uri="http://purl.org/dc/terms/"/>
    <ds:schemaRef ds:uri="http://purl.org/dc/dcmitype/"/>
    <ds:schemaRef ds:uri="http://schemas.microsoft.com/office/2006/metadata/properties"/>
    <ds:schemaRef ds:uri="http://www.w3.org/XML/1998/namespace"/>
    <ds:schemaRef ds:uri="http://purl.org/dc/elements/1.1/"/>
    <ds:schemaRef ds:uri="http://schemas.microsoft.com/office/2006/documentManagement/types"/>
    <ds:schemaRef ds:uri="58f75599-a1d8-4720-869e-068c01cca2a1"/>
    <ds:schemaRef ds:uri="http://schemas.microsoft.com/office/infopath/2007/PartnerControls"/>
    <ds:schemaRef ds:uri="http://schemas.openxmlformats.org/package/2006/metadata/core-properties"/>
    <ds:schemaRef ds:uri="90fc4bc5-d201-421a-a9ff-a945f5919750"/>
  </ds:schemaRefs>
</ds:datastoreItem>
</file>

<file path=customXml/itemProps2.xml><?xml version="1.0" encoding="utf-8"?>
<ds:datastoreItem xmlns:ds="http://schemas.openxmlformats.org/officeDocument/2006/customXml" ds:itemID="{65894934-162B-456B-8C38-A0C189D8A9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fc4bc5-d201-421a-a9ff-a945f5919750"/>
    <ds:schemaRef ds:uri="58f75599-a1d8-4720-869e-068c01cca2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BE7178E-B1F7-4759-A509-9B6422603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Title and Divider Slides</Template>
  <TotalTime>6021</TotalTime>
  <Words>1494</Words>
  <Application>Microsoft Macintosh PowerPoint</Application>
  <PresentationFormat>Widescreen</PresentationFormat>
  <Paragraphs>115</Paragraphs>
  <Slides>29</Slides>
  <Notes>26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29</vt:i4>
      </vt:variant>
    </vt:vector>
  </HeadingPairs>
  <TitlesOfParts>
    <vt:vector size="38" baseType="lpstr">
      <vt:lpstr>Arial</vt:lpstr>
      <vt:lpstr>Artifakt Element</vt:lpstr>
      <vt:lpstr>Artifakt Element Ofc</vt:lpstr>
      <vt:lpstr>Artifakt Legend</vt:lpstr>
      <vt:lpstr>Courier New</vt:lpstr>
      <vt:lpstr>Wingdings 2</vt:lpstr>
      <vt:lpstr>Title and Divider Slides</vt:lpstr>
      <vt:lpstr>Light template (light content slides only)</vt:lpstr>
      <vt:lpstr>Dark template (dark content slides only)</vt:lpstr>
      <vt:lpstr>PowerPoint Presentation</vt:lpstr>
      <vt:lpstr>Learning objectives</vt:lpstr>
      <vt:lpstr>Join a project on Autodesk Forma for Construction</vt:lpstr>
      <vt:lpstr>Forma Data Management</vt:lpstr>
      <vt:lpstr>Folder permissions</vt:lpstr>
      <vt:lpstr>Navigate 3D models</vt:lpstr>
      <vt:lpstr>Take measurements in 3D</vt:lpstr>
      <vt:lpstr>Section a building in 3D</vt:lpstr>
      <vt:lpstr>Get element properties</vt:lpstr>
      <vt:lpstr>Color code elements</vt:lpstr>
      <vt:lpstr>Navigate between 2D and 3D views</vt:lpstr>
      <vt:lpstr>Navigate between levels</vt:lpstr>
      <vt:lpstr>Navigate 2D sheets</vt:lpstr>
      <vt:lpstr>Sheets in Build</vt:lpstr>
      <vt:lpstr>Specifications</vt:lpstr>
      <vt:lpstr>Issues in Build</vt:lpstr>
      <vt:lpstr>Forms and forms templates</vt:lpstr>
      <vt:lpstr>Request for Information</vt:lpstr>
      <vt:lpstr>Submittals</vt:lpstr>
      <vt:lpstr>Meetings</vt:lpstr>
      <vt:lpstr>Correspondence</vt:lpstr>
      <vt:lpstr>Schedule</vt:lpstr>
      <vt:lpstr>Assets</vt:lpstr>
      <vt:lpstr>Cost control with Cost Management</vt:lpstr>
      <vt:lpstr>Manage committed costs</vt:lpstr>
      <vt:lpstr>Manage payment applications</vt:lpstr>
      <vt:lpstr>Forecast project costs</vt:lpstr>
      <vt:lpstr>Create change orders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Karyn Johnson</dc:creator>
  <cp:lastModifiedBy>Karyn Johnson</cp:lastModifiedBy>
  <cp:revision>17</cp:revision>
  <dcterms:created xsi:type="dcterms:W3CDTF">2026-04-02T01:42:07Z</dcterms:created>
  <dcterms:modified xsi:type="dcterms:W3CDTF">2026-09-03T22:30:21Z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0x010100EBC530340EB4E846B013191FCA1603A7</vt:lpwstr>
  </property>
  <property fmtid="{D5CDD505-2E9C-101B-9397-08002B2CF9AE}" pid="3" name="MediaServiceImageTags">
    <vt:lpwstr/>
  </property>
  <property fmtid="{D5CDD505-2E9C-101B-9397-08002B2CF9AE}" pid="4" name="MSIP_Label_5c8eca4a-6a4f-4e17-b02b-23c943d91fb1_Enabled">
    <vt:lpwstr>true</vt:lpwstr>
  </property>
  <property fmtid="{D5CDD505-2E9C-101B-9397-08002B2CF9AE}" pid="5" name="MSIP_Label_5c8eca4a-6a4f-4e17-b02b-23c943d91fb1_SetDate">
    <vt:lpwstr>2026-04-02T01:44:50Z</vt:lpwstr>
  </property>
  <property fmtid="{D5CDD505-2E9C-101B-9397-08002B2CF9AE}" pid="6" name="MSIP_Label_5c8eca4a-6a4f-4e17-b02b-23c943d91fb1_Method">
    <vt:lpwstr>Privileged</vt:lpwstr>
  </property>
  <property fmtid="{D5CDD505-2E9C-101B-9397-08002B2CF9AE}" pid="7" name="MSIP_Label_5c8eca4a-6a4f-4e17-b02b-23c943d91fb1_Name">
    <vt:lpwstr>SharePoint_Confidential-Internal-Use-Only</vt:lpwstr>
  </property>
  <property fmtid="{D5CDD505-2E9C-101B-9397-08002B2CF9AE}" pid="8" name="MSIP_Label_5c8eca4a-6a4f-4e17-b02b-23c943d91fb1_SiteId">
    <vt:lpwstr>67bff79e-7f91-4433-a8e5-c9252d2ddc1d</vt:lpwstr>
  </property>
  <property fmtid="{D5CDD505-2E9C-101B-9397-08002B2CF9AE}" pid="9" name="MSIP_Label_5c8eca4a-6a4f-4e17-b02b-23c943d91fb1_ActionId">
    <vt:lpwstr>3857e851-0c4e-4d86-9022-dcfd78dfacf6</vt:lpwstr>
  </property>
  <property fmtid="{D5CDD505-2E9C-101B-9397-08002B2CF9AE}" pid="10" name="MSIP_Label_5c8eca4a-6a4f-4e17-b02b-23c943d91fb1_ContentBits">
    <vt:lpwstr>0</vt:lpwstr>
  </property>
  <property fmtid="{D5CDD505-2E9C-101B-9397-08002B2CF9AE}" pid="11" name="MSIP_Label_5c8eca4a-6a4f-4e17-b02b-23c943d91fb1_Tag">
    <vt:lpwstr>50, 0, 1, 1</vt:lpwstr>
  </property>
</Properties>
</file>