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78" r:id="rId4"/>
    <p:sldMasterId id="2147483662" r:id="rId5"/>
    <p:sldMasterId id="2147483792" r:id="rId6"/>
  </p:sldMasterIdLst>
  <p:notesMasterIdLst>
    <p:notesMasterId r:id="rId27"/>
  </p:notesMasterIdLst>
  <p:handoutMasterIdLst>
    <p:handoutMasterId r:id="rId28"/>
  </p:handoutMasterIdLst>
  <p:sldIdLst>
    <p:sldId id="829" r:id="rId7"/>
    <p:sldId id="950" r:id="rId8"/>
    <p:sldId id="949" r:id="rId9"/>
    <p:sldId id="826" r:id="rId10"/>
    <p:sldId id="943" r:id="rId11"/>
    <p:sldId id="944" r:id="rId12"/>
    <p:sldId id="945" r:id="rId13"/>
    <p:sldId id="946" r:id="rId14"/>
    <p:sldId id="947" r:id="rId15"/>
    <p:sldId id="948" r:id="rId16"/>
    <p:sldId id="951" r:id="rId17"/>
    <p:sldId id="952" r:id="rId18"/>
    <p:sldId id="953" r:id="rId19"/>
    <p:sldId id="954" r:id="rId20"/>
    <p:sldId id="955" r:id="rId21"/>
    <p:sldId id="956" r:id="rId22"/>
    <p:sldId id="957" r:id="rId23"/>
    <p:sldId id="958" r:id="rId24"/>
    <p:sldId id="959" r:id="rId25"/>
    <p:sldId id="939" r:id="rId26"/>
  </p:sldIdLst>
  <p:sldSz cx="12192000" cy="6858000"/>
  <p:notesSz cx="6858000" cy="9144000"/>
  <p:defaultText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8" pos="7416" userDrawn="1">
          <p15:clr>
            <a:srgbClr val="A4A3A4"/>
          </p15:clr>
        </p15:guide>
        <p15:guide id="9"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A4EE28-EC75-6965-395A-5BA1884A27C7}" name="Malik Adegbola" initials="MA" userId="S::malik.adegbola@autodesk.com::5e118a57-5e38-478d-8f79-b584edd7e0a6" providerId="AD"/>
  <p188:author id="{1B73E63A-C9B0-98DB-79DD-DEA91E933EB7}" name="Robert Kelly" initials="BK" userId="S::Bob.Kelly@autodesk.com::ca47f2e1-c2bd-4eaa-9c1d-a0706ad1a21e" providerId="AD"/>
  <p188:author id="{FCF53977-B6C1-2878-8F66-571330693338}" name="Robert Kelly" initials="RK" userId="S::bob.kelly@autodesk.com::ca47f2e1-c2bd-4eaa-9c1d-a0706ad1a21e" providerId="AD"/>
  <p188:author id="{08B65677-7037-634A-8DD7-4EEC287AD882}" name="Catherine Yi" initials="" userId="S::catherine.yi@autodesk.com::0afa4bcb-4544-454b-9b8e-816b6831e614" providerId="AD"/>
  <p188:author id="{971CD77C-E987-1DE5-D527-C49DB3AC7FD6}" name="Ryan de Jesus" initials="Rd" userId="S::ryan.dejesus@slidegenius.com::62b36732-5bfe-4f1e-8045-1d94bb670426" providerId="AD"/>
  <p188:author id="{3A91D5B0-5267-CF97-3341-E5521EC90114}" name="Jodi Levin" initials="JL" userId="S::jodi.levin@autodesk.com::ce6a8844-381d-4da1-890d-5b7ca7741b1d" providerId="AD"/>
  <p188:author id="{9163A6C3-8A3F-45DA-BE20-2D5ACF825255}" name="Princess De Leon" initials="PD" userId="S::princess.deleon@slidegenius.com::4bcec2f0-6ec7-4138-8842-4e3494dc1059" providerId="AD"/>
  <p188:author id="{B13FB4C6-BA0F-B0E3-1843-AE2E48D15557}" name="Aaron de Vera" initials="Ad" userId="S::aaron.devera@slidegenius.com::e074be75-7ea8-4f9a-9b75-34805448ae27" providerId="AD"/>
  <p188:author id="{11E92DCD-B826-223A-2DC5-22EA628D7CC9}" name="Davis Lee" initials="DL" userId="S::davis.lee@autodesk.com::d1c89d8f-e393-42c0-a679-a7128cf586b4" providerId="AD"/>
  <p188:author id="{8B5EF6E5-907F-336B-347F-8FE7C16376CD}" name="Je Llado" initials="JL" userId="S::je.llado@slidegenius.com::a4407c2d-7115-4ba2-bedf-bbad956c1f37" providerId="AD"/>
  <p188:author id="{358AA4FB-C4B9-D151-F776-A4B7171F6B3D}" name="Michelle Carangi" initials="MC" userId="S::michelle.carangi@autodesk.com::b5ac60d7-803e-4ac5-96c4-9a56bb80f6a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DC"/>
    <a:srgbClr val="D5D5CB"/>
    <a:srgbClr val="F5F5F0"/>
    <a:srgbClr val="FFFFFF"/>
    <a:srgbClr val="666666"/>
    <a:srgbClr val="F3510A"/>
    <a:srgbClr val="161616"/>
    <a:srgbClr val="262626"/>
    <a:srgbClr val="E8E8E8"/>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69" autoAdjust="0"/>
    <p:restoredTop sz="72808" autoAdjust="0"/>
  </p:normalViewPr>
  <p:slideViewPr>
    <p:cSldViewPr snapToGrid="0">
      <p:cViewPr varScale="1">
        <p:scale>
          <a:sx n="90" d="100"/>
          <a:sy n="90" d="100"/>
        </p:scale>
        <p:origin x="2200" y="200"/>
      </p:cViewPr>
      <p:guideLst>
        <p:guide pos="7416"/>
        <p:guide orient="horz"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D6F831-CAD1-4E81-2AD9-C3A27D62F4A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9C4D5D23-A9B3-01AC-1A62-150378DDB8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24CC413-B105-0841-B50F-2AAB328AB47D}" type="datetimeFigureOut">
              <a:rPr lang="en-US" smtClean="0">
                <a:latin typeface="Arial" panose="020B0604020202020204" pitchFamily="34" charset="0"/>
              </a:rPr>
              <a:t>8/18/26</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id="{65F7BF05-8492-14B7-9358-F2EE3357E5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id="{9EE8D86D-F17F-FE3C-545C-4AB1BE29E66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61AF9B-751B-CE4B-8E7C-CC4CA2C1ADD7}"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249316610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2B73DB89-8C31-E547-9911-10E23883D61B}" type="datetimeFigureOut">
              <a:rPr lang="en-US" smtClean="0"/>
              <a:pPr/>
              <a:t>8/18/26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D4B7B3C-D26E-B544-A776-A3AE7A302913}" type="slidenum">
              <a:rPr lang="en-US" smtClean="0"/>
              <a:pPr/>
              <a:t>‹#›</a:t>
            </a:fld>
            <a:endParaRPr lang="en-US" dirty="0"/>
          </a:p>
        </p:txBody>
      </p:sp>
    </p:spTree>
    <p:extLst>
      <p:ext uri="{BB962C8B-B14F-4D97-AF65-F5344CB8AC3E}">
        <p14:creationId xmlns:p14="http://schemas.microsoft.com/office/powerpoint/2010/main" val="4120283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4</a:t>
            </a:fld>
            <a:endParaRPr lang="en-US"/>
          </a:p>
        </p:txBody>
      </p:sp>
    </p:spTree>
    <p:extLst>
      <p:ext uri="{BB962C8B-B14F-4D97-AF65-F5344CB8AC3E}">
        <p14:creationId xmlns:p14="http://schemas.microsoft.com/office/powerpoint/2010/main" val="4104971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15</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831559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On the analyze panel, select sun hours, verify that the analysis area is set to the entire model, set the date to the summer solstice – June 21, and let’s run a daylight hours simulation. </a:t>
            </a:r>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16</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1468585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Observe that most surfaces with windows are still receiving 7 or more hours of sunlight per day. Note that this is the summer solstice – the sun is the highest in the sky relative to the site, and it is the longest day of the year in the northern hemisphere. </a:t>
            </a:r>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17</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5660774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Rerun the Sun hours simulation but this time for the winter solstice, Dec 21. View the results once completed</a:t>
            </a:r>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18</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784734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Opening this analysis from the history, you can note that this is kind of a disaster. The majority of the south facing surfaces on the adjacent building with windows receive no sun light at all. </a:t>
            </a:r>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19</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961825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Start by double clicking on any of the building forms to the south of the site. This will allow you to edit the base model. If you have not yet deleted the row of buildings to the south of our site, go ahead and do that now, by selecting the building objects, right clicking, and choosing delete, or using the delete button on your keyboard. </a:t>
            </a:r>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5</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998250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Use Google Earth for site verification, so you can switch to that now. However, you could also use data collected from a site visit, data from ARC GIS or Open Street Map, or even researching heights through local city maps. The key thing here, is getting familiar with the site – and while nothing is better than visiting the site in person, Google Earth will get everyone not in Springfield on the same block. In Google Earth, hover over the edge of a building and then then the edge of the ground plane – subtract the values (these will be height above sea level) to get the height of the building, tree, or other contextual element.</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6</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059752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Trace the overall perimeter of the building by selecting Generic Volume from the Design toolbar, then with the pen tool selected, left click of the mouse, while drawing, as most buildings in this project will be square, make sure you are seeing the snap symbol that represents a 90 degree relationship to the previous line.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7</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541548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Input height from source material.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8</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71688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Input height from source material.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9</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927747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At the top right, click</a:t>
            </a:r>
            <a:r>
              <a:rPr lang="en-US" sz="1800" u="sng" kern="100" dirty="0">
                <a:solidFill>
                  <a:srgbClr val="008080"/>
                </a:solidFill>
                <a:effectLst/>
                <a:latin typeface="Aptos" panose="020B0004020202020204" pitchFamily="34" charset="0"/>
                <a:ea typeface="Aptos" panose="020B0004020202020204" pitchFamily="34" charset="0"/>
                <a:cs typeface="Times New Roman" panose="02020603050405020304" pitchFamily="18" charset="0"/>
              </a:rPr>
              <a:t> the</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icon with the three people in the small football huddle. The person that has started the project is the manager by default. Click the plus icon, add emails and each members roles - most likely that of an editor, to a team so you can work through the existing conditions of the site. Make sure everyone is working in the base layer, that the block by block work is neatly organized, and the entire site will be completed in less than an afternoon.</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10</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9098867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To set up a 3d constraint – make sure you are editing the base, go to the design tool bar top and center, and select constraint. Because you have already drawn your perimeter, you can select the trace existing shape tool, select the site limit, and then enter 100’ (30 meters) into the dialog box to create the vertical constraint.</a:t>
            </a:r>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13</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501971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Along the northern edge of the property, create a basic building and make it 100’ (30 meters) tall – the maximum height allowed.</a:t>
            </a:r>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14</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096914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Light)">
    <p:bg>
      <p:bgPr>
        <a:solidFill>
          <a:srgbClr val="F5F5F0"/>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989623E-1DFB-0716-8739-B48BB90AC99A}"/>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lgn="l">
              <a:buNone/>
              <a:defRPr b="0" i="0">
                <a:latin typeface="Arial" panose="020B0604020202020204" pitchFamily="34" charset="0"/>
              </a:defRPr>
            </a:lvl1pPr>
          </a:lstStyle>
          <a:p>
            <a:r>
              <a:rPr lang="en-US" dirty="0"/>
              <a:t>Click icon to add picture</a:t>
            </a:r>
          </a:p>
        </p:txBody>
      </p:sp>
      <p:grpSp>
        <p:nvGrpSpPr>
          <p:cNvPr id="3" name="Graphic 2">
            <a:extLst>
              <a:ext uri="{FF2B5EF4-FFF2-40B4-BE49-F238E27FC236}">
                <a16:creationId xmlns:a16="http://schemas.microsoft.com/office/drawing/2014/main" id="{919D0CC2-F256-298B-BD60-E28CC86989E5}"/>
              </a:ext>
            </a:extLst>
          </p:cNvPr>
          <p:cNvGrpSpPr/>
          <p:nvPr userDrawn="1"/>
        </p:nvGrpSpPr>
        <p:grpSpPr>
          <a:xfrm>
            <a:off x="455337" y="482536"/>
            <a:ext cx="1774595" cy="182323"/>
            <a:chOff x="4616450" y="3276600"/>
            <a:chExt cx="2962049" cy="304323"/>
          </a:xfrm>
          <a:solidFill>
            <a:schemeClr val="tx1"/>
          </a:solidFill>
        </p:grpSpPr>
        <p:sp>
          <p:nvSpPr>
            <p:cNvPr id="4" name="Freeform 3">
              <a:extLst>
                <a:ext uri="{FF2B5EF4-FFF2-40B4-BE49-F238E27FC236}">
                  <a16:creationId xmlns:a16="http://schemas.microsoft.com/office/drawing/2014/main" id="{31AB9A2E-B7BE-18B6-0737-C822F0730CE0}"/>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5" name="Freeform 4">
              <a:extLst>
                <a:ext uri="{FF2B5EF4-FFF2-40B4-BE49-F238E27FC236}">
                  <a16:creationId xmlns:a16="http://schemas.microsoft.com/office/drawing/2014/main" id="{CF8E02F0-052B-70BC-C18E-CF14A99DA81F}"/>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5">
              <a:extLst>
                <a:ext uri="{FF2B5EF4-FFF2-40B4-BE49-F238E27FC236}">
                  <a16:creationId xmlns:a16="http://schemas.microsoft.com/office/drawing/2014/main" id="{F71F9F81-109B-5794-406F-45F116683FE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6">
              <a:extLst>
                <a:ext uri="{FF2B5EF4-FFF2-40B4-BE49-F238E27FC236}">
                  <a16:creationId xmlns:a16="http://schemas.microsoft.com/office/drawing/2014/main" id="{C11336BF-447D-D93A-EF4A-068BC75DC5F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7">
              <a:extLst>
                <a:ext uri="{FF2B5EF4-FFF2-40B4-BE49-F238E27FC236}">
                  <a16:creationId xmlns:a16="http://schemas.microsoft.com/office/drawing/2014/main" id="{E539D4A2-8B8D-275A-FC2D-D2686D3CCD8D}"/>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8">
              <a:extLst>
                <a:ext uri="{FF2B5EF4-FFF2-40B4-BE49-F238E27FC236}">
                  <a16:creationId xmlns:a16="http://schemas.microsoft.com/office/drawing/2014/main" id="{89C86569-1DD6-8AC5-49EC-E04475CFD3B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1094D85C-D0C5-495E-45F8-83504070EBE2}"/>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2AB19E9A-68FE-E898-DE13-5431D877FDAB}"/>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71C51456-7063-F1D2-A9AD-96965C906BB2}"/>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5" name="Text Placeholder 35">
            <a:extLst>
              <a:ext uri="{FF2B5EF4-FFF2-40B4-BE49-F238E27FC236}">
                <a16:creationId xmlns:a16="http://schemas.microsoft.com/office/drawing/2014/main" id="{39DC66DE-E6E1-6000-12BA-71DE45D0F92B}"/>
              </a:ext>
            </a:extLst>
          </p:cNvPr>
          <p:cNvSpPr>
            <a:spLocks noGrp="1"/>
          </p:cNvSpPr>
          <p:nvPr>
            <p:ph type="body" sz="quarter" idx="26" hasCustomPrompt="1"/>
          </p:nvPr>
        </p:nvSpPr>
        <p:spPr>
          <a:xfrm>
            <a:off x="448925" y="4424466"/>
            <a:ext cx="7855916" cy="505523"/>
          </a:xfrm>
          <a:prstGeom prst="rect">
            <a:avLst/>
          </a:prstGeom>
        </p:spPr>
        <p:txBody>
          <a:bodyPr lIns="0" tIns="0" rIns="0" bIns="0">
            <a:noAutofit/>
          </a:bodyPr>
          <a:lstStyle>
            <a:lvl1pPr marL="0" indent="0">
              <a:lnSpc>
                <a:spcPct val="90000"/>
              </a:lnSpc>
              <a:spcBef>
                <a:spcPts val="0"/>
              </a:spcBef>
              <a:spcAft>
                <a:spcPts val="0"/>
              </a:spcAft>
              <a:buNone/>
              <a:defRPr sz="1800" b="0" i="0">
                <a:solidFill>
                  <a:schemeClr val="tx1"/>
                </a:solidFill>
                <a:latin typeface="Arial" panose="020B0604020202020204" pitchFamily="34" charset="0"/>
              </a:defRPr>
            </a:lvl1pPr>
          </a:lstStyle>
          <a:p>
            <a:r>
              <a:rPr lang="en-US" dirty="0"/>
              <a:t>Click to add subtitle</a:t>
            </a:r>
          </a:p>
        </p:txBody>
      </p:sp>
      <p:sp>
        <p:nvSpPr>
          <p:cNvPr id="16" name="Text Placeholder 32">
            <a:extLst>
              <a:ext uri="{FF2B5EF4-FFF2-40B4-BE49-F238E27FC236}">
                <a16:creationId xmlns:a16="http://schemas.microsoft.com/office/drawing/2014/main" id="{122937DC-28AF-BEDF-751E-70C07A651A9C}"/>
              </a:ext>
            </a:extLst>
          </p:cNvPr>
          <p:cNvSpPr>
            <a:spLocks noGrp="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0" i="0">
                <a:solidFill>
                  <a:schemeClr val="tx1"/>
                </a:solidFill>
                <a:latin typeface="Arial" panose="020B0604020202020204" pitchFamily="34" charset="0"/>
                <a:ea typeface="Artifakt Legend Ofc" panose="020B0504010101010104" pitchFamily="34" charset="0"/>
                <a:cs typeface="Artifakt Legend Ofc" panose="020B0504010101010104" pitchFamily="34" charset="0"/>
              </a:defRPr>
            </a:lvl1pPr>
          </a:lstStyle>
          <a:p>
            <a:r>
              <a:rPr lang="en-US" dirty="0"/>
              <a:t>Click to add</a:t>
            </a:r>
            <a:br>
              <a:rPr lang="en-US" dirty="0"/>
            </a:br>
            <a:r>
              <a:rPr lang="en-US" dirty="0"/>
              <a:t>main title that can extend to 4 lines</a:t>
            </a:r>
          </a:p>
        </p:txBody>
      </p:sp>
      <p:sp>
        <p:nvSpPr>
          <p:cNvPr id="19" name="Text Placeholder 26">
            <a:extLst>
              <a:ext uri="{FF2B5EF4-FFF2-40B4-BE49-F238E27FC236}">
                <a16:creationId xmlns:a16="http://schemas.microsoft.com/office/drawing/2014/main" id="{BCACF6B7-7CFA-5E01-518A-4339A6D0DEC4}"/>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20" name="Text Placeholder 26">
            <a:extLst>
              <a:ext uri="{FF2B5EF4-FFF2-40B4-BE49-F238E27FC236}">
                <a16:creationId xmlns:a16="http://schemas.microsoft.com/office/drawing/2014/main" id="{567DE39A-CDF6-9CD0-D36A-E7DF12FE2A8F}"/>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4" name="Copyright Line 5">
            <a:extLst>
              <a:ext uri="{FF2B5EF4-FFF2-40B4-BE49-F238E27FC236}">
                <a16:creationId xmlns:a16="http://schemas.microsoft.com/office/drawing/2014/main" id="{A1152854-9785-250E-0D0C-A175350DA17C}"/>
              </a:ext>
              <a:ext uri="{C183D7F6-B498-43B3-948B-1728B52AA6E4}">
                <adec:decorative xmlns:adec="http://schemas.microsoft.com/office/drawing/2017/decorative" val="0"/>
              </a:ext>
            </a:extLst>
          </p:cNvPr>
          <p:cNvSpPr txBox="1"/>
          <p:nvPr userDrawn="1"/>
        </p:nvSpPr>
        <p:spPr>
          <a:xfrm>
            <a:off x="442912"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tx2"/>
                </a:solidFill>
                <a:latin typeface="Arial" panose="020B0604020202020204" pitchFamily="34" charset="0"/>
              </a:rPr>
              <a:t>© </a:t>
            </a:r>
            <a:fld id="{07AF06F7-B096-493B-B1B0-C96E279B1CF6}" type="datetimeyyyy">
              <a:rPr lang="en-US" sz="800" b="0" i="0" smtClean="0">
                <a:solidFill>
                  <a:schemeClr val="tx2"/>
                </a:solidFill>
                <a:latin typeface="Arial" panose="020B0604020202020204" pitchFamily="34" charset="0"/>
              </a:rPr>
              <a:t>2026</a:t>
            </a:fld>
            <a:r>
              <a:rPr lang="en-US" sz="800" b="0" i="0" dirty="0">
                <a:solidFill>
                  <a:schemeClr val="tx2"/>
                </a:solidFill>
                <a:latin typeface="Arial" panose="020B0604020202020204" pitchFamily="34" charset="0"/>
              </a:rPr>
              <a:t> Autodesk. All rights reserved.</a:t>
            </a:r>
          </a:p>
        </p:txBody>
      </p:sp>
      <p:sp>
        <p:nvSpPr>
          <p:cNvPr id="21" name="Text Placeholder 35">
            <a:extLst>
              <a:ext uri="{FF2B5EF4-FFF2-40B4-BE49-F238E27FC236}">
                <a16:creationId xmlns:a16="http://schemas.microsoft.com/office/drawing/2014/main" id="{3A6AAD82-E592-983A-DED4-86903DE8FB1F}"/>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5174702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2 (Dark)">
    <p:bg>
      <p:bgPr>
        <a:solidFill>
          <a:schemeClr val="tx1"/>
        </a:solidFill>
        <a:effectLst/>
      </p:bgPr>
    </p:bg>
    <p:spTree>
      <p:nvGrpSpPr>
        <p:cNvPr id="1" name=""/>
        <p:cNvGrpSpPr/>
        <p:nvPr/>
      </p:nvGrpSpPr>
      <p:grpSpPr>
        <a:xfrm>
          <a:off x="0" y="0"/>
          <a:ext cx="0" cy="0"/>
          <a:chOff x="0" y="0"/>
          <a:chExt cx="0" cy="0"/>
        </a:xfrm>
      </p:grpSpPr>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dirty="0">
              <a:latin typeface="Arial" panose="020B0604020202020204" pitchFamily="34" charset="0"/>
            </a:endParaRPr>
          </a:p>
        </p:txBody>
      </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0"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sp>
        <p:nvSpPr>
          <p:cNvPr id="26" name="Picture Placeholder 25">
            <a:extLst>
              <a:ext uri="{FF2B5EF4-FFF2-40B4-BE49-F238E27FC236}">
                <a16:creationId xmlns:a16="http://schemas.microsoft.com/office/drawing/2014/main" id="{2BB4B1AC-5F00-4AE9-E172-11814F7ED4CD}"/>
              </a:ext>
            </a:extLst>
          </p:cNvPr>
          <p:cNvSpPr>
            <a:spLocks noGrp="1"/>
          </p:cNvSpPr>
          <p:nvPr>
            <p:ph type="pic" sz="quarter" idx="33"/>
          </p:nvPr>
        </p:nvSpPr>
        <p:spPr>
          <a:xfrm>
            <a:off x="6096000" y="-2"/>
            <a:ext cx="6096000" cy="5143499"/>
          </a:xfrm>
          <a:custGeom>
            <a:avLst/>
            <a:gdLst>
              <a:gd name="connsiteX0" fmla="*/ 0 w 6096000"/>
              <a:gd name="connsiteY0" fmla="*/ 0 h 5143499"/>
              <a:gd name="connsiteX1" fmla="*/ 6096000 w 6096000"/>
              <a:gd name="connsiteY1" fmla="*/ 0 h 5143499"/>
              <a:gd name="connsiteX2" fmla="*/ 6096000 w 6096000"/>
              <a:gd name="connsiteY2" fmla="*/ 4972066 h 5143499"/>
              <a:gd name="connsiteX3" fmla="*/ 5924568 w 6096000"/>
              <a:gd name="connsiteY3" fmla="*/ 5143499 h 5143499"/>
              <a:gd name="connsiteX4" fmla="*/ 0 w 6096000"/>
              <a:gd name="connsiteY4" fmla="*/ 5143499 h 5143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43499">
                <a:moveTo>
                  <a:pt x="0" y="0"/>
                </a:moveTo>
                <a:lnTo>
                  <a:pt x="6096000" y="0"/>
                </a:lnTo>
                <a:lnTo>
                  <a:pt x="6096000" y="4972066"/>
                </a:lnTo>
                <a:cubicBezTo>
                  <a:pt x="6096000" y="5066746"/>
                  <a:pt x="6019248" y="5143499"/>
                  <a:pt x="5924568" y="5143499"/>
                </a:cubicBezTo>
                <a:lnTo>
                  <a:pt x="0" y="5143499"/>
                </a:lnTo>
                <a:close/>
              </a:path>
            </a:pathLst>
          </a:custGeom>
          <a:solidFill>
            <a:schemeClr val="tx1"/>
          </a:solidFill>
          <a:ln>
            <a:noFill/>
          </a:ln>
        </p:spPr>
        <p:txBody>
          <a:bodyPr wrap="square" anchor="t">
            <a:noAutofit/>
          </a:bodyPr>
          <a:lstStyle>
            <a:lvl1pPr marL="0" marR="0" indent="0" algn="ctr"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b="0" i="0">
                <a:solidFill>
                  <a:schemeClr val="bg1"/>
                </a:solidFill>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 name="Text Placeholder 35">
            <a:extLst>
              <a:ext uri="{FF2B5EF4-FFF2-40B4-BE49-F238E27FC236}">
                <a16:creationId xmlns:a16="http://schemas.microsoft.com/office/drawing/2014/main" id="{AE79FA85-2D84-76DC-D6FB-A0C61BE7C8A0}"/>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83760186"/>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lvl1pPr>
              <a:defRPr b="0" i="0"/>
            </a:lvl1pPr>
          </a:lstStyle>
          <a:p>
            <a:r>
              <a:rPr lang="en-US" dirty="0"/>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27405980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lvl1pPr>
              <a:defRPr b="0" i="0"/>
            </a:lvl1pPr>
          </a:lstStyle>
          <a:p>
            <a:r>
              <a:rPr lang="en-US" dirty="0"/>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417487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Slide 1">
    <p:bg>
      <p:bgPr>
        <a:solidFill>
          <a:schemeClr val="bg2"/>
        </a:solidFill>
        <a:effectLst/>
      </p:bgPr>
    </p:bg>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0"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sp>
        <p:nvSpPr>
          <p:cNvPr id="6" name="Text Placeholder 18">
            <a:extLst>
              <a:ext uri="{FF2B5EF4-FFF2-40B4-BE49-F238E27FC236}">
                <a16:creationId xmlns:a16="http://schemas.microsoft.com/office/drawing/2014/main" id="{F3FBD73E-58CD-BDE5-A600-43A4162957E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9" name="Picture Placeholder 8">
            <a:extLst>
              <a:ext uri="{FF2B5EF4-FFF2-40B4-BE49-F238E27FC236}">
                <a16:creationId xmlns:a16="http://schemas.microsoft.com/office/drawing/2014/main" id="{8BDB0137-4746-EB99-3777-9CE98D32E5AA}"/>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p:spPr>
        <p:txBody>
          <a:bodyPr wrap="square">
            <a:noAutofit/>
          </a:bodyPr>
          <a:lstStyle>
            <a:lvl1pPr marL="0" indent="0">
              <a:buNone/>
              <a:defRPr b="0" i="0">
                <a:latin typeface="Arial" panose="020B0604020202020204" pitchFamily="34" charset="0"/>
              </a:defRPr>
            </a:lvl1pPr>
          </a:lstStyle>
          <a:p>
            <a:r>
              <a:rPr lang="en-US" dirty="0"/>
              <a:t>Click icon to add picture</a:t>
            </a:r>
          </a:p>
        </p:txBody>
      </p:sp>
      <p:sp>
        <p:nvSpPr>
          <p:cNvPr id="2" name="Text Placeholder 35">
            <a:extLst>
              <a:ext uri="{FF2B5EF4-FFF2-40B4-BE49-F238E27FC236}">
                <a16:creationId xmlns:a16="http://schemas.microsoft.com/office/drawing/2014/main" id="{1A13A425-805D-01C2-F84E-99DEEBBE98A2}"/>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33061266"/>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F4DBB327-9E3B-8A7C-6120-314CC5175871}"/>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latin typeface="Arial" panose="020B0604020202020204" pitchFamily="34" charset="0"/>
            </a:endParaRPr>
          </a:p>
        </p:txBody>
      </p:sp>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0"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grpSp>
        <p:nvGrpSpPr>
          <p:cNvPr id="22" name="Graphic 2">
            <a:extLst>
              <a:ext uri="{FF2B5EF4-FFF2-40B4-BE49-F238E27FC236}">
                <a16:creationId xmlns:a16="http://schemas.microsoft.com/office/drawing/2014/main" id="{0C234A4E-15DC-0BA5-087D-F0AC8ADC0E2B}"/>
              </a:ext>
            </a:extLst>
          </p:cNvPr>
          <p:cNvGrpSpPr/>
          <p:nvPr userDrawn="1"/>
        </p:nvGrpSpPr>
        <p:grpSpPr>
          <a:xfrm>
            <a:off x="9711232" y="6203201"/>
            <a:ext cx="2025431" cy="208094"/>
            <a:chOff x="4616450" y="3276600"/>
            <a:chExt cx="2962049" cy="304323"/>
          </a:xfrm>
          <a:solidFill>
            <a:schemeClr val="bg1"/>
          </a:solidFill>
        </p:grpSpPr>
        <p:sp>
          <p:nvSpPr>
            <p:cNvPr id="23" name="Freeform 8">
              <a:extLst>
                <a:ext uri="{FF2B5EF4-FFF2-40B4-BE49-F238E27FC236}">
                  <a16:creationId xmlns:a16="http://schemas.microsoft.com/office/drawing/2014/main" id="{2BB76DFD-CBA2-E462-F161-D7FA5DE9DCB3}"/>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4" name="Freeform 9">
              <a:extLst>
                <a:ext uri="{FF2B5EF4-FFF2-40B4-BE49-F238E27FC236}">
                  <a16:creationId xmlns:a16="http://schemas.microsoft.com/office/drawing/2014/main" id="{4309C642-92EC-7754-338D-1902570C62E6}"/>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5" name="Freeform 10">
              <a:extLst>
                <a:ext uri="{FF2B5EF4-FFF2-40B4-BE49-F238E27FC236}">
                  <a16:creationId xmlns:a16="http://schemas.microsoft.com/office/drawing/2014/main" id="{257B3B88-0249-753D-F431-55A90D7FC7B0}"/>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6" name="Freeform 11">
              <a:extLst>
                <a:ext uri="{FF2B5EF4-FFF2-40B4-BE49-F238E27FC236}">
                  <a16:creationId xmlns:a16="http://schemas.microsoft.com/office/drawing/2014/main" id="{B31B1071-D8B3-74EE-FEF4-B4EE898A393B}"/>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7" name="Freeform 12">
              <a:extLst>
                <a:ext uri="{FF2B5EF4-FFF2-40B4-BE49-F238E27FC236}">
                  <a16:creationId xmlns:a16="http://schemas.microsoft.com/office/drawing/2014/main" id="{6B5654DB-9B0F-4118-D0F7-892E89541C9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8" name="Freeform 13">
              <a:extLst>
                <a:ext uri="{FF2B5EF4-FFF2-40B4-BE49-F238E27FC236}">
                  <a16:creationId xmlns:a16="http://schemas.microsoft.com/office/drawing/2014/main" id="{3F3201BD-5709-3F2F-343E-CCCD9C86465E}"/>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9" name="Freeform 14">
              <a:extLst>
                <a:ext uri="{FF2B5EF4-FFF2-40B4-BE49-F238E27FC236}">
                  <a16:creationId xmlns:a16="http://schemas.microsoft.com/office/drawing/2014/main" id="{91AD9CE0-6080-B49C-D2BD-435DCBF58317}"/>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30" name="Freeform 15">
              <a:extLst>
                <a:ext uri="{FF2B5EF4-FFF2-40B4-BE49-F238E27FC236}">
                  <a16:creationId xmlns:a16="http://schemas.microsoft.com/office/drawing/2014/main" id="{39FEB2CC-892C-2219-496E-03DB21F8FC6A}"/>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31" name="Freeform 16">
              <a:extLst>
                <a:ext uri="{FF2B5EF4-FFF2-40B4-BE49-F238E27FC236}">
                  <a16:creationId xmlns:a16="http://schemas.microsoft.com/office/drawing/2014/main" id="{C473F347-A8DF-0554-0A04-4638B2AD38AB}"/>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grpSp>
      <p:sp>
        <p:nvSpPr>
          <p:cNvPr id="6" name="Text Placeholder 18">
            <a:extLst>
              <a:ext uri="{FF2B5EF4-FFF2-40B4-BE49-F238E27FC236}">
                <a16:creationId xmlns:a16="http://schemas.microsoft.com/office/drawing/2014/main" id="{438575C2-DFFC-8551-C39F-234D3FCC114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14515548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0"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rgbClr val="F5F5F0"/>
          </a:solidFill>
          <a:ln>
            <a:noFill/>
          </a:ln>
        </p:spPr>
        <p:txBody>
          <a:bodyPr wrap="square" anchor="ctr">
            <a:noAutofit/>
          </a:bodyPr>
          <a:lstStyle>
            <a:lvl1pPr marL="0" indent="0" algn="l">
              <a:spcBef>
                <a:spcPts val="0"/>
              </a:spcBef>
              <a:spcAft>
                <a:spcPts val="0"/>
              </a:spcAft>
              <a:buNone/>
              <a:defRPr b="0" i="0">
                <a:latin typeface="Arial" panose="020B0604020202020204" pitchFamily="34" charset="0"/>
              </a:defRPr>
            </a:lvl1pPr>
          </a:lstStyle>
          <a:p>
            <a:r>
              <a:rPr lang="en-US" dirty="0"/>
              <a:t>Click icon to add picture</a:t>
            </a:r>
          </a:p>
        </p:txBody>
      </p:sp>
      <p:sp>
        <p:nvSpPr>
          <p:cNvPr id="2" name="Text Placeholder 35">
            <a:extLst>
              <a:ext uri="{FF2B5EF4-FFF2-40B4-BE49-F238E27FC236}">
                <a16:creationId xmlns:a16="http://schemas.microsoft.com/office/drawing/2014/main" id="{3C2AE403-4CC2-B459-A102-558E1FB6D2F9}"/>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380036773"/>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11353800" cy="1196782"/>
          </a:xfrm>
        </p:spPr>
        <p:txBody>
          <a:bodyPr/>
          <a:lstStyle>
            <a:lvl1pPr>
              <a:defRPr b="0" i="0"/>
            </a:lvl1pPr>
          </a:lstStyle>
          <a:p>
            <a:pPr lvl="0"/>
            <a:r>
              <a:rPr lang="en-US" dirty="0"/>
              <a:t>Click to add title</a:t>
            </a:r>
          </a:p>
        </p:txBody>
      </p:sp>
      <p:sp>
        <p:nvSpPr>
          <p:cNvPr id="2" name="Text Placeholder 18">
            <a:extLst>
              <a:ext uri="{FF2B5EF4-FFF2-40B4-BE49-F238E27FC236}">
                <a16:creationId xmlns:a16="http://schemas.microsoft.com/office/drawing/2014/main" id="{F0DD21C9-91A2-6780-DF24-C66FEACE6755}"/>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4" name="Slide Number Placeholder 14">
            <a:extLst>
              <a:ext uri="{FF2B5EF4-FFF2-40B4-BE49-F238E27FC236}">
                <a16:creationId xmlns:a16="http://schemas.microsoft.com/office/drawing/2014/main" id="{7E036BEF-E4EE-BCFB-A099-3A211A015C5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164599638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7C6D38E3-E636-482A-983B-C81968E0B746}"/>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11" name="Title 10">
            <a:extLst>
              <a:ext uri="{FF2B5EF4-FFF2-40B4-BE49-F238E27FC236}">
                <a16:creationId xmlns:a16="http://schemas.microsoft.com/office/drawing/2014/main" id="{BAA30A87-AA74-7C80-B068-25FFDA595524}"/>
              </a:ext>
            </a:extLst>
          </p:cNvPr>
          <p:cNvSpPr>
            <a:spLocks noGrp="1"/>
          </p:cNvSpPr>
          <p:nvPr>
            <p:ph type="title" hasCustomPrompt="1"/>
          </p:nvPr>
        </p:nvSpPr>
        <p:spPr>
          <a:xfrm>
            <a:off x="419100" y="423668"/>
            <a:ext cx="11353800" cy="498598"/>
          </a:xfrm>
        </p:spPr>
        <p:txBody>
          <a:bodyPr>
            <a:noAutofit/>
          </a:bodyPr>
          <a:lstStyle>
            <a:lvl1pPr>
              <a:defRPr b="0" i="0"/>
            </a:lvl1pPr>
          </a:lstStyle>
          <a:p>
            <a:pPr lvl="0"/>
            <a:r>
              <a:rPr lang="en-US" dirty="0"/>
              <a:t>Click to add title</a:t>
            </a:r>
          </a:p>
        </p:txBody>
      </p:sp>
      <p:sp>
        <p:nvSpPr>
          <p:cNvPr id="4" name="Slide Number Placeholder 14">
            <a:extLst>
              <a:ext uri="{FF2B5EF4-FFF2-40B4-BE49-F238E27FC236}">
                <a16:creationId xmlns:a16="http://schemas.microsoft.com/office/drawing/2014/main" id="{9A6F3FEA-6BED-0B9C-BB82-CB29C35F85D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5" name="Text Placeholder 18">
            <a:extLst>
              <a:ext uri="{FF2B5EF4-FFF2-40B4-BE49-F238E27FC236}">
                <a16:creationId xmlns:a16="http://schemas.microsoft.com/office/drawing/2014/main" id="{9DE683BA-63F3-87EC-DCCC-7DC483F0015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2486833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lvl1pPr>
              <a:defRPr b="0" i="0"/>
            </a:lvl1pPr>
          </a:lstStyle>
          <a:p>
            <a:r>
              <a:rPr lang="en-US" dirty="0"/>
              <a:t>Click to add title</a:t>
            </a:r>
          </a:p>
        </p:txBody>
      </p:sp>
      <p:sp>
        <p:nvSpPr>
          <p:cNvPr id="6" name="Slide Number Placeholder 14">
            <a:extLst>
              <a:ext uri="{FF2B5EF4-FFF2-40B4-BE49-F238E27FC236}">
                <a16:creationId xmlns:a16="http://schemas.microsoft.com/office/drawing/2014/main" id="{681545A2-8312-9D0F-D45F-7B0597E4C06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7" name="Text Placeholder 18">
            <a:extLst>
              <a:ext uri="{FF2B5EF4-FFF2-40B4-BE49-F238E27FC236}">
                <a16:creationId xmlns:a16="http://schemas.microsoft.com/office/drawing/2014/main" id="{233B5657-6165-CBCA-BB0F-A5EB97A95EB9}"/>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7065226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A9A11B8C-5745-7A55-0C7E-E6EABC1B2A78}"/>
              </a:ext>
            </a:extLst>
          </p:cNvPr>
          <p:cNvSpPr>
            <a:spLocks noGrp="1"/>
          </p:cNvSpPr>
          <p:nvPr>
            <p:ph type="title" hasCustomPrompt="1"/>
          </p:nvPr>
        </p:nvSpPr>
        <p:spPr/>
        <p:txBody>
          <a:bodyPr/>
          <a:lstStyle>
            <a:lvl1pPr>
              <a:defRPr b="0" i="0"/>
            </a:lvl1pPr>
          </a:lstStyle>
          <a:p>
            <a:r>
              <a:rPr lang="en-US" dirty="0"/>
              <a:t>Click to add title</a:t>
            </a:r>
          </a:p>
        </p:txBody>
      </p:sp>
      <p:sp>
        <p:nvSpPr>
          <p:cNvPr id="2" name="Text Placeholder 18">
            <a:extLst>
              <a:ext uri="{FF2B5EF4-FFF2-40B4-BE49-F238E27FC236}">
                <a16:creationId xmlns:a16="http://schemas.microsoft.com/office/drawing/2014/main" id="{38571DE7-430B-54C2-21DF-9BE616C03F8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99C5A11F-ACCA-887B-FDC1-CFDC6D5CD67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6332573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Dark)">
    <p:bg>
      <p:bgPr>
        <a:solidFill>
          <a:schemeClr val="tx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70FD6E0-63EA-6153-22AD-0D1F57A8ED95}"/>
              </a:ext>
            </a:extLst>
          </p:cNvPr>
          <p:cNvSpPr>
            <a:spLocks noGrp="1" noChangeAspect="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buNone/>
              <a:defRPr b="0" i="0">
                <a:solidFill>
                  <a:schemeClr val="bg1"/>
                </a:solidFill>
                <a:latin typeface="Arial" panose="020B0604020202020204" pitchFamily="34" charset="0"/>
              </a:defRPr>
            </a:lvl1pPr>
          </a:lstStyle>
          <a:p>
            <a:r>
              <a:rPr lang="en-US" dirty="0"/>
              <a:t>Click icon to add picture</a:t>
            </a:r>
          </a:p>
        </p:txBody>
      </p:sp>
      <p:grpSp>
        <p:nvGrpSpPr>
          <p:cNvPr id="3" name="Graphic 2">
            <a:extLst>
              <a:ext uri="{FF2B5EF4-FFF2-40B4-BE49-F238E27FC236}">
                <a16:creationId xmlns:a16="http://schemas.microsoft.com/office/drawing/2014/main" id="{91ADA0EB-DA37-9B3A-EE33-53B9C7F3F12C}"/>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4" name="Freeform 3">
              <a:extLst>
                <a:ext uri="{FF2B5EF4-FFF2-40B4-BE49-F238E27FC236}">
                  <a16:creationId xmlns:a16="http://schemas.microsoft.com/office/drawing/2014/main" id="{6FE8D7F1-C23E-030B-7516-AD4B6636C838}"/>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5" name="Freeform 4">
              <a:extLst>
                <a:ext uri="{FF2B5EF4-FFF2-40B4-BE49-F238E27FC236}">
                  <a16:creationId xmlns:a16="http://schemas.microsoft.com/office/drawing/2014/main" id="{2665AE7E-AA61-D3B4-08B8-7AE26DA666B0}"/>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5">
              <a:extLst>
                <a:ext uri="{FF2B5EF4-FFF2-40B4-BE49-F238E27FC236}">
                  <a16:creationId xmlns:a16="http://schemas.microsoft.com/office/drawing/2014/main" id="{6FE0B6D7-BC80-8BC5-96E1-BD73A1EDE96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6">
              <a:extLst>
                <a:ext uri="{FF2B5EF4-FFF2-40B4-BE49-F238E27FC236}">
                  <a16:creationId xmlns:a16="http://schemas.microsoft.com/office/drawing/2014/main" id="{D4294A23-2312-07E9-F135-B9A222672BF3}"/>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7">
              <a:extLst>
                <a:ext uri="{FF2B5EF4-FFF2-40B4-BE49-F238E27FC236}">
                  <a16:creationId xmlns:a16="http://schemas.microsoft.com/office/drawing/2014/main" id="{2379CC0D-8447-DBA0-AB3C-BF6C4DE1BB3F}"/>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8">
              <a:extLst>
                <a:ext uri="{FF2B5EF4-FFF2-40B4-BE49-F238E27FC236}">
                  <a16:creationId xmlns:a16="http://schemas.microsoft.com/office/drawing/2014/main" id="{1013CAB3-E8A1-5DEC-770D-E895B22E7D3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139174C5-DB10-2066-BB4C-99F82D0D2BA4}"/>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DB5851F8-EDF6-646A-072B-D87F6D28EBF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14C48030-B8AA-0A5B-C70A-0845F7C1461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4" name="Text Placeholder 26">
            <a:extLst>
              <a:ext uri="{FF2B5EF4-FFF2-40B4-BE49-F238E27FC236}">
                <a16:creationId xmlns:a16="http://schemas.microsoft.com/office/drawing/2014/main" id="{2B270B46-8FD5-8CE6-9C8B-5B88BA175606}"/>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16" name="Text Placeholder 35">
            <a:extLst>
              <a:ext uri="{FF2B5EF4-FFF2-40B4-BE49-F238E27FC236}">
                <a16:creationId xmlns:a16="http://schemas.microsoft.com/office/drawing/2014/main" id="{EA4816AE-F847-AF62-03A1-A8112612B5C9}"/>
              </a:ext>
            </a:extLst>
          </p:cNvPr>
          <p:cNvSpPr>
            <a:spLocks noGrp="1" noChangeAspect="1"/>
          </p:cNvSpPr>
          <p:nvPr>
            <p:ph type="body" sz="quarter" idx="26" hasCustomPrompt="1"/>
          </p:nvPr>
        </p:nvSpPr>
        <p:spPr>
          <a:xfrm>
            <a:off x="448925" y="4424466"/>
            <a:ext cx="7855916" cy="505523"/>
          </a:xfrm>
          <a:prstGeom prst="rect">
            <a:avLst/>
          </a:prstGeom>
        </p:spPr>
        <p:txBody>
          <a:bodyPr lIns="0" tIns="0" rIns="0" bIns="0">
            <a:noAutofit/>
          </a:bodyPr>
          <a:lstStyle>
            <a:lvl1pPr marL="0" marR="0" indent="0" algn="l" defTabSz="914354" rtl="0" eaLnBrk="1" fontAlgn="auto" latinLnBrk="0" hangingPunct="1">
              <a:lnSpc>
                <a:spcPct val="90000"/>
              </a:lnSpc>
              <a:spcBef>
                <a:spcPts val="0"/>
              </a:spcBef>
              <a:spcAft>
                <a:spcPts val="0"/>
              </a:spcAft>
              <a:buClr>
                <a:schemeClr val="tx1"/>
              </a:buClr>
              <a:buSzPct val="100000"/>
              <a:buFont typeface="Wingdings 2" panose="05020102010507070707" pitchFamily="18" charset="2"/>
              <a:buNone/>
              <a:tabLst/>
              <a:defRPr sz="1800" b="0" i="0">
                <a:solidFill>
                  <a:srgbClr val="F5F5F0"/>
                </a:solidFill>
                <a:latin typeface="Arial" panose="020B0604020202020204" pitchFamily="34" charset="0"/>
              </a:defRPr>
            </a:lvl1pPr>
          </a:lstStyle>
          <a:p>
            <a:r>
              <a:rPr lang="en-US" dirty="0"/>
              <a:t>Click to add subtitle</a:t>
            </a:r>
          </a:p>
        </p:txBody>
      </p:sp>
      <p:sp>
        <p:nvSpPr>
          <p:cNvPr id="17" name="Text Placeholder 32">
            <a:extLst>
              <a:ext uri="{FF2B5EF4-FFF2-40B4-BE49-F238E27FC236}">
                <a16:creationId xmlns:a16="http://schemas.microsoft.com/office/drawing/2014/main" id="{9A3AE64C-9F62-8ABC-0C1F-9F9C214637F6}"/>
              </a:ext>
            </a:extLst>
          </p:cNvPr>
          <p:cNvSpPr>
            <a:spLocks noGrp="1" noChangeAspect="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0" i="0">
                <a:solidFill>
                  <a:srgbClr val="F5F5F0"/>
                </a:solidFill>
                <a:latin typeface="Arial" panose="020B0604020202020204" pitchFamily="34" charset="0"/>
                <a:ea typeface="Artifakt Legend" panose="020B0503050000020004" pitchFamily="34" charset="77"/>
              </a:defRPr>
            </a:lvl1pPr>
          </a:lstStyle>
          <a:p>
            <a:r>
              <a:rPr lang="en-US" dirty="0"/>
              <a:t>Click to add</a:t>
            </a:r>
            <a:br>
              <a:rPr lang="en-US" dirty="0"/>
            </a:br>
            <a:r>
              <a:rPr lang="en-US" dirty="0"/>
              <a:t>main title that can extend to 4 lines</a:t>
            </a:r>
          </a:p>
        </p:txBody>
      </p:sp>
      <p:sp>
        <p:nvSpPr>
          <p:cNvPr id="15" name="Text Placeholder 26">
            <a:extLst>
              <a:ext uri="{FF2B5EF4-FFF2-40B4-BE49-F238E27FC236}">
                <a16:creationId xmlns:a16="http://schemas.microsoft.com/office/drawing/2014/main" id="{E2C2A5DA-940B-C3AD-6B42-8DE9ABF1A7FA}"/>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indent="0">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8" name="Copyright Line 5">
            <a:extLst>
              <a:ext uri="{FF2B5EF4-FFF2-40B4-BE49-F238E27FC236}">
                <a16:creationId xmlns:a16="http://schemas.microsoft.com/office/drawing/2014/main" id="{DEFBE20A-502C-8C5B-07E9-2D54C5CFC95E}"/>
              </a:ext>
              <a:ext uri="{C183D7F6-B498-43B3-948B-1728B52AA6E4}">
                <adec:decorative xmlns:adec="http://schemas.microsoft.com/office/drawing/2017/decorative" val="0"/>
              </a:ext>
            </a:extLst>
          </p:cNvPr>
          <p:cNvSpPr txBox="1"/>
          <p:nvPr userDrawn="1"/>
        </p:nvSpPr>
        <p:spPr>
          <a:xfrm>
            <a:off x="448925"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accent6"/>
                </a:solidFill>
                <a:latin typeface="Arial" panose="020B0604020202020204" pitchFamily="34" charset="0"/>
              </a:rPr>
              <a:t>© </a:t>
            </a:r>
            <a:fld id="{07AF06F7-B096-493B-B1B0-C96E279B1CF6}"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a:t>
            </a:r>
          </a:p>
        </p:txBody>
      </p:sp>
      <p:sp>
        <p:nvSpPr>
          <p:cNvPr id="19" name="Text Placeholder 35">
            <a:extLst>
              <a:ext uri="{FF2B5EF4-FFF2-40B4-BE49-F238E27FC236}">
                <a16:creationId xmlns:a16="http://schemas.microsoft.com/office/drawing/2014/main" id="{3048E48F-05F8-C185-E60D-7BF77DC16B21}"/>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004147196"/>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lvl1pPr>
              <a:defRPr b="0" i="0"/>
            </a:lvl1pPr>
          </a:lstStyle>
          <a:p>
            <a:r>
              <a:rPr lang="en-US" dirty="0"/>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14079935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lvl1pPr>
              <a:defRPr b="0" i="0"/>
            </a:lvl1pPr>
          </a:lstStyle>
          <a:p>
            <a:r>
              <a:rPr lang="en-US" dirty="0"/>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76832559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9F70A8E-8BFE-5D65-E9BB-2F8360BA74DA}"/>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19100"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2"/>
                </a:solidFill>
                <a:latin typeface="Arial" panose="020B0604020202020204" pitchFamily="34" charset="0"/>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dirty="0"/>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19100" y="5344441"/>
            <a:ext cx="11329987" cy="1056360"/>
          </a:xfrm>
          <a:prstGeom prst="rect">
            <a:avLst/>
          </a:prstGeom>
        </p:spPr>
        <p:txBody>
          <a:bodyPr lIns="0" tIns="0" rIns="0" bIns="0" numCol="1" anchor="b">
            <a:noAutofit/>
          </a:bodyPr>
          <a:lstStyle>
            <a:lvl1pPr marL="0" indent="0">
              <a:spcBef>
                <a:spcPts val="0"/>
              </a:spcBef>
              <a:spcAft>
                <a:spcPts val="0"/>
              </a:spcAft>
              <a:buSzPct val="80000"/>
              <a:buFont typeface="Arial" panose="020B0604020202020204" pitchFamily="34" charset="0"/>
              <a:buNone/>
              <a:tabLst/>
              <a:defRPr sz="3600" b="0" i="0">
                <a:latin typeface="Arial" panose="020B0604020202020204" pitchFamily="34" charset="0"/>
              </a:defRPr>
            </a:lvl1pPr>
          </a:lstStyle>
          <a:p>
            <a:pPr lvl="0"/>
            <a:r>
              <a:rPr lang="en-US" dirty="0"/>
              <a:t>Click to add title</a:t>
            </a:r>
          </a:p>
        </p:txBody>
      </p:sp>
    </p:spTree>
    <p:extLst>
      <p:ext uri="{BB962C8B-B14F-4D97-AF65-F5344CB8AC3E}">
        <p14:creationId xmlns:p14="http://schemas.microsoft.com/office/powerpoint/2010/main" val="226791590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0" i="0"/>
            </a:lvl1pPr>
          </a:lstStyle>
          <a:p>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Picture Placeholder 1">
            <a:extLst>
              <a:ext uri="{FF2B5EF4-FFF2-40B4-BE49-F238E27FC236}">
                <a16:creationId xmlns:a16="http://schemas.microsoft.com/office/drawing/2014/main" id="{AB07379A-0083-2D8A-A4A5-057832D1FC26}"/>
              </a:ext>
            </a:extLst>
          </p:cNvPr>
          <p:cNvSpPr>
            <a:spLocks noGrp="1"/>
          </p:cNvSpPr>
          <p:nvPr>
            <p:ph type="pic" sz="quarter" idx="52"/>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3" name="Text Placeholder 18">
            <a:extLst>
              <a:ext uri="{FF2B5EF4-FFF2-40B4-BE49-F238E27FC236}">
                <a16:creationId xmlns:a16="http://schemas.microsoft.com/office/drawing/2014/main" id="{741F4929-EF9F-28DC-41DD-34BCDBBB808D}"/>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Text Placeholder 35">
            <a:extLst>
              <a:ext uri="{FF2B5EF4-FFF2-40B4-BE49-F238E27FC236}">
                <a16:creationId xmlns:a16="http://schemas.microsoft.com/office/drawing/2014/main" id="{729C014B-7CE9-452F-96B2-7FAB615B8C34}"/>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92543567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0" i="0"/>
            </a:lvl1pPr>
          </a:lstStyle>
          <a:p>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a:extLst>
              <a:ext uri="{FF2B5EF4-FFF2-40B4-BE49-F238E27FC236}">
                <a16:creationId xmlns:a16="http://schemas.microsoft.com/office/drawing/2014/main" id="{5D800556-6CEC-424F-464B-4423B895140D}"/>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3" name="Text Placeholder 18">
            <a:extLst>
              <a:ext uri="{FF2B5EF4-FFF2-40B4-BE49-F238E27FC236}">
                <a16:creationId xmlns:a16="http://schemas.microsoft.com/office/drawing/2014/main" id="{1B283CA5-3916-A78B-185A-AEE4BBF2614C}"/>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4" name="Text Placeholder 35">
            <a:extLst>
              <a:ext uri="{FF2B5EF4-FFF2-40B4-BE49-F238E27FC236}">
                <a16:creationId xmlns:a16="http://schemas.microsoft.com/office/drawing/2014/main" id="{76757596-1ED2-6D02-3058-13E9BA2BAB8B}"/>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889964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Sided Content + Imag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2" y="1059"/>
            <a:ext cx="3094037"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dirty="0">
              <a:latin typeface="Arial" panose="020B0604020202020204" pitchFamily="34" charset="0"/>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ial" panose="020B0604020202020204" pitchFamily="34" charset="0"/>
              </a:defRPr>
            </a:lvl1pPr>
          </a:lstStyle>
          <a:p>
            <a:endParaRPr lang="en-US" dirty="0"/>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b="0" i="0"/>
            </a:lvl1pPr>
          </a:lstStyle>
          <a:p>
            <a:r>
              <a:rPr lang="en-US" dirty="0"/>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29968" cy="866515"/>
          </a:xfrm>
          <a:prstGeom prst="rect">
            <a:avLst/>
          </a:prstGeom>
        </p:spPr>
        <p:txBody>
          <a:bodyPr anchor="ctr"/>
          <a:lstStyle>
            <a:lvl1pPr marL="0" indent="0">
              <a:spcBef>
                <a:spcPts val="0"/>
              </a:spcBef>
              <a:spcAft>
                <a:spcPts val="0"/>
              </a:spcAft>
              <a:buNone/>
              <a:defRPr sz="7200" b="0" i="0">
                <a:solidFill>
                  <a:schemeClr val="tx1"/>
                </a:solidFill>
                <a:latin typeface="Arial" panose="020B0604020202020204" pitchFamily="34" charset="0"/>
              </a:defRPr>
            </a:lvl1pPr>
          </a:lstStyle>
          <a:p>
            <a:pPr lvl="0"/>
            <a:r>
              <a:rPr lang="en-US" dirty="0"/>
              <a:t>00%</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spcBef>
                <a:spcPts val="0"/>
              </a:spcBef>
              <a:spcAft>
                <a:spcPts val="0"/>
              </a:spcAft>
              <a:buClr>
                <a:schemeClr val="tx1"/>
              </a:buClr>
              <a:buNone/>
              <a:defRPr sz="1200" b="0" i="0">
                <a:solidFill>
                  <a:schemeClr val="tx1"/>
                </a:solidFill>
                <a:latin typeface="Arial" panose="020B0604020202020204" pitchFamily="34" charset="0"/>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dirty="0"/>
              <a:t>Click to add body copy</a:t>
            </a:r>
          </a:p>
        </p:txBody>
      </p:sp>
      <p:sp>
        <p:nvSpPr>
          <p:cNvPr id="7" name="Text Placeholder 10">
            <a:extLst>
              <a:ext uri="{FF2B5EF4-FFF2-40B4-BE49-F238E27FC236}">
                <a16:creationId xmlns:a16="http://schemas.microsoft.com/office/drawing/2014/main" id="{13131A73-87DD-B027-2198-A8965D3595B7}"/>
              </a:ext>
            </a:extLst>
          </p:cNvPr>
          <p:cNvSpPr>
            <a:spLocks noGrp="1"/>
          </p:cNvSpPr>
          <p:nvPr>
            <p:ph type="body" sz="quarter" idx="54" hasCustomPrompt="1"/>
          </p:nvPr>
        </p:nvSpPr>
        <p:spPr>
          <a:xfrm>
            <a:off x="419100" y="3164114"/>
            <a:ext cx="5271725" cy="2735036"/>
          </a:xfrm>
          <a:prstGeom prst="rect">
            <a:avLst/>
          </a:prstGeom>
        </p:spPr>
        <p:txBody>
          <a:bodyPr/>
          <a:lstStyle>
            <a:lvl1pPr marL="0" indent="0">
              <a:spcBef>
                <a:spcPts val="0"/>
              </a:spcBef>
              <a:spcAft>
                <a:spcPts val="1200"/>
              </a:spcAft>
              <a:buNone/>
              <a:defRPr sz="1200" b="0" i="0">
                <a:latin typeface="Arial" panose="020B0604020202020204" pitchFamily="34" charset="0"/>
              </a:defRPr>
            </a:lvl1pPr>
          </a:lstStyle>
          <a:p>
            <a:pPr lvl="0"/>
            <a:r>
              <a:rPr lang="en-US" dirty="0"/>
              <a:t>Click to add body copy</a:t>
            </a:r>
          </a:p>
        </p:txBody>
      </p:sp>
      <p:sp>
        <p:nvSpPr>
          <p:cNvPr id="11" name="Picture Placeholder 10">
            <a:extLst>
              <a:ext uri="{FF2B5EF4-FFF2-40B4-BE49-F238E27FC236}">
                <a16:creationId xmlns:a16="http://schemas.microsoft.com/office/drawing/2014/main" id="{A9A523DB-6FAC-3096-0062-0E1D6967ADC3}"/>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noFill/>
        </p:spPr>
        <p:txBody>
          <a:bodyPr wrap="square">
            <a:noAutofit/>
          </a:bodyPr>
          <a:lstStyle>
            <a:lvl1pPr>
              <a:defRPr b="0" i="0">
                <a:latin typeface="Arial" panose="020B0604020202020204" pitchFamily="34" charset="0"/>
              </a:defRPr>
            </a:lvl1pPr>
          </a:lstStyle>
          <a:p>
            <a:endParaRPr lang="en-US" dirty="0"/>
          </a:p>
        </p:txBody>
      </p:sp>
      <p:sp>
        <p:nvSpPr>
          <p:cNvPr id="5" name="Text Placeholder 10">
            <a:extLst>
              <a:ext uri="{FF2B5EF4-FFF2-40B4-BE49-F238E27FC236}">
                <a16:creationId xmlns:a16="http://schemas.microsoft.com/office/drawing/2014/main" id="{77DC3BB8-86D0-A27F-608B-AE26DD85342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0" i="0">
                <a:solidFill>
                  <a:schemeClr val="tx1"/>
                </a:solidFill>
                <a:latin typeface="Arial" panose="020B0604020202020204" pitchFamily="34" charset="0"/>
              </a:defRPr>
            </a:lvl1pPr>
          </a:lstStyle>
          <a:p>
            <a:pPr lvl="0"/>
            <a:r>
              <a:rPr lang="en-US" dirty="0"/>
              <a:t>Click to add header</a:t>
            </a:r>
          </a:p>
        </p:txBody>
      </p:sp>
      <p:sp>
        <p:nvSpPr>
          <p:cNvPr id="13" name="Text Placeholder 18">
            <a:extLst>
              <a:ext uri="{FF2B5EF4-FFF2-40B4-BE49-F238E27FC236}">
                <a16:creationId xmlns:a16="http://schemas.microsoft.com/office/drawing/2014/main" id="{D450FC74-8944-63BA-63E3-A2C37851A71A}"/>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2" name="Text Placeholder 35">
            <a:extLst>
              <a:ext uri="{FF2B5EF4-FFF2-40B4-BE49-F238E27FC236}">
                <a16:creationId xmlns:a16="http://schemas.microsoft.com/office/drawing/2014/main" id="{75FDEC52-EFA0-3C6C-3F06-9201401B30DE}"/>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9" name="Text Placeholder 35">
            <a:extLst>
              <a:ext uri="{FF2B5EF4-FFF2-40B4-BE49-F238E27FC236}">
                <a16:creationId xmlns:a16="http://schemas.microsoft.com/office/drawing/2014/main" id="{1C53E2FC-F074-A722-D442-3E07F29524B7}"/>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81165871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sp>
        <p:nvSpPr>
          <p:cNvPr id="3" name="Slide Number Placeholder 2">
            <a:extLst>
              <a:ext uri="{FF2B5EF4-FFF2-40B4-BE49-F238E27FC236}">
                <a16:creationId xmlns:a16="http://schemas.microsoft.com/office/drawing/2014/main" id="{E649FCFF-01FC-F032-C4C1-3098139C8504}"/>
              </a:ext>
            </a:extLst>
          </p:cNvPr>
          <p:cNvSpPr>
            <a:spLocks noGrp="1"/>
          </p:cNvSpPr>
          <p:nvPr>
            <p:ph type="sldNum" sz="quarter" idx="10"/>
          </p:nvPr>
        </p:nvSpPr>
        <p:spPr/>
        <p:txBody>
          <a:bodyPr/>
          <a:lstStyle>
            <a:lvl1pPr>
              <a:defRPr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15" name="Content Placeholder 21">
            <a:extLst>
              <a:ext uri="{FF2B5EF4-FFF2-40B4-BE49-F238E27FC236}">
                <a16:creationId xmlns:a16="http://schemas.microsoft.com/office/drawing/2014/main" id="{7CAE49BC-9412-C25E-97CC-F040B4D278CE}"/>
              </a:ext>
            </a:extLst>
          </p:cNvPr>
          <p:cNvSpPr>
            <a:spLocks noGrp="1"/>
          </p:cNvSpPr>
          <p:nvPr>
            <p:ph sz="quarter" idx="51" hasCustomPrompt="1"/>
          </p:nvPr>
        </p:nvSpPr>
        <p:spPr>
          <a:xfrm>
            <a:off x="419100" y="2031964"/>
            <a:ext cx="5340512" cy="3867186"/>
          </a:xfrm>
        </p:spPr>
        <p:txBody>
          <a:bodyPr/>
          <a:lstStyle>
            <a:lvl1pPr>
              <a:defRPr b="0" i="0">
                <a:solidFill>
                  <a:schemeClr val="tx1"/>
                </a:solidFill>
                <a:latin typeface="Arial" panose="020B0604020202020204" pitchFamily="34" charset="0"/>
              </a:defRPr>
            </a:lvl1pPr>
            <a:lvl2pPr>
              <a:buClr>
                <a:schemeClr val="tx1"/>
              </a:buClr>
              <a:defRPr b="0" i="0">
                <a:solidFill>
                  <a:schemeClr val="tx1"/>
                </a:solidFill>
                <a:latin typeface="Arial" panose="020B0604020202020204" pitchFamily="34" charset="0"/>
              </a:defRPr>
            </a:lvl2pPr>
            <a:lvl3pPr>
              <a:buClr>
                <a:schemeClr val="tx1"/>
              </a:buClr>
              <a:defRPr b="0" i="0">
                <a:solidFill>
                  <a:schemeClr val="tx1"/>
                </a:solidFill>
                <a:latin typeface="Arial" panose="020B0604020202020204" pitchFamily="34" charset="0"/>
              </a:defRPr>
            </a:lvl3pPr>
            <a:lvl4pPr>
              <a:buClr>
                <a:schemeClr val="tx1"/>
              </a:buClr>
              <a:defRPr b="0" i="0">
                <a:solidFill>
                  <a:schemeClr val="tx1"/>
                </a:solidFill>
                <a:latin typeface="Arial" panose="020B0604020202020204" pitchFamily="34" charset="0"/>
              </a:defRPr>
            </a:lvl4pPr>
            <a:lvl5pPr>
              <a:buClr>
                <a:schemeClr val="tx1"/>
              </a:buClr>
              <a:defRPr b="0" i="0">
                <a:solidFill>
                  <a:schemeClr val="tx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1">
            <a:extLst>
              <a:ext uri="{FF2B5EF4-FFF2-40B4-BE49-F238E27FC236}">
                <a16:creationId xmlns:a16="http://schemas.microsoft.com/office/drawing/2014/main" id="{442A4E50-0827-2491-73BE-123A24961C33}"/>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ial" panose="020B0604020202020204" pitchFamily="34" charset="0"/>
              </a:defRPr>
            </a:lvl1pPr>
            <a:lvl2pPr>
              <a:buClr>
                <a:schemeClr val="bg1"/>
              </a:buClr>
              <a:defRPr b="0" i="0">
                <a:solidFill>
                  <a:schemeClr val="bg1"/>
                </a:solidFill>
                <a:latin typeface="Arial" panose="020B0604020202020204" pitchFamily="34" charset="0"/>
              </a:defRPr>
            </a:lvl2pPr>
            <a:lvl3pPr>
              <a:buClr>
                <a:schemeClr val="bg1"/>
              </a:buClr>
              <a:defRPr b="0" i="0">
                <a:solidFill>
                  <a:schemeClr val="bg1"/>
                </a:solidFill>
                <a:latin typeface="Arial" panose="020B0604020202020204" pitchFamily="34" charset="0"/>
              </a:defRPr>
            </a:lvl3pPr>
            <a:lvl4pPr>
              <a:buClr>
                <a:schemeClr val="bg1"/>
              </a:buClr>
              <a:defRPr b="0" i="0">
                <a:solidFill>
                  <a:schemeClr val="bg1"/>
                </a:solidFill>
                <a:latin typeface="Arial" panose="020B0604020202020204" pitchFamily="34" charset="0"/>
              </a:defRPr>
            </a:lvl4pPr>
            <a:lvl5pPr>
              <a:buClr>
                <a:schemeClr val="bg1"/>
              </a:buClr>
              <a:defRPr b="0" i="0">
                <a:solidFill>
                  <a:schemeClr val="bg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b="0" i="0"/>
            </a:lvl1pPr>
          </a:lstStyle>
          <a:p>
            <a:r>
              <a:rPr lang="en-US" dirty="0"/>
              <a:t>Click to add title</a:t>
            </a:r>
          </a:p>
        </p:txBody>
      </p:sp>
      <p:sp>
        <p:nvSpPr>
          <p:cNvPr id="7" name="Text Placeholder 6">
            <a:extLst>
              <a:ext uri="{FF2B5EF4-FFF2-40B4-BE49-F238E27FC236}">
                <a16:creationId xmlns:a16="http://schemas.microsoft.com/office/drawing/2014/main" id="{6C2DE034-EC96-563A-9D26-060FAE9CD2B0}"/>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0" i="0">
                <a:solidFill>
                  <a:schemeClr val="bg1"/>
                </a:solidFill>
                <a:latin typeface="Arial" panose="020B0604020202020204" pitchFamily="34" charset="0"/>
              </a:defRPr>
            </a:lvl1pPr>
          </a:lstStyle>
          <a:p>
            <a:pPr lvl="0"/>
            <a:r>
              <a:rPr lang="en-US" dirty="0"/>
              <a:t>Click to add title</a:t>
            </a:r>
          </a:p>
        </p:txBody>
      </p:sp>
      <p:sp>
        <p:nvSpPr>
          <p:cNvPr id="8" name="Text Placeholder 18">
            <a:extLst>
              <a:ext uri="{FF2B5EF4-FFF2-40B4-BE49-F238E27FC236}">
                <a16:creationId xmlns:a16="http://schemas.microsoft.com/office/drawing/2014/main" id="{D3452C1B-BCC3-8962-1914-B49ABEA69D4D}"/>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454559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ig Quote">
    <p:bg>
      <p:bgPr>
        <a:solidFill>
          <a:schemeClr val="bg1"/>
        </a:solidFill>
        <a:effectLst/>
      </p:bgPr>
    </p:bg>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9ACBE8B7-59B4-E6E0-ED5D-89E20091C1D1}"/>
              </a:ext>
            </a:extLst>
          </p:cNvPr>
          <p:cNvSpPr/>
          <p:nvPr userDrawn="1"/>
        </p:nvSpPr>
        <p:spPr>
          <a:xfrm>
            <a:off x="419100" y="419100"/>
            <a:ext cx="11364913" cy="5997575"/>
          </a:xfrm>
          <a:custGeom>
            <a:avLst/>
            <a:gdLst/>
            <a:ahLst/>
            <a:cxnLst/>
            <a:rect l="l" t="t" r="r" b="b"/>
            <a:pathLst>
              <a:path w="9772650" h="5314950">
                <a:moveTo>
                  <a:pt x="9772650" y="0"/>
                </a:moveTo>
                <a:lnTo>
                  <a:pt x="0" y="0"/>
                </a:lnTo>
                <a:lnTo>
                  <a:pt x="0" y="5314950"/>
                </a:lnTo>
                <a:lnTo>
                  <a:pt x="9772650" y="5314950"/>
                </a:lnTo>
                <a:lnTo>
                  <a:pt x="9772650" y="0"/>
                </a:lnTo>
                <a:close/>
              </a:path>
            </a:pathLst>
          </a:custGeom>
          <a:solidFill>
            <a:srgbClr val="F5F5F0"/>
          </a:solidFill>
        </p:spPr>
        <p:txBody>
          <a:bodyPr wrap="square" lIns="0" tIns="0" rIns="0" bIns="0" rtlCol="0"/>
          <a:lstStyle>
            <a:defPPr>
              <a:defRPr kern="0"/>
            </a:defPPr>
          </a:lstStyle>
          <a:p>
            <a:endParaRPr b="0" i="0" dirty="0">
              <a:latin typeface="Arial" panose="020B0604020202020204" pitchFamily="34" charset="0"/>
            </a:endParaRPr>
          </a:p>
        </p:txBody>
      </p:sp>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8" name="Title 7">
            <a:extLst>
              <a:ext uri="{FF2B5EF4-FFF2-40B4-BE49-F238E27FC236}">
                <a16:creationId xmlns:a16="http://schemas.microsoft.com/office/drawing/2014/main" id="{A25CF914-38EB-0CBF-B547-73D2242D79C3}"/>
              </a:ext>
            </a:extLst>
          </p:cNvPr>
          <p:cNvSpPr>
            <a:spLocks noGrp="1"/>
          </p:cNvSpPr>
          <p:nvPr>
            <p:ph type="title" hasCustomPrompt="1"/>
          </p:nvPr>
        </p:nvSpPr>
        <p:spPr>
          <a:xfrm>
            <a:off x="2463508" y="2511425"/>
            <a:ext cx="7165975" cy="1835150"/>
          </a:xfrm>
        </p:spPr>
        <p:txBody>
          <a:bodyPr/>
          <a:lstStyle>
            <a:lvl1pPr>
              <a:lnSpc>
                <a:spcPct val="90000"/>
              </a:lnSpc>
              <a:defRPr sz="4000" b="0" i="0"/>
            </a:lvl1pPr>
          </a:lstStyle>
          <a:p>
            <a:r>
              <a:rPr lang="en-US" dirty="0"/>
              <a:t>Click to add quote</a:t>
            </a:r>
          </a:p>
        </p:txBody>
      </p:sp>
      <p:sp>
        <p:nvSpPr>
          <p:cNvPr id="7" name="Text Placeholder 18">
            <a:extLst>
              <a:ext uri="{FF2B5EF4-FFF2-40B4-BE49-F238E27FC236}">
                <a16:creationId xmlns:a16="http://schemas.microsoft.com/office/drawing/2014/main" id="{EF6A8FB6-47FB-9F51-804A-9686B96B8F16}"/>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9" name="Slide Number Placeholder 14">
            <a:extLst>
              <a:ext uri="{FF2B5EF4-FFF2-40B4-BE49-F238E27FC236}">
                <a16:creationId xmlns:a16="http://schemas.microsoft.com/office/drawing/2014/main" id="{84D5E117-4226-93E4-A034-F81E693F388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50055142"/>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 Full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C7A033-478F-11A7-4111-DF2AD89B3520}"/>
              </a:ext>
            </a:extLst>
          </p:cNvPr>
          <p:cNvSpPr/>
          <p:nvPr userDrawn="1"/>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1" b="0" i="0" dirty="0">
              <a:latin typeface="Arial" panose="020B0604020202020204" pitchFamily="34" charset="0"/>
            </a:endParaRPr>
          </a:p>
        </p:txBody>
      </p:sp>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p:spPr>
        <p:txBody>
          <a:bodyPr wrap="square">
            <a:noAutofit/>
          </a:bodyPr>
          <a:lstStyle>
            <a:lvl1pPr>
              <a:defRPr b="0" i="0">
                <a:latin typeface="Arial" panose="020B0604020202020204" pitchFamily="34" charset="0"/>
              </a:defRPr>
            </a:lvl1pPr>
          </a:lstStyle>
          <a:p>
            <a:endParaRPr lang="en-US" dirty="0"/>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10" name="Title 9">
            <a:extLst>
              <a:ext uri="{FF2B5EF4-FFF2-40B4-BE49-F238E27FC236}">
                <a16:creationId xmlns:a16="http://schemas.microsoft.com/office/drawing/2014/main" id="{225AAA35-3063-4132-B1F5-D8D22785743B}"/>
              </a:ext>
            </a:extLst>
          </p:cNvPr>
          <p:cNvSpPr>
            <a:spLocks noGrp="1"/>
          </p:cNvSpPr>
          <p:nvPr>
            <p:ph type="title" hasCustomPrompt="1"/>
          </p:nvPr>
        </p:nvSpPr>
        <p:spPr>
          <a:xfrm>
            <a:off x="3668423" y="2423886"/>
            <a:ext cx="5088391" cy="1948612"/>
          </a:xfrm>
        </p:spPr>
        <p:txBody>
          <a:bodyPr/>
          <a:lstStyle>
            <a:lvl1pPr>
              <a:lnSpc>
                <a:spcPct val="90000"/>
              </a:lnSpc>
              <a:defRPr sz="3200" b="0" i="0"/>
            </a:lvl1pPr>
          </a:lstStyle>
          <a:p>
            <a:r>
              <a:rPr lang="en-US" dirty="0"/>
              <a:t>Click to add quote</a:t>
            </a:r>
          </a:p>
        </p:txBody>
      </p:sp>
      <p:sp>
        <p:nvSpPr>
          <p:cNvPr id="5" name="Text Placeholder 35">
            <a:extLst>
              <a:ext uri="{FF2B5EF4-FFF2-40B4-BE49-F238E27FC236}">
                <a16:creationId xmlns:a16="http://schemas.microsoft.com/office/drawing/2014/main" id="{59ADF421-303C-C7CE-2F3B-A5E5EE10100D}"/>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40945522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ial" panose="020B0604020202020204" pitchFamily="34" charset="0"/>
              </a:defRPr>
            </a:lvl1pPr>
          </a:lstStyle>
          <a:p>
            <a:r>
              <a:rPr lang="en-US" dirty="0"/>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latin typeface="Arial" panose="020B0604020202020204" pitchFamily="34" charset="0"/>
              </a:defRPr>
            </a:lvl1pPr>
            <a:lvl2pPr>
              <a:defRPr sz="1200"/>
            </a:lvl2pPr>
            <a:lvl3pPr>
              <a:defRPr sz="1200"/>
            </a:lvl3pPr>
            <a:lvl4pPr>
              <a:defRPr sz="1200"/>
            </a:lvl4pPr>
            <a:lvl5pPr>
              <a:defRPr sz="1200"/>
            </a:lvl5pPr>
          </a:lstStyle>
          <a:p>
            <a:r>
              <a:rPr lang="en-US" dirty="0"/>
              <a:t>Add name here, title here​, company here</a:t>
            </a:r>
          </a:p>
        </p:txBody>
      </p:sp>
      <p:sp>
        <p:nvSpPr>
          <p:cNvPr id="4" name="Title 3">
            <a:extLst>
              <a:ext uri="{FF2B5EF4-FFF2-40B4-BE49-F238E27FC236}">
                <a16:creationId xmlns:a16="http://schemas.microsoft.com/office/drawing/2014/main" id="{8D3E23A0-6B28-02FD-232E-0C3FE0E1FE54}"/>
              </a:ext>
            </a:extLst>
          </p:cNvPr>
          <p:cNvSpPr>
            <a:spLocks noGrp="1"/>
          </p:cNvSpPr>
          <p:nvPr>
            <p:ph type="title" hasCustomPrompt="1"/>
          </p:nvPr>
        </p:nvSpPr>
        <p:spPr>
          <a:xfrm>
            <a:off x="4394873" y="2431137"/>
            <a:ext cx="6526899" cy="1835150"/>
          </a:xfrm>
        </p:spPr>
        <p:txBody>
          <a:bodyPr/>
          <a:lstStyle>
            <a:lvl1pPr>
              <a:defRPr b="0" i="0"/>
            </a:lvl1pPr>
          </a:lstStyle>
          <a:p>
            <a:r>
              <a:rPr lang="en-US" dirty="0"/>
              <a:t>Click to add quote</a:t>
            </a:r>
          </a:p>
        </p:txBody>
      </p:sp>
      <p:sp>
        <p:nvSpPr>
          <p:cNvPr id="6" name="Text Placeholder 18">
            <a:extLst>
              <a:ext uri="{FF2B5EF4-FFF2-40B4-BE49-F238E27FC236}">
                <a16:creationId xmlns:a16="http://schemas.microsoft.com/office/drawing/2014/main" id="{19A99092-F117-BFA4-8134-4527F907A86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7" name="Slide Number Placeholder 14">
            <a:extLst>
              <a:ext uri="{FF2B5EF4-FFF2-40B4-BE49-F238E27FC236}">
                <a16:creationId xmlns:a16="http://schemas.microsoft.com/office/drawing/2014/main" id="{85F50EFF-5AB0-C758-111F-1D6A4BC9A4C3}"/>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2" name="Text Placeholder 35">
            <a:extLst>
              <a:ext uri="{FF2B5EF4-FFF2-40B4-BE49-F238E27FC236}">
                <a16:creationId xmlns:a16="http://schemas.microsoft.com/office/drawing/2014/main" id="{4ACBAB72-7349-A042-FABC-5A153EAFFDDE}"/>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0045925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0" i="0"/>
            </a:lvl1pPr>
          </a:lstStyle>
          <a:p>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tx2"/>
                </a:solidFill>
                <a:latin typeface="Arial" panose="020B0604020202020204" pitchFamily="34" charset="0"/>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3531496170"/>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4" name="TextBox 3">
            <a:extLst>
              <a:ext uri="{FF2B5EF4-FFF2-40B4-BE49-F238E27FC236}">
                <a16:creationId xmlns:a16="http://schemas.microsoft.com/office/drawing/2014/main" id="{BD7E3108-C5D5-ABAC-CCB5-6A1502ECF649}"/>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br>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36D875A6-73D7-4939-93F6-CB1CA25CE6EE}" type="datetimeyyyy">
              <a:rPr lang="en-US" sz="900" b="0" i="0" kern="1200" smtClean="0">
                <a:solidFill>
                  <a:schemeClr val="bg1">
                    <a:lumMod val="65000"/>
                  </a:schemeClr>
                </a:solidFill>
                <a:latin typeface="Arial" panose="020B0604020202020204" pitchFamily="34" charset="0"/>
                <a:ea typeface="Artifakt Element" panose="020B0503050000020004" pitchFamily="34" charset="77"/>
                <a:cs typeface="+mn-cs"/>
              </a:rPr>
              <a:t>2026</a:t>
            </a:fld>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46953358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genda Slid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122134B-46BE-5FCC-861E-A595BC8CF69B}"/>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a:solidFill>
            <a:schemeClr val="tx1"/>
          </a:solidFill>
        </p:spPr>
        <p:txBody>
          <a:bodyPr wrap="square">
            <a:noAutofit/>
          </a:bodyPr>
          <a:lstStyle>
            <a:lvl1pPr marL="0" indent="0">
              <a:buNone/>
              <a:defRPr b="0" i="0">
                <a:latin typeface="Arial" panose="020B0604020202020204" pitchFamily="34" charset="0"/>
              </a:defRPr>
            </a:lvl1pPr>
          </a:lstStyle>
          <a:p>
            <a:r>
              <a:rPr lang="en-US" dirty="0"/>
              <a:t>Click icon to add picture</a:t>
            </a:r>
          </a:p>
        </p:txBody>
      </p:sp>
      <p:sp>
        <p:nvSpPr>
          <p:cNvPr id="4" name="Text Placeholder 18">
            <a:extLst>
              <a:ext uri="{FF2B5EF4-FFF2-40B4-BE49-F238E27FC236}">
                <a16:creationId xmlns:a16="http://schemas.microsoft.com/office/drawing/2014/main" id="{46B73E3B-4C00-7DC6-0C3F-EFD12A825CC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Title 5">
            <a:extLst>
              <a:ext uri="{FF2B5EF4-FFF2-40B4-BE49-F238E27FC236}">
                <a16:creationId xmlns:a16="http://schemas.microsoft.com/office/drawing/2014/main" id="{677EA106-7537-A203-89DB-3E989894BF6E}"/>
              </a:ext>
            </a:extLst>
          </p:cNvPr>
          <p:cNvSpPr>
            <a:spLocks noGrp="1"/>
          </p:cNvSpPr>
          <p:nvPr>
            <p:ph type="title" hasCustomPrompt="1"/>
          </p:nvPr>
        </p:nvSpPr>
        <p:spPr>
          <a:xfrm>
            <a:off x="419100" y="423668"/>
            <a:ext cx="4884211" cy="963247"/>
          </a:xfrm>
        </p:spPr>
        <p:txBody>
          <a:bodyPr/>
          <a:lstStyle>
            <a:lvl1pPr>
              <a:defRPr b="0" i="0"/>
            </a:lvl1pPr>
          </a:lstStyle>
          <a:p>
            <a:pPr lvl="0"/>
            <a:r>
              <a:rPr lang="en-US" dirty="0"/>
              <a:t>Click to add title</a:t>
            </a:r>
          </a:p>
        </p:txBody>
      </p:sp>
      <p:sp>
        <p:nvSpPr>
          <p:cNvPr id="2" name="Text Placeholder 35">
            <a:extLst>
              <a:ext uri="{FF2B5EF4-FFF2-40B4-BE49-F238E27FC236}">
                <a16:creationId xmlns:a16="http://schemas.microsoft.com/office/drawing/2014/main" id="{EF68BE50-E3EC-BE53-AE31-27617838F1D5}"/>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3510841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7312DA04-E0C1-2381-C68C-1ECA079CAB32}"/>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grpSp>
        <p:nvGrpSpPr>
          <p:cNvPr id="8" name="Graphic 2">
            <a:extLst>
              <a:ext uri="{FF2B5EF4-FFF2-40B4-BE49-F238E27FC236}">
                <a16:creationId xmlns:a16="http://schemas.microsoft.com/office/drawing/2014/main" id="{D0709E80-AAE5-317C-3D96-A386750D6FE9}"/>
              </a:ext>
            </a:extLst>
          </p:cNvPr>
          <p:cNvGrpSpPr/>
          <p:nvPr userDrawn="1"/>
        </p:nvGrpSpPr>
        <p:grpSpPr>
          <a:xfrm>
            <a:off x="9711232" y="6203201"/>
            <a:ext cx="2025431" cy="208094"/>
            <a:chOff x="4616450" y="3276600"/>
            <a:chExt cx="2962049" cy="304323"/>
          </a:xfrm>
          <a:solidFill>
            <a:schemeClr val="tx1"/>
          </a:solidFill>
        </p:grpSpPr>
        <p:sp>
          <p:nvSpPr>
            <p:cNvPr id="9" name="Freeform 8">
              <a:extLst>
                <a:ext uri="{FF2B5EF4-FFF2-40B4-BE49-F238E27FC236}">
                  <a16:creationId xmlns:a16="http://schemas.microsoft.com/office/drawing/2014/main" id="{DF9801A6-8503-C7BD-3A83-F9C2D136E54B}"/>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932CDE72-AA6A-CCD5-2BB9-99428EB7695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D54C3C04-DEEE-D29D-ABF0-5B124798FBC4}"/>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3AFE1EBA-EC30-7CAC-6513-0224937269EA}"/>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7AFED292-D773-B049-2BB6-91F37C498C44}"/>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3937ACC-4CCA-4223-E8EC-90C1528F86DD}"/>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70ED016E-E9E4-183F-B065-2CCFEECCB0A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0F75BCA2-F9D4-5CE0-1DC2-AC2117281F65}"/>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C0A6EB6B-88E5-0815-8D40-BDA9B2DCFAFD}"/>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4" name="Text Placeholder 18">
            <a:extLst>
              <a:ext uri="{FF2B5EF4-FFF2-40B4-BE49-F238E27FC236}">
                <a16:creationId xmlns:a16="http://schemas.microsoft.com/office/drawing/2014/main" id="{73F2B294-6717-735B-E510-99CAE24EB4C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Title 5">
            <a:extLst>
              <a:ext uri="{FF2B5EF4-FFF2-40B4-BE49-F238E27FC236}">
                <a16:creationId xmlns:a16="http://schemas.microsoft.com/office/drawing/2014/main" id="{119AF9AA-113E-6011-BEAD-527B79BE80CE}"/>
              </a:ext>
            </a:extLst>
          </p:cNvPr>
          <p:cNvSpPr>
            <a:spLocks noGrp="1"/>
          </p:cNvSpPr>
          <p:nvPr>
            <p:ph type="title" hasCustomPrompt="1"/>
          </p:nvPr>
        </p:nvSpPr>
        <p:spPr>
          <a:xfrm>
            <a:off x="419100" y="423668"/>
            <a:ext cx="4884211" cy="963247"/>
          </a:xfrm>
        </p:spPr>
        <p:txBody>
          <a:bodyPr/>
          <a:lstStyle>
            <a:lvl1pPr>
              <a:defRPr b="0" i="0"/>
            </a:lvl1pPr>
          </a:lstStyle>
          <a:p>
            <a:pPr lvl="0"/>
            <a:r>
              <a:rPr lang="en-US" dirty="0"/>
              <a:t>Click to add title</a:t>
            </a:r>
          </a:p>
        </p:txBody>
      </p:sp>
    </p:spTree>
    <p:extLst>
      <p:ext uri="{BB962C8B-B14F-4D97-AF65-F5344CB8AC3E}">
        <p14:creationId xmlns:p14="http://schemas.microsoft.com/office/powerpoint/2010/main" val="330861918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chemeClr val="tx1"/>
          </a:solidFill>
          <a:ln>
            <a:noFill/>
          </a:ln>
        </p:spPr>
        <p:txBody>
          <a:bodyPr wrap="square" anchor="ctr">
            <a:noAutofit/>
          </a:bodyPr>
          <a:lstStyle>
            <a:lvl1pPr marL="0" indent="0" algn="l">
              <a:spcBef>
                <a:spcPts val="0"/>
              </a:spcBef>
              <a:spcAft>
                <a:spcPts val="0"/>
              </a:spcAft>
              <a:buNone/>
              <a:defRPr b="0" i="0">
                <a:latin typeface="Arial" panose="020B0604020202020204" pitchFamily="34" charset="0"/>
              </a:defRPr>
            </a:lvl1pPr>
          </a:lstStyle>
          <a:p>
            <a:r>
              <a:rPr lang="en-US" dirty="0"/>
              <a:t>Click icon to add picture</a:t>
            </a:r>
          </a:p>
        </p:txBody>
      </p:sp>
      <p:sp>
        <p:nvSpPr>
          <p:cNvPr id="2" name="Title 5">
            <a:extLst>
              <a:ext uri="{FF2B5EF4-FFF2-40B4-BE49-F238E27FC236}">
                <a16:creationId xmlns:a16="http://schemas.microsoft.com/office/drawing/2014/main" id="{D3984E12-53BA-4634-E7BC-0A694D8F4ACB}"/>
              </a:ext>
            </a:extLst>
          </p:cNvPr>
          <p:cNvSpPr>
            <a:spLocks noGrp="1"/>
          </p:cNvSpPr>
          <p:nvPr>
            <p:ph type="title" hasCustomPrompt="1"/>
          </p:nvPr>
        </p:nvSpPr>
        <p:spPr>
          <a:xfrm>
            <a:off x="419100" y="423668"/>
            <a:ext cx="4884211" cy="963247"/>
          </a:xfrm>
        </p:spPr>
        <p:txBody>
          <a:bodyPr/>
          <a:lstStyle>
            <a:lvl1pPr>
              <a:defRPr b="0" i="0"/>
            </a:lvl1pPr>
          </a:lstStyle>
          <a:p>
            <a:pPr lvl="0"/>
            <a:r>
              <a:rPr lang="en-US" dirty="0"/>
              <a:t>Click to add title</a:t>
            </a:r>
          </a:p>
        </p:txBody>
      </p:sp>
      <p:sp>
        <p:nvSpPr>
          <p:cNvPr id="3" name="Text Placeholder 35">
            <a:extLst>
              <a:ext uri="{FF2B5EF4-FFF2-40B4-BE49-F238E27FC236}">
                <a16:creationId xmlns:a16="http://schemas.microsoft.com/office/drawing/2014/main" id="{E250963B-DE41-BD9D-C2EF-D98C7B038BA7}"/>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95300156"/>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93362D-11E0-4A96-63E8-37BEF8A19BC6}"/>
              </a:ext>
            </a:extLst>
          </p:cNvPr>
          <p:cNvSpPr>
            <a:spLocks noGrp="1"/>
          </p:cNvSpPr>
          <p:nvPr>
            <p:ph type="title" hasCustomPrompt="1"/>
          </p:nvPr>
        </p:nvSpPr>
        <p:spPr>
          <a:xfrm>
            <a:off x="419100" y="423668"/>
            <a:ext cx="11353800" cy="1214632"/>
          </a:xfrm>
        </p:spPr>
        <p:txBody>
          <a:bodyPr/>
          <a:lstStyle>
            <a:lvl1pPr>
              <a:defRPr b="0" i="0"/>
            </a:lvl1pPr>
          </a:lstStyle>
          <a:p>
            <a:pPr lvl="0"/>
            <a:r>
              <a:rPr lang="en-US" dirty="0"/>
              <a:t>Click to add title</a:t>
            </a:r>
          </a:p>
        </p:txBody>
      </p:sp>
      <p:sp>
        <p:nvSpPr>
          <p:cNvPr id="2" name="Slide Number Placeholder 14">
            <a:extLst>
              <a:ext uri="{FF2B5EF4-FFF2-40B4-BE49-F238E27FC236}">
                <a16:creationId xmlns:a16="http://schemas.microsoft.com/office/drawing/2014/main" id="{63F16A77-9433-CF42-8BEA-EECEE4040C2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9CB95906-098C-04BD-84AC-30DE8BC15F0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134095372"/>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EF854A2A-9B0D-F8A0-5B13-41FDD41155C0}"/>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11" name="Title 10">
            <a:extLst>
              <a:ext uri="{FF2B5EF4-FFF2-40B4-BE49-F238E27FC236}">
                <a16:creationId xmlns:a16="http://schemas.microsoft.com/office/drawing/2014/main" id="{82B8DC42-C93D-3A56-2017-316EF6F73D2B}"/>
              </a:ext>
            </a:extLst>
          </p:cNvPr>
          <p:cNvSpPr>
            <a:spLocks noGrp="1"/>
          </p:cNvSpPr>
          <p:nvPr>
            <p:ph type="title" hasCustomPrompt="1"/>
          </p:nvPr>
        </p:nvSpPr>
        <p:spPr>
          <a:xfrm>
            <a:off x="419100" y="423668"/>
            <a:ext cx="11353800" cy="498598"/>
          </a:xfrm>
        </p:spPr>
        <p:txBody>
          <a:bodyPr>
            <a:noAutofit/>
          </a:bodyPr>
          <a:lstStyle>
            <a:lvl1pPr>
              <a:defRPr b="0" i="0"/>
            </a:lvl1pPr>
          </a:lstStyle>
          <a:p>
            <a:pPr lvl="0"/>
            <a:r>
              <a:rPr lang="en-US" dirty="0"/>
              <a:t>Click to add title</a:t>
            </a:r>
          </a:p>
        </p:txBody>
      </p:sp>
      <p:sp>
        <p:nvSpPr>
          <p:cNvPr id="2" name="Slide Number Placeholder 14">
            <a:extLst>
              <a:ext uri="{FF2B5EF4-FFF2-40B4-BE49-F238E27FC236}">
                <a16:creationId xmlns:a16="http://schemas.microsoft.com/office/drawing/2014/main" id="{41A940D8-8188-82BC-2D79-4EC9AC67C25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C5696391-D214-5B96-D7FF-B19546727CAE}"/>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06994341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lvl1pPr>
              <a:defRPr b="0" i="0"/>
            </a:lvl1pPr>
          </a:lstStyle>
          <a:p>
            <a:pPr lvl="0"/>
            <a:r>
              <a:rPr lang="en-US" dirty="0"/>
              <a:t>Click to add title</a:t>
            </a:r>
          </a:p>
        </p:txBody>
      </p:sp>
      <p:sp>
        <p:nvSpPr>
          <p:cNvPr id="5" name="Slide Number Placeholder 14">
            <a:extLst>
              <a:ext uri="{FF2B5EF4-FFF2-40B4-BE49-F238E27FC236}">
                <a16:creationId xmlns:a16="http://schemas.microsoft.com/office/drawing/2014/main" id="{8D529E58-C5E3-62F8-6D70-1E9F9F513D2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5E42C527-D2E7-EB83-8592-6DA9BFE5639B}"/>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323552562"/>
      </p:ext>
    </p:extLst>
  </p:cSld>
  <p:clrMapOvr>
    <a:masterClrMapping/>
  </p:clrMapOvr>
  <p:extLst>
    <p:ext uri="{DCECCB84-F9BA-43D5-87BE-67443E8EF086}">
      <p15:sldGuideLst xmlns:p15="http://schemas.microsoft.com/office/powerpoint/2012/main">
        <p15:guide id="1" orient="horz" pos="2160" userDrawn="1">
          <p15:clr>
            <a:srgbClr val="A4A3A4"/>
          </p15:clr>
        </p15:guide>
        <p15:guide id="2" orient="horz" pos="1208"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1989491C-0A20-4E1A-0E35-BE305E728334}"/>
              </a:ext>
            </a:extLst>
          </p:cNvPr>
          <p:cNvSpPr>
            <a:spLocks noGrp="1"/>
          </p:cNvSpPr>
          <p:nvPr>
            <p:ph type="title" hasCustomPrompt="1"/>
          </p:nvPr>
        </p:nvSpPr>
        <p:spPr>
          <a:xfrm>
            <a:off x="419100" y="423668"/>
            <a:ext cx="11353800" cy="963247"/>
          </a:xfrm>
        </p:spPr>
        <p:txBody>
          <a:bodyPr/>
          <a:lstStyle>
            <a:lvl1pPr>
              <a:defRPr b="0" i="0"/>
            </a:lvl1pPr>
          </a:lstStyle>
          <a:p>
            <a:pPr lvl="0"/>
            <a:r>
              <a:rPr lang="en-US" dirty="0"/>
              <a:t>Click to add title</a:t>
            </a:r>
          </a:p>
        </p:txBody>
      </p:sp>
      <p:sp>
        <p:nvSpPr>
          <p:cNvPr id="4" name="Slide Number Placeholder 14">
            <a:extLst>
              <a:ext uri="{FF2B5EF4-FFF2-40B4-BE49-F238E27FC236}">
                <a16:creationId xmlns:a16="http://schemas.microsoft.com/office/drawing/2014/main" id="{EEC8D8BA-19B5-FCFE-0831-267A9598FD4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BA908F2F-AA7D-5FBC-A538-AE6B11B7A847}"/>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783128734"/>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solidFill>
                  <a:schemeClr val="bg1"/>
                </a:solidFill>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C6DACECE-AF8D-0A32-3BE3-8C3D089B47B1}"/>
              </a:ext>
            </a:extLst>
          </p:cNvPr>
          <p:cNvSpPr>
            <a:spLocks noGrp="1"/>
          </p:cNvSpPr>
          <p:nvPr>
            <p:ph type="title" hasCustomPrompt="1"/>
          </p:nvPr>
        </p:nvSpPr>
        <p:spPr>
          <a:xfrm>
            <a:off x="419100" y="423668"/>
            <a:ext cx="11353800" cy="498598"/>
          </a:xfrm>
        </p:spPr>
        <p:txBody>
          <a:bodyPr>
            <a:noAutofit/>
          </a:bodyPr>
          <a:lstStyle>
            <a:lvl1pPr>
              <a:defRPr b="0" i="0"/>
            </a:lvl1pPr>
          </a:lstStyle>
          <a:p>
            <a:pPr lvl="0"/>
            <a:r>
              <a:rPr lang="en-US" dirty="0"/>
              <a:t>Click to add title</a:t>
            </a:r>
          </a:p>
        </p:txBody>
      </p:sp>
      <p:sp>
        <p:nvSpPr>
          <p:cNvPr id="5" name="Slide Number Placeholder 14">
            <a:extLst>
              <a:ext uri="{FF2B5EF4-FFF2-40B4-BE49-F238E27FC236}">
                <a16:creationId xmlns:a16="http://schemas.microsoft.com/office/drawing/2014/main" id="{5B6D1760-259D-444F-8CCE-61EDB265E02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0491F73E-11BB-457C-698D-650316B8B89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216162577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ubtitle, 2-Colul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11">
            <a:extLst>
              <a:ext uri="{FF2B5EF4-FFF2-40B4-BE49-F238E27FC236}">
                <a16:creationId xmlns:a16="http://schemas.microsoft.com/office/drawing/2014/main" id="{8758852A-7980-3258-8AFC-068D4A55C2AD}"/>
              </a:ext>
            </a:extLst>
          </p:cNvPr>
          <p:cNvSpPr>
            <a:spLocks noGrp="1"/>
          </p:cNvSpPr>
          <p:nvPr>
            <p:ph type="title" hasCustomPrompt="1"/>
          </p:nvPr>
        </p:nvSpPr>
        <p:spPr>
          <a:xfrm>
            <a:off x="419100" y="423668"/>
            <a:ext cx="11353800" cy="498598"/>
          </a:xfrm>
        </p:spPr>
        <p:txBody>
          <a:bodyPr>
            <a:noAutofit/>
          </a:bodyPr>
          <a:lstStyle>
            <a:lvl1pPr marL="0" indent="0">
              <a:buFont typeface="Arial" panose="020B0604020202020204" pitchFamily="34" charset="0"/>
              <a:buNone/>
              <a:defRPr b="0" i="0"/>
            </a:lvl1pPr>
          </a:lstStyle>
          <a:p>
            <a:pPr lvl="0"/>
            <a:r>
              <a:rPr lang="en-US" dirty="0"/>
              <a:t>Click to add title</a:t>
            </a:r>
          </a:p>
        </p:txBody>
      </p:sp>
      <p:sp>
        <p:nvSpPr>
          <p:cNvPr id="3" name="Slide Number Placeholder 14">
            <a:extLst>
              <a:ext uri="{FF2B5EF4-FFF2-40B4-BE49-F238E27FC236}">
                <a16:creationId xmlns:a16="http://schemas.microsoft.com/office/drawing/2014/main" id="{A7E99A46-F2B2-823D-79A9-44691F7F309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A55DEC3A-045D-B670-B531-2E9A245EC2DA}"/>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864076257"/>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Dark)">
    <p:bg>
      <p:bgPr>
        <a:solidFill>
          <a:schemeClr val="tx1"/>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0" i="0">
                <a:solidFill>
                  <a:schemeClr val="bg1"/>
                </a:solidFill>
              </a:defRPr>
            </a:lvl1pPr>
          </a:lstStyle>
          <a:p>
            <a:pPr lvl="0"/>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bg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solidFill>
                  <a:schemeClr val="bg1"/>
                </a:solidFill>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1D554323-053A-41EA-551D-D7AC41CC1385}"/>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811131C8-79C3-F494-64BE-683B175C9589}"/>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accent6"/>
                </a:solidFill>
                <a:latin typeface="Arial" panose="020B0604020202020204" pitchFamily="34" charset="0"/>
              </a:rPr>
              <a:t>© </a:t>
            </a:r>
            <a:fld id="{0DBEA3F7-58FD-4F83-8E60-9B5066D26E86}"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a:t>
            </a:r>
          </a:p>
        </p:txBody>
      </p:sp>
      <p:sp>
        <p:nvSpPr>
          <p:cNvPr id="5" name="Text Placeholder 35">
            <a:extLst>
              <a:ext uri="{FF2B5EF4-FFF2-40B4-BE49-F238E27FC236}">
                <a16:creationId xmlns:a16="http://schemas.microsoft.com/office/drawing/2014/main" id="{C3C3A517-7868-A106-B77F-C25AC9685678}"/>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4" name="Text Placeholder 26">
            <a:extLst>
              <a:ext uri="{FF2B5EF4-FFF2-40B4-BE49-F238E27FC236}">
                <a16:creationId xmlns:a16="http://schemas.microsoft.com/office/drawing/2014/main" id="{C38CCE6E-F780-0C8D-DB78-57122349A51F}"/>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1709506688"/>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25DE6C8-662E-2697-193D-7E15EBF1AEB3}"/>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a:solidFill>
            <a:schemeClr val="tx1"/>
          </a:solidFill>
        </p:spPr>
        <p:txBody>
          <a:bodyPr wrap="square">
            <a:noAutofit/>
          </a:bodyPr>
          <a:lstStyle>
            <a:lvl1pPr>
              <a:defRPr b="0" i="0">
                <a:latin typeface="Arial" panose="020B0604020202020204" pitchFamily="34" charset="0"/>
              </a:defRPr>
            </a:lvl1pPr>
          </a:lstStyle>
          <a:p>
            <a:endParaRPr lang="en-US" dirty="0"/>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42913"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1"/>
                </a:solidFill>
                <a:latin typeface="Arial" panose="020B0604020202020204" pitchFamily="34" charset="0"/>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dirty="0"/>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42913" y="5344441"/>
            <a:ext cx="11329987" cy="1056360"/>
          </a:xfrm>
          <a:prstGeom prst="rect">
            <a:avLst/>
          </a:prstGeom>
        </p:spPr>
        <p:txBody>
          <a:bodyPr lIns="0" tIns="0" rIns="0" bIns="0" numCol="1" anchor="b">
            <a:noAutofit/>
          </a:bodyPr>
          <a:lstStyle>
            <a:lvl1pPr marL="0" indent="0">
              <a:spcBef>
                <a:spcPts val="0"/>
              </a:spcBef>
              <a:spcAft>
                <a:spcPts val="0"/>
              </a:spcAft>
              <a:buSzPct val="80000"/>
              <a:buNone/>
              <a:tabLst/>
              <a:defRPr sz="3600" b="0" i="0">
                <a:latin typeface="Arial" panose="020B0604020202020204" pitchFamily="34" charset="0"/>
              </a:defRPr>
            </a:lvl1pPr>
          </a:lstStyle>
          <a:p>
            <a:pPr lvl="0"/>
            <a:r>
              <a:rPr lang="en-US" dirty="0"/>
              <a:t>Click to add title</a:t>
            </a:r>
          </a:p>
        </p:txBody>
      </p:sp>
    </p:spTree>
    <p:extLst>
      <p:ext uri="{BB962C8B-B14F-4D97-AF65-F5344CB8AC3E}">
        <p14:creationId xmlns:p14="http://schemas.microsoft.com/office/powerpoint/2010/main" val="4198465513"/>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0" i="0"/>
            </a:lvl1pPr>
          </a:lstStyle>
          <a:p>
            <a:pPr lvl="0"/>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5">
            <a:extLst>
              <a:ext uri="{FF2B5EF4-FFF2-40B4-BE49-F238E27FC236}">
                <a16:creationId xmlns:a16="http://schemas.microsoft.com/office/drawing/2014/main" id="{2BC3E8DA-CB71-D506-70A6-DB08DE32B2EF}"/>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5" name="Text Placeholder 18">
            <a:extLst>
              <a:ext uri="{FF2B5EF4-FFF2-40B4-BE49-F238E27FC236}">
                <a16:creationId xmlns:a16="http://schemas.microsoft.com/office/drawing/2014/main" id="{3843468E-8607-D09E-62A0-86200D4CA96C}"/>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2" name="Text Placeholder 35">
            <a:extLst>
              <a:ext uri="{FF2B5EF4-FFF2-40B4-BE49-F238E27FC236}">
                <a16:creationId xmlns:a16="http://schemas.microsoft.com/office/drawing/2014/main" id="{66CDC550-BBB7-D9B6-EBF1-91681EEFCFCF}"/>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61844177"/>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0" i="0"/>
            </a:lvl1pPr>
          </a:lstStyle>
          <a:p>
            <a:pPr lvl="0"/>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a:extLst>
              <a:ext uri="{FF2B5EF4-FFF2-40B4-BE49-F238E27FC236}">
                <a16:creationId xmlns:a16="http://schemas.microsoft.com/office/drawing/2014/main" id="{5E285262-9274-B392-41E1-8FBE02CD8945}"/>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4" name="Text Placeholder 18">
            <a:extLst>
              <a:ext uri="{FF2B5EF4-FFF2-40B4-BE49-F238E27FC236}">
                <a16:creationId xmlns:a16="http://schemas.microsoft.com/office/drawing/2014/main" id="{3EEDCEA1-38D3-EFAB-6280-7D5312386286}"/>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3" name="Text Placeholder 35">
            <a:extLst>
              <a:ext uri="{FF2B5EF4-FFF2-40B4-BE49-F238E27FC236}">
                <a16:creationId xmlns:a16="http://schemas.microsoft.com/office/drawing/2014/main" id="{BB301CF8-A9D2-0A89-A7AC-9E81A6BB0EB8}"/>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19724020"/>
      </p:ext>
    </p:extLst>
  </p:cSld>
  <p:clrMapOvr>
    <a:masterClrMapping/>
  </p:clrMapOvr>
  <p:hf hdr="0" ftr="0" dt="0"/>
  <p:extLst>
    <p:ext uri="{DCECCB84-F9BA-43D5-87BE-67443E8EF086}">
      <p15:sldGuideLst xmlns:p15="http://schemas.microsoft.com/office/powerpoint/2012/main">
        <p15:guide id="1" orient="horz" pos="21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Sided Content + Imag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3" y="1059"/>
            <a:ext cx="3082278"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dirty="0">
              <a:latin typeface="Arial" panose="020B0604020202020204" pitchFamily="34" charset="0"/>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ial" panose="020B0604020202020204" pitchFamily="34" charset="0"/>
              </a:defRPr>
            </a:lvl1pPr>
          </a:lstStyle>
          <a:p>
            <a:endParaRPr lang="en-US" dirty="0"/>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b="0" i="0"/>
            </a:lvl1pPr>
          </a:lstStyle>
          <a:p>
            <a:pPr lvl="0"/>
            <a:r>
              <a:rPr lang="en-US" dirty="0"/>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32075" cy="866515"/>
          </a:xfrm>
          <a:prstGeom prst="rect">
            <a:avLst/>
          </a:prstGeom>
        </p:spPr>
        <p:txBody>
          <a:bodyPr anchor="ctr"/>
          <a:lstStyle>
            <a:lvl1pPr marL="0" indent="0">
              <a:buNone/>
              <a:defRPr sz="7200" b="0" i="0">
                <a:solidFill>
                  <a:schemeClr val="tx1"/>
                </a:solidFill>
                <a:latin typeface="Arial" panose="020B0604020202020204" pitchFamily="34" charset="0"/>
              </a:defRPr>
            </a:lvl1pPr>
          </a:lstStyle>
          <a:p>
            <a:pPr lvl="0"/>
            <a:r>
              <a:rPr lang="en-US" dirty="0"/>
              <a:t>00%</a:t>
            </a:r>
          </a:p>
        </p:txBody>
      </p:sp>
      <p:sp>
        <p:nvSpPr>
          <p:cNvPr id="11" name="Text Placeholder 10">
            <a:extLst>
              <a:ext uri="{FF2B5EF4-FFF2-40B4-BE49-F238E27FC236}">
                <a16:creationId xmlns:a16="http://schemas.microsoft.com/office/drawing/2014/main" id="{1E81F28B-9AB7-0DCB-5F51-669EDEDA2BEF}"/>
              </a:ext>
            </a:extLst>
          </p:cNvPr>
          <p:cNvSpPr>
            <a:spLocks noGrp="1"/>
          </p:cNvSpPr>
          <p:nvPr>
            <p:ph type="body" sz="quarter" idx="54" hasCustomPrompt="1"/>
          </p:nvPr>
        </p:nvSpPr>
        <p:spPr>
          <a:xfrm>
            <a:off x="419100" y="3164114"/>
            <a:ext cx="5271725" cy="2741386"/>
          </a:xfrm>
          <a:prstGeom prst="rect">
            <a:avLst/>
          </a:prstGeom>
        </p:spPr>
        <p:txBody>
          <a:bodyPr/>
          <a:lstStyle>
            <a:lvl1pPr marL="0" indent="0">
              <a:spcBef>
                <a:spcPts val="0"/>
              </a:spcBef>
              <a:spcAft>
                <a:spcPts val="1200"/>
              </a:spcAft>
              <a:buNone/>
              <a:defRPr sz="1200" b="0" i="0">
                <a:latin typeface="Arial" panose="020B0604020202020204" pitchFamily="34" charset="0"/>
              </a:defRPr>
            </a:lvl1pPr>
          </a:lstStyle>
          <a:p>
            <a:pPr lvl="0"/>
            <a:r>
              <a:rPr lang="en-US" dirty="0"/>
              <a:t>Click to add body copy</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buClr>
                <a:schemeClr val="tx1"/>
              </a:buClr>
              <a:buNone/>
              <a:defRPr sz="1200" b="0" i="0">
                <a:solidFill>
                  <a:schemeClr val="tx1"/>
                </a:solidFill>
                <a:latin typeface="Arial" panose="020B0604020202020204" pitchFamily="34" charset="0"/>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dirty="0"/>
              <a:t>Click to add body copy</a:t>
            </a:r>
          </a:p>
        </p:txBody>
      </p:sp>
      <p:sp>
        <p:nvSpPr>
          <p:cNvPr id="9" name="Picture Placeholder 8">
            <a:extLst>
              <a:ext uri="{FF2B5EF4-FFF2-40B4-BE49-F238E27FC236}">
                <a16:creationId xmlns:a16="http://schemas.microsoft.com/office/drawing/2014/main" id="{8EC0C128-273F-6C8F-114B-258295AD6547}"/>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solidFill>
            <a:schemeClr val="tx1"/>
          </a:solidFill>
          <a:ln>
            <a:noFill/>
          </a:ln>
        </p:spPr>
        <p:txBody>
          <a:bodyPr wrap="square">
            <a:noAutofit/>
          </a:bodyPr>
          <a:lstStyle>
            <a:lvl1pPr>
              <a:defRPr b="0" i="0">
                <a:latin typeface="Arial" panose="020B0604020202020204" pitchFamily="34" charset="0"/>
              </a:defRPr>
            </a:lvl1pPr>
          </a:lstStyle>
          <a:p>
            <a:endParaRPr lang="en-US" dirty="0"/>
          </a:p>
        </p:txBody>
      </p:sp>
      <p:sp>
        <p:nvSpPr>
          <p:cNvPr id="7" name="Text Placeholder 18">
            <a:extLst>
              <a:ext uri="{FF2B5EF4-FFF2-40B4-BE49-F238E27FC236}">
                <a16:creationId xmlns:a16="http://schemas.microsoft.com/office/drawing/2014/main" id="{18E76D6E-9C14-13A2-D0D4-B95B4E77825A}"/>
              </a:ext>
            </a:extLst>
          </p:cNvPr>
          <p:cNvSpPr>
            <a:spLocks noGrp="1"/>
          </p:cNvSpPr>
          <p:nvPr>
            <p:ph type="body" sz="quarter" idx="28" hasCustomPrompt="1"/>
          </p:nvPr>
        </p:nvSpPr>
        <p:spPr>
          <a:xfrm>
            <a:off x="442914" y="6421359"/>
            <a:ext cx="52479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13" name="Text Placeholder 35">
            <a:extLst>
              <a:ext uri="{FF2B5EF4-FFF2-40B4-BE49-F238E27FC236}">
                <a16:creationId xmlns:a16="http://schemas.microsoft.com/office/drawing/2014/main" id="{753DD264-B83B-B1C7-003E-BBEECDD4A0D3}"/>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14" name="Text Placeholder 35">
            <a:extLst>
              <a:ext uri="{FF2B5EF4-FFF2-40B4-BE49-F238E27FC236}">
                <a16:creationId xmlns:a16="http://schemas.microsoft.com/office/drawing/2014/main" id="{129C76D5-E834-41DC-2673-837EE99AFB6B}"/>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15" name="Text Placeholder 10">
            <a:extLst>
              <a:ext uri="{FF2B5EF4-FFF2-40B4-BE49-F238E27FC236}">
                <a16:creationId xmlns:a16="http://schemas.microsoft.com/office/drawing/2014/main" id="{BEFB9225-977A-2F3D-B65B-BD5DD81EF51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0" i="0">
                <a:solidFill>
                  <a:schemeClr val="bg1"/>
                </a:solidFill>
                <a:latin typeface="Arial" panose="020B0604020202020204" pitchFamily="34" charset="0"/>
              </a:defRPr>
            </a:lvl1pPr>
          </a:lstStyle>
          <a:p>
            <a:pPr lvl="0"/>
            <a:r>
              <a:rPr lang="en-US" dirty="0"/>
              <a:t>Click to add header</a:t>
            </a:r>
          </a:p>
        </p:txBody>
      </p:sp>
    </p:spTree>
    <p:extLst>
      <p:ext uri="{BB962C8B-B14F-4D97-AF65-F5344CB8AC3E}">
        <p14:creationId xmlns:p14="http://schemas.microsoft.com/office/powerpoint/2010/main" val="423127865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b="0" i="0">
                <a:solidFill>
                  <a:schemeClr val="tx1"/>
                </a:solidFill>
              </a:defRPr>
            </a:lvl1pPr>
          </a:lstStyle>
          <a:p>
            <a:pPr lvl="0"/>
            <a:r>
              <a:rPr lang="en-US" dirty="0"/>
              <a:t>Click to add title</a:t>
            </a:r>
          </a:p>
        </p:txBody>
      </p:sp>
      <p:sp>
        <p:nvSpPr>
          <p:cNvPr id="7" name="Content Placeholder 21">
            <a:extLst>
              <a:ext uri="{FF2B5EF4-FFF2-40B4-BE49-F238E27FC236}">
                <a16:creationId xmlns:a16="http://schemas.microsoft.com/office/drawing/2014/main" id="{F4C7E1A1-0B67-D572-A45A-6D5EE345A41C}"/>
              </a:ext>
            </a:extLst>
          </p:cNvPr>
          <p:cNvSpPr>
            <a:spLocks noGrp="1"/>
          </p:cNvSpPr>
          <p:nvPr>
            <p:ph sz="quarter" idx="51" hasCustomPrompt="1"/>
          </p:nvPr>
        </p:nvSpPr>
        <p:spPr>
          <a:xfrm>
            <a:off x="419100" y="2031964"/>
            <a:ext cx="5340512" cy="3867186"/>
          </a:xfrm>
        </p:spPr>
        <p:txBody>
          <a:bodyPr/>
          <a:lstStyle>
            <a:lvl1pPr>
              <a:buClr>
                <a:schemeClr val="tx1"/>
              </a:buClr>
              <a:defRPr b="0" i="0">
                <a:solidFill>
                  <a:schemeClr val="tx1"/>
                </a:solidFill>
                <a:latin typeface="Arial" panose="020B0604020202020204" pitchFamily="34" charset="0"/>
              </a:defRPr>
            </a:lvl1pPr>
            <a:lvl2pPr>
              <a:buClr>
                <a:schemeClr val="tx1"/>
              </a:buClr>
              <a:defRPr b="0" i="0">
                <a:solidFill>
                  <a:schemeClr val="tx1"/>
                </a:solidFill>
                <a:latin typeface="Arial" panose="020B0604020202020204" pitchFamily="34" charset="0"/>
              </a:defRPr>
            </a:lvl2pPr>
            <a:lvl3pPr>
              <a:buClr>
                <a:schemeClr val="tx1"/>
              </a:buClr>
              <a:defRPr b="0" i="0">
                <a:solidFill>
                  <a:schemeClr val="tx1"/>
                </a:solidFill>
                <a:latin typeface="Arial" panose="020B0604020202020204" pitchFamily="34" charset="0"/>
              </a:defRPr>
            </a:lvl3pPr>
            <a:lvl4pPr>
              <a:buClr>
                <a:schemeClr val="tx1"/>
              </a:buClr>
              <a:defRPr b="0" i="0">
                <a:solidFill>
                  <a:schemeClr val="tx1"/>
                </a:solidFill>
                <a:latin typeface="Arial" panose="020B0604020202020204" pitchFamily="34" charset="0"/>
              </a:defRPr>
            </a:lvl4pPr>
            <a:lvl5pPr>
              <a:buClr>
                <a:schemeClr val="tx1"/>
              </a:buClr>
              <a:defRPr b="0" i="0">
                <a:solidFill>
                  <a:schemeClr val="tx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1">
            <a:extLst>
              <a:ext uri="{FF2B5EF4-FFF2-40B4-BE49-F238E27FC236}">
                <a16:creationId xmlns:a16="http://schemas.microsoft.com/office/drawing/2014/main" id="{AA1D19CE-07AD-4579-0AA9-3FF0C7933124}"/>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ial" panose="020B0604020202020204" pitchFamily="34" charset="0"/>
              </a:defRPr>
            </a:lvl1pPr>
            <a:lvl2pPr>
              <a:buClr>
                <a:schemeClr val="bg1"/>
              </a:buClr>
              <a:defRPr b="0" i="0">
                <a:solidFill>
                  <a:schemeClr val="bg1"/>
                </a:solidFill>
                <a:latin typeface="Arial" panose="020B0604020202020204" pitchFamily="34" charset="0"/>
              </a:defRPr>
            </a:lvl2pPr>
            <a:lvl3pPr>
              <a:buClr>
                <a:schemeClr val="bg1"/>
              </a:buClr>
              <a:defRPr b="0" i="0">
                <a:solidFill>
                  <a:schemeClr val="bg1"/>
                </a:solidFill>
                <a:latin typeface="Arial" panose="020B0604020202020204" pitchFamily="34" charset="0"/>
              </a:defRPr>
            </a:lvl3pPr>
            <a:lvl4pPr>
              <a:buClr>
                <a:schemeClr val="bg1"/>
              </a:buClr>
              <a:defRPr b="0" i="0">
                <a:solidFill>
                  <a:schemeClr val="bg1"/>
                </a:solidFill>
                <a:latin typeface="Arial" panose="020B0604020202020204" pitchFamily="34" charset="0"/>
              </a:defRPr>
            </a:lvl4pPr>
            <a:lvl5pPr>
              <a:buClr>
                <a:schemeClr val="bg1"/>
              </a:buClr>
              <a:defRPr b="0" i="0">
                <a:solidFill>
                  <a:schemeClr val="bg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a:extLst>
              <a:ext uri="{FF2B5EF4-FFF2-40B4-BE49-F238E27FC236}">
                <a16:creationId xmlns:a16="http://schemas.microsoft.com/office/drawing/2014/main" id="{12272DCF-8E1A-6E1D-0653-39C982F757F7}"/>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0" i="0">
                <a:solidFill>
                  <a:schemeClr val="bg1"/>
                </a:solidFill>
                <a:latin typeface="Arial" panose="020B0604020202020204" pitchFamily="34" charset="0"/>
              </a:defRPr>
            </a:lvl1pPr>
          </a:lstStyle>
          <a:p>
            <a:pPr lvl="0"/>
            <a:r>
              <a:rPr lang="en-US" dirty="0"/>
              <a:t>Click to add title</a:t>
            </a:r>
          </a:p>
        </p:txBody>
      </p:sp>
      <p:sp>
        <p:nvSpPr>
          <p:cNvPr id="9" name="Slide Number Placeholder 2">
            <a:extLst>
              <a:ext uri="{FF2B5EF4-FFF2-40B4-BE49-F238E27FC236}">
                <a16:creationId xmlns:a16="http://schemas.microsoft.com/office/drawing/2014/main" id="{4D572F00-85A0-1A3C-7BD5-3E5148A40F7E}"/>
              </a:ext>
            </a:extLst>
          </p:cNvPr>
          <p:cNvSpPr>
            <a:spLocks noGrp="1"/>
          </p:cNvSpPr>
          <p:nvPr>
            <p:ph type="sldNum" sz="quarter" idx="10"/>
          </p:nvPr>
        </p:nvSpPr>
        <p:spPr>
          <a:xfrm>
            <a:off x="9043733" y="6421359"/>
            <a:ext cx="2740279" cy="254983"/>
          </a:xfrm>
          <a:prstGeom prst="rect">
            <a:avLst/>
          </a:prstGeom>
        </p:spPr>
        <p:txBody>
          <a:bodyPr/>
          <a:lstStyle>
            <a:lvl1pPr>
              <a:defRPr b="0" i="0">
                <a:solidFill>
                  <a:schemeClr val="bg1"/>
                </a:solidFill>
                <a:latin typeface="Arial" panose="020B0604020202020204" pitchFamily="34" charset="0"/>
              </a:defRPr>
            </a:lvl1pPr>
          </a:lstStyle>
          <a:p>
            <a:fld id="{D425CD52-4183-C145-916A-AE90310D9D4E}" type="slidenum">
              <a:rPr lang="en-US" smtClean="0"/>
              <a:pPr/>
              <a:t>‹#›</a:t>
            </a:fld>
            <a:endParaRPr lang="en-US" dirty="0"/>
          </a:p>
        </p:txBody>
      </p:sp>
      <p:sp>
        <p:nvSpPr>
          <p:cNvPr id="10" name="Text Placeholder 18">
            <a:extLst>
              <a:ext uri="{FF2B5EF4-FFF2-40B4-BE49-F238E27FC236}">
                <a16:creationId xmlns:a16="http://schemas.microsoft.com/office/drawing/2014/main" id="{4D15D849-C0CE-D62A-0B3A-875BCE7FC182}"/>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80804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ig Quote">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5" name="Title 4">
            <a:extLst>
              <a:ext uri="{FF2B5EF4-FFF2-40B4-BE49-F238E27FC236}">
                <a16:creationId xmlns:a16="http://schemas.microsoft.com/office/drawing/2014/main" id="{60034971-5308-7637-A3F2-42A3917EA9C5}"/>
              </a:ext>
            </a:extLst>
          </p:cNvPr>
          <p:cNvSpPr>
            <a:spLocks noGrp="1"/>
          </p:cNvSpPr>
          <p:nvPr>
            <p:ph type="title" hasCustomPrompt="1"/>
          </p:nvPr>
        </p:nvSpPr>
        <p:spPr>
          <a:xfrm>
            <a:off x="2463508" y="2511425"/>
            <a:ext cx="7165975" cy="1835150"/>
          </a:xfrm>
        </p:spPr>
        <p:txBody>
          <a:bodyPr/>
          <a:lstStyle>
            <a:lvl1pPr>
              <a:defRPr sz="4000" b="0" i="0"/>
            </a:lvl1pPr>
          </a:lstStyle>
          <a:p>
            <a:r>
              <a:rPr lang="en-US" dirty="0"/>
              <a:t>Click to add quote</a:t>
            </a:r>
          </a:p>
        </p:txBody>
      </p:sp>
      <p:sp>
        <p:nvSpPr>
          <p:cNvPr id="6" name="Text Placeholder 18">
            <a:extLst>
              <a:ext uri="{FF2B5EF4-FFF2-40B4-BE49-F238E27FC236}">
                <a16:creationId xmlns:a16="http://schemas.microsoft.com/office/drawing/2014/main" id="{E1F8CD5B-9844-52F1-4629-C22F1F762450}"/>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7" name="Slide Number Placeholder 14">
            <a:extLst>
              <a:ext uri="{FF2B5EF4-FFF2-40B4-BE49-F238E27FC236}">
                <a16:creationId xmlns:a16="http://schemas.microsoft.com/office/drawing/2014/main" id="{3D6D4FC2-40CE-D6E6-0F53-F22BE8197C2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918003321"/>
      </p:ext>
    </p:extLst>
  </p:cSld>
  <p:clrMapOvr>
    <a:masterClrMapping/>
  </p:clrMapOvr>
  <p:extLst>
    <p:ext uri="{DCECCB84-F9BA-43D5-87BE-67443E8EF086}">
      <p15:sldGuideLst xmlns:p15="http://schemas.microsoft.com/office/powerpoint/2012/main">
        <p15:guide id="1" orient="horz" pos="213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Quote + Full Image">
    <p:bg>
      <p:bgPr>
        <a:solidFill>
          <a:schemeClr val="tx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a:ln>
            <a:noFill/>
          </a:ln>
        </p:spPr>
        <p:txBody>
          <a:bodyPr wrap="square">
            <a:noAutofit/>
          </a:bodyPr>
          <a:lstStyle>
            <a:lvl1pPr>
              <a:defRPr b="0" i="0">
                <a:latin typeface="Arial" panose="020B0604020202020204" pitchFamily="34" charset="0"/>
              </a:defRPr>
            </a:lvl1pPr>
          </a:lstStyle>
          <a:p>
            <a:endParaRPr lang="en-US" dirty="0"/>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5" name="Title 4">
            <a:extLst>
              <a:ext uri="{FF2B5EF4-FFF2-40B4-BE49-F238E27FC236}">
                <a16:creationId xmlns:a16="http://schemas.microsoft.com/office/drawing/2014/main" id="{1826A758-6EF2-7A2A-CA2E-634CA59325A5}"/>
              </a:ext>
            </a:extLst>
          </p:cNvPr>
          <p:cNvSpPr>
            <a:spLocks noGrp="1"/>
          </p:cNvSpPr>
          <p:nvPr>
            <p:ph type="title" hasCustomPrompt="1"/>
          </p:nvPr>
        </p:nvSpPr>
        <p:spPr>
          <a:xfrm>
            <a:off x="3668423" y="2423886"/>
            <a:ext cx="5088391" cy="1948612"/>
          </a:xfrm>
        </p:spPr>
        <p:txBody>
          <a:bodyPr/>
          <a:lstStyle>
            <a:lvl1pPr>
              <a:defRPr sz="3200" b="0" i="0"/>
            </a:lvl1pPr>
          </a:lstStyle>
          <a:p>
            <a:r>
              <a:rPr lang="en-US" dirty="0"/>
              <a:t>Click to add quote</a:t>
            </a:r>
          </a:p>
        </p:txBody>
      </p:sp>
      <p:sp>
        <p:nvSpPr>
          <p:cNvPr id="4" name="Text Placeholder 35">
            <a:extLst>
              <a:ext uri="{FF2B5EF4-FFF2-40B4-BE49-F238E27FC236}">
                <a16:creationId xmlns:a16="http://schemas.microsoft.com/office/drawing/2014/main" id="{2E74E8BF-6534-F6F6-35E9-8ABE653C7130}"/>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283690660"/>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ial" panose="020B0604020202020204" pitchFamily="34" charset="0"/>
              </a:defRPr>
            </a:lvl1pPr>
          </a:lstStyle>
          <a:p>
            <a:r>
              <a:rPr lang="en-US" dirty="0"/>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solidFill>
                  <a:schemeClr val="accent5"/>
                </a:solidFill>
                <a:latin typeface="Arial" panose="020B0604020202020204" pitchFamily="34" charset="0"/>
              </a:defRPr>
            </a:lvl1pPr>
            <a:lvl2pPr>
              <a:defRPr sz="1200"/>
            </a:lvl2pPr>
            <a:lvl3pPr>
              <a:defRPr sz="1200"/>
            </a:lvl3pPr>
            <a:lvl4pPr>
              <a:defRPr sz="1200"/>
            </a:lvl4pPr>
            <a:lvl5pPr>
              <a:defRPr sz="1200"/>
            </a:lvl5pPr>
          </a:lstStyle>
          <a:p>
            <a:r>
              <a:rPr lang="en-US" dirty="0"/>
              <a:t>Add name here, title here​, company here</a:t>
            </a:r>
          </a:p>
        </p:txBody>
      </p:sp>
      <p:sp>
        <p:nvSpPr>
          <p:cNvPr id="6" name="Title 5">
            <a:extLst>
              <a:ext uri="{FF2B5EF4-FFF2-40B4-BE49-F238E27FC236}">
                <a16:creationId xmlns:a16="http://schemas.microsoft.com/office/drawing/2014/main" id="{4978A852-6B18-3CEF-9040-CAAD3A0BD6B5}"/>
              </a:ext>
            </a:extLst>
          </p:cNvPr>
          <p:cNvSpPr>
            <a:spLocks noGrp="1"/>
          </p:cNvSpPr>
          <p:nvPr>
            <p:ph type="title" hasCustomPrompt="1"/>
          </p:nvPr>
        </p:nvSpPr>
        <p:spPr>
          <a:xfrm>
            <a:off x="4394873" y="2431137"/>
            <a:ext cx="6526899" cy="1835150"/>
          </a:xfrm>
        </p:spPr>
        <p:txBody>
          <a:bodyPr/>
          <a:lstStyle>
            <a:lvl1pPr>
              <a:defRPr b="0" i="0"/>
            </a:lvl1pPr>
          </a:lstStyle>
          <a:p>
            <a:r>
              <a:rPr lang="en-US" dirty="0"/>
              <a:t>Click to add quote</a:t>
            </a:r>
          </a:p>
        </p:txBody>
      </p:sp>
      <p:sp>
        <p:nvSpPr>
          <p:cNvPr id="4" name="Text Placeholder 18">
            <a:extLst>
              <a:ext uri="{FF2B5EF4-FFF2-40B4-BE49-F238E27FC236}">
                <a16:creationId xmlns:a16="http://schemas.microsoft.com/office/drawing/2014/main" id="{72981A4D-8C5D-70BD-610F-A7A969A037A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FA0B7B9E-A2F2-69B0-79BF-2AC21EBD15D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2" name="Text Placeholder 35">
            <a:extLst>
              <a:ext uri="{FF2B5EF4-FFF2-40B4-BE49-F238E27FC236}">
                <a16:creationId xmlns:a16="http://schemas.microsoft.com/office/drawing/2014/main" id="{D64DA957-59CF-DBD9-E3AD-E94BB172331D}"/>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544873856"/>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tx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3" name="TextBox 2">
            <a:extLst>
              <a:ext uri="{FF2B5EF4-FFF2-40B4-BE49-F238E27FC236}">
                <a16:creationId xmlns:a16="http://schemas.microsoft.com/office/drawing/2014/main" id="{D18D5FCD-1CA0-9E49-3A5A-57CC56A78A53}"/>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dirty="0">
                <a:solidFill>
                  <a:schemeClr val="accent6"/>
                </a:solidFill>
                <a:latin typeface="Arial" panose="020B06040202020202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dirty="0">
                <a:solidFill>
                  <a:schemeClr val="accent6"/>
                </a:solidFill>
                <a:latin typeface="Arial" panose="020B0604020202020204" pitchFamily="34" charset="0"/>
                <a:ea typeface="Artifakt Element" panose="020B0503050000020004" pitchFamily="34" charset="77"/>
                <a:cs typeface="+mn-cs"/>
              </a:rPr>
            </a:br>
            <a:r>
              <a:rPr lang="en-US" sz="900" b="0" i="0" kern="1200" dirty="0">
                <a:solidFill>
                  <a:schemeClr val="accent6"/>
                </a:solidFill>
                <a:latin typeface="Arial" panose="020B06040202020202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2EAE8775-7431-420F-9B9C-6479062149AF}" type="datetimeyyyy">
              <a:rPr lang="en-US" sz="900" b="0" i="0" kern="1200" smtClean="0">
                <a:solidFill>
                  <a:schemeClr val="accent6"/>
                </a:solidFill>
                <a:latin typeface="Arial" panose="020B0604020202020204" pitchFamily="34" charset="0"/>
                <a:ea typeface="Artifakt Element" panose="020B0503050000020004" pitchFamily="34" charset="77"/>
                <a:cs typeface="+mn-cs"/>
              </a:rPr>
              <a:t>2026</a:t>
            </a:fld>
            <a:r>
              <a:rPr lang="en-US" sz="900" b="0" i="0" kern="1200" dirty="0">
                <a:solidFill>
                  <a:schemeClr val="accent6"/>
                </a:solidFill>
                <a:latin typeface="Arial" panose="020B06040202020202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72531495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0" i="0"/>
            </a:lvl1pPr>
          </a:lstStyle>
          <a:p>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tx2"/>
                </a:solidFill>
                <a:latin typeface="Arial" panose="020B0604020202020204" pitchFamily="34" charset="0"/>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2740738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3 (Light)">
    <p:bg>
      <p:bgPr>
        <a:solidFill>
          <a:schemeClr val="tx1"/>
        </a:solidFill>
        <a:effectLst/>
      </p:bgPr>
    </p:bg>
    <p:spTree>
      <p:nvGrpSpPr>
        <p:cNvPr id="1" name=""/>
        <p:cNvGrpSpPr/>
        <p:nvPr/>
      </p:nvGrpSpPr>
      <p:grpSpPr>
        <a:xfrm>
          <a:off x="0" y="0"/>
          <a:ext cx="0" cy="0"/>
          <a:chOff x="0" y="0"/>
          <a:chExt cx="0" cy="0"/>
        </a:xfrm>
      </p:grpSpPr>
      <p:sp>
        <p:nvSpPr>
          <p:cNvPr id="2" name="Rectangle: Single Corner Rounded 1">
            <a:extLst>
              <a:ext uri="{FF2B5EF4-FFF2-40B4-BE49-F238E27FC236}">
                <a16:creationId xmlns:a16="http://schemas.microsoft.com/office/drawing/2014/main" id="{95DA4312-50AD-B31A-9AB7-21942B7CEEA5}"/>
              </a:ext>
            </a:extLst>
          </p:cNvPr>
          <p:cNvSpPr/>
          <p:nvPr userDrawn="1"/>
        </p:nvSpPr>
        <p:spPr>
          <a:xfrm>
            <a:off x="0" y="1638300"/>
            <a:ext cx="12192000" cy="5219700"/>
          </a:xfrm>
          <a:prstGeom prst="round1Rect">
            <a:avLst>
              <a:gd name="adj" fmla="val 276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4" name="Text Placeholder 26">
            <a:extLst>
              <a:ext uri="{FF2B5EF4-FFF2-40B4-BE49-F238E27FC236}">
                <a16:creationId xmlns:a16="http://schemas.microsoft.com/office/drawing/2014/main" id="{7C3C1D5B-64A6-778E-243D-14C85FFF0F41}"/>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5" name="Text Placeholder 26">
            <a:extLst>
              <a:ext uri="{FF2B5EF4-FFF2-40B4-BE49-F238E27FC236}">
                <a16:creationId xmlns:a16="http://schemas.microsoft.com/office/drawing/2014/main" id="{42A53AF6-5A9F-1DB7-2DD9-60BCA56A5504}"/>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17" name="Title 1">
            <a:extLst>
              <a:ext uri="{FF2B5EF4-FFF2-40B4-BE49-F238E27FC236}">
                <a16:creationId xmlns:a16="http://schemas.microsoft.com/office/drawing/2014/main" id="{A96E0C3B-3D96-D4AE-0635-3C5F9412160E}"/>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b="0" i="0"/>
            </a:lvl1pPr>
          </a:lstStyle>
          <a:p>
            <a:r>
              <a:rPr lang="en-US" dirty="0"/>
              <a:t>Click to add</a:t>
            </a:r>
            <a:br>
              <a:rPr lang="en-US" dirty="0"/>
            </a:br>
            <a:r>
              <a:rPr lang="en-US" dirty="0"/>
              <a:t>main title that can extend to 4 lines</a:t>
            </a:r>
          </a:p>
        </p:txBody>
      </p:sp>
      <p:sp>
        <p:nvSpPr>
          <p:cNvPr id="19" name="Text Placeholder 2">
            <a:extLst>
              <a:ext uri="{FF2B5EF4-FFF2-40B4-BE49-F238E27FC236}">
                <a16:creationId xmlns:a16="http://schemas.microsoft.com/office/drawing/2014/main" id="{ED9C8F72-FF6A-ADD2-AC88-0AC2BCE01EC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sp>
        <p:nvSpPr>
          <p:cNvPr id="3" name="Copyright Line 5">
            <a:extLst>
              <a:ext uri="{FF2B5EF4-FFF2-40B4-BE49-F238E27FC236}">
                <a16:creationId xmlns:a16="http://schemas.microsoft.com/office/drawing/2014/main" id="{E551267C-9707-6CC9-7F72-9D850D1F1609}"/>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tx2"/>
                </a:solidFill>
                <a:latin typeface="Arial" panose="020B0604020202020204" pitchFamily="34" charset="0"/>
              </a:rPr>
              <a:t>© </a:t>
            </a:r>
            <a:fld id="{9AAC730D-C093-4AEA-A84A-0558CE5E66AD}" type="datetimeyyyy">
              <a:rPr lang="en-US" sz="800" b="0" i="0" smtClean="0">
                <a:solidFill>
                  <a:schemeClr val="tx2"/>
                </a:solidFill>
                <a:latin typeface="Arial" panose="020B0604020202020204" pitchFamily="34" charset="0"/>
              </a:rPr>
              <a:t>2026</a:t>
            </a:fld>
            <a:r>
              <a:rPr lang="en-US" sz="800" b="0" i="0" dirty="0">
                <a:solidFill>
                  <a:schemeClr val="tx2"/>
                </a:solidFill>
                <a:latin typeface="Arial" panose="020B0604020202020204" pitchFamily="34" charset="0"/>
              </a:rPr>
              <a:t> Autodesk. All rights reserved. </a:t>
            </a:r>
          </a:p>
        </p:txBody>
      </p:sp>
    </p:spTree>
    <p:extLst>
      <p:ext uri="{BB962C8B-B14F-4D97-AF65-F5344CB8AC3E}">
        <p14:creationId xmlns:p14="http://schemas.microsoft.com/office/powerpoint/2010/main" val="406323815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3 (Dark)">
    <p:bg>
      <p:bgPr>
        <a:solidFill>
          <a:schemeClr val="bg2"/>
        </a:solidFill>
        <a:effectLst/>
      </p:bgPr>
    </p:bg>
    <p:spTree>
      <p:nvGrpSpPr>
        <p:cNvPr id="1" name=""/>
        <p:cNvGrpSpPr/>
        <p:nvPr/>
      </p:nvGrpSpPr>
      <p:grpSpPr>
        <a:xfrm>
          <a:off x="0" y="0"/>
          <a:ext cx="0" cy="0"/>
          <a:chOff x="0" y="0"/>
          <a:chExt cx="0" cy="0"/>
        </a:xfrm>
      </p:grpSpPr>
      <p:sp>
        <p:nvSpPr>
          <p:cNvPr id="16" name="Rectangle: Single Corner Rounded 1">
            <a:extLst>
              <a:ext uri="{FF2B5EF4-FFF2-40B4-BE49-F238E27FC236}">
                <a16:creationId xmlns:a16="http://schemas.microsoft.com/office/drawing/2014/main" id="{B1524FB2-F065-6DA5-4FD6-699DEAE68C58}"/>
              </a:ext>
            </a:extLst>
          </p:cNvPr>
          <p:cNvSpPr/>
          <p:nvPr userDrawn="1"/>
        </p:nvSpPr>
        <p:spPr>
          <a:xfrm>
            <a:off x="0" y="1638300"/>
            <a:ext cx="12192000" cy="5219700"/>
          </a:xfrm>
          <a:prstGeom prst="round1Rect">
            <a:avLst>
              <a:gd name="adj" fmla="val 296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3" name="Rectangle 2">
            <a:extLst>
              <a:ext uri="{FF2B5EF4-FFF2-40B4-BE49-F238E27FC236}">
                <a16:creationId xmlns:a16="http://schemas.microsoft.com/office/drawing/2014/main" id="{C12D8BBF-B20D-5289-B20C-5B6B7448D192}"/>
              </a:ext>
            </a:extLst>
          </p:cNvPr>
          <p:cNvSpPr/>
          <p:nvPr userDrawn="1"/>
        </p:nvSpPr>
        <p:spPr>
          <a:xfrm>
            <a:off x="0" y="-1"/>
            <a:ext cx="12192000" cy="163406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tx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7" name="Text Placeholder 26">
            <a:extLst>
              <a:ext uri="{FF2B5EF4-FFF2-40B4-BE49-F238E27FC236}">
                <a16:creationId xmlns:a16="http://schemas.microsoft.com/office/drawing/2014/main" id="{6E037DD4-1D90-95F9-C061-800B7C03024C}"/>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9" name="Text Placeholder 26">
            <a:extLst>
              <a:ext uri="{FF2B5EF4-FFF2-40B4-BE49-F238E27FC236}">
                <a16:creationId xmlns:a16="http://schemas.microsoft.com/office/drawing/2014/main" id="{362B19AE-1CF8-9A01-DE3C-D5A3D3EB346D}"/>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20" name="Title 1">
            <a:extLst>
              <a:ext uri="{FF2B5EF4-FFF2-40B4-BE49-F238E27FC236}">
                <a16:creationId xmlns:a16="http://schemas.microsoft.com/office/drawing/2014/main" id="{532F903A-6019-A472-15D2-01DD204995FD}"/>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b="0" i="0">
                <a:solidFill>
                  <a:schemeClr val="bg1"/>
                </a:solidFill>
              </a:defRPr>
            </a:lvl1pPr>
          </a:lstStyle>
          <a:p>
            <a:r>
              <a:rPr lang="en-US" dirty="0"/>
              <a:t>Click to add</a:t>
            </a:r>
            <a:br>
              <a:rPr lang="en-US" dirty="0"/>
            </a:br>
            <a:r>
              <a:rPr lang="en-US" dirty="0"/>
              <a:t>main title that can extend to 4 lines</a:t>
            </a:r>
          </a:p>
        </p:txBody>
      </p:sp>
      <p:sp>
        <p:nvSpPr>
          <p:cNvPr id="21" name="Text Placeholder 2">
            <a:extLst>
              <a:ext uri="{FF2B5EF4-FFF2-40B4-BE49-F238E27FC236}">
                <a16:creationId xmlns:a16="http://schemas.microsoft.com/office/drawing/2014/main" id="{6E8CF1BA-AD47-5A3B-6882-D10A9027188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sp>
        <p:nvSpPr>
          <p:cNvPr id="14" name="Copyright Line 5">
            <a:extLst>
              <a:ext uri="{FF2B5EF4-FFF2-40B4-BE49-F238E27FC236}">
                <a16:creationId xmlns:a16="http://schemas.microsoft.com/office/drawing/2014/main" id="{CB44CC25-3091-170E-D605-3CDDCB4E8F81}"/>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accent6"/>
                </a:solidFill>
                <a:latin typeface="Arial" panose="020B0604020202020204" pitchFamily="34" charset="0"/>
              </a:rPr>
              <a:t>© </a:t>
            </a:r>
            <a:fld id="{9AAC730D-C093-4AEA-A84A-0558CE5E66AD}"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 </a:t>
            </a:r>
          </a:p>
        </p:txBody>
      </p:sp>
    </p:spTree>
    <p:extLst>
      <p:ext uri="{BB962C8B-B14F-4D97-AF65-F5344CB8AC3E}">
        <p14:creationId xmlns:p14="http://schemas.microsoft.com/office/powerpoint/2010/main" val="405566841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1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0E0D6F4-C09D-8C00-4C35-A35F2B9F6F09}"/>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chemeClr val="tx1"/>
          </a:solidFill>
          <a:ln w="4048" cap="flat">
            <a:noFill/>
            <a:prstDash val="solid"/>
            <a:miter/>
          </a:ln>
        </p:spPr>
        <p:txBody>
          <a:bodyPr wrap="square" rtlCol="0" anchor="ctr">
            <a:noAutofit/>
          </a:bodyPr>
          <a:lstStyle/>
          <a:p>
            <a:endParaRPr lang="en-US" b="0" i="0" dirty="0">
              <a:latin typeface="Arial" panose="020B0604020202020204" pitchFamily="34" charset="0"/>
            </a:endParaRPr>
          </a:p>
        </p:txBody>
      </p:sp>
      <p:sp>
        <p:nvSpPr>
          <p:cNvPr id="20" name="Text Placeholder 19">
            <a:extLst>
              <a:ext uri="{FF2B5EF4-FFF2-40B4-BE49-F238E27FC236}">
                <a16:creationId xmlns:a16="http://schemas.microsoft.com/office/drawing/2014/main" id="{B80B967D-7847-5936-0046-4E535372A15D}"/>
              </a:ext>
            </a:extLst>
          </p:cNvPr>
          <p:cNvSpPr>
            <a:spLocks noGrp="1"/>
          </p:cNvSpPr>
          <p:nvPr>
            <p:ph type="body" sz="quarter" idx="11" hasCustomPrompt="1"/>
          </p:nvPr>
        </p:nvSpPr>
        <p:spPr>
          <a:xfrm>
            <a:off x="770032" y="767297"/>
            <a:ext cx="3724275" cy="1163103"/>
          </a:xfrm>
          <a:prstGeom prst="rect">
            <a:avLst/>
          </a:prstGeom>
        </p:spPr>
        <p:txBody>
          <a:bodyPr lIns="0" tIns="0" rIns="0" bIns="0" anchor="t" anchorCtr="0">
            <a:noAutofit/>
          </a:bodyPr>
          <a:lstStyle>
            <a:lvl1pPr marL="0" indent="0">
              <a:lnSpc>
                <a:spcPts val="4400"/>
              </a:lnSpc>
              <a:spcBef>
                <a:spcPts val="0"/>
              </a:spcBef>
              <a:spcAft>
                <a:spcPts val="0"/>
              </a:spcAft>
              <a:buNone/>
              <a:defRPr sz="4400" b="0" i="0">
                <a:solidFill>
                  <a:schemeClr val="bg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2" name="Text Placeholder 21">
            <a:extLst>
              <a:ext uri="{FF2B5EF4-FFF2-40B4-BE49-F238E27FC236}">
                <a16:creationId xmlns:a16="http://schemas.microsoft.com/office/drawing/2014/main" id="{E25D9A52-CBE9-1C13-D6C9-0E4E9F67CBDD}"/>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bg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grpSp>
        <p:nvGrpSpPr>
          <p:cNvPr id="17" name="logo">
            <a:extLst>
              <a:ext uri="{FF2B5EF4-FFF2-40B4-BE49-F238E27FC236}">
                <a16:creationId xmlns:a16="http://schemas.microsoft.com/office/drawing/2014/main" id="{2EDDA485-5B7D-EF32-22F9-3517FC3AA590}"/>
              </a:ext>
            </a:extLst>
          </p:cNvPr>
          <p:cNvGrpSpPr>
            <a:grpSpLocks/>
          </p:cNvGrpSpPr>
          <p:nvPr userDrawn="1"/>
        </p:nvGrpSpPr>
        <p:grpSpPr>
          <a:xfrm>
            <a:off x="795500" y="4685247"/>
            <a:ext cx="1378530" cy="141631"/>
            <a:chOff x="4616450" y="3276600"/>
            <a:chExt cx="2962049" cy="304323"/>
          </a:xfrm>
          <a:solidFill>
            <a:schemeClr val="bg1"/>
          </a:solidFill>
        </p:grpSpPr>
        <p:sp>
          <p:nvSpPr>
            <p:cNvPr id="18" name="Freeform 4">
              <a:extLst>
                <a:ext uri="{FF2B5EF4-FFF2-40B4-BE49-F238E27FC236}">
                  <a16:creationId xmlns:a16="http://schemas.microsoft.com/office/drawing/2014/main" id="{99E1331F-C7C5-D487-E68E-26FC08A4BA66}"/>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9" name="Freeform 6">
              <a:extLst>
                <a:ext uri="{FF2B5EF4-FFF2-40B4-BE49-F238E27FC236}">
                  <a16:creationId xmlns:a16="http://schemas.microsoft.com/office/drawing/2014/main" id="{10F9AC9B-373D-B93B-FE92-4723C6F9E5B0}"/>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1" name="Freeform 7">
              <a:extLst>
                <a:ext uri="{FF2B5EF4-FFF2-40B4-BE49-F238E27FC236}">
                  <a16:creationId xmlns:a16="http://schemas.microsoft.com/office/drawing/2014/main" id="{C274D299-9D4A-4E8F-FE91-37B3B6DF31B1}"/>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4" name="Freeform 9">
              <a:extLst>
                <a:ext uri="{FF2B5EF4-FFF2-40B4-BE49-F238E27FC236}">
                  <a16:creationId xmlns:a16="http://schemas.microsoft.com/office/drawing/2014/main" id="{2EA09436-EFE6-85C8-4719-16702BF97603}"/>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5" name="Freeform 10">
              <a:extLst>
                <a:ext uri="{FF2B5EF4-FFF2-40B4-BE49-F238E27FC236}">
                  <a16:creationId xmlns:a16="http://schemas.microsoft.com/office/drawing/2014/main" id="{F7DD9220-A25C-596E-6534-3EEC4A3B836B}"/>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11">
              <a:extLst>
                <a:ext uri="{FF2B5EF4-FFF2-40B4-BE49-F238E27FC236}">
                  <a16:creationId xmlns:a16="http://schemas.microsoft.com/office/drawing/2014/main" id="{C4A9D19A-AFBB-BD86-39ED-A914B22DF7F1}"/>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12">
              <a:extLst>
                <a:ext uri="{FF2B5EF4-FFF2-40B4-BE49-F238E27FC236}">
                  <a16:creationId xmlns:a16="http://schemas.microsoft.com/office/drawing/2014/main" id="{CB8B1ED7-53BA-FBF2-850B-D0EDB3CC648F}"/>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13">
              <a:extLst>
                <a:ext uri="{FF2B5EF4-FFF2-40B4-BE49-F238E27FC236}">
                  <a16:creationId xmlns:a16="http://schemas.microsoft.com/office/drawing/2014/main" id="{B60E6CD9-CFAE-EB34-CDD3-95DBFBE3E60C}"/>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14">
              <a:extLst>
                <a:ext uri="{FF2B5EF4-FFF2-40B4-BE49-F238E27FC236}">
                  <a16:creationId xmlns:a16="http://schemas.microsoft.com/office/drawing/2014/main" id="{E9AB3996-DAF4-6603-E374-D3444098BF32}"/>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2" name="Text Placeholder 35">
            <a:extLst>
              <a:ext uri="{FF2B5EF4-FFF2-40B4-BE49-F238E27FC236}">
                <a16:creationId xmlns:a16="http://schemas.microsoft.com/office/drawing/2014/main" id="{DC1C54E7-610E-C8F1-BCFB-73F3C5E5BA5A}"/>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tx2"/>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29683837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1 (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9CB6BB6E-201E-22EC-BCDB-D8518DBA0266}"/>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rgbClr val="F5F5F0"/>
          </a:solidFill>
          <a:ln w="4048" cap="flat">
            <a:noFill/>
            <a:prstDash val="solid"/>
            <a:miter/>
          </a:ln>
        </p:spPr>
        <p:txBody>
          <a:bodyPr wrap="square" rtlCol="0" anchor="ctr">
            <a:noAutofit/>
          </a:bodyPr>
          <a:lstStyle/>
          <a:p>
            <a:endParaRPr lang="en-US" b="0" i="0" dirty="0">
              <a:latin typeface="Arial" panose="020B0604020202020204" pitchFamily="34" charset="0"/>
            </a:endParaRPr>
          </a:p>
        </p:txBody>
      </p:sp>
      <p:sp>
        <p:nvSpPr>
          <p:cNvPr id="46" name="Text Placeholder 19">
            <a:extLst>
              <a:ext uri="{FF2B5EF4-FFF2-40B4-BE49-F238E27FC236}">
                <a16:creationId xmlns:a16="http://schemas.microsoft.com/office/drawing/2014/main" id="{B29AD1B3-AD4A-EC0B-BDE6-4D3DB226E5AF}"/>
              </a:ext>
            </a:extLst>
          </p:cNvPr>
          <p:cNvSpPr>
            <a:spLocks noGrp="1"/>
          </p:cNvSpPr>
          <p:nvPr>
            <p:ph type="body" sz="quarter" idx="11" hasCustomPrompt="1"/>
          </p:nvPr>
        </p:nvSpPr>
        <p:spPr>
          <a:xfrm>
            <a:off x="770032" y="767297"/>
            <a:ext cx="3724275" cy="1161288"/>
          </a:xfrm>
          <a:prstGeom prst="rect">
            <a:avLst/>
          </a:prstGeom>
        </p:spPr>
        <p:txBody>
          <a:bodyPr lIns="0" tIns="0" rIns="0" bIns="0" anchor="t" anchorCtr="0">
            <a:noAutofit/>
          </a:bodyPr>
          <a:lstStyle>
            <a:lvl1pPr marL="0" indent="0">
              <a:lnSpc>
                <a:spcPts val="4400"/>
              </a:lnSpc>
              <a:spcBef>
                <a:spcPts val="0"/>
              </a:spcBef>
              <a:spcAft>
                <a:spcPts val="0"/>
              </a:spcAft>
              <a:buNone/>
              <a:defRPr sz="4400" b="0"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47" name="Text Placeholder 21">
            <a:extLst>
              <a:ext uri="{FF2B5EF4-FFF2-40B4-BE49-F238E27FC236}">
                <a16:creationId xmlns:a16="http://schemas.microsoft.com/office/drawing/2014/main" id="{1FBD901F-FFA4-6E29-350B-7B7A80249A14}"/>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grpSp>
        <p:nvGrpSpPr>
          <p:cNvPr id="4" name="logo">
            <a:extLst>
              <a:ext uri="{FF2B5EF4-FFF2-40B4-BE49-F238E27FC236}">
                <a16:creationId xmlns:a16="http://schemas.microsoft.com/office/drawing/2014/main" id="{BD5EC85B-8849-6E72-1175-9E6ADDCD1883}"/>
              </a:ext>
            </a:extLst>
          </p:cNvPr>
          <p:cNvGrpSpPr>
            <a:grpSpLocks/>
          </p:cNvGrpSpPr>
          <p:nvPr userDrawn="1"/>
        </p:nvGrpSpPr>
        <p:grpSpPr>
          <a:xfrm>
            <a:off x="795500" y="4685247"/>
            <a:ext cx="1378530" cy="141631"/>
            <a:chOff x="4616450" y="3276600"/>
            <a:chExt cx="2962049" cy="304323"/>
          </a:xfrm>
          <a:solidFill>
            <a:schemeClr val="tx1"/>
          </a:solidFill>
        </p:grpSpPr>
        <p:sp>
          <p:nvSpPr>
            <p:cNvPr id="5" name="Freeform 4">
              <a:extLst>
                <a:ext uri="{FF2B5EF4-FFF2-40B4-BE49-F238E27FC236}">
                  <a16:creationId xmlns:a16="http://schemas.microsoft.com/office/drawing/2014/main" id="{BFF13CA8-48BE-D426-7FA0-80FAFC05B118}"/>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6">
              <a:extLst>
                <a:ext uri="{FF2B5EF4-FFF2-40B4-BE49-F238E27FC236}">
                  <a16:creationId xmlns:a16="http://schemas.microsoft.com/office/drawing/2014/main" id="{CCFA8CC4-0812-FC20-9F4D-604E599097AD}"/>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7">
              <a:extLst>
                <a:ext uri="{FF2B5EF4-FFF2-40B4-BE49-F238E27FC236}">
                  <a16:creationId xmlns:a16="http://schemas.microsoft.com/office/drawing/2014/main" id="{302B6026-8083-90A5-DC41-81348B804D9A}"/>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9">
              <a:extLst>
                <a:ext uri="{FF2B5EF4-FFF2-40B4-BE49-F238E27FC236}">
                  <a16:creationId xmlns:a16="http://schemas.microsoft.com/office/drawing/2014/main" id="{715C48BC-58E5-5E7A-6089-DAF3E550B516}"/>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10">
              <a:extLst>
                <a:ext uri="{FF2B5EF4-FFF2-40B4-BE49-F238E27FC236}">
                  <a16:creationId xmlns:a16="http://schemas.microsoft.com/office/drawing/2014/main" id="{E4FA52B7-C9FB-B9C9-9E55-61B7BA264D52}"/>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11">
              <a:extLst>
                <a:ext uri="{FF2B5EF4-FFF2-40B4-BE49-F238E27FC236}">
                  <a16:creationId xmlns:a16="http://schemas.microsoft.com/office/drawing/2014/main" id="{EE18063A-7008-B754-1079-E0DBE54E7569}"/>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2">
              <a:extLst>
                <a:ext uri="{FF2B5EF4-FFF2-40B4-BE49-F238E27FC236}">
                  <a16:creationId xmlns:a16="http://schemas.microsoft.com/office/drawing/2014/main" id="{93E1D340-4D2E-9B2C-6547-7A774926D9C8}"/>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3">
              <a:extLst>
                <a:ext uri="{FF2B5EF4-FFF2-40B4-BE49-F238E27FC236}">
                  <a16:creationId xmlns:a16="http://schemas.microsoft.com/office/drawing/2014/main" id="{8E47DC8F-4C57-AF73-4AA6-76A4AFB21493}"/>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4">
              <a:extLst>
                <a:ext uri="{FF2B5EF4-FFF2-40B4-BE49-F238E27FC236}">
                  <a16:creationId xmlns:a16="http://schemas.microsoft.com/office/drawing/2014/main" id="{4435BCAF-349B-95D7-53FE-632C5518D4DD}"/>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2" name="Text Placeholder 35">
            <a:extLst>
              <a:ext uri="{FF2B5EF4-FFF2-40B4-BE49-F238E27FC236}">
                <a16:creationId xmlns:a16="http://schemas.microsoft.com/office/drawing/2014/main" id="{66912EE9-34B7-86C1-EA5F-1E48593A2A8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9123896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2 (Light)">
    <p:bg>
      <p:bgPr>
        <a:solidFill>
          <a:schemeClr val="bg2"/>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717C4548-5E70-7A16-B91A-191C80B196A3}"/>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latin typeface="Arial" panose="020B0604020202020204" pitchFamily="34" charset="0"/>
            </a:endParaRPr>
          </a:p>
        </p:txBody>
      </p:sp>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dirty="0">
              <a:latin typeface="Arial" panose="020B0604020202020204" pitchFamily="34" charset="0"/>
            </a:endParaRP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0"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sp>
        <p:nvSpPr>
          <p:cNvPr id="3" name="Picture Placeholder 31">
            <a:extLst>
              <a:ext uri="{FF2B5EF4-FFF2-40B4-BE49-F238E27FC236}">
                <a16:creationId xmlns:a16="http://schemas.microsoft.com/office/drawing/2014/main" id="{B558D396-DE2C-9253-A6A2-C1D5645B588A}"/>
              </a:ext>
            </a:extLst>
          </p:cNvPr>
          <p:cNvSpPr>
            <a:spLocks noGrp="1"/>
          </p:cNvSpPr>
          <p:nvPr>
            <p:ph type="pic" sz="quarter" idx="29"/>
          </p:nvPr>
        </p:nvSpPr>
        <p:spPr>
          <a:xfrm>
            <a:off x="7350733" y="1366047"/>
            <a:ext cx="3346703" cy="2291156"/>
          </a:xfrm>
          <a:custGeom>
            <a:avLst/>
            <a:gdLst>
              <a:gd name="connsiteX0" fmla="*/ 2044372 w 3346703"/>
              <a:gd name="connsiteY0" fmla="*/ 0 h 2291156"/>
              <a:gd name="connsiteX1" fmla="*/ 3264507 w 3346703"/>
              <a:gd name="connsiteY1" fmla="*/ 0 h 2291156"/>
              <a:gd name="connsiteX2" fmla="*/ 3268280 w 3346703"/>
              <a:gd name="connsiteY2" fmla="*/ 0 h 2291156"/>
              <a:gd name="connsiteX3" fmla="*/ 3346703 w 3346703"/>
              <a:gd name="connsiteY3" fmla="*/ 78511 h 2291156"/>
              <a:gd name="connsiteX4" fmla="*/ 3346703 w 3346703"/>
              <a:gd name="connsiteY4" fmla="*/ 2290403 h 2291156"/>
              <a:gd name="connsiteX5" fmla="*/ 2068505 w 3346703"/>
              <a:gd name="connsiteY5" fmla="*/ 2290403 h 2291156"/>
              <a:gd name="connsiteX6" fmla="*/ 2068505 w 3346703"/>
              <a:gd name="connsiteY6" fmla="*/ 1909920 h 2291156"/>
              <a:gd name="connsiteX7" fmla="*/ 2156733 w 3346703"/>
              <a:gd name="connsiteY7" fmla="*/ 1733275 h 2291156"/>
              <a:gd name="connsiteX8" fmla="*/ 3163464 w 3346703"/>
              <a:gd name="connsiteY8" fmla="*/ 1129347 h 2291156"/>
              <a:gd name="connsiteX9" fmla="*/ 3192114 w 3346703"/>
              <a:gd name="connsiteY9" fmla="*/ 1077260 h 2291156"/>
              <a:gd name="connsiteX10" fmla="*/ 3130279 w 3346703"/>
              <a:gd name="connsiteY10" fmla="*/ 1015353 h 2291156"/>
              <a:gd name="connsiteX11" fmla="*/ 2066991 w 3346703"/>
              <a:gd name="connsiteY11" fmla="*/ 1015353 h 2291156"/>
              <a:gd name="connsiteX12" fmla="*/ 18102 w 3346703"/>
              <a:gd name="connsiteY12" fmla="*/ 2291156 h 2291156"/>
              <a:gd name="connsiteX13" fmla="*/ 0 w 3346703"/>
              <a:gd name="connsiteY13" fmla="*/ 2291156 h 2291156"/>
              <a:gd name="connsiteX14" fmla="*/ 0 w 3346703"/>
              <a:gd name="connsiteY14" fmla="*/ 1270517 h 229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46703" h="2291156">
                <a:moveTo>
                  <a:pt x="2044372" y="0"/>
                </a:moveTo>
                <a:lnTo>
                  <a:pt x="3264507" y="0"/>
                </a:lnTo>
                <a:cubicBezTo>
                  <a:pt x="3266020" y="0"/>
                  <a:pt x="3266774" y="0"/>
                  <a:pt x="3268280" y="0"/>
                </a:cubicBezTo>
                <a:cubicBezTo>
                  <a:pt x="3312021" y="0"/>
                  <a:pt x="3346703" y="35483"/>
                  <a:pt x="3346703" y="78511"/>
                </a:cubicBezTo>
                <a:lnTo>
                  <a:pt x="3346703" y="2290403"/>
                </a:lnTo>
                <a:cubicBezTo>
                  <a:pt x="3346703" y="2290403"/>
                  <a:pt x="2068505" y="2290403"/>
                  <a:pt x="2068505" y="2290403"/>
                </a:cubicBezTo>
                <a:lnTo>
                  <a:pt x="2068505" y="1909920"/>
                </a:lnTo>
                <a:cubicBezTo>
                  <a:pt x="2068505" y="1851041"/>
                  <a:pt x="2091125" y="1772530"/>
                  <a:pt x="2156733" y="1733275"/>
                </a:cubicBezTo>
                <a:lnTo>
                  <a:pt x="3163464" y="1129347"/>
                </a:lnTo>
                <a:cubicBezTo>
                  <a:pt x="3182310" y="1119535"/>
                  <a:pt x="3193620" y="1099150"/>
                  <a:pt x="3192114" y="1077260"/>
                </a:cubicBezTo>
                <a:cubicBezTo>
                  <a:pt x="3192114" y="1043291"/>
                  <a:pt x="3164216" y="1015353"/>
                  <a:pt x="3130279" y="1015353"/>
                </a:cubicBezTo>
                <a:lnTo>
                  <a:pt x="2066991" y="1015353"/>
                </a:lnTo>
                <a:lnTo>
                  <a:pt x="18102" y="2291156"/>
                </a:lnTo>
                <a:lnTo>
                  <a:pt x="0" y="2291156"/>
                </a:lnTo>
                <a:lnTo>
                  <a:pt x="0" y="1270517"/>
                </a:lnTo>
                <a:close/>
              </a:path>
            </a:pathLst>
          </a:custGeom>
          <a:blipFill>
            <a:blip r:embed="rId2" cstate="screen">
              <a:extLst>
                <a:ext uri="{28A0092B-C50C-407E-A947-70E740481C1C}">
                  <a14:useLocalDpi xmlns:a14="http://schemas.microsoft.com/office/drawing/2010/main"/>
                </a:ext>
              </a:extLst>
            </a:blip>
            <a:stretch>
              <a:fillRect/>
            </a:stretch>
          </a:blipFill>
          <a:ln>
            <a:noFill/>
          </a:ln>
        </p:spPr>
        <p:txBody>
          <a:bodyPr wrap="square">
            <a:noAutofit/>
          </a:bodyPr>
          <a:lstStyle>
            <a:lvl1pPr marL="0" indent="0">
              <a:buNone/>
              <a:defRPr b="0" i="0">
                <a:solidFill>
                  <a:schemeClr val="tx1"/>
                </a:solidFill>
                <a:latin typeface="Arial" panose="020B0604020202020204" pitchFamily="34" charset="0"/>
              </a:defRPr>
            </a:lvl1pPr>
          </a:lstStyle>
          <a:p>
            <a:r>
              <a:rPr lang="en-US" dirty="0"/>
              <a:t>Click icon to add picture</a:t>
            </a:r>
          </a:p>
        </p:txBody>
      </p:sp>
      <p:sp>
        <p:nvSpPr>
          <p:cNvPr id="6" name="Text Placeholder 35">
            <a:extLst>
              <a:ext uri="{FF2B5EF4-FFF2-40B4-BE49-F238E27FC236}">
                <a16:creationId xmlns:a16="http://schemas.microsoft.com/office/drawing/2014/main" id="{6BEA1AC6-D02C-8033-19B2-82AC59BF8C94}"/>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tx2"/>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17484797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theme" Target="../theme/theme3.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19" Type="http://schemas.openxmlformats.org/officeDocument/2006/relationships/slideLayout" Target="../slideLayouts/slideLayout49.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r>
              <a:rPr lang="en-US" dirty="0"/>
              <a:t>Click to edit Master title style</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4">
            <a:extLst>
              <a:ext uri="{FF2B5EF4-FFF2-40B4-BE49-F238E27FC236}">
                <a16:creationId xmlns:a16="http://schemas.microsoft.com/office/drawing/2014/main" id="{56CA3A5F-2707-57D3-01F9-AB2C06B0403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3" name="Footer Placeholder 9">
            <a:extLst>
              <a:ext uri="{FF2B5EF4-FFF2-40B4-BE49-F238E27FC236}">
                <a16:creationId xmlns:a16="http://schemas.microsoft.com/office/drawing/2014/main" id="{7286AF9E-17A8-2CE3-DF1F-D6C19184709B}"/>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ial" panose="020B0604020202020204" pitchFamily="34" charset="0"/>
                <a:ea typeface="Arial" panose="020B0604020202020204" pitchFamily="34" charset="0"/>
                <a:cs typeface="+mn-cs"/>
              </a:defRPr>
            </a:lvl1pPr>
          </a:lstStyle>
          <a:p>
            <a:r>
              <a:rPr lang="en-US" dirty="0"/>
              <a:t>Click to add footer</a:t>
            </a:r>
          </a:p>
        </p:txBody>
      </p:sp>
    </p:spTree>
    <p:extLst>
      <p:ext uri="{BB962C8B-B14F-4D97-AF65-F5344CB8AC3E}">
        <p14:creationId xmlns:p14="http://schemas.microsoft.com/office/powerpoint/2010/main" val="2167120908"/>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6" r:id="rId7"/>
    <p:sldLayoutId id="2147483885" r:id="rId8"/>
    <p:sldLayoutId id="2147483887" r:id="rId9"/>
    <p:sldLayoutId id="2147483888" r:id="rId10"/>
    <p:sldLayoutId id="2147483891" r:id="rId11"/>
    <p:sldLayoutId id="2147483892" r:id="rId12"/>
  </p:sldLayoutIdLst>
  <p:hf hdr="0" dt="0"/>
  <p:txStyles>
    <p:titleStyle>
      <a:lvl1pPr marL="0" indent="0" algn="l" defTabSz="914354" rtl="0" eaLnBrk="1" latinLnBrk="0" hangingPunct="1">
        <a:lnSpc>
          <a:spcPct val="90000"/>
        </a:lnSpc>
        <a:spcBef>
          <a:spcPct val="0"/>
        </a:spcBef>
        <a:buNone/>
        <a:tabLst/>
        <a:defRPr sz="3600" b="0" i="0" kern="1200" spc="0" baseline="0">
          <a:solidFill>
            <a:schemeClr val="tx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1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dirty="0"/>
              <a:t>Click to add title</a:t>
            </a:r>
          </a:p>
        </p:txBody>
      </p:sp>
      <p:sp>
        <p:nvSpPr>
          <p:cNvPr id="7" name="Slide Number Placeholder 14">
            <a:extLst>
              <a:ext uri="{FF2B5EF4-FFF2-40B4-BE49-F238E27FC236}">
                <a16:creationId xmlns:a16="http://schemas.microsoft.com/office/drawing/2014/main" id="{4D3A3047-B5E6-9223-4FBE-CE208F4461D7}"/>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10" name="Footer Placeholder 9">
            <a:extLst>
              <a:ext uri="{FF2B5EF4-FFF2-40B4-BE49-F238E27FC236}">
                <a16:creationId xmlns:a16="http://schemas.microsoft.com/office/drawing/2014/main" id="{E166B6A4-5794-5F8A-AF09-171E76B01191}"/>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ial" panose="020B0604020202020204" pitchFamily="34" charset="0"/>
                <a:ea typeface="Arial" panose="020B0604020202020204" pitchFamily="34" charset="0"/>
                <a:cs typeface="+mn-cs"/>
              </a:defRPr>
            </a:lvl1pPr>
          </a:lstStyle>
          <a:p>
            <a:r>
              <a:rPr lang="en-US" dirty="0"/>
              <a:t>Click to add footer</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85603573"/>
      </p:ext>
    </p:extLst>
  </p:cSld>
  <p:clrMap bg1="lt1" tx1="dk1" bg2="lt2" tx2="dk2" accent1="accent1" accent2="accent2" accent3="accent3" accent4="accent4" accent5="accent5" accent6="accent6" hlink="hlink" folHlink="folHlink"/>
  <p:sldLayoutIdLst>
    <p:sldLayoutId id="2147483804" r:id="rId1"/>
    <p:sldLayoutId id="2147483806" r:id="rId2"/>
    <p:sldLayoutId id="2147483808" r:id="rId3"/>
    <p:sldLayoutId id="2147483810" r:id="rId4"/>
    <p:sldLayoutId id="2147483812" r:id="rId5"/>
    <p:sldLayoutId id="2147483848" r:id="rId6"/>
    <p:sldLayoutId id="2147483850" r:id="rId7"/>
    <p:sldLayoutId id="2147483816" r:id="rId8"/>
    <p:sldLayoutId id="2147483818" r:id="rId9"/>
    <p:sldLayoutId id="2147483814" r:id="rId10"/>
    <p:sldLayoutId id="2147483835" r:id="rId11"/>
    <p:sldLayoutId id="2147483837" r:id="rId12"/>
    <p:sldLayoutId id="2147483834" r:id="rId13"/>
    <p:sldLayoutId id="2147483825" r:id="rId14"/>
    <p:sldLayoutId id="2147483828" r:id="rId15"/>
    <p:sldLayoutId id="2147483827" r:id="rId16"/>
    <p:sldLayoutId id="2147483826" r:id="rId17"/>
    <p:sldLayoutId id="2147483821" r:id="rId18"/>
  </p:sldLayoutIdLst>
  <p:hf hdr="0" dt="0"/>
  <p:txStyles>
    <p:titleStyle>
      <a:lvl1pPr marL="0" indent="0" algn="l" defTabSz="914354" rtl="0" eaLnBrk="1" latinLnBrk="0" hangingPunct="1">
        <a:lnSpc>
          <a:spcPct val="90000"/>
        </a:lnSpc>
        <a:spcBef>
          <a:spcPct val="0"/>
        </a:spcBef>
        <a:buNone/>
        <a:tabLst/>
        <a:defRPr sz="3600" b="0" i="0" kern="1200" spc="0" baseline="0">
          <a:solidFill>
            <a:schemeClr val="tx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p15:clr>
            <a:srgbClr val="A4A3A4"/>
          </p15:clr>
        </p15:guide>
        <p15:guide id="2" pos="7416">
          <p15:clr>
            <a:srgbClr val="A4A3A4"/>
          </p15:clr>
        </p15:guide>
        <p15:guide id="3" orient="horz" pos="264">
          <p15:clr>
            <a:srgbClr val="A4A3A4"/>
          </p15:clr>
        </p15:guide>
        <p15:guide id="4" orient="horz" pos="4032">
          <p15:clr>
            <a:srgbClr val="A4A3A4"/>
          </p15:clr>
        </p15:guide>
        <p15:guide id="5" orient="horz" pos="1032">
          <p15:clr>
            <a:srgbClr val="A4A3A4"/>
          </p15:clr>
        </p15:guide>
        <p15:guide id="6" orient="horz" pos="3240">
          <p15:clr>
            <a:srgbClr val="A4A3A4"/>
          </p15:clr>
        </p15:guide>
        <p15:guide id="7" orient="horz" pos="2160">
          <p15:clr>
            <a:srgbClr val="A4A3A4"/>
          </p15:clr>
        </p15:guide>
        <p15:guide id="8" pos="3840">
          <p15:clr>
            <a:srgbClr val="A4A3A4"/>
          </p15:clr>
        </p15:guide>
        <p15:guide id="9" pos="5760">
          <p15:clr>
            <a:srgbClr val="A4A3A4"/>
          </p15:clr>
        </p15:guide>
        <p15:guide id="10" pos="1920">
          <p15:clr>
            <a:srgbClr val="A4A3A4"/>
          </p15:clr>
        </p15:guide>
        <p15:guide id="11" orient="horz" pos="3768">
          <p15:clr>
            <a:srgbClr val="A4A3A4"/>
          </p15:clr>
        </p15:guide>
        <p15:guide id="12" orient="horz" pos="3716">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dirty="0"/>
              <a:t>Click to add title</a:t>
            </a:r>
          </a:p>
        </p:txBody>
      </p:sp>
      <p:sp>
        <p:nvSpPr>
          <p:cNvPr id="3" name="Text Placeholder 3">
            <a:extLst>
              <a:ext uri="{FF2B5EF4-FFF2-40B4-BE49-F238E27FC236}">
                <a16:creationId xmlns:a16="http://schemas.microsoft.com/office/drawing/2014/main" id="{3D4DDD17-15EE-5F2C-FE27-6FCBC9668750}"/>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4">
            <a:extLst>
              <a:ext uri="{FF2B5EF4-FFF2-40B4-BE49-F238E27FC236}">
                <a16:creationId xmlns:a16="http://schemas.microsoft.com/office/drawing/2014/main" id="{7FF6AD79-9AD3-5C0C-2312-F8F318D40789}"/>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Footer Placeholder 9">
            <a:extLst>
              <a:ext uri="{FF2B5EF4-FFF2-40B4-BE49-F238E27FC236}">
                <a16:creationId xmlns:a16="http://schemas.microsoft.com/office/drawing/2014/main" id="{B7DD70A7-2CDF-EADE-56E7-698F9F97BAD7}"/>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accent6"/>
                </a:solidFill>
                <a:latin typeface="Arial" panose="020B0604020202020204" pitchFamily="34" charset="0"/>
                <a:ea typeface="Arial" panose="020B0604020202020204" pitchFamily="34" charset="0"/>
                <a:cs typeface="+mn-cs"/>
              </a:defRPr>
            </a:lvl1pPr>
          </a:lstStyle>
          <a:p>
            <a:r>
              <a:rPr lang="en-US" dirty="0"/>
              <a:t>Click to add footer</a:t>
            </a:r>
          </a:p>
        </p:txBody>
      </p:sp>
    </p:spTree>
    <p:extLst>
      <p:ext uri="{BB962C8B-B14F-4D97-AF65-F5344CB8AC3E}">
        <p14:creationId xmlns:p14="http://schemas.microsoft.com/office/powerpoint/2010/main" val="4275893171"/>
      </p:ext>
    </p:extLst>
  </p:cSld>
  <p:clrMap bg1="lt1" tx1="dk1" bg2="lt2" tx2="dk2" accent1="accent1" accent2="accent2" accent3="accent3" accent4="accent4" accent5="accent5" accent6="accent6" hlink="hlink" folHlink="folHlink"/>
  <p:sldLayoutIdLst>
    <p:sldLayoutId id="2147483805" r:id="rId1"/>
    <p:sldLayoutId id="2147483807" r:id="rId2"/>
    <p:sldLayoutId id="2147483809" r:id="rId3"/>
    <p:sldLayoutId id="2147483811" r:id="rId4"/>
    <p:sldLayoutId id="2147483813" r:id="rId5"/>
    <p:sldLayoutId id="2147483849" r:id="rId6"/>
    <p:sldLayoutId id="2147483851" r:id="rId7"/>
    <p:sldLayoutId id="2147483817" r:id="rId8"/>
    <p:sldLayoutId id="2147483819" r:id="rId9"/>
    <p:sldLayoutId id="2147483815" r:id="rId10"/>
    <p:sldLayoutId id="2147483836" r:id="rId11"/>
    <p:sldLayoutId id="2147483890" r:id="rId12"/>
    <p:sldLayoutId id="2147483823" r:id="rId13"/>
    <p:sldLayoutId id="2147483833" r:id="rId14"/>
    <p:sldLayoutId id="2147483830" r:id="rId15"/>
    <p:sldLayoutId id="2147483831" r:id="rId16"/>
    <p:sldLayoutId id="2147483832" r:id="rId17"/>
    <p:sldLayoutId id="2147483820" r:id="rId18"/>
    <p:sldLayoutId id="2147483893" r:id="rId19"/>
  </p:sldLayoutIdLst>
  <p:hf hdr="0" dt="0"/>
  <p:txStyles>
    <p:titleStyle>
      <a:lvl1pPr marL="0" indent="0" algn="l" defTabSz="914354" rtl="0" eaLnBrk="1" latinLnBrk="0" hangingPunct="1">
        <a:lnSpc>
          <a:spcPct val="90000"/>
        </a:lnSpc>
        <a:spcBef>
          <a:spcPct val="0"/>
        </a:spcBef>
        <a:buNone/>
        <a:tabLst/>
        <a:defRPr sz="3600" b="0" i="0" kern="1200" spc="0" baseline="0">
          <a:solidFill>
            <a:schemeClr val="bg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bg1"/>
        </a:buClr>
        <a:buSzPct val="100000"/>
        <a:buFont typeface="Wingdings 2" panose="05020102010507070707" pitchFamily="18" charset="2"/>
        <a:buChar char=""/>
        <a:defRPr sz="2000" b="0" i="0" kern="1200">
          <a:solidFill>
            <a:schemeClr val="bg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20"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9.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cs typeface="Arial" panose="020B0604020202020204" pitchFamily="34" charset="0"/>
              </a:rPr>
              <a:t>Developing existing conditions lecture</a:t>
            </a:r>
            <a:endParaRPr lang="en-US" sz="5400" spc="100" dirty="0">
              <a:solidFill>
                <a:schemeClr val="bg1"/>
              </a:solidFill>
              <a:latin typeface="Arial" panose="020B0604020202020204" pitchFamily="34" charset="0"/>
              <a:cs typeface="Arial" panose="020B0604020202020204" pitchFamily="34" charset="0"/>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3511371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b="1" dirty="0">
                <a:ea typeface="+mj-lt"/>
                <a:cs typeface="Arial" panose="020B0604020202020204" pitchFamily="34" charset="0"/>
              </a:rPr>
              <a:t>Create a collaborative workspace</a:t>
            </a:r>
            <a:endParaRPr lang="en-US" b="1"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10</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7" cy="4712345"/>
          </a:xfrm>
          <a:prstGeom prst="rect">
            <a:avLst/>
          </a:prstGeom>
        </p:spPr>
      </p:pic>
      <p:sp>
        <p:nvSpPr>
          <p:cNvPr id="2" name="Down Arrow 21">
            <a:extLst>
              <a:ext uri="{FF2B5EF4-FFF2-40B4-BE49-F238E27FC236}">
                <a16:creationId xmlns:a16="http://schemas.microsoft.com/office/drawing/2014/main" id="{802D0790-4A77-412B-F21A-1697AAA8C556}"/>
              </a:ext>
            </a:extLst>
          </p:cNvPr>
          <p:cNvSpPr/>
          <p:nvPr/>
        </p:nvSpPr>
        <p:spPr>
          <a:xfrm rot="16200000">
            <a:off x="10733949" y="79460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TextBox 2">
            <a:extLst>
              <a:ext uri="{FF2B5EF4-FFF2-40B4-BE49-F238E27FC236}">
                <a16:creationId xmlns:a16="http://schemas.microsoft.com/office/drawing/2014/main" id="{9F9BF7E9-C663-EDB6-3CF8-55B8D90072B8}"/>
              </a:ext>
            </a:extLst>
          </p:cNvPr>
          <p:cNvSpPr txBox="1"/>
          <p:nvPr/>
        </p:nvSpPr>
        <p:spPr>
          <a:xfrm>
            <a:off x="419100" y="1315638"/>
            <a:ext cx="3090690" cy="2550698"/>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Select the collaboration tool in the top-right corner.</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Add emails and set work parameters (Man</a:t>
            </a:r>
            <a:r>
              <a:rPr lang="en-US" dirty="0">
                <a:solidFill>
                  <a:srgbClr val="000000"/>
                </a:solidFill>
                <a:latin typeface="Arial" panose="020B0604020202020204" pitchFamily="34" charset="0"/>
              </a:rPr>
              <a:t>ager, Editor, or Viewer).</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8" name="Down Arrow 21">
            <a:extLst>
              <a:ext uri="{FF2B5EF4-FFF2-40B4-BE49-F238E27FC236}">
                <a16:creationId xmlns:a16="http://schemas.microsoft.com/office/drawing/2014/main" id="{BB784AD3-ED4D-A399-33AB-7E9EA1A01A98}"/>
              </a:ext>
            </a:extLst>
          </p:cNvPr>
          <p:cNvSpPr/>
          <p:nvPr/>
        </p:nvSpPr>
        <p:spPr>
          <a:xfrm rot="16200000">
            <a:off x="5323144" y="373254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Down Arrow 21">
            <a:extLst>
              <a:ext uri="{FF2B5EF4-FFF2-40B4-BE49-F238E27FC236}">
                <a16:creationId xmlns:a16="http://schemas.microsoft.com/office/drawing/2014/main" id="{2B94D4C5-45F9-6333-F7A1-B9F317AA5CC4}"/>
              </a:ext>
            </a:extLst>
          </p:cNvPr>
          <p:cNvSpPr/>
          <p:nvPr/>
        </p:nvSpPr>
        <p:spPr>
          <a:xfrm rot="16200000">
            <a:off x="5323144" y="261108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345806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rPr>
              <a:t>Create site limits and constraints</a:t>
            </a:r>
            <a:endParaRPr lang="en-US" sz="5400" spc="100" dirty="0">
              <a:solidFill>
                <a:schemeClr val="bg1"/>
              </a:solidFill>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18451500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ea typeface="Artifakt Element"/>
              </a:rPr>
              <a:t>After completing this lecture, you’ll be able to:</a:t>
            </a:r>
          </a:p>
          <a:p>
            <a:pPr marL="0" indent="0">
              <a:buNone/>
            </a:pPr>
            <a:endParaRPr lang="en-US" dirty="0">
              <a:ea typeface="Artifakt Element"/>
            </a:endParaRP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Create site limits and constraints.</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Determine a proposal’s impact on adjacent site elements and buildings.</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Run a solar hours analysis. </a:t>
            </a: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b="1" dirty="0">
                <a:ea typeface="+mj-lt"/>
                <a:cs typeface="Arial" panose="020B0604020202020204" pitchFamily="34" charset="0"/>
              </a:rPr>
              <a:t>Learning objectives</a:t>
            </a:r>
            <a:endParaRPr lang="en-US" b="1" dirty="0"/>
          </a:p>
        </p:txBody>
      </p:sp>
      <p:sp>
        <p:nvSpPr>
          <p:cNvPr id="6" name="Slide Number Placeholder 5">
            <a:extLst>
              <a:ext uri="{FF2B5EF4-FFF2-40B4-BE49-F238E27FC236}">
                <a16:creationId xmlns:a16="http://schemas.microsoft.com/office/drawing/2014/main" id="{E33A73D9-F00E-6DF4-3C26-DF63D8EC70B0}"/>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12</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8432424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b="1" dirty="0">
                <a:ea typeface="+mj-lt"/>
                <a:cs typeface="Arial" panose="020B0604020202020204" pitchFamily="34" charset="0"/>
              </a:rPr>
              <a:t>Establish constraints</a:t>
            </a:r>
            <a:endParaRPr lang="en-US" b="1"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13</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80" cy="4712348"/>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86232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Select Constraint from the Design Toolbar.</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Select existing site limit.</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Set Height to 100’ (30 meters).</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7724184" y="2136634"/>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301219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b="1" dirty="0">
                <a:ea typeface="+mj-lt"/>
                <a:cs typeface="Arial" panose="020B0604020202020204" pitchFamily="34" charset="0"/>
              </a:rPr>
              <a:t>Create a Basic building model to test sun hours</a:t>
            </a:r>
            <a:endParaRPr lang="en-US" b="1"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14</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80" cy="4712347"/>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21269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Create new proposal.</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Select Basic building from the Design Toolbar.</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Trace out a building footprint the approximate size of the site. </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Set the Height to 100’ (30 meters). </a:t>
            </a:r>
          </a:p>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See next slide for overall form…</a:t>
            </a: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7545738" y="176593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550713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b="1" dirty="0">
                <a:ea typeface="+mj-lt"/>
                <a:cs typeface="Arial" panose="020B0604020202020204" pitchFamily="34" charset="0"/>
              </a:rPr>
              <a:t>Create a Basic building model to test sun hours</a:t>
            </a:r>
            <a:endParaRPr lang="en-US" b="1"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15</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9" cy="4712347"/>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862322"/>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Completed building proposal. </a:t>
            </a:r>
          </a:p>
          <a:p>
            <a:pPr marL="742928" lvl="1" indent="-285750">
              <a:lnSpc>
                <a:spcPct val="150000"/>
              </a:lnSpc>
              <a:buFont typeface="Arial" panose="020B0604020202020204" pitchFamily="34" charset="0"/>
              <a:buChar char="•"/>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rPr>
              <a:t>Form along north edge of site.</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100’ (30 meters) tall. </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79573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b="1" dirty="0">
                <a:ea typeface="+mj-lt"/>
                <a:cs typeface="Arial" panose="020B0604020202020204" pitchFamily="34" charset="0"/>
              </a:rPr>
              <a:t>Analyze sun hours for the summer solstice</a:t>
            </a:r>
            <a:endParaRPr lang="en-US" b="1"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16</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9"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693319"/>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On the Analyze Panel, Select Sun </a:t>
            </a:r>
            <a:r>
              <a:rPr lang="en-US" dirty="0">
                <a:solidFill>
                  <a:srgbClr val="000000"/>
                </a:solidFill>
                <a:latin typeface="Arial" panose="020B0604020202020204" pitchFamily="34" charset="0"/>
              </a:rPr>
              <a:t>hours.</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Verify that </a:t>
            </a:r>
            <a:r>
              <a:rPr lang="en-US" dirty="0">
                <a:solidFill>
                  <a:srgbClr val="000000"/>
                </a:solidFill>
                <a:latin typeface="Arial" panose="020B0604020202020204" pitchFamily="34" charset="0"/>
              </a:rPr>
              <a:t>Entire model is selected to run the simulation on.</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Set the date to June 21.</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Click Run analysis.</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A7AA2F15-AAF7-B4F7-613D-E93441A1F0B7}"/>
              </a:ext>
            </a:extLst>
          </p:cNvPr>
          <p:cNvSpPr/>
          <p:nvPr/>
        </p:nvSpPr>
        <p:spPr>
          <a:xfrm rot="16200000">
            <a:off x="9866022" y="140346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6F857BE6-EF32-48CD-0FDC-A010627293FD}"/>
              </a:ext>
            </a:extLst>
          </p:cNvPr>
          <p:cNvSpPr/>
          <p:nvPr/>
        </p:nvSpPr>
        <p:spPr>
          <a:xfrm rot="16200000">
            <a:off x="10265429" y="2136634"/>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7" name="Down Arrow 21">
            <a:extLst>
              <a:ext uri="{FF2B5EF4-FFF2-40B4-BE49-F238E27FC236}">
                <a16:creationId xmlns:a16="http://schemas.microsoft.com/office/drawing/2014/main" id="{A484E263-E7DC-36C3-31A5-CED4E54CC9C8}"/>
              </a:ext>
            </a:extLst>
          </p:cNvPr>
          <p:cNvSpPr/>
          <p:nvPr/>
        </p:nvSpPr>
        <p:spPr>
          <a:xfrm rot="17071394">
            <a:off x="9673383" y="267844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Down Arrow 21">
            <a:extLst>
              <a:ext uri="{FF2B5EF4-FFF2-40B4-BE49-F238E27FC236}">
                <a16:creationId xmlns:a16="http://schemas.microsoft.com/office/drawing/2014/main" id="{7A6AAA22-5DF7-38B0-8707-0B04968F91DF}"/>
              </a:ext>
            </a:extLst>
          </p:cNvPr>
          <p:cNvSpPr/>
          <p:nvPr/>
        </p:nvSpPr>
        <p:spPr>
          <a:xfrm rot="17071394">
            <a:off x="9655943" y="2409774"/>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90536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b="1" dirty="0">
                <a:ea typeface="+mj-lt"/>
                <a:cs typeface="Arial" panose="020B0604020202020204" pitchFamily="34" charset="0"/>
              </a:rPr>
              <a:t>View sun hours analysis results</a:t>
            </a:r>
            <a:endParaRPr lang="en-US" b="1"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17</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9"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693319"/>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Select View Results once the simulation is completed.</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Use the Inspect tool to label results on the buildings adjacent, and to the north of our site.</a:t>
            </a: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9" name="Down Arrow 21">
            <a:extLst>
              <a:ext uri="{FF2B5EF4-FFF2-40B4-BE49-F238E27FC236}">
                <a16:creationId xmlns:a16="http://schemas.microsoft.com/office/drawing/2014/main" id="{451427B4-52FE-8DE3-40DD-097A9FD4F836}"/>
              </a:ext>
            </a:extLst>
          </p:cNvPr>
          <p:cNvSpPr/>
          <p:nvPr/>
        </p:nvSpPr>
        <p:spPr>
          <a:xfrm rot="16200000">
            <a:off x="9025763" y="139522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220139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b="1" dirty="0">
                <a:ea typeface="+mj-lt"/>
                <a:cs typeface="Arial" panose="020B0604020202020204" pitchFamily="34" charset="0"/>
              </a:rPr>
              <a:t>Run sun hours analysis for winter solstice</a:t>
            </a:r>
            <a:endParaRPr lang="en-US" b="1"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18</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77"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277820"/>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Rerun the Sun hours simulation for the winter solstice – December 21. </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Select </a:t>
            </a:r>
            <a:r>
              <a:rPr lang="en-US" dirty="0">
                <a:solidFill>
                  <a:srgbClr val="000000"/>
                </a:solidFill>
                <a:latin typeface="Arial" panose="020B0604020202020204" pitchFamily="34" charset="0"/>
              </a:rPr>
              <a:t>Run analysis.</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Select view results once completed.</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9" name="Down Arrow 21">
            <a:extLst>
              <a:ext uri="{FF2B5EF4-FFF2-40B4-BE49-F238E27FC236}">
                <a16:creationId xmlns:a16="http://schemas.microsoft.com/office/drawing/2014/main" id="{451427B4-52FE-8DE3-40DD-097A9FD4F836}"/>
              </a:ext>
            </a:extLst>
          </p:cNvPr>
          <p:cNvSpPr/>
          <p:nvPr/>
        </p:nvSpPr>
        <p:spPr>
          <a:xfrm rot="16200000">
            <a:off x="9783644" y="419928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353585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b="1" dirty="0">
                <a:ea typeface="+mj-lt"/>
                <a:cs typeface="Arial" panose="020B0604020202020204" pitchFamily="34" charset="0"/>
              </a:rPr>
              <a:t>View sun hours analysis results</a:t>
            </a:r>
            <a:endParaRPr lang="en-US" b="1"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19</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77"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108817"/>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Use the Inspect tool to label the south walls of the buildings to the north of our site.</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Note the difference in sun hours between the winter and summer solstice. </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9" name="Down Arrow 21">
            <a:extLst>
              <a:ext uri="{FF2B5EF4-FFF2-40B4-BE49-F238E27FC236}">
                <a16:creationId xmlns:a16="http://schemas.microsoft.com/office/drawing/2014/main" id="{451427B4-52FE-8DE3-40DD-097A9FD4F836}"/>
              </a:ext>
            </a:extLst>
          </p:cNvPr>
          <p:cNvSpPr/>
          <p:nvPr/>
        </p:nvSpPr>
        <p:spPr>
          <a:xfrm rot="16200000">
            <a:off x="8976336" y="139841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039007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1DF9E-7F0A-2C8B-44FF-183AED44C8B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0DF9CE-CBF3-A0D4-2A0A-E526C8CB33C1}"/>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endParaRPr lang="en-US" dirty="0">
              <a:latin typeface="Arial" panose="020B0604020202020204" pitchFamily="34" charset="0"/>
              <a:ea typeface="Artifakt Element"/>
              <a:cs typeface="Arial" panose="020B0604020202020204" pitchFamily="34" charset="0"/>
            </a:endParaRPr>
          </a:p>
          <a:p>
            <a:pPr marL="342900" marR="0" lvl="0" indent="-342900">
              <a:lnSpc>
                <a:spcPct val="115000"/>
              </a:lnSpc>
              <a:spcBef>
                <a:spcPts val="0"/>
              </a:spcBef>
              <a:spcAft>
                <a:spcPts val="80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Arial" panose="020B0604020202020204" pitchFamily="34" charset="0"/>
              </a:rPr>
              <a:t>Establish existing conditions</a:t>
            </a:r>
          </a:p>
          <a:p>
            <a:pPr marL="342900" marR="0" lvl="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Create site limits and constraints</a:t>
            </a:r>
            <a:endParaRPr lang="en-US"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0E869F6F-35B0-B22D-D95B-B194DE2E17FB}"/>
              </a:ext>
            </a:extLst>
          </p:cNvPr>
          <p:cNvSpPr>
            <a:spLocks noGrp="1"/>
          </p:cNvSpPr>
          <p:nvPr>
            <p:ph type="title"/>
          </p:nvPr>
        </p:nvSpPr>
        <p:spPr/>
        <p:txBody>
          <a:bodyPr/>
          <a:lstStyle/>
          <a:p>
            <a:r>
              <a:rPr lang="en-US" b="1" dirty="0">
                <a:latin typeface="Arial" panose="020B0604020202020204" pitchFamily="34" charset="0"/>
                <a:ea typeface="+mj-lt"/>
                <a:cs typeface="Arial" panose="020B0604020202020204" pitchFamily="34" charset="0"/>
              </a:rPr>
              <a:t>Sections in this lecture</a:t>
            </a:r>
            <a:endParaRPr lang="en-US" b="1"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EDDF4D48-6C23-1757-83E8-A814AB20C778}"/>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1578938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A026ADE6-05AE-175D-2488-A463C8C1D47A}"/>
              </a:ext>
            </a:extLst>
          </p:cNvPr>
          <p:cNvPicPr>
            <a:picLocks noGrp="1" noChangeAspect="1"/>
          </p:cNvPicPr>
          <p:nvPr>
            <p:ph type="pic" sz="quarter" idx="11"/>
          </p:nvPr>
        </p:nvPicPr>
        <p:blipFill>
          <a:blip r:embed="rId2"/>
          <a:srcRect/>
          <a:stretch>
            <a:fillRect/>
          </a:stretch>
        </p:blipFill>
        <p:spPr>
          <a:xfrm>
            <a:off x="20" y="10"/>
            <a:ext cx="12191980" cy="6857990"/>
          </a:xfrm>
          <a:prstGeom prst="rect">
            <a:avLst/>
          </a:prstGeom>
          <a:noFill/>
        </p:spPr>
      </p:pic>
      <p:sp>
        <p:nvSpPr>
          <p:cNvPr id="6" name="Slide Number Placeholder 5" hidden="1">
            <a:extLst>
              <a:ext uri="{FF2B5EF4-FFF2-40B4-BE49-F238E27FC236}">
                <a16:creationId xmlns:a16="http://schemas.microsoft.com/office/drawing/2014/main" id="{195D3C6E-F171-7833-F726-FD7B7BF32C8D}"/>
              </a:ext>
            </a:extLst>
          </p:cNvPr>
          <p:cNvSpPr>
            <a:spLocks noGrp="1"/>
          </p:cNvSpPr>
          <p:nvPr>
            <p:ph type="sldNum" sz="quarter" idx="4294967295"/>
          </p:nvPr>
        </p:nvSpPr>
        <p:spPr>
          <a:xfrm>
            <a:off x="9043733" y="6421359"/>
            <a:ext cx="2740279" cy="254983"/>
          </a:xfrm>
        </p:spPr>
        <p:txBody>
          <a:bodyPr/>
          <a:lstStyle/>
          <a:p>
            <a:pPr>
              <a:spcAft>
                <a:spcPts val="600"/>
              </a:spcAft>
            </a:pPr>
            <a:fld id="{D425CD52-4183-C145-916A-AE90310D9D4E}" type="slidenum">
              <a:rPr lang="en-US" smtClean="0"/>
              <a:pPr>
                <a:spcAft>
                  <a:spcPts val="600"/>
                </a:spcAft>
              </a:pPr>
              <a:t>20</a:t>
            </a:fld>
            <a:endParaRPr lang="en-US"/>
          </a:p>
        </p:txBody>
      </p:sp>
    </p:spTree>
    <p:extLst>
      <p:ext uri="{BB962C8B-B14F-4D97-AF65-F5344CB8AC3E}">
        <p14:creationId xmlns:p14="http://schemas.microsoft.com/office/powerpoint/2010/main" val="61318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6D8DB7-59C2-C94B-85FF-90D847AC0670}"/>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68282AB9-6BAA-7F96-0573-02B740201727}"/>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D3E82EBA-6D0E-117D-026C-B6BE3003106E}"/>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cs typeface="Arial" panose="020B0604020202020204" pitchFamily="34" charset="0"/>
              </a:rPr>
              <a:t>Establish existing conditions</a:t>
            </a:r>
            <a:endParaRPr lang="en-US" sz="5400" spc="100" dirty="0">
              <a:solidFill>
                <a:schemeClr val="bg1"/>
              </a:solidFill>
              <a:latin typeface="Arial" panose="020B0604020202020204" pitchFamily="34" charset="0"/>
              <a:cs typeface="Arial" panose="020B0604020202020204" pitchFamily="34" charset="0"/>
            </a:endParaRPr>
          </a:p>
        </p:txBody>
      </p:sp>
      <p:pic>
        <p:nvPicPr>
          <p:cNvPr id="19" name="Picture 18">
            <a:extLst>
              <a:ext uri="{FF2B5EF4-FFF2-40B4-BE49-F238E27FC236}">
                <a16:creationId xmlns:a16="http://schemas.microsoft.com/office/drawing/2014/main" id="{692D827D-2BC7-CE26-BD23-3C6EED96C157}"/>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4351833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latin typeface="Arial" panose="020B0604020202020204" pitchFamily="34" charset="0"/>
                <a:ea typeface="Artifakt Element"/>
                <a:cs typeface="Arial" panose="020B0604020202020204" pitchFamily="34" charset="0"/>
              </a:rPr>
              <a:t>After completing this lecture, you’ll be able to:</a:t>
            </a:r>
          </a:p>
          <a:p>
            <a:pPr marL="0" indent="0">
              <a:buNone/>
            </a:pPr>
            <a:endParaRPr lang="en-US" dirty="0">
              <a:latin typeface="Arial" panose="020B0604020202020204" pitchFamily="34" charset="0"/>
              <a:ea typeface="Artifakt Element"/>
              <a:cs typeface="Arial" panose="020B0604020202020204" pitchFamily="34" charset="0"/>
            </a:endParaRPr>
          </a:p>
          <a:p>
            <a:pPr marL="34290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Edit objects in the base and a proposal</a:t>
            </a:r>
            <a:r>
              <a:rPr lang="en-US" sz="1800" dirty="0">
                <a:ea typeface="Calibri" panose="020F0502020204030204" pitchFamily="34" charset="0"/>
                <a:cs typeface="Arial" panose="020B0604020202020204" pitchFamily="34" charset="0"/>
              </a:rPr>
              <a:t> </a:t>
            </a:r>
            <a:r>
              <a:rPr lang="en-US" sz="1800" dirty="0">
                <a:latin typeface="Arial" panose="020B0604020202020204" pitchFamily="34" charset="0"/>
                <a:ea typeface="Calibri" panose="020F0502020204030204" pitchFamily="34" charset="0"/>
                <a:cs typeface="Arial" panose="020B0604020202020204" pitchFamily="34" charset="0"/>
              </a:rPr>
              <a:t>and recognize the differences between them.</a:t>
            </a:r>
          </a:p>
          <a:p>
            <a:pPr marL="342900" marR="0" lvl="0" indent="-342900">
              <a:lnSpc>
                <a:spcPct val="115000"/>
              </a:lnSpc>
              <a:spcBef>
                <a:spcPts val="0"/>
              </a:spcBef>
              <a:spcAft>
                <a:spcPts val="80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Arial" panose="020B0604020202020204" pitchFamily="34" charset="0"/>
              </a:rPr>
              <a:t>Revise context to match form and height of adjacent buildings.</a:t>
            </a:r>
          </a:p>
          <a:p>
            <a:pPr marL="342900" marR="0" lvl="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Create and size trees in a project.</a:t>
            </a:r>
          </a:p>
          <a:p>
            <a:pPr marL="342900" marR="0" lvl="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Create a collaborative workspace to accelerate matching existing conditions with a team.</a:t>
            </a:r>
            <a:endParaRPr lang="en-US"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b="1" dirty="0">
                <a:latin typeface="Arial" panose="020B0604020202020204" pitchFamily="34" charset="0"/>
                <a:ea typeface="+mj-lt"/>
                <a:cs typeface="Arial" panose="020B0604020202020204" pitchFamily="34" charset="0"/>
              </a:rPr>
              <a:t>Learning objectives</a:t>
            </a:r>
            <a:endParaRPr lang="en-US" b="1"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E33A73D9-F00E-6DF4-3C26-DF63D8EC70B0}"/>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4</a:t>
            </a:r>
          </a:p>
        </p:txBody>
      </p:sp>
    </p:spTree>
    <p:extLst>
      <p:ext uri="{BB962C8B-B14F-4D97-AF65-F5344CB8AC3E}">
        <p14:creationId xmlns:p14="http://schemas.microsoft.com/office/powerpoint/2010/main" val="1329812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b="1" dirty="0">
                <a:latin typeface="Arial" panose="020B0604020202020204" pitchFamily="34" charset="0"/>
                <a:ea typeface="+mj-lt"/>
                <a:cs typeface="Arial" panose="020B0604020202020204" pitchFamily="34" charset="0"/>
              </a:rPr>
              <a:t>Edit Base model</a:t>
            </a:r>
            <a:endParaRPr lang="en-US" b="1"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5</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80" cy="4712348"/>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524315"/>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Open the 311 </a:t>
            </a:r>
            <a:r>
              <a:rPr lang="en-US" dirty="0" err="1">
                <a:solidFill>
                  <a:srgbClr val="000000"/>
                </a:solidFill>
                <a:latin typeface="Arial" panose="020B0604020202020204" pitchFamily="34" charset="0"/>
                <a:cs typeface="Arial" panose="020B0604020202020204" pitchFamily="34" charset="0"/>
              </a:rPr>
              <a:t>Mcdaniel</a:t>
            </a:r>
            <a:r>
              <a:rPr lang="en-US" dirty="0">
                <a:solidFill>
                  <a:srgbClr val="000000"/>
                </a:solidFill>
                <a:latin typeface="Arial" panose="020B0604020202020204" pitchFamily="34" charset="0"/>
                <a:cs typeface="Arial" panose="020B0604020202020204" pitchFamily="34" charset="0"/>
              </a:rPr>
              <a:t> project.</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Double-click on any of the geometry on the base to edit.</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Left-click to select a building, right-click on the selection and select Delete.  </a:t>
            </a: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5857149" y="321615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250148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b="1" dirty="0">
                <a:latin typeface="Arial" panose="020B0604020202020204" pitchFamily="34" charset="0"/>
                <a:ea typeface="+mj-lt"/>
                <a:cs typeface="Arial" panose="020B0604020202020204" pitchFamily="34" charset="0"/>
              </a:rPr>
              <a:t>Verify existing conditions</a:t>
            </a:r>
            <a:endParaRPr lang="en-US" b="1"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6</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80" cy="4712347"/>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108817"/>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Verify height from source material such as:</a:t>
            </a:r>
          </a:p>
          <a:p>
            <a:pPr marL="742928" lvl="1" indent="-285750">
              <a:lnSpc>
                <a:spcPct val="150000"/>
              </a:lnSpc>
              <a:buFont typeface="Arial" panose="020B0604020202020204" pitchFamily="34" charset="0"/>
              <a:buChar char="•"/>
              <a:defRPr/>
            </a:pP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Google Earth</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cs typeface="Arial" panose="020B0604020202020204" pitchFamily="34" charset="0"/>
              </a:rPr>
              <a:t>Site visit</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cs typeface="Arial" panose="020B0604020202020204" pitchFamily="34" charset="0"/>
              </a:rPr>
              <a:t>ARC GIS</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cs typeface="Arial" panose="020B0604020202020204" pitchFamily="34" charset="0"/>
              </a:rPr>
              <a:t>Open Street Map</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cs typeface="Arial" panose="020B0604020202020204" pitchFamily="34" charset="0"/>
              </a:rPr>
              <a:t>City maps</a:t>
            </a:r>
          </a:p>
          <a:p>
            <a:pPr marL="742928" lvl="1" indent="-285750">
              <a:lnSpc>
                <a:spcPct val="150000"/>
              </a:lnSpc>
              <a:buFont typeface="Arial" panose="020B0604020202020204" pitchFamily="34" charset="0"/>
              <a:buChar char="•"/>
              <a:defRPr/>
            </a:pPr>
            <a:endPar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8405616" y="118415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BBB028A9-AE08-4749-C326-9DAB8A1E9508}"/>
              </a:ext>
            </a:extLst>
          </p:cNvPr>
          <p:cNvSpPr/>
          <p:nvPr/>
        </p:nvSpPr>
        <p:spPr>
          <a:xfrm rot="16200000">
            <a:off x="10649282" y="5258315"/>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02099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b="1" dirty="0">
                <a:ea typeface="+mj-lt"/>
                <a:cs typeface="Arial" panose="020B0604020202020204" pitchFamily="34" charset="0"/>
              </a:rPr>
              <a:t>Model existing conditions</a:t>
            </a:r>
            <a:endParaRPr lang="en-US" b="1"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7</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79" cy="4712347"/>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21269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Select Generic Volume from the Design toolbar.</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Trace the footprint of the building to be modeled.</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Wherever possible and applicable, use right angles. </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Right-click to finish base.</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Pay attention to topography! </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8405616" y="118415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A9E35C32-999D-7DC5-D377-8823DF5AC6EA}"/>
              </a:ext>
            </a:extLst>
          </p:cNvPr>
          <p:cNvSpPr/>
          <p:nvPr/>
        </p:nvSpPr>
        <p:spPr>
          <a:xfrm rot="16200000">
            <a:off x="6034949" y="148103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52180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b="1" dirty="0">
                <a:ea typeface="+mj-lt"/>
                <a:cs typeface="Arial" panose="020B0604020202020204" pitchFamily="34" charset="0"/>
              </a:rPr>
              <a:t>Input height of existing building</a:t>
            </a:r>
            <a:endParaRPr lang="en-US" b="1"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8</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79" cy="4712346"/>
          </a:xfrm>
          <a:prstGeom prst="rect">
            <a:avLst/>
          </a:prstGeom>
        </p:spPr>
      </p:pic>
      <p:sp>
        <p:nvSpPr>
          <p:cNvPr id="2" name="Down Arrow 21">
            <a:extLst>
              <a:ext uri="{FF2B5EF4-FFF2-40B4-BE49-F238E27FC236}">
                <a16:creationId xmlns:a16="http://schemas.microsoft.com/office/drawing/2014/main" id="{802D0790-4A77-412B-F21A-1697AAA8C556}"/>
              </a:ext>
            </a:extLst>
          </p:cNvPr>
          <p:cNvSpPr/>
          <p:nvPr/>
        </p:nvSpPr>
        <p:spPr>
          <a:xfrm rot="16200000">
            <a:off x="8642683" y="215781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TextBox 2">
            <a:extLst>
              <a:ext uri="{FF2B5EF4-FFF2-40B4-BE49-F238E27FC236}">
                <a16:creationId xmlns:a16="http://schemas.microsoft.com/office/drawing/2014/main" id="{9F9BF7E9-C663-EDB6-3CF8-55B8D90072B8}"/>
              </a:ext>
            </a:extLst>
          </p:cNvPr>
          <p:cNvSpPr txBox="1"/>
          <p:nvPr/>
        </p:nvSpPr>
        <p:spPr>
          <a:xfrm>
            <a:off x="419100" y="1315638"/>
            <a:ext cx="3090690" cy="421269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Input height from source material (such as Google Earth) and click enter. </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Repeat this process to quickly generate the existing context of any buildings or site context that will be relevant to simulations and the site layout.</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742077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b="1" dirty="0">
                <a:ea typeface="+mj-lt"/>
                <a:cs typeface="Arial" panose="020B0604020202020204" pitchFamily="34" charset="0"/>
              </a:rPr>
              <a:t>Add trees and adjust tree parameters</a:t>
            </a:r>
            <a:endParaRPr lang="en-US" b="1"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9</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7" cy="4712346"/>
          </a:xfrm>
          <a:prstGeom prst="rect">
            <a:avLst/>
          </a:prstGeom>
        </p:spPr>
      </p:pic>
      <p:sp>
        <p:nvSpPr>
          <p:cNvPr id="2" name="Down Arrow 21">
            <a:extLst>
              <a:ext uri="{FF2B5EF4-FFF2-40B4-BE49-F238E27FC236}">
                <a16:creationId xmlns:a16="http://schemas.microsoft.com/office/drawing/2014/main" id="{802D0790-4A77-412B-F21A-1697AAA8C556}"/>
              </a:ext>
            </a:extLst>
          </p:cNvPr>
          <p:cNvSpPr/>
          <p:nvPr/>
        </p:nvSpPr>
        <p:spPr>
          <a:xfrm rot="16200000">
            <a:off x="5010483" y="1480485"/>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TextBox 2">
            <a:extLst>
              <a:ext uri="{FF2B5EF4-FFF2-40B4-BE49-F238E27FC236}">
                <a16:creationId xmlns:a16="http://schemas.microsoft.com/office/drawing/2014/main" id="{9F9BF7E9-C663-EDB6-3CF8-55B8D90072B8}"/>
              </a:ext>
            </a:extLst>
          </p:cNvPr>
          <p:cNvSpPr txBox="1"/>
          <p:nvPr/>
        </p:nvSpPr>
        <p:spPr>
          <a:xfrm>
            <a:off x="419100" y="1315638"/>
            <a:ext cx="3090690" cy="3381695"/>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Add trees with either the Tree line or Area with tree tools in the Design Toolbar. </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Adjust tree parameters in the analyze</a:t>
            </a:r>
            <a:r>
              <a:rPr lang="en-US" dirty="0">
                <a:solidFill>
                  <a:srgbClr val="000000"/>
                </a:solidFill>
                <a:latin typeface="Arial" panose="020B0604020202020204" pitchFamily="34" charset="0"/>
              </a:rPr>
              <a:t> tab, with variables for height and spacing. </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7" name="Down Arrow 21">
            <a:extLst>
              <a:ext uri="{FF2B5EF4-FFF2-40B4-BE49-F238E27FC236}">
                <a16:creationId xmlns:a16="http://schemas.microsoft.com/office/drawing/2014/main" id="{02C8F85B-6186-B57A-F775-38627CBFE125}"/>
              </a:ext>
            </a:extLst>
          </p:cNvPr>
          <p:cNvSpPr/>
          <p:nvPr/>
        </p:nvSpPr>
        <p:spPr>
          <a:xfrm rot="16200000">
            <a:off x="9463950" y="4630085"/>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53413196"/>
      </p:ext>
    </p:extLst>
  </p:cSld>
  <p:clrMapOvr>
    <a:masterClrMapping/>
  </p:clrMapOvr>
</p:sld>
</file>

<file path=ppt/theme/theme1.xml><?xml version="1.0" encoding="utf-8"?>
<a:theme xmlns:a="http://schemas.openxmlformats.org/drawingml/2006/main" name="Title and Divider Slides">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02050F0B-40D0-3F46-994C-8D54E388F7EE}"/>
    </a:ext>
  </a:extLst>
</a:theme>
</file>

<file path=ppt/theme/theme2.xml><?xml version="1.0" encoding="utf-8"?>
<a:theme xmlns:a="http://schemas.openxmlformats.org/drawingml/2006/main" name="Light template (light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4801A70A-8B8B-B74A-BE8F-0F5C62424358}"/>
    </a:ext>
  </a:extLst>
</a:theme>
</file>

<file path=ppt/theme/theme3.xml><?xml version="1.0" encoding="utf-8"?>
<a:theme xmlns:a="http://schemas.openxmlformats.org/drawingml/2006/main" name="Dark template (dark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30599360-72A8-1A46-8579-A40AF18B5B4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C530340EB4E846B013191FCA1603A7" ma:contentTypeVersion="20" ma:contentTypeDescription="Create a new document." ma:contentTypeScope="" ma:versionID="bdb950809827e0b60fcbdb432b18a90c">
  <xsd:schema xmlns:xsd="http://www.w3.org/2001/XMLSchema" xmlns:xs="http://www.w3.org/2001/XMLSchema" xmlns:p="http://schemas.microsoft.com/office/2006/metadata/properties" xmlns:ns2="90fc4bc5-d201-421a-a9ff-a945f5919750" xmlns:ns3="58f75599-a1d8-4720-869e-068c01cca2a1" targetNamespace="http://schemas.microsoft.com/office/2006/metadata/properties" ma:root="true" ma:fieldsID="cd29d6bc70ce4c7a53a365c63fcb3177" ns2:_="" ns3:_="">
    <xsd:import namespace="90fc4bc5-d201-421a-a9ff-a945f5919750"/>
    <xsd:import namespace="58f75599-a1d8-4720-869e-068c01cca2a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fc4bc5-d201-421a-a9ff-a945f591975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8f75599-a1d8-4720-869e-068c01cca2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254a843-352c-40f2-8843-8231528d74f5}" ma:internalName="TaxCatchAll" ma:showField="CatchAllData" ma:web="58f75599-a1d8-4720-869e-068c01cca2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0fc4bc5-d201-421a-a9ff-a945f5919750">
      <Terms xmlns="http://schemas.microsoft.com/office/infopath/2007/PartnerControls"/>
    </lcf76f155ced4ddcb4097134ff3c332f>
    <TaxCatchAll xmlns="58f75599-a1d8-4720-869e-068c01cca2a1" xsi:nil="true"/>
  </documentManagement>
</p:properties>
</file>

<file path=customXml/itemProps1.xml><?xml version="1.0" encoding="utf-8"?>
<ds:datastoreItem xmlns:ds="http://schemas.openxmlformats.org/officeDocument/2006/customXml" ds:itemID="{65894934-162B-456B-8C38-A0C189D8A9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fc4bc5-d201-421a-a9ff-a945f5919750"/>
    <ds:schemaRef ds:uri="58f75599-a1d8-4720-869e-068c01cca2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BE7178E-B1F7-4759-A509-9B64226036B9}">
  <ds:schemaRefs>
    <ds:schemaRef ds:uri="http://schemas.microsoft.com/sharepoint/v3/contenttype/forms"/>
  </ds:schemaRefs>
</ds:datastoreItem>
</file>

<file path=customXml/itemProps3.xml><?xml version="1.0" encoding="utf-8"?>
<ds:datastoreItem xmlns:ds="http://schemas.openxmlformats.org/officeDocument/2006/customXml" ds:itemID="{73F47B29-89CA-4D80-8A17-5674391DE23F}">
  <ds:schemaRefs>
    <ds:schemaRef ds:uri="http://purl.org/dc/dcmitype/"/>
    <ds:schemaRef ds:uri="http://www.w3.org/XML/1998/namespace"/>
    <ds:schemaRef ds:uri="http://purl.org/dc/elements/1.1/"/>
    <ds:schemaRef ds:uri="http://schemas.openxmlformats.org/package/2006/metadata/core-properties"/>
    <ds:schemaRef ds:uri="90fc4bc5-d201-421a-a9ff-a945f5919750"/>
    <ds:schemaRef ds:uri="http://schemas.microsoft.com/office/2006/documentManagement/types"/>
    <ds:schemaRef ds:uri="http://purl.org/dc/terms/"/>
    <ds:schemaRef ds:uri="http://schemas.microsoft.com/office/infopath/2007/PartnerControls"/>
    <ds:schemaRef ds:uri="58f75599-a1d8-4720-869e-068c01cca2a1"/>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Title and Divider Slides</Template>
  <TotalTime>7823</TotalTime>
  <Words>1223</Words>
  <Application>Microsoft Macintosh PowerPoint</Application>
  <PresentationFormat>Widescreen</PresentationFormat>
  <Paragraphs>119</Paragraphs>
  <Slides>20</Slides>
  <Notes>14</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20</vt:i4>
      </vt:variant>
    </vt:vector>
  </HeadingPairs>
  <TitlesOfParts>
    <vt:vector size="31" baseType="lpstr">
      <vt:lpstr>Aptos</vt:lpstr>
      <vt:lpstr>Arial</vt:lpstr>
      <vt:lpstr>Artifakt Element</vt:lpstr>
      <vt:lpstr>Artifakt Legend</vt:lpstr>
      <vt:lpstr>Calibri</vt:lpstr>
      <vt:lpstr>Courier New</vt:lpstr>
      <vt:lpstr>Symbol</vt:lpstr>
      <vt:lpstr>Wingdings 2</vt:lpstr>
      <vt:lpstr>Title and Divider Slides</vt:lpstr>
      <vt:lpstr>Light template (light content slides only)</vt:lpstr>
      <vt:lpstr>Dark template (dark content slides only)</vt:lpstr>
      <vt:lpstr>PowerPoint Presentation</vt:lpstr>
      <vt:lpstr>Sections in this lecture</vt:lpstr>
      <vt:lpstr>PowerPoint Presentation</vt:lpstr>
      <vt:lpstr>Learning objectives</vt:lpstr>
      <vt:lpstr>Edit Base model</vt:lpstr>
      <vt:lpstr>Verify existing conditions</vt:lpstr>
      <vt:lpstr>Model existing conditions</vt:lpstr>
      <vt:lpstr>Input height of existing building</vt:lpstr>
      <vt:lpstr>Add trees and adjust tree parameters</vt:lpstr>
      <vt:lpstr>Create a collaborative workspace</vt:lpstr>
      <vt:lpstr>PowerPoint Presentation</vt:lpstr>
      <vt:lpstr>Learning objectives</vt:lpstr>
      <vt:lpstr>Establish constraints</vt:lpstr>
      <vt:lpstr>Create a Basic building model to test sun hours</vt:lpstr>
      <vt:lpstr>Create a Basic building model to test sun hours</vt:lpstr>
      <vt:lpstr>Analyze sun hours for the summer solstice</vt:lpstr>
      <vt:lpstr>View sun hours analysis results</vt:lpstr>
      <vt:lpstr>Run sun hours analysis for winter solstice</vt:lpstr>
      <vt:lpstr>View sun hours analysis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Karyn Johnson</dc:creator>
  <cp:lastModifiedBy>Karyn Johnson</cp:lastModifiedBy>
  <cp:revision>40</cp:revision>
  <cp:lastPrinted>2026-05-31T16:09:48Z</cp:lastPrinted>
  <dcterms:created xsi:type="dcterms:W3CDTF">2026-04-02T01:42:07Z</dcterms:created>
  <dcterms:modified xsi:type="dcterms:W3CDTF">2026-08-18T15:42:16Z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0x010100EBC530340EB4E846B013191FCA1603A7</vt:lpwstr>
  </property>
  <property fmtid="{D5CDD505-2E9C-101B-9397-08002B2CF9AE}" pid="3" name="MediaServiceImageTags">
    <vt:lpwstr/>
  </property>
  <property fmtid="{D5CDD505-2E9C-101B-9397-08002B2CF9AE}" pid="4" name="MSIP_Label_5c8eca4a-6a4f-4e17-b02b-23c943d91fb1_Enabled">
    <vt:lpwstr>true</vt:lpwstr>
  </property>
  <property fmtid="{D5CDD505-2E9C-101B-9397-08002B2CF9AE}" pid="5" name="MSIP_Label_5c8eca4a-6a4f-4e17-b02b-23c943d91fb1_SetDate">
    <vt:lpwstr>2026-04-02T01:44:50Z</vt:lpwstr>
  </property>
  <property fmtid="{D5CDD505-2E9C-101B-9397-08002B2CF9AE}" pid="6" name="MSIP_Label_5c8eca4a-6a4f-4e17-b02b-23c943d91fb1_Method">
    <vt:lpwstr>Privileged</vt:lpwstr>
  </property>
  <property fmtid="{D5CDD505-2E9C-101B-9397-08002B2CF9AE}" pid="7" name="MSIP_Label_5c8eca4a-6a4f-4e17-b02b-23c943d91fb1_Name">
    <vt:lpwstr>SharePoint_Confidential-Internal-Use-Only</vt:lpwstr>
  </property>
  <property fmtid="{D5CDD505-2E9C-101B-9397-08002B2CF9AE}" pid="8" name="MSIP_Label_5c8eca4a-6a4f-4e17-b02b-23c943d91fb1_SiteId">
    <vt:lpwstr>67bff79e-7f91-4433-a8e5-c9252d2ddc1d</vt:lpwstr>
  </property>
  <property fmtid="{D5CDD505-2E9C-101B-9397-08002B2CF9AE}" pid="9" name="MSIP_Label_5c8eca4a-6a4f-4e17-b02b-23c943d91fb1_ActionId">
    <vt:lpwstr>3857e851-0c4e-4d86-9022-dcfd78dfacf6</vt:lpwstr>
  </property>
  <property fmtid="{D5CDD505-2E9C-101B-9397-08002B2CF9AE}" pid="10" name="MSIP_Label_5c8eca4a-6a4f-4e17-b02b-23c943d91fb1_ContentBits">
    <vt:lpwstr>0</vt:lpwstr>
  </property>
  <property fmtid="{D5CDD505-2E9C-101B-9397-08002B2CF9AE}" pid="11" name="MSIP_Label_5c8eca4a-6a4f-4e17-b02b-23c943d91fb1_Tag">
    <vt:lpwstr>50, 0, 1, 1</vt:lpwstr>
  </property>
</Properties>
</file>