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78" r:id="rId4"/>
    <p:sldMasterId id="2147483662" r:id="rId5"/>
    <p:sldMasterId id="2147483792" r:id="rId6"/>
  </p:sldMasterIdLst>
  <p:notesMasterIdLst>
    <p:notesMasterId r:id="rId40"/>
  </p:notesMasterIdLst>
  <p:handoutMasterIdLst>
    <p:handoutMasterId r:id="rId41"/>
  </p:handoutMasterIdLst>
  <p:sldIdLst>
    <p:sldId id="829" r:id="rId7"/>
    <p:sldId id="961" r:id="rId8"/>
    <p:sldId id="951" r:id="rId9"/>
    <p:sldId id="826" r:id="rId10"/>
    <p:sldId id="947" r:id="rId11"/>
    <p:sldId id="945" r:id="rId12"/>
    <p:sldId id="946" r:id="rId13"/>
    <p:sldId id="950" r:id="rId14"/>
    <p:sldId id="944" r:id="rId15"/>
    <p:sldId id="948" r:id="rId16"/>
    <p:sldId id="949" r:id="rId17"/>
    <p:sldId id="952" r:id="rId18"/>
    <p:sldId id="953" r:id="rId19"/>
    <p:sldId id="942" r:id="rId20"/>
    <p:sldId id="943" r:id="rId21"/>
    <p:sldId id="954" r:id="rId22"/>
    <p:sldId id="955" r:id="rId23"/>
    <p:sldId id="956" r:id="rId24"/>
    <p:sldId id="957" r:id="rId25"/>
    <p:sldId id="962" r:id="rId26"/>
    <p:sldId id="963" r:id="rId27"/>
    <p:sldId id="964" r:id="rId28"/>
    <p:sldId id="965" r:id="rId29"/>
    <p:sldId id="966" r:id="rId30"/>
    <p:sldId id="967" r:id="rId31"/>
    <p:sldId id="968" r:id="rId32"/>
    <p:sldId id="969" r:id="rId33"/>
    <p:sldId id="970" r:id="rId34"/>
    <p:sldId id="971" r:id="rId35"/>
    <p:sldId id="972" r:id="rId36"/>
    <p:sldId id="973" r:id="rId37"/>
    <p:sldId id="974" r:id="rId38"/>
    <p:sldId id="939" r:id="rId39"/>
  </p:sldIdLst>
  <p:sldSz cx="12192000" cy="6858000"/>
  <p:notesSz cx="6858000" cy="9144000"/>
  <p:defaultTex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Read me" id="{819A22B7-268E-5043-9A90-8A13EC486B79}">
          <p14:sldIdLst/>
        </p14:section>
        <p14:section name="Video slides" id="{F51FDEA3-ECEC-4079-9A78-3D58F8ADA9AF}">
          <p14:sldIdLst>
            <p14:sldId id="829"/>
            <p14:sldId id="961"/>
            <p14:sldId id="951"/>
            <p14:sldId id="826"/>
            <p14:sldId id="947"/>
            <p14:sldId id="945"/>
            <p14:sldId id="946"/>
            <p14:sldId id="950"/>
            <p14:sldId id="944"/>
            <p14:sldId id="948"/>
            <p14:sldId id="949"/>
            <p14:sldId id="952"/>
            <p14:sldId id="953"/>
            <p14:sldId id="942"/>
            <p14:sldId id="943"/>
            <p14:sldId id="954"/>
            <p14:sldId id="955"/>
            <p14:sldId id="956"/>
            <p14:sldId id="957"/>
            <p14:sldId id="962"/>
            <p14:sldId id="963"/>
            <p14:sldId id="964"/>
            <p14:sldId id="965"/>
            <p14:sldId id="966"/>
            <p14:sldId id="967"/>
            <p14:sldId id="968"/>
            <p14:sldId id="969"/>
            <p14:sldId id="970"/>
            <p14:sldId id="971"/>
            <p14:sldId id="972"/>
            <p14:sldId id="973"/>
            <p14:sldId id="974"/>
            <p14:sldId id="939"/>
          </p14:sldIdLst>
        </p14:section>
      </p14:sectionLst>
    </p:ext>
    <p:ext uri="{EFAFB233-063F-42B5-8137-9DF3F51BA10A}">
      <p15:sldGuideLst xmlns:p15="http://schemas.microsoft.com/office/powerpoint/2012/main">
        <p15:guide id="8" pos="7416" userDrawn="1">
          <p15:clr>
            <a:srgbClr val="A4A3A4"/>
          </p15:clr>
        </p15:guide>
        <p15:guide id="9"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A4EE28-EC75-6965-395A-5BA1884A27C7}" name="Malik Adegbola" initials="MA" userId="S::malik.adegbola@autodesk.com::5e118a57-5e38-478d-8f79-b584edd7e0a6" providerId="AD"/>
  <p188:author id="{1B73E63A-C9B0-98DB-79DD-DEA91E933EB7}" name="Robert Kelly" initials="BK" userId="S::Bob.Kelly@autodesk.com::ca47f2e1-c2bd-4eaa-9c1d-a0706ad1a21e" providerId="AD"/>
  <p188:author id="{FCF53977-B6C1-2878-8F66-571330693338}" name="Robert Kelly" initials="RK" userId="S::bob.kelly@autodesk.com::ca47f2e1-c2bd-4eaa-9c1d-a0706ad1a21e" providerId="AD"/>
  <p188:author id="{08B65677-7037-634A-8DD7-4EEC287AD882}" name="Catherine Yi" initials="" userId="S::catherine.yi@autodesk.com::0afa4bcb-4544-454b-9b8e-816b6831e614" providerId="AD"/>
  <p188:author id="{971CD77C-E987-1DE5-D527-C49DB3AC7FD6}" name="Ryan de Jesus" initials="Rd" userId="S::ryan.dejesus@slidegenius.com::62b36732-5bfe-4f1e-8045-1d94bb670426" providerId="AD"/>
  <p188:author id="{3A91D5B0-5267-CF97-3341-E5521EC90114}" name="Jodi Levin" initials="JL" userId="S::jodi.levin@autodesk.com::ce6a8844-381d-4da1-890d-5b7ca7741b1d" providerId="AD"/>
  <p188:author id="{9163A6C3-8A3F-45DA-BE20-2D5ACF825255}" name="Princess De Leon" initials="PD" userId="S::princess.deleon@slidegenius.com::4bcec2f0-6ec7-4138-8842-4e3494dc1059" providerId="AD"/>
  <p188:author id="{B13FB4C6-BA0F-B0E3-1843-AE2E48D15557}" name="Aaron de Vera" initials="Ad" userId="S::aaron.devera@slidegenius.com::e074be75-7ea8-4f9a-9b75-34805448ae27" providerId="AD"/>
  <p188:author id="{11E92DCD-B826-223A-2DC5-22EA628D7CC9}" name="Davis Lee" initials="DL" userId="S::davis.lee@autodesk.com::d1c89d8f-e393-42c0-a679-a7128cf586b4" providerId="AD"/>
  <p188:author id="{8B5EF6E5-907F-336B-347F-8FE7C16376CD}" name="Je Llado" initials="JL" userId="S::je.llado@slidegenius.com::a4407c2d-7115-4ba2-bedf-bbad956c1f37" providerId="AD"/>
  <p188:author id="{358AA4FB-C4B9-D151-F776-A4B7171F6B3D}" name="Michelle Carangi" initials="MC" userId="S::michelle.carangi@autodesk.com::b5ac60d7-803e-4ac5-96c4-9a56bb80f6a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DC"/>
    <a:srgbClr val="D5D5CB"/>
    <a:srgbClr val="F5F5F0"/>
    <a:srgbClr val="FFFFFF"/>
    <a:srgbClr val="666666"/>
    <a:srgbClr val="F3510A"/>
    <a:srgbClr val="161616"/>
    <a:srgbClr val="262626"/>
    <a:srgbClr val="E8E8E8"/>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994017-EDE5-9047-9087-5E8561A7D970}" v="1" dt="2026-09-02T22:54:14.599"/>
  </p1510:revLst>
</p1510:revInfo>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65" autoAdjust="0"/>
    <p:restoredTop sz="79452" autoAdjust="0"/>
  </p:normalViewPr>
  <p:slideViewPr>
    <p:cSldViewPr snapToGrid="0">
      <p:cViewPr varScale="1">
        <p:scale>
          <a:sx n="100" d="100"/>
          <a:sy n="100" d="100"/>
        </p:scale>
        <p:origin x="1728" y="160"/>
      </p:cViewPr>
      <p:guideLst>
        <p:guide pos="7416"/>
        <p:guide orient="horz"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microsoft.com/office/2016/11/relationships/changesInfo" Target="changesInfos/changesInfo1.xml"/><Relationship Id="rId20" Type="http://schemas.openxmlformats.org/officeDocument/2006/relationships/slide" Target="slides/slide14.xml"/><Relationship Id="rId41"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yn Johnson" userId="5b537da3-8fe8-412d-8c65-21230afc46da" providerId="ADAL" clId="{A53621E3-B3A3-5D45-82BB-740FE3191EF3}"/>
    <pc:docChg chg="custSel addSld delSld modSld modSection">
      <pc:chgData name="Karyn Johnson" userId="5b537da3-8fe8-412d-8c65-21230afc46da" providerId="ADAL" clId="{A53621E3-B3A3-5D45-82BB-740FE3191EF3}" dt="2026-09-02T23:06:12.177" v="254" actId="20577"/>
      <pc:docMkLst>
        <pc:docMk/>
      </pc:docMkLst>
      <pc:sldChg chg="del">
        <pc:chgData name="Karyn Johnson" userId="5b537da3-8fe8-412d-8c65-21230afc46da" providerId="ADAL" clId="{A53621E3-B3A3-5D45-82BB-740FE3191EF3}" dt="2026-09-02T22:52:57.340" v="1" actId="2696"/>
        <pc:sldMkLst>
          <pc:docMk/>
          <pc:sldMk cId="920033011" sldId="958"/>
        </pc:sldMkLst>
      </pc:sldChg>
      <pc:sldChg chg="del">
        <pc:chgData name="Karyn Johnson" userId="5b537da3-8fe8-412d-8c65-21230afc46da" providerId="ADAL" clId="{A53621E3-B3A3-5D45-82BB-740FE3191EF3}" dt="2026-09-02T22:52:57.340" v="1" actId="2696"/>
        <pc:sldMkLst>
          <pc:docMk/>
          <pc:sldMk cId="3352870116" sldId="959"/>
        </pc:sldMkLst>
      </pc:sldChg>
      <pc:sldChg chg="del">
        <pc:chgData name="Karyn Johnson" userId="5b537da3-8fe8-412d-8c65-21230afc46da" providerId="ADAL" clId="{A53621E3-B3A3-5D45-82BB-740FE3191EF3}" dt="2026-09-02T22:52:57.340" v="1" actId="2696"/>
        <pc:sldMkLst>
          <pc:docMk/>
          <pc:sldMk cId="2357024502" sldId="960"/>
        </pc:sldMkLst>
      </pc:sldChg>
      <pc:sldChg chg="modSp mod">
        <pc:chgData name="Karyn Johnson" userId="5b537da3-8fe8-412d-8c65-21230afc46da" providerId="ADAL" clId="{A53621E3-B3A3-5D45-82BB-740FE3191EF3}" dt="2026-09-02T22:52:30.832" v="0" actId="255"/>
        <pc:sldMkLst>
          <pc:docMk/>
          <pc:sldMk cId="1911059688" sldId="961"/>
        </pc:sldMkLst>
        <pc:spChg chg="mod">
          <ac:chgData name="Karyn Johnson" userId="5b537da3-8fe8-412d-8c65-21230afc46da" providerId="ADAL" clId="{A53621E3-B3A3-5D45-82BB-740FE3191EF3}" dt="2026-09-02T22:52:30.832" v="0" actId="255"/>
          <ac:spMkLst>
            <pc:docMk/>
            <pc:sldMk cId="1911059688" sldId="961"/>
            <ac:spMk id="3" creationId="{DA37024F-380A-6B97-F3D1-FD4A326CE24C}"/>
          </ac:spMkLst>
        </pc:spChg>
      </pc:sldChg>
      <pc:sldChg chg="modSp add mod">
        <pc:chgData name="Karyn Johnson" userId="5b537da3-8fe8-412d-8c65-21230afc46da" providerId="ADAL" clId="{A53621E3-B3A3-5D45-82BB-740FE3191EF3}" dt="2026-09-02T22:54:30.939" v="3" actId="2711"/>
        <pc:sldMkLst>
          <pc:docMk/>
          <pc:sldMk cId="3787574976" sldId="962"/>
        </pc:sldMkLst>
        <pc:spChg chg="mod">
          <ac:chgData name="Karyn Johnson" userId="5b537da3-8fe8-412d-8c65-21230afc46da" providerId="ADAL" clId="{A53621E3-B3A3-5D45-82BB-740FE3191EF3}" dt="2026-09-02T22:54:30.939" v="3" actId="2711"/>
          <ac:spMkLst>
            <pc:docMk/>
            <pc:sldMk cId="3787574976" sldId="962"/>
            <ac:spMk id="4" creationId="{000BFBC8-253B-118B-30B7-064CB5E3A0BC}"/>
          </ac:spMkLst>
        </pc:spChg>
      </pc:sldChg>
      <pc:sldChg chg="modSp add mod">
        <pc:chgData name="Karyn Johnson" userId="5b537da3-8fe8-412d-8c65-21230afc46da" providerId="ADAL" clId="{A53621E3-B3A3-5D45-82BB-740FE3191EF3}" dt="2026-09-02T22:55:07.104" v="13" actId="20577"/>
        <pc:sldMkLst>
          <pc:docMk/>
          <pc:sldMk cId="4191752492" sldId="963"/>
        </pc:sldMkLst>
        <pc:spChg chg="mod">
          <ac:chgData name="Karyn Johnson" userId="5b537da3-8fe8-412d-8c65-21230afc46da" providerId="ADAL" clId="{A53621E3-B3A3-5D45-82BB-740FE3191EF3}" dt="2026-09-02T22:55:07.104" v="13" actId="20577"/>
          <ac:spMkLst>
            <pc:docMk/>
            <pc:sldMk cId="4191752492" sldId="963"/>
            <ac:spMk id="3" creationId="{A5CCA6A3-9FF7-B505-1D02-78AAA6692007}"/>
          </ac:spMkLst>
        </pc:spChg>
      </pc:sldChg>
      <pc:sldChg chg="modSp add mod">
        <pc:chgData name="Karyn Johnson" userId="5b537da3-8fe8-412d-8c65-21230afc46da" providerId="ADAL" clId="{A53621E3-B3A3-5D45-82BB-740FE3191EF3}" dt="2026-09-02T22:57:15.348" v="43" actId="11"/>
        <pc:sldMkLst>
          <pc:docMk/>
          <pc:sldMk cId="3819107868" sldId="964"/>
        </pc:sldMkLst>
        <pc:spChg chg="mod">
          <ac:chgData name="Karyn Johnson" userId="5b537da3-8fe8-412d-8c65-21230afc46da" providerId="ADAL" clId="{A53621E3-B3A3-5D45-82BB-740FE3191EF3}" dt="2026-09-02T22:55:19.313" v="15" actId="20577"/>
          <ac:spMkLst>
            <pc:docMk/>
            <pc:sldMk cId="3819107868" sldId="964"/>
            <ac:spMk id="4" creationId="{8473754B-29A5-F484-61EB-5736E0FB5BD4}"/>
          </ac:spMkLst>
        </pc:spChg>
        <pc:spChg chg="mod">
          <ac:chgData name="Karyn Johnson" userId="5b537da3-8fe8-412d-8c65-21230afc46da" providerId="ADAL" clId="{A53621E3-B3A3-5D45-82BB-740FE3191EF3}" dt="2026-09-02T22:57:15.348" v="43" actId="11"/>
          <ac:spMkLst>
            <pc:docMk/>
            <pc:sldMk cId="3819107868" sldId="964"/>
            <ac:spMk id="8" creationId="{E5A95A2C-6D96-B9CD-0AC2-85A15C24E69B}"/>
          </ac:spMkLst>
        </pc:spChg>
      </pc:sldChg>
      <pc:sldChg chg="modSp add mod">
        <pc:chgData name="Karyn Johnson" userId="5b537da3-8fe8-412d-8c65-21230afc46da" providerId="ADAL" clId="{A53621E3-B3A3-5D45-82BB-740FE3191EF3}" dt="2026-09-02T22:58:20.371" v="59" actId="20577"/>
        <pc:sldMkLst>
          <pc:docMk/>
          <pc:sldMk cId="2930285242" sldId="965"/>
        </pc:sldMkLst>
        <pc:spChg chg="mod">
          <ac:chgData name="Karyn Johnson" userId="5b537da3-8fe8-412d-8c65-21230afc46da" providerId="ADAL" clId="{A53621E3-B3A3-5D45-82BB-740FE3191EF3}" dt="2026-09-02T22:57:23.800" v="44" actId="20577"/>
          <ac:spMkLst>
            <pc:docMk/>
            <pc:sldMk cId="2930285242" sldId="965"/>
            <ac:spMk id="4" creationId="{8473754B-29A5-F484-61EB-5736E0FB5BD4}"/>
          </ac:spMkLst>
        </pc:spChg>
        <pc:spChg chg="mod">
          <ac:chgData name="Karyn Johnson" userId="5b537da3-8fe8-412d-8c65-21230afc46da" providerId="ADAL" clId="{A53621E3-B3A3-5D45-82BB-740FE3191EF3}" dt="2026-09-02T22:58:20.371" v="59" actId="20577"/>
          <ac:spMkLst>
            <pc:docMk/>
            <pc:sldMk cId="2930285242" sldId="965"/>
            <ac:spMk id="8" creationId="{E5A95A2C-6D96-B9CD-0AC2-85A15C24E69B}"/>
          </ac:spMkLst>
        </pc:spChg>
      </pc:sldChg>
      <pc:sldChg chg="modSp add mod">
        <pc:chgData name="Karyn Johnson" userId="5b537da3-8fe8-412d-8c65-21230afc46da" providerId="ADAL" clId="{A53621E3-B3A3-5D45-82BB-740FE3191EF3}" dt="2026-09-02T23:00:32.891" v="93" actId="2711"/>
        <pc:sldMkLst>
          <pc:docMk/>
          <pc:sldMk cId="3382953686" sldId="966"/>
        </pc:sldMkLst>
        <pc:spChg chg="mod">
          <ac:chgData name="Karyn Johnson" userId="5b537da3-8fe8-412d-8c65-21230afc46da" providerId="ADAL" clId="{A53621E3-B3A3-5D45-82BB-740FE3191EF3}" dt="2026-09-02T22:58:26.406" v="60" actId="20577"/>
          <ac:spMkLst>
            <pc:docMk/>
            <pc:sldMk cId="3382953686" sldId="966"/>
            <ac:spMk id="4" creationId="{8473754B-29A5-F484-61EB-5736E0FB5BD4}"/>
          </ac:spMkLst>
        </pc:spChg>
        <pc:spChg chg="mod">
          <ac:chgData name="Karyn Johnson" userId="5b537da3-8fe8-412d-8c65-21230afc46da" providerId="ADAL" clId="{A53621E3-B3A3-5D45-82BB-740FE3191EF3}" dt="2026-09-02T23:00:32.891" v="93" actId="2711"/>
          <ac:spMkLst>
            <pc:docMk/>
            <pc:sldMk cId="3382953686" sldId="966"/>
            <ac:spMk id="8" creationId="{E5A95A2C-6D96-B9CD-0AC2-85A15C24E69B}"/>
          </ac:spMkLst>
        </pc:spChg>
      </pc:sldChg>
      <pc:sldChg chg="modSp add mod">
        <pc:chgData name="Karyn Johnson" userId="5b537da3-8fe8-412d-8c65-21230afc46da" providerId="ADAL" clId="{A53621E3-B3A3-5D45-82BB-740FE3191EF3}" dt="2026-09-02T23:00:27.140" v="92" actId="2711"/>
        <pc:sldMkLst>
          <pc:docMk/>
          <pc:sldMk cId="2909174739" sldId="967"/>
        </pc:sldMkLst>
        <pc:spChg chg="mod">
          <ac:chgData name="Karyn Johnson" userId="5b537da3-8fe8-412d-8c65-21230afc46da" providerId="ADAL" clId="{A53621E3-B3A3-5D45-82BB-740FE3191EF3}" dt="2026-09-02T22:59:30.261" v="82" actId="20577"/>
          <ac:spMkLst>
            <pc:docMk/>
            <pc:sldMk cId="2909174739" sldId="967"/>
            <ac:spMk id="4" creationId="{8473754B-29A5-F484-61EB-5736E0FB5BD4}"/>
          </ac:spMkLst>
        </pc:spChg>
        <pc:spChg chg="mod">
          <ac:chgData name="Karyn Johnson" userId="5b537da3-8fe8-412d-8c65-21230afc46da" providerId="ADAL" clId="{A53621E3-B3A3-5D45-82BB-740FE3191EF3}" dt="2026-09-02T23:00:27.140" v="92" actId="2711"/>
          <ac:spMkLst>
            <pc:docMk/>
            <pc:sldMk cId="2909174739" sldId="967"/>
            <ac:spMk id="8" creationId="{E5A95A2C-6D96-B9CD-0AC2-85A15C24E69B}"/>
          </ac:spMkLst>
        </pc:spChg>
      </pc:sldChg>
      <pc:sldChg chg="modSp add mod">
        <pc:chgData name="Karyn Johnson" userId="5b537da3-8fe8-412d-8c65-21230afc46da" providerId="ADAL" clId="{A53621E3-B3A3-5D45-82BB-740FE3191EF3}" dt="2026-09-02T23:01:27.470" v="112" actId="20577"/>
        <pc:sldMkLst>
          <pc:docMk/>
          <pc:sldMk cId="2931245755" sldId="968"/>
        </pc:sldMkLst>
        <pc:spChg chg="mod">
          <ac:chgData name="Karyn Johnson" userId="5b537da3-8fe8-412d-8c65-21230afc46da" providerId="ADAL" clId="{A53621E3-B3A3-5D45-82BB-740FE3191EF3}" dt="2026-09-02T23:00:19.750" v="91" actId="20577"/>
          <ac:spMkLst>
            <pc:docMk/>
            <pc:sldMk cId="2931245755" sldId="968"/>
            <ac:spMk id="4" creationId="{8473754B-29A5-F484-61EB-5736E0FB5BD4}"/>
          </ac:spMkLst>
        </pc:spChg>
        <pc:spChg chg="mod">
          <ac:chgData name="Karyn Johnson" userId="5b537da3-8fe8-412d-8c65-21230afc46da" providerId="ADAL" clId="{A53621E3-B3A3-5D45-82BB-740FE3191EF3}" dt="2026-09-02T23:01:27.470" v="112" actId="20577"/>
          <ac:spMkLst>
            <pc:docMk/>
            <pc:sldMk cId="2931245755" sldId="968"/>
            <ac:spMk id="8" creationId="{E5A95A2C-6D96-B9CD-0AC2-85A15C24E69B}"/>
          </ac:spMkLst>
        </pc:spChg>
      </pc:sldChg>
      <pc:sldChg chg="modSp add mod">
        <pc:chgData name="Karyn Johnson" userId="5b537da3-8fe8-412d-8c65-21230afc46da" providerId="ADAL" clId="{A53621E3-B3A3-5D45-82BB-740FE3191EF3}" dt="2026-09-02T23:02:39.450" v="121" actId="20577"/>
        <pc:sldMkLst>
          <pc:docMk/>
          <pc:sldMk cId="745049556" sldId="969"/>
        </pc:sldMkLst>
        <pc:spChg chg="mod">
          <ac:chgData name="Karyn Johnson" userId="5b537da3-8fe8-412d-8c65-21230afc46da" providerId="ADAL" clId="{A53621E3-B3A3-5D45-82BB-740FE3191EF3}" dt="2026-09-02T23:01:35.903" v="113" actId="20577"/>
          <ac:spMkLst>
            <pc:docMk/>
            <pc:sldMk cId="745049556" sldId="969"/>
            <ac:spMk id="4" creationId="{8473754B-29A5-F484-61EB-5736E0FB5BD4}"/>
          </ac:spMkLst>
        </pc:spChg>
        <pc:spChg chg="mod">
          <ac:chgData name="Karyn Johnson" userId="5b537da3-8fe8-412d-8c65-21230afc46da" providerId="ADAL" clId="{A53621E3-B3A3-5D45-82BB-740FE3191EF3}" dt="2026-09-02T23:02:39.450" v="121" actId="20577"/>
          <ac:spMkLst>
            <pc:docMk/>
            <pc:sldMk cId="745049556" sldId="969"/>
            <ac:spMk id="8" creationId="{E5A95A2C-6D96-B9CD-0AC2-85A15C24E69B}"/>
          </ac:spMkLst>
        </pc:spChg>
      </pc:sldChg>
      <pc:sldChg chg="modSp add mod">
        <pc:chgData name="Karyn Johnson" userId="5b537da3-8fe8-412d-8c65-21230afc46da" providerId="ADAL" clId="{A53621E3-B3A3-5D45-82BB-740FE3191EF3}" dt="2026-09-02T23:03:58.739" v="185" actId="20577"/>
        <pc:sldMkLst>
          <pc:docMk/>
          <pc:sldMk cId="1949165588" sldId="970"/>
        </pc:sldMkLst>
        <pc:spChg chg="mod">
          <ac:chgData name="Karyn Johnson" userId="5b537da3-8fe8-412d-8c65-21230afc46da" providerId="ADAL" clId="{A53621E3-B3A3-5D45-82BB-740FE3191EF3}" dt="2026-09-02T23:03:58.739" v="185" actId="20577"/>
          <ac:spMkLst>
            <pc:docMk/>
            <pc:sldMk cId="1949165588" sldId="970"/>
            <ac:spMk id="4" creationId="{8473754B-29A5-F484-61EB-5736E0FB5BD4}"/>
          </ac:spMkLst>
        </pc:spChg>
        <pc:spChg chg="mod">
          <ac:chgData name="Karyn Johnson" userId="5b537da3-8fe8-412d-8c65-21230afc46da" providerId="ADAL" clId="{A53621E3-B3A3-5D45-82BB-740FE3191EF3}" dt="2026-09-02T23:03:55.547" v="184" actId="2711"/>
          <ac:spMkLst>
            <pc:docMk/>
            <pc:sldMk cId="1949165588" sldId="970"/>
            <ac:spMk id="8" creationId="{E5A95A2C-6D96-B9CD-0AC2-85A15C24E69B}"/>
          </ac:spMkLst>
        </pc:spChg>
      </pc:sldChg>
      <pc:sldChg chg="modSp add mod">
        <pc:chgData name="Karyn Johnson" userId="5b537da3-8fe8-412d-8c65-21230afc46da" providerId="ADAL" clId="{A53621E3-B3A3-5D45-82BB-740FE3191EF3}" dt="2026-09-02T23:04:45.359" v="207" actId="12"/>
        <pc:sldMkLst>
          <pc:docMk/>
          <pc:sldMk cId="1585010526" sldId="971"/>
        </pc:sldMkLst>
        <pc:spChg chg="mod">
          <ac:chgData name="Karyn Johnson" userId="5b537da3-8fe8-412d-8c65-21230afc46da" providerId="ADAL" clId="{A53621E3-B3A3-5D45-82BB-740FE3191EF3}" dt="2026-09-02T23:04:09.227" v="186" actId="20577"/>
          <ac:spMkLst>
            <pc:docMk/>
            <pc:sldMk cId="1585010526" sldId="971"/>
            <ac:spMk id="4" creationId="{8473754B-29A5-F484-61EB-5736E0FB5BD4}"/>
          </ac:spMkLst>
        </pc:spChg>
        <pc:spChg chg="mod">
          <ac:chgData name="Karyn Johnson" userId="5b537da3-8fe8-412d-8c65-21230afc46da" providerId="ADAL" clId="{A53621E3-B3A3-5D45-82BB-740FE3191EF3}" dt="2026-09-02T23:04:45.359" v="207" actId="12"/>
          <ac:spMkLst>
            <pc:docMk/>
            <pc:sldMk cId="1585010526" sldId="971"/>
            <ac:spMk id="8" creationId="{E5A95A2C-6D96-B9CD-0AC2-85A15C24E69B}"/>
          </ac:spMkLst>
        </pc:spChg>
      </pc:sldChg>
      <pc:sldChg chg="modSp add mod">
        <pc:chgData name="Karyn Johnson" userId="5b537da3-8fe8-412d-8c65-21230afc46da" providerId="ADAL" clId="{A53621E3-B3A3-5D45-82BB-740FE3191EF3}" dt="2026-09-02T23:05:37.490" v="247" actId="2711"/>
        <pc:sldMkLst>
          <pc:docMk/>
          <pc:sldMk cId="1028208544" sldId="972"/>
        </pc:sldMkLst>
        <pc:spChg chg="mod">
          <ac:chgData name="Karyn Johnson" userId="5b537da3-8fe8-412d-8c65-21230afc46da" providerId="ADAL" clId="{A53621E3-B3A3-5D45-82BB-740FE3191EF3}" dt="2026-09-02T23:04:56.795" v="208" actId="20577"/>
          <ac:spMkLst>
            <pc:docMk/>
            <pc:sldMk cId="1028208544" sldId="972"/>
            <ac:spMk id="4" creationId="{8473754B-29A5-F484-61EB-5736E0FB5BD4}"/>
          </ac:spMkLst>
        </pc:spChg>
        <pc:spChg chg="mod">
          <ac:chgData name="Karyn Johnson" userId="5b537da3-8fe8-412d-8c65-21230afc46da" providerId="ADAL" clId="{A53621E3-B3A3-5D45-82BB-740FE3191EF3}" dt="2026-09-02T23:05:37.490" v="247" actId="2711"/>
          <ac:spMkLst>
            <pc:docMk/>
            <pc:sldMk cId="1028208544" sldId="972"/>
            <ac:spMk id="8" creationId="{E5A95A2C-6D96-B9CD-0AC2-85A15C24E69B}"/>
          </ac:spMkLst>
        </pc:spChg>
      </pc:sldChg>
      <pc:sldChg chg="modSp add mod">
        <pc:chgData name="Karyn Johnson" userId="5b537da3-8fe8-412d-8c65-21230afc46da" providerId="ADAL" clId="{A53621E3-B3A3-5D45-82BB-740FE3191EF3}" dt="2026-09-02T23:06:12.177" v="254" actId="20577"/>
        <pc:sldMkLst>
          <pc:docMk/>
          <pc:sldMk cId="1884608770" sldId="973"/>
        </pc:sldMkLst>
        <pc:spChg chg="mod">
          <ac:chgData name="Karyn Johnson" userId="5b537da3-8fe8-412d-8c65-21230afc46da" providerId="ADAL" clId="{A53621E3-B3A3-5D45-82BB-740FE3191EF3}" dt="2026-09-02T23:05:50.621" v="249" actId="20577"/>
          <ac:spMkLst>
            <pc:docMk/>
            <pc:sldMk cId="1884608770" sldId="973"/>
            <ac:spMk id="4" creationId="{8473754B-29A5-F484-61EB-5736E0FB5BD4}"/>
          </ac:spMkLst>
        </pc:spChg>
        <pc:spChg chg="mod">
          <ac:chgData name="Karyn Johnson" userId="5b537da3-8fe8-412d-8c65-21230afc46da" providerId="ADAL" clId="{A53621E3-B3A3-5D45-82BB-740FE3191EF3}" dt="2026-09-02T23:06:12.177" v="254" actId="20577"/>
          <ac:spMkLst>
            <pc:docMk/>
            <pc:sldMk cId="1884608770" sldId="973"/>
            <ac:spMk id="8" creationId="{E5A95A2C-6D96-B9CD-0AC2-85A15C24E69B}"/>
          </ac:spMkLst>
        </pc:spChg>
      </pc:sldChg>
      <pc:sldChg chg="add">
        <pc:chgData name="Karyn Johnson" userId="5b537da3-8fe8-412d-8c65-21230afc46da" providerId="ADAL" clId="{A53621E3-B3A3-5D45-82BB-740FE3191EF3}" dt="2026-09-02T22:54:14.598" v="2"/>
        <pc:sldMkLst>
          <pc:docMk/>
          <pc:sldMk cId="926634404" sldId="97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D6F831-CAD1-4E81-2AD9-C3A27D62F4A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9C4D5D23-A9B3-01AC-1A62-150378DDB8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24CC413-B105-0841-B50F-2AAB328AB47D}" type="datetimeFigureOut">
              <a:rPr lang="en-US" smtClean="0">
                <a:latin typeface="Arial" panose="020B0604020202020204" pitchFamily="34" charset="0"/>
              </a:rPr>
              <a:t>9/2/26</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65F7BF05-8492-14B7-9358-F2EE3357E5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9EE8D86D-F17F-FE3C-545C-4AB1BE29E66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61AF9B-751B-CE4B-8E7C-CC4CA2C1ADD7}"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249316610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2B73DB89-8C31-E547-9911-10E23883D61B}" type="datetimeFigureOut">
              <a:rPr lang="en-US" smtClean="0"/>
              <a:pPr/>
              <a:t>9/2/26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D4B7B3C-D26E-B544-A776-A3AE7A302913}" type="slidenum">
              <a:rPr lang="en-US" smtClean="0"/>
              <a:pPr/>
              <a:t>‹#›</a:t>
            </a:fld>
            <a:endParaRPr lang="en-US" dirty="0"/>
          </a:p>
        </p:txBody>
      </p:sp>
    </p:spTree>
    <p:extLst>
      <p:ext uri="{BB962C8B-B14F-4D97-AF65-F5344CB8AC3E}">
        <p14:creationId xmlns:p14="http://schemas.microsoft.com/office/powerpoint/2010/main" val="4120283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i="1" kern="0" dirty="0">
                <a:effectLst/>
                <a:latin typeface="Aptos" panose="020B0004020202020204" pitchFamily="34" charset="0"/>
                <a:ea typeface="Aptos" panose="020B0004020202020204" pitchFamily="34" charset="0"/>
                <a:cs typeface="Times New Roman" panose="02020603050405020304" pitchFamily="18" charset="0"/>
              </a:rPr>
              <a:t>CLIMATE</a:t>
            </a:r>
            <a:r>
              <a:rPr lang="en-US" sz="1800" kern="0" dirty="0">
                <a:effectLst/>
                <a:latin typeface="Aptos" panose="020B0004020202020204" pitchFamily="34" charset="0"/>
                <a:ea typeface="Aptos" panose="020B0004020202020204" pitchFamily="34" charset="0"/>
                <a:cs typeface="Times New Roman" panose="02020603050405020304" pitchFamily="18" charset="0"/>
              </a:rPr>
              <a:t> is the broader description of conditions at a location. Whereas </a:t>
            </a:r>
            <a:r>
              <a:rPr lang="en-US" sz="1800" b="1" i="1" kern="0" dirty="0">
                <a:effectLst/>
                <a:latin typeface="Aptos" panose="020B0004020202020204" pitchFamily="34" charset="0"/>
                <a:ea typeface="Aptos" panose="020B0004020202020204" pitchFamily="34" charset="0"/>
                <a:cs typeface="Times New Roman" panose="02020603050405020304" pitchFamily="18" charset="0"/>
              </a:rPr>
              <a:t>WEATHER</a:t>
            </a:r>
            <a:r>
              <a:rPr lang="en-US" sz="1800" kern="0" dirty="0">
                <a:effectLst/>
                <a:latin typeface="Aptos" panose="020B0004020202020204" pitchFamily="34" charset="0"/>
                <a:ea typeface="Aptos" panose="020B0004020202020204" pitchFamily="34" charset="0"/>
                <a:cs typeface="Times New Roman" panose="02020603050405020304" pitchFamily="18" charset="0"/>
              </a:rPr>
              <a:t> is the immediate conditions at the location.</a:t>
            </a:r>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t>5</a:t>
            </a:fld>
            <a:endParaRPr lang="en-US"/>
          </a:p>
        </p:txBody>
      </p:sp>
    </p:spTree>
    <p:extLst>
      <p:ext uri="{BB962C8B-B14F-4D97-AF65-F5344CB8AC3E}">
        <p14:creationId xmlns:p14="http://schemas.microsoft.com/office/powerpoint/2010/main" val="3541179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Set your current size to about 2,400 feet, or 730 meters in each direction</a:t>
            </a:r>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16</a:t>
            </a:fld>
            <a:endParaRPr lang="en-US"/>
          </a:p>
        </p:txBody>
      </p:sp>
    </p:spTree>
    <p:extLst>
      <p:ext uri="{BB962C8B-B14F-4D97-AF65-F5344CB8AC3E}">
        <p14:creationId xmlns:p14="http://schemas.microsoft.com/office/powerpoint/2010/main" val="2085449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Select the Terrain from ESRI – Terrain will provide our topography data, ESRI World Imagery – this will provide our satellite imagery for more refined verification and location of contextual elements around the site, and Overture buildings – which will provide a base set of models for us to develop into three dimensional context.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Click the x at the top right to close this process</a:t>
            </a:r>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17</a:t>
            </a:fld>
            <a:endParaRPr lang="en-US"/>
          </a:p>
        </p:txBody>
      </p:sp>
    </p:spTree>
    <p:extLst>
      <p:ext uri="{BB962C8B-B14F-4D97-AF65-F5344CB8AC3E}">
        <p14:creationId xmlns:p14="http://schemas.microsoft.com/office/powerpoint/2010/main" val="1555650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is quick overview of the interface.</a:t>
            </a:r>
          </a:p>
        </p:txBody>
      </p:sp>
      <p:sp>
        <p:nvSpPr>
          <p:cNvPr id="4" name="Slide Number Placeholder 3"/>
          <p:cNvSpPr>
            <a:spLocks noGrp="1"/>
          </p:cNvSpPr>
          <p:nvPr>
            <p:ph type="sldNum" sz="quarter" idx="5"/>
          </p:nvPr>
        </p:nvSpPr>
        <p:spPr/>
        <p:txBody>
          <a:bodyPr/>
          <a:lstStyle/>
          <a:p>
            <a:fld id="{AD4B7B3C-D26E-B544-A776-A3AE7A302913}" type="slidenum">
              <a:rPr lang="en-US" smtClean="0"/>
              <a:pPr/>
              <a:t>18</a:t>
            </a:fld>
            <a:endParaRPr lang="en-US"/>
          </a:p>
        </p:txBody>
      </p:sp>
    </p:spTree>
    <p:extLst>
      <p:ext uri="{BB962C8B-B14F-4D97-AF65-F5344CB8AC3E}">
        <p14:creationId xmlns:p14="http://schemas.microsoft.com/office/powerpoint/2010/main" val="29528659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On the bottom left you will see settings. This is where you can modify several items within the program, including units, which can set to either metric or imperial. </a:t>
            </a:r>
          </a:p>
        </p:txBody>
      </p:sp>
      <p:sp>
        <p:nvSpPr>
          <p:cNvPr id="4" name="Slide Number Placeholder 3"/>
          <p:cNvSpPr>
            <a:spLocks noGrp="1"/>
          </p:cNvSpPr>
          <p:nvPr>
            <p:ph type="sldNum" sz="quarter" idx="5"/>
          </p:nvPr>
        </p:nvSpPr>
        <p:spPr/>
        <p:txBody>
          <a:bodyPr/>
          <a:lstStyle/>
          <a:p>
            <a:fld id="{AD4B7B3C-D26E-B544-A776-A3AE7A302913}" type="slidenum">
              <a:rPr lang="en-US" smtClean="0"/>
              <a:pPr/>
              <a:t>19</a:t>
            </a:fld>
            <a:endParaRPr lang="en-US"/>
          </a:p>
        </p:txBody>
      </p:sp>
    </p:spTree>
    <p:extLst>
      <p:ext uri="{BB962C8B-B14F-4D97-AF65-F5344CB8AC3E}">
        <p14:creationId xmlns:p14="http://schemas.microsoft.com/office/powerpoint/2010/main" val="3241858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22</a:t>
            </a:fld>
            <a:endParaRPr lang="en-US"/>
          </a:p>
        </p:txBody>
      </p:sp>
    </p:spTree>
    <p:extLst>
      <p:ext uri="{BB962C8B-B14F-4D97-AF65-F5344CB8AC3E}">
        <p14:creationId xmlns:p14="http://schemas.microsoft.com/office/powerpoint/2010/main" val="26031874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23</a:t>
            </a:fld>
            <a:endParaRPr lang="en-US"/>
          </a:p>
        </p:txBody>
      </p:sp>
    </p:spTree>
    <p:extLst>
      <p:ext uri="{BB962C8B-B14F-4D97-AF65-F5344CB8AC3E}">
        <p14:creationId xmlns:p14="http://schemas.microsoft.com/office/powerpoint/2010/main" val="18018420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24</a:t>
            </a:fld>
            <a:endParaRPr lang="en-US"/>
          </a:p>
        </p:txBody>
      </p:sp>
    </p:spTree>
    <p:extLst>
      <p:ext uri="{BB962C8B-B14F-4D97-AF65-F5344CB8AC3E}">
        <p14:creationId xmlns:p14="http://schemas.microsoft.com/office/powerpoint/2010/main" val="529031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25</a:t>
            </a:fld>
            <a:endParaRPr lang="en-US"/>
          </a:p>
        </p:txBody>
      </p:sp>
    </p:spTree>
    <p:extLst>
      <p:ext uri="{BB962C8B-B14F-4D97-AF65-F5344CB8AC3E}">
        <p14:creationId xmlns:p14="http://schemas.microsoft.com/office/powerpoint/2010/main" val="29151246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26</a:t>
            </a:fld>
            <a:endParaRPr lang="en-US"/>
          </a:p>
        </p:txBody>
      </p:sp>
    </p:spTree>
    <p:extLst>
      <p:ext uri="{BB962C8B-B14F-4D97-AF65-F5344CB8AC3E}">
        <p14:creationId xmlns:p14="http://schemas.microsoft.com/office/powerpoint/2010/main" val="27611650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27</a:t>
            </a:fld>
            <a:endParaRPr lang="en-US"/>
          </a:p>
        </p:txBody>
      </p:sp>
    </p:spTree>
    <p:extLst>
      <p:ext uri="{BB962C8B-B14F-4D97-AF65-F5344CB8AC3E}">
        <p14:creationId xmlns:p14="http://schemas.microsoft.com/office/powerpoint/2010/main" val="3390132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not the limit of Macro – but several of the key terms. Depending on the lecture style, and your time, you can hide the terms, leave the graphics as hints, and build the list through a class based discussion. </a:t>
            </a:r>
          </a:p>
        </p:txBody>
      </p:sp>
      <p:sp>
        <p:nvSpPr>
          <p:cNvPr id="4" name="Slide Number Placeholder 3"/>
          <p:cNvSpPr>
            <a:spLocks noGrp="1"/>
          </p:cNvSpPr>
          <p:nvPr>
            <p:ph type="sldNum" sz="quarter" idx="5"/>
          </p:nvPr>
        </p:nvSpPr>
        <p:spPr/>
        <p:txBody>
          <a:bodyPr/>
          <a:lstStyle/>
          <a:p>
            <a:fld id="{AD4B7B3C-D26E-B544-A776-A3AE7A302913}" type="slidenum">
              <a:rPr lang="en-US" smtClean="0"/>
              <a:t>6</a:t>
            </a:fld>
            <a:endParaRPr lang="en-US"/>
          </a:p>
        </p:txBody>
      </p:sp>
    </p:spTree>
    <p:extLst>
      <p:ext uri="{BB962C8B-B14F-4D97-AF65-F5344CB8AC3E}">
        <p14:creationId xmlns:p14="http://schemas.microsoft.com/office/powerpoint/2010/main" val="12770169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28</a:t>
            </a:fld>
            <a:endParaRPr lang="en-US"/>
          </a:p>
        </p:txBody>
      </p:sp>
    </p:spTree>
    <p:extLst>
      <p:ext uri="{BB962C8B-B14F-4D97-AF65-F5344CB8AC3E}">
        <p14:creationId xmlns:p14="http://schemas.microsoft.com/office/powerpoint/2010/main" val="20142010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29</a:t>
            </a:fld>
            <a:endParaRPr lang="en-US"/>
          </a:p>
        </p:txBody>
      </p:sp>
    </p:spTree>
    <p:extLst>
      <p:ext uri="{BB962C8B-B14F-4D97-AF65-F5344CB8AC3E}">
        <p14:creationId xmlns:p14="http://schemas.microsoft.com/office/powerpoint/2010/main" val="39530707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30</a:t>
            </a:fld>
            <a:endParaRPr lang="en-US"/>
          </a:p>
        </p:txBody>
      </p:sp>
    </p:spTree>
    <p:extLst>
      <p:ext uri="{BB962C8B-B14F-4D97-AF65-F5344CB8AC3E}">
        <p14:creationId xmlns:p14="http://schemas.microsoft.com/office/powerpoint/2010/main" val="17969198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goal here is simple. Create a Proposal. Test the proposal. Understand the results – do not be complacent. Understand what is happening, the results, and how to improve the design based on observations. </a:t>
            </a:r>
          </a:p>
        </p:txBody>
      </p:sp>
      <p:sp>
        <p:nvSpPr>
          <p:cNvPr id="4" name="Slide Number Placeholder 3"/>
          <p:cNvSpPr>
            <a:spLocks noGrp="1"/>
          </p:cNvSpPr>
          <p:nvPr>
            <p:ph type="sldNum" sz="quarter" idx="5"/>
          </p:nvPr>
        </p:nvSpPr>
        <p:spPr/>
        <p:txBody>
          <a:bodyPr/>
          <a:lstStyle/>
          <a:p>
            <a:fld id="{AD4B7B3C-D26E-B544-A776-A3AE7A302913}" type="slidenum">
              <a:rPr lang="en-US" smtClean="0"/>
              <a:pPr/>
              <a:t>31</a:t>
            </a:fld>
            <a:endParaRPr lang="en-US"/>
          </a:p>
        </p:txBody>
      </p:sp>
    </p:spTree>
    <p:extLst>
      <p:ext uri="{BB962C8B-B14F-4D97-AF65-F5344CB8AC3E}">
        <p14:creationId xmlns:p14="http://schemas.microsoft.com/office/powerpoint/2010/main" val="25692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not the limit of Micro – but several of the key terms. Depending on the lecture style, and your time, you can hide the terms, leave the graphics as hints, and build the list through a class based discussion. </a:t>
            </a:r>
          </a:p>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t>7</a:t>
            </a:fld>
            <a:endParaRPr lang="en-US"/>
          </a:p>
        </p:txBody>
      </p:sp>
    </p:spTree>
    <p:extLst>
      <p:ext uri="{BB962C8B-B14F-4D97-AF65-F5344CB8AC3E}">
        <p14:creationId xmlns:p14="http://schemas.microsoft.com/office/powerpoint/2010/main" val="27082377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i="1" kern="0" dirty="0">
                <a:effectLst/>
                <a:latin typeface="Aptos" panose="020B0004020202020204" pitchFamily="34" charset="0"/>
                <a:ea typeface="Aptos" panose="020B0004020202020204" pitchFamily="34" charset="0"/>
                <a:cs typeface="Times New Roman" panose="02020603050405020304" pitchFamily="18" charset="0"/>
              </a:rPr>
              <a:t>ANALYTICAL </a:t>
            </a:r>
            <a:r>
              <a:rPr lang="en-US" sz="1800" kern="0" dirty="0">
                <a:effectLst/>
                <a:latin typeface="Aptos" panose="020B0004020202020204" pitchFamily="34" charset="0"/>
                <a:ea typeface="Aptos" panose="020B0004020202020204" pitchFamily="34" charset="0"/>
                <a:cs typeface="Times New Roman" panose="02020603050405020304" pitchFamily="18" charset="0"/>
              </a:rPr>
              <a:t>site elements that help us understand and prescribe specific responses that the built environment should have. Temperature, wind and its direction, noise, sun and shade are all items that we can quantify, analyze, and should apply to our site evaluation process. This is not an exhaustive list of analytical elements – add more to the list with a class discussion. </a:t>
            </a:r>
          </a:p>
          <a:p>
            <a:endParaRPr lang="en-US" sz="1800" kern="0" dirty="0">
              <a:effectLst/>
              <a:latin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effectLst/>
                <a:latin typeface="Aptos" panose="020B0004020202020204" pitchFamily="34" charset="0"/>
                <a:ea typeface="Aptos" panose="020B0004020202020204" pitchFamily="34" charset="0"/>
                <a:cs typeface="Times New Roman" panose="02020603050405020304" pitchFamily="18" charset="0"/>
              </a:rPr>
              <a:t>INTUITIVE</a:t>
            </a:r>
            <a:r>
              <a:rPr lang="en-US" sz="1800" dirty="0">
                <a:effectLst/>
                <a:latin typeface="Aptos" panose="020B0004020202020204" pitchFamily="34" charset="0"/>
                <a:ea typeface="Aptos" panose="020B0004020202020204" pitchFamily="34" charset="0"/>
                <a:cs typeface="Times New Roman" panose="02020603050405020304" pitchFamily="18" charset="0"/>
              </a:rPr>
              <a:t> insights are the pieces of site design that require us to engage our creative brains to create meaningful connections between our site layout, and the context in which it resides. Scale and proportion, flow and circulation, rhythm and pattern, the resonance of materiality, the sense of enclosure and weight are all patterns, that not unlike harmonics in sound have rules, but the appropriate use of each has to be defined by a nuanced and well-practiced intuition to inform the spatial qualities of site layouts. </a:t>
            </a:r>
            <a:r>
              <a:rPr lang="en-US" sz="1800" kern="0" dirty="0">
                <a:effectLst/>
                <a:latin typeface="Aptos" panose="020B0004020202020204" pitchFamily="34" charset="0"/>
                <a:ea typeface="Aptos" panose="020B0004020202020204" pitchFamily="34" charset="0"/>
                <a:cs typeface="Times New Roman" panose="02020603050405020304" pitchFamily="18" charset="0"/>
              </a:rPr>
              <a:t>This is not an exhaustive list of intuitive elements – add more to the list with a class discussion. </a:t>
            </a: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t>8</a:t>
            </a:fld>
            <a:endParaRPr lang="en-US"/>
          </a:p>
        </p:txBody>
      </p:sp>
    </p:spTree>
    <p:extLst>
      <p:ext uri="{BB962C8B-B14F-4D97-AF65-F5344CB8AC3E}">
        <p14:creationId xmlns:p14="http://schemas.microsoft.com/office/powerpoint/2010/main" val="3610037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effectLst/>
                <a:latin typeface="Aptos" panose="020B0004020202020204" pitchFamily="34" charset="0"/>
                <a:ea typeface="Aptos" panose="020B0004020202020204" pitchFamily="34" charset="0"/>
                <a:cs typeface="Times New Roman" panose="02020603050405020304" pitchFamily="18" charset="0"/>
              </a:rPr>
              <a:t>Site Layout</a:t>
            </a:r>
            <a:r>
              <a:rPr lang="en-US" sz="1800" dirty="0">
                <a:effectLst/>
                <a:latin typeface="Aptos" panose="020B0004020202020204" pitchFamily="34" charset="0"/>
                <a:ea typeface="Aptos" panose="020B0004020202020204" pitchFamily="34" charset="0"/>
                <a:cs typeface="Times New Roman" panose="02020603050405020304" pitchFamily="18" charset="0"/>
              </a:rPr>
              <a:t> refers to the process of how we arrange the built environment on the site – paths, buildings, landscaping, utilities and amenities. As noted in the previous slides, there are layers of data to absorb, assimilate, and manifest into physical form.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From Joseph </a:t>
            </a:r>
            <a:r>
              <a:rPr lang="en-US" sz="1800" dirty="0" err="1">
                <a:effectLst/>
                <a:latin typeface="Aptos" panose="020B0004020202020204" pitchFamily="34" charset="0"/>
                <a:ea typeface="Aptos" panose="020B0004020202020204" pitchFamily="34" charset="0"/>
                <a:cs typeface="Times New Roman" panose="02020603050405020304" pitchFamily="18" charset="0"/>
              </a:rPr>
              <a:t>Romm</a:t>
            </a:r>
            <a:r>
              <a:rPr lang="en-US" sz="1800" dirty="0">
                <a:effectLst/>
                <a:latin typeface="Aptos" panose="020B0004020202020204" pitchFamily="34" charset="0"/>
                <a:ea typeface="Aptos" panose="020B0004020202020204" pitchFamily="34" charset="0"/>
                <a:cs typeface="Times New Roman" panose="02020603050405020304" pitchFamily="18" charset="0"/>
              </a:rPr>
              <a:t> - </a:t>
            </a:r>
            <a:r>
              <a:rPr lang="en-US" sz="1800" i="1" dirty="0">
                <a:effectLst/>
                <a:latin typeface="Aptos" panose="020B0004020202020204" pitchFamily="34" charset="0"/>
                <a:ea typeface="Aptos" panose="020B0004020202020204" pitchFamily="34" charset="0"/>
                <a:cs typeface="Times New Roman" panose="02020603050405020304" pitchFamily="18" charset="0"/>
              </a:rPr>
              <a:t>“When just 1 percent of a project’s upfront costs are </a:t>
            </a:r>
            <a:r>
              <a:rPr lang="en-US" sz="1800" i="0" dirty="0">
                <a:effectLst/>
                <a:latin typeface="Aptos" panose="020B0004020202020204" pitchFamily="34" charset="0"/>
                <a:ea typeface="Aptos" panose="020B0004020202020204" pitchFamily="34" charset="0"/>
                <a:cs typeface="Times New Roman" panose="02020603050405020304" pitchFamily="18" charset="0"/>
              </a:rPr>
              <a:t>spent (</a:t>
            </a:r>
            <a:r>
              <a:rPr lang="en-US" sz="1800" i="0" dirty="0" err="1">
                <a:effectLst/>
                <a:latin typeface="Aptos" panose="020B0004020202020204" pitchFamily="34" charset="0"/>
                <a:ea typeface="Aptos" panose="020B0004020202020204" pitchFamily="34" charset="0"/>
                <a:cs typeface="Times New Roman" panose="02020603050405020304" pitchFamily="18" charset="0"/>
              </a:rPr>
              <a:t>Romm</a:t>
            </a:r>
            <a:r>
              <a:rPr lang="en-US" sz="1800" i="0" dirty="0">
                <a:effectLst/>
                <a:latin typeface="Aptos" panose="020B0004020202020204" pitchFamily="34" charset="0"/>
                <a:ea typeface="Aptos" panose="020B0004020202020204" pitchFamily="34" charset="0"/>
                <a:cs typeface="Times New Roman" panose="02020603050405020304" pitchFamily="18" charset="0"/>
              </a:rPr>
              <a:t> is talking about being 1% into the design process) </a:t>
            </a:r>
            <a:r>
              <a:rPr lang="en-US" sz="1800" i="1" dirty="0">
                <a:effectLst/>
                <a:latin typeface="Aptos" panose="020B0004020202020204" pitchFamily="34" charset="0"/>
                <a:ea typeface="Aptos" panose="020B0004020202020204" pitchFamily="34" charset="0"/>
                <a:cs typeface="Times New Roman" panose="02020603050405020304" pitchFamily="18" charset="0"/>
              </a:rPr>
              <a:t>… up to 70 percent of its life cycle costs may already be determined” </a:t>
            </a:r>
            <a:r>
              <a:rPr lang="en-US" sz="1800" dirty="0">
                <a:effectLst/>
                <a:latin typeface="Aptos" panose="020B0004020202020204" pitchFamily="34" charset="0"/>
                <a:ea typeface="Aptos" panose="020B0004020202020204" pitchFamily="34" charset="0"/>
                <a:cs typeface="Times New Roman" panose="02020603050405020304" pitchFamily="18" charset="0"/>
              </a:rPr>
              <a:t>(7 Group and Bill Reed 2009).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t>9</a:t>
            </a:fld>
            <a:endParaRPr lang="en-US"/>
          </a:p>
        </p:txBody>
      </p:sp>
    </p:spTree>
    <p:extLst>
      <p:ext uri="{BB962C8B-B14F-4D97-AF65-F5344CB8AC3E}">
        <p14:creationId xmlns:p14="http://schemas.microsoft.com/office/powerpoint/2010/main" val="3191555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The ground plane on project is referred to as the </a:t>
            </a:r>
            <a:r>
              <a:rPr lang="en-US" sz="1800" b="1" i="1" dirty="0">
                <a:effectLst/>
                <a:latin typeface="Aptos" panose="020B0004020202020204" pitchFamily="34" charset="0"/>
                <a:ea typeface="Aptos" panose="020B0004020202020204" pitchFamily="34" charset="0"/>
                <a:cs typeface="Times New Roman" panose="02020603050405020304" pitchFamily="18" charset="0"/>
              </a:rPr>
              <a:t>Terrain</a:t>
            </a:r>
            <a:r>
              <a:rPr lang="en-US" sz="1800" dirty="0">
                <a:effectLst/>
                <a:latin typeface="Aptos" panose="020B0004020202020204" pitchFamily="34" charset="0"/>
                <a:ea typeface="Aptos" panose="020B0004020202020204" pitchFamily="34" charset="0"/>
                <a:cs typeface="Times New Roman" panose="02020603050405020304" pitchFamily="18" charset="0"/>
              </a:rPr>
              <a:t>, and as modifications are made to the terrain this is referred to as </a:t>
            </a:r>
            <a:r>
              <a:rPr lang="en-US" sz="1800" b="1" i="1" dirty="0">
                <a:effectLst/>
                <a:latin typeface="Aptos" panose="020B0004020202020204" pitchFamily="34" charset="0"/>
                <a:ea typeface="Aptos" panose="020B0004020202020204" pitchFamily="34" charset="0"/>
                <a:cs typeface="Times New Roman" panose="02020603050405020304" pitchFamily="18" charset="0"/>
              </a:rPr>
              <a:t>Site Grading</a:t>
            </a:r>
            <a:r>
              <a:rPr lang="en-US" sz="1800" dirty="0">
                <a:effectLst/>
                <a:latin typeface="Aptos" panose="020B0004020202020204" pitchFamily="34" charset="0"/>
                <a:ea typeface="Aptos" panose="020B0004020202020204" pitchFamily="34" charset="0"/>
                <a:cs typeface="Times New Roman" panose="02020603050405020304" pitchFamily="18" charset="0"/>
              </a:rPr>
              <a:t>. Reshaping a site is both costly and time consuming, so finding the best strategies to work </a:t>
            </a:r>
            <a:r>
              <a:rPr lang="en-US" sz="1800" i="1" dirty="0">
                <a:effectLst/>
                <a:latin typeface="Aptos" panose="020B0004020202020204" pitchFamily="34" charset="0"/>
                <a:ea typeface="Aptos" panose="020B0004020202020204" pitchFamily="34" charset="0"/>
                <a:cs typeface="Times New Roman" panose="02020603050405020304" pitchFamily="18" charset="0"/>
              </a:rPr>
              <a:t>with</a:t>
            </a:r>
            <a:r>
              <a:rPr lang="en-US" sz="1800" dirty="0">
                <a:effectLst/>
                <a:latin typeface="Aptos" panose="020B0004020202020204" pitchFamily="34" charset="0"/>
                <a:ea typeface="Aptos" panose="020B0004020202020204" pitchFamily="34" charset="0"/>
                <a:cs typeface="Times New Roman" panose="02020603050405020304" pitchFamily="18" charset="0"/>
              </a:rPr>
              <a:t> the Terrain must be resolved early in the process.</a:t>
            </a:r>
          </a:p>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t>10</a:t>
            </a:fld>
            <a:endParaRPr lang="en-US"/>
          </a:p>
        </p:txBody>
      </p:sp>
    </p:spTree>
    <p:extLst>
      <p:ext uri="{BB962C8B-B14F-4D97-AF65-F5344CB8AC3E}">
        <p14:creationId xmlns:p14="http://schemas.microsoft.com/office/powerpoint/2010/main" val="1803718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Every design project is going to come with a series of </a:t>
            </a:r>
            <a:r>
              <a:rPr lang="en-US" sz="1800" b="1" i="1" dirty="0">
                <a:effectLst/>
                <a:latin typeface="Aptos" panose="020B0004020202020204" pitchFamily="34" charset="0"/>
                <a:ea typeface="Aptos" panose="020B0004020202020204" pitchFamily="34" charset="0"/>
                <a:cs typeface="Times New Roman" panose="02020603050405020304" pitchFamily="18" charset="0"/>
              </a:rPr>
              <a:t>Contextual Constraints.</a:t>
            </a:r>
            <a:r>
              <a:rPr lang="en-US" sz="1800" dirty="0">
                <a:effectLst/>
                <a:latin typeface="Aptos" panose="020B0004020202020204" pitchFamily="34" charset="0"/>
                <a:ea typeface="Aptos" panose="020B0004020202020204" pitchFamily="34" charset="0"/>
                <a:cs typeface="Times New Roman" panose="02020603050405020304" pitchFamily="18" charset="0"/>
              </a:rPr>
              <a:t> These constraints range from how a project can be constructed to building model codes, including property laws and restrictions to help ensure the health, safety and welfare of all stakeholders in the area.</a:t>
            </a:r>
          </a:p>
        </p:txBody>
      </p:sp>
      <p:sp>
        <p:nvSpPr>
          <p:cNvPr id="4" name="Slide Number Placeholder 3"/>
          <p:cNvSpPr>
            <a:spLocks noGrp="1"/>
          </p:cNvSpPr>
          <p:nvPr>
            <p:ph type="sldNum" sz="quarter" idx="5"/>
          </p:nvPr>
        </p:nvSpPr>
        <p:spPr/>
        <p:txBody>
          <a:bodyPr/>
          <a:lstStyle/>
          <a:p>
            <a:fld id="{AD4B7B3C-D26E-B544-A776-A3AE7A302913}" type="slidenum">
              <a:rPr lang="en-US" smtClean="0"/>
              <a:t>11</a:t>
            </a:fld>
            <a:endParaRPr lang="en-US"/>
          </a:p>
        </p:txBody>
      </p:sp>
    </p:spTree>
    <p:extLst>
      <p:ext uri="{BB962C8B-B14F-4D97-AF65-F5344CB8AC3E}">
        <p14:creationId xmlns:p14="http://schemas.microsoft.com/office/powerpoint/2010/main" val="595291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To create a new project, click Create New in the top right – and then click Project. Note, as you build your Forma projects, you will be able to seamlessly move between Site, Building and Board to manage and create your work. The Create New Project window is asking you to define a “hub” which is the cloud-based environment where your Forma projects are grouped together. Select your appropriate hub – that either an individual user, or if in a class your instructor has set up, and  name the project 311 E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Mcdaniel</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Springfield MO, and then click on the create button.</a:t>
            </a:r>
          </a:p>
          <a:p>
            <a:pPr marL="0" marR="0">
              <a:lnSpc>
                <a:spcPct val="115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This should be made clear that either the instructor has created the hub for the class or the student creates their own, as covered in the Teaching Supplements.</a:t>
            </a:r>
          </a:p>
          <a:p>
            <a:pPr marL="0" marR="0" lvl="0" indent="0" algn="l" defTabSz="914400" rtl="0" eaLnBrk="1" fontAlgn="auto" latinLnBrk="0" hangingPunct="1">
              <a:lnSpc>
                <a:spcPct val="115000"/>
              </a:lnSpc>
              <a:spcBef>
                <a:spcPts val="0"/>
              </a:spcBef>
              <a:spcAft>
                <a:spcPts val="800"/>
              </a:spcAft>
              <a:buClrTx/>
              <a:buSzTx/>
              <a:buFontTx/>
              <a:buNone/>
              <a:tabLst/>
              <a:defRPr/>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next screen will allow you to set up a collaborative work space right from the beginning. For now, let’s skip past this by clicking the X in the top right – we can add more collaborators later….Exiting out of the invitation panel will take you to a screen where we can start the process of grabbing site data. Click Site Design…</a:t>
            </a:r>
          </a:p>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14</a:t>
            </a:fld>
            <a:endParaRPr lang="en-US"/>
          </a:p>
        </p:txBody>
      </p:sp>
    </p:spTree>
    <p:extLst>
      <p:ext uri="{BB962C8B-B14F-4D97-AF65-F5344CB8AC3E}">
        <p14:creationId xmlns:p14="http://schemas.microsoft.com/office/powerpoint/2010/main" val="1535806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For this project, enter the address: 311 East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Mcdaniel</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Street, Springfield, MO. This will take you directly to the site location that is used in this course.</a:t>
            </a:r>
          </a:p>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15</a:t>
            </a:fld>
            <a:endParaRPr lang="en-US"/>
          </a:p>
        </p:txBody>
      </p:sp>
    </p:spTree>
    <p:extLst>
      <p:ext uri="{BB962C8B-B14F-4D97-AF65-F5344CB8AC3E}">
        <p14:creationId xmlns:p14="http://schemas.microsoft.com/office/powerpoint/2010/main" val="3829944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Light)">
    <p:bg>
      <p:bgPr>
        <a:solidFill>
          <a:srgbClr val="F5F5F0"/>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989623E-1DFB-0716-8739-B48BB90AC99A}"/>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lgn="l">
              <a:buNone/>
              <a:defRPr b="0" i="0">
                <a:latin typeface="Arial" panose="020B0604020202020204" pitchFamily="34" charset="0"/>
              </a:defRPr>
            </a:lvl1pPr>
          </a:lstStyle>
          <a:p>
            <a:r>
              <a:rPr lang="en-US" dirty="0"/>
              <a:t>Click icon to add picture</a:t>
            </a:r>
          </a:p>
        </p:txBody>
      </p:sp>
      <p:grpSp>
        <p:nvGrpSpPr>
          <p:cNvPr id="3" name="Graphic 2">
            <a:extLst>
              <a:ext uri="{FF2B5EF4-FFF2-40B4-BE49-F238E27FC236}">
                <a16:creationId xmlns:a16="http://schemas.microsoft.com/office/drawing/2014/main" id="{919D0CC2-F256-298B-BD60-E28CC86989E5}"/>
              </a:ext>
            </a:extLst>
          </p:cNvPr>
          <p:cNvGrpSpPr/>
          <p:nvPr userDrawn="1"/>
        </p:nvGrpSpPr>
        <p:grpSpPr>
          <a:xfrm>
            <a:off x="455337" y="482536"/>
            <a:ext cx="1774595" cy="182323"/>
            <a:chOff x="4616450" y="3276600"/>
            <a:chExt cx="2962049" cy="304323"/>
          </a:xfrm>
          <a:solidFill>
            <a:schemeClr val="tx1"/>
          </a:solidFill>
        </p:grpSpPr>
        <p:sp>
          <p:nvSpPr>
            <p:cNvPr id="4" name="Freeform 3">
              <a:extLst>
                <a:ext uri="{FF2B5EF4-FFF2-40B4-BE49-F238E27FC236}">
                  <a16:creationId xmlns:a16="http://schemas.microsoft.com/office/drawing/2014/main" id="{31AB9A2E-B7BE-18B6-0737-C822F0730CE0}"/>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5" name="Freeform 4">
              <a:extLst>
                <a:ext uri="{FF2B5EF4-FFF2-40B4-BE49-F238E27FC236}">
                  <a16:creationId xmlns:a16="http://schemas.microsoft.com/office/drawing/2014/main" id="{CF8E02F0-052B-70BC-C18E-CF14A99DA81F}"/>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5">
              <a:extLst>
                <a:ext uri="{FF2B5EF4-FFF2-40B4-BE49-F238E27FC236}">
                  <a16:creationId xmlns:a16="http://schemas.microsoft.com/office/drawing/2014/main" id="{F71F9F81-109B-5794-406F-45F116683FE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6">
              <a:extLst>
                <a:ext uri="{FF2B5EF4-FFF2-40B4-BE49-F238E27FC236}">
                  <a16:creationId xmlns:a16="http://schemas.microsoft.com/office/drawing/2014/main" id="{C11336BF-447D-D93A-EF4A-068BC75DC5F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7">
              <a:extLst>
                <a:ext uri="{FF2B5EF4-FFF2-40B4-BE49-F238E27FC236}">
                  <a16:creationId xmlns:a16="http://schemas.microsoft.com/office/drawing/2014/main" id="{E539D4A2-8B8D-275A-FC2D-D2686D3CCD8D}"/>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8">
              <a:extLst>
                <a:ext uri="{FF2B5EF4-FFF2-40B4-BE49-F238E27FC236}">
                  <a16:creationId xmlns:a16="http://schemas.microsoft.com/office/drawing/2014/main" id="{89C86569-1DD6-8AC5-49EC-E04475CFD3B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1094D85C-D0C5-495E-45F8-83504070EBE2}"/>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2AB19E9A-68FE-E898-DE13-5431D877FDAB}"/>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71C51456-7063-F1D2-A9AD-96965C906BB2}"/>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5" name="Text Placeholder 35">
            <a:extLst>
              <a:ext uri="{FF2B5EF4-FFF2-40B4-BE49-F238E27FC236}">
                <a16:creationId xmlns:a16="http://schemas.microsoft.com/office/drawing/2014/main" id="{39DC66DE-E6E1-6000-12BA-71DE45D0F92B}"/>
              </a:ext>
            </a:extLst>
          </p:cNvPr>
          <p:cNvSpPr>
            <a:spLocks noGrp="1"/>
          </p:cNvSpPr>
          <p:nvPr>
            <p:ph type="body" sz="quarter" idx="26" hasCustomPrompt="1"/>
          </p:nvPr>
        </p:nvSpPr>
        <p:spPr>
          <a:xfrm>
            <a:off x="448925" y="4424466"/>
            <a:ext cx="7855916" cy="505523"/>
          </a:xfrm>
          <a:prstGeom prst="rect">
            <a:avLst/>
          </a:prstGeom>
        </p:spPr>
        <p:txBody>
          <a:bodyPr lIns="0" tIns="0" rIns="0" bIns="0">
            <a:noAutofit/>
          </a:bodyPr>
          <a:lstStyle>
            <a:lvl1pPr marL="0" indent="0">
              <a:lnSpc>
                <a:spcPct val="90000"/>
              </a:lnSpc>
              <a:spcBef>
                <a:spcPts val="0"/>
              </a:spcBef>
              <a:spcAft>
                <a:spcPts val="0"/>
              </a:spcAft>
              <a:buNone/>
              <a:defRPr sz="1800" b="0" i="0">
                <a:solidFill>
                  <a:schemeClr val="tx1"/>
                </a:solidFill>
                <a:latin typeface="Arial" panose="020B0604020202020204" pitchFamily="34" charset="0"/>
              </a:defRPr>
            </a:lvl1pPr>
          </a:lstStyle>
          <a:p>
            <a:r>
              <a:rPr lang="en-US" dirty="0"/>
              <a:t>Click to add subtitle</a:t>
            </a:r>
          </a:p>
        </p:txBody>
      </p:sp>
      <p:sp>
        <p:nvSpPr>
          <p:cNvPr id="16" name="Text Placeholder 32">
            <a:extLst>
              <a:ext uri="{FF2B5EF4-FFF2-40B4-BE49-F238E27FC236}">
                <a16:creationId xmlns:a16="http://schemas.microsoft.com/office/drawing/2014/main" id="{122937DC-28AF-BEDF-751E-70C07A651A9C}"/>
              </a:ext>
            </a:extLst>
          </p:cNvPr>
          <p:cNvSpPr>
            <a:spLocks noGrp="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chemeClr val="tx1"/>
                </a:solidFill>
                <a:latin typeface="Arial" panose="020B0604020202020204" pitchFamily="34" charset="0"/>
                <a:ea typeface="Artifakt Legend Ofc" panose="020B0504010101010104" pitchFamily="34" charset="0"/>
                <a:cs typeface="Artifakt Legend Ofc" panose="020B0504010101010104" pitchFamily="34" charset="0"/>
              </a:defRPr>
            </a:lvl1pPr>
          </a:lstStyle>
          <a:p>
            <a:r>
              <a:rPr lang="en-US" dirty="0"/>
              <a:t>Click to add</a:t>
            </a:r>
            <a:br>
              <a:rPr lang="en-US" dirty="0"/>
            </a:br>
            <a:r>
              <a:rPr lang="en-US" dirty="0"/>
              <a:t>main title that can extend to 4 lines</a:t>
            </a:r>
          </a:p>
        </p:txBody>
      </p:sp>
      <p:sp>
        <p:nvSpPr>
          <p:cNvPr id="19" name="Text Placeholder 26">
            <a:extLst>
              <a:ext uri="{FF2B5EF4-FFF2-40B4-BE49-F238E27FC236}">
                <a16:creationId xmlns:a16="http://schemas.microsoft.com/office/drawing/2014/main" id="{BCACF6B7-7CFA-5E01-518A-4339A6D0DEC4}"/>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20" name="Text Placeholder 26">
            <a:extLst>
              <a:ext uri="{FF2B5EF4-FFF2-40B4-BE49-F238E27FC236}">
                <a16:creationId xmlns:a16="http://schemas.microsoft.com/office/drawing/2014/main" id="{567DE39A-CDF6-9CD0-D36A-E7DF12FE2A8F}"/>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4" name="Copyright Line 5">
            <a:extLst>
              <a:ext uri="{FF2B5EF4-FFF2-40B4-BE49-F238E27FC236}">
                <a16:creationId xmlns:a16="http://schemas.microsoft.com/office/drawing/2014/main" id="{A1152854-9785-250E-0D0C-A175350DA17C}"/>
              </a:ext>
              <a:ext uri="{C183D7F6-B498-43B3-948B-1728B52AA6E4}">
                <adec:decorative xmlns:adec="http://schemas.microsoft.com/office/drawing/2017/decorative" val="0"/>
              </a:ext>
            </a:extLst>
          </p:cNvPr>
          <p:cNvSpPr txBox="1"/>
          <p:nvPr userDrawn="1"/>
        </p:nvSpPr>
        <p:spPr>
          <a:xfrm>
            <a:off x="442912"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tx2"/>
                </a:solidFill>
                <a:latin typeface="Arial" panose="020B0604020202020204" pitchFamily="34" charset="0"/>
              </a:rPr>
              <a:t>© </a:t>
            </a:r>
            <a:fld id="{07AF06F7-B096-493B-B1B0-C96E279B1CF6}" type="datetimeyyyy">
              <a:rPr lang="en-US" sz="800" b="0" i="0" smtClean="0">
                <a:solidFill>
                  <a:schemeClr val="tx2"/>
                </a:solidFill>
                <a:latin typeface="Arial" panose="020B0604020202020204" pitchFamily="34" charset="0"/>
              </a:rPr>
              <a:t>2026</a:t>
            </a:fld>
            <a:r>
              <a:rPr lang="en-US" sz="800" b="0" i="0" dirty="0">
                <a:solidFill>
                  <a:schemeClr val="tx2"/>
                </a:solidFill>
                <a:latin typeface="Arial" panose="020B0604020202020204" pitchFamily="34" charset="0"/>
              </a:rPr>
              <a:t> Autodesk. All rights reserved.</a:t>
            </a:r>
          </a:p>
        </p:txBody>
      </p:sp>
      <p:sp>
        <p:nvSpPr>
          <p:cNvPr id="21" name="Text Placeholder 35">
            <a:extLst>
              <a:ext uri="{FF2B5EF4-FFF2-40B4-BE49-F238E27FC236}">
                <a16:creationId xmlns:a16="http://schemas.microsoft.com/office/drawing/2014/main" id="{3A6AAD82-E592-983A-DED4-86903DE8FB1F}"/>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5174702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2 (Dark)">
    <p:bg>
      <p:bgPr>
        <a:solidFill>
          <a:schemeClr val="tx1"/>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dirty="0">
              <a:latin typeface="Arial" panose="020B0604020202020204" pitchFamily="34" charset="0"/>
            </a:endParaRPr>
          </a:p>
        </p:txBody>
      </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sp>
        <p:nvSpPr>
          <p:cNvPr id="26" name="Picture Placeholder 25">
            <a:extLst>
              <a:ext uri="{FF2B5EF4-FFF2-40B4-BE49-F238E27FC236}">
                <a16:creationId xmlns:a16="http://schemas.microsoft.com/office/drawing/2014/main" id="{2BB4B1AC-5F00-4AE9-E172-11814F7ED4CD}"/>
              </a:ext>
            </a:extLst>
          </p:cNvPr>
          <p:cNvSpPr>
            <a:spLocks noGrp="1"/>
          </p:cNvSpPr>
          <p:nvPr>
            <p:ph type="pic" sz="quarter" idx="33"/>
          </p:nvPr>
        </p:nvSpPr>
        <p:spPr>
          <a:xfrm>
            <a:off x="6096000" y="-2"/>
            <a:ext cx="6096000" cy="5143499"/>
          </a:xfrm>
          <a:custGeom>
            <a:avLst/>
            <a:gdLst>
              <a:gd name="connsiteX0" fmla="*/ 0 w 6096000"/>
              <a:gd name="connsiteY0" fmla="*/ 0 h 5143499"/>
              <a:gd name="connsiteX1" fmla="*/ 6096000 w 6096000"/>
              <a:gd name="connsiteY1" fmla="*/ 0 h 5143499"/>
              <a:gd name="connsiteX2" fmla="*/ 6096000 w 6096000"/>
              <a:gd name="connsiteY2" fmla="*/ 4972066 h 5143499"/>
              <a:gd name="connsiteX3" fmla="*/ 5924568 w 6096000"/>
              <a:gd name="connsiteY3" fmla="*/ 5143499 h 5143499"/>
              <a:gd name="connsiteX4" fmla="*/ 0 w 6096000"/>
              <a:gd name="connsiteY4" fmla="*/ 5143499 h 5143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43499">
                <a:moveTo>
                  <a:pt x="0" y="0"/>
                </a:moveTo>
                <a:lnTo>
                  <a:pt x="6096000" y="0"/>
                </a:lnTo>
                <a:lnTo>
                  <a:pt x="6096000" y="4972066"/>
                </a:lnTo>
                <a:cubicBezTo>
                  <a:pt x="6096000" y="5066746"/>
                  <a:pt x="6019248" y="5143499"/>
                  <a:pt x="5924568" y="5143499"/>
                </a:cubicBezTo>
                <a:lnTo>
                  <a:pt x="0" y="5143499"/>
                </a:lnTo>
                <a:close/>
              </a:path>
            </a:pathLst>
          </a:custGeom>
          <a:solidFill>
            <a:schemeClr val="tx1"/>
          </a:solidFill>
          <a:ln>
            <a:noFill/>
          </a:ln>
        </p:spPr>
        <p:txBody>
          <a:bodyPr wrap="square" anchor="t">
            <a:noAutofit/>
          </a:bodyPr>
          <a:lstStyle>
            <a:lvl1pPr marL="0" marR="0" indent="0" algn="ctr"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b="0" i="0">
                <a:solidFill>
                  <a:schemeClr val="bg1"/>
                </a:solidFill>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 name="Text Placeholder 35">
            <a:extLst>
              <a:ext uri="{FF2B5EF4-FFF2-40B4-BE49-F238E27FC236}">
                <a16:creationId xmlns:a16="http://schemas.microsoft.com/office/drawing/2014/main" id="{AE79FA85-2D84-76DC-D6FB-A0C61BE7C8A0}"/>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83760186"/>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27405980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417487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Slide 1">
    <p:bg>
      <p:bgPr>
        <a:solidFill>
          <a:schemeClr val="bg2"/>
        </a:solidFill>
        <a:effectLst/>
      </p:bgPr>
    </p:bg>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sp>
        <p:nvSpPr>
          <p:cNvPr id="6" name="Text Placeholder 18">
            <a:extLst>
              <a:ext uri="{FF2B5EF4-FFF2-40B4-BE49-F238E27FC236}">
                <a16:creationId xmlns:a16="http://schemas.microsoft.com/office/drawing/2014/main" id="{F3FBD73E-58CD-BDE5-A600-43A4162957E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9" name="Picture Placeholder 8">
            <a:extLst>
              <a:ext uri="{FF2B5EF4-FFF2-40B4-BE49-F238E27FC236}">
                <a16:creationId xmlns:a16="http://schemas.microsoft.com/office/drawing/2014/main" id="{8BDB0137-4746-EB99-3777-9CE98D32E5AA}"/>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p:spPr>
        <p:txBody>
          <a:bodyPr wrap="square">
            <a:noAutofit/>
          </a:bodyPr>
          <a:lstStyle>
            <a:lvl1pPr marL="0" indent="0">
              <a:buNone/>
              <a:defRPr b="0" i="0">
                <a:latin typeface="Arial" panose="020B0604020202020204" pitchFamily="34" charset="0"/>
              </a:defRPr>
            </a:lvl1pPr>
          </a:lstStyle>
          <a:p>
            <a:r>
              <a:rPr lang="en-US" dirty="0"/>
              <a:t>Click icon to add picture</a:t>
            </a:r>
          </a:p>
        </p:txBody>
      </p:sp>
      <p:sp>
        <p:nvSpPr>
          <p:cNvPr id="2" name="Text Placeholder 35">
            <a:extLst>
              <a:ext uri="{FF2B5EF4-FFF2-40B4-BE49-F238E27FC236}">
                <a16:creationId xmlns:a16="http://schemas.microsoft.com/office/drawing/2014/main" id="{1A13A425-805D-01C2-F84E-99DEEBBE98A2}"/>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33061266"/>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F4DBB327-9E3B-8A7C-6120-314CC5175871}"/>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Arial" panose="020B0604020202020204" pitchFamily="34" charset="0"/>
            </a:endParaRPr>
          </a:p>
        </p:txBody>
      </p:sp>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grpSp>
        <p:nvGrpSpPr>
          <p:cNvPr id="22" name="Graphic 2">
            <a:extLst>
              <a:ext uri="{FF2B5EF4-FFF2-40B4-BE49-F238E27FC236}">
                <a16:creationId xmlns:a16="http://schemas.microsoft.com/office/drawing/2014/main" id="{0C234A4E-15DC-0BA5-087D-F0AC8ADC0E2B}"/>
              </a:ext>
            </a:extLst>
          </p:cNvPr>
          <p:cNvGrpSpPr/>
          <p:nvPr userDrawn="1"/>
        </p:nvGrpSpPr>
        <p:grpSpPr>
          <a:xfrm>
            <a:off x="9711232" y="6203201"/>
            <a:ext cx="2025431" cy="208094"/>
            <a:chOff x="4616450" y="3276600"/>
            <a:chExt cx="2962049" cy="304323"/>
          </a:xfrm>
          <a:solidFill>
            <a:schemeClr val="bg1"/>
          </a:solidFill>
        </p:grpSpPr>
        <p:sp>
          <p:nvSpPr>
            <p:cNvPr id="23" name="Freeform 8">
              <a:extLst>
                <a:ext uri="{FF2B5EF4-FFF2-40B4-BE49-F238E27FC236}">
                  <a16:creationId xmlns:a16="http://schemas.microsoft.com/office/drawing/2014/main" id="{2BB76DFD-CBA2-E462-F161-D7FA5DE9DCB3}"/>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4" name="Freeform 9">
              <a:extLst>
                <a:ext uri="{FF2B5EF4-FFF2-40B4-BE49-F238E27FC236}">
                  <a16:creationId xmlns:a16="http://schemas.microsoft.com/office/drawing/2014/main" id="{4309C642-92EC-7754-338D-1902570C62E6}"/>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5" name="Freeform 10">
              <a:extLst>
                <a:ext uri="{FF2B5EF4-FFF2-40B4-BE49-F238E27FC236}">
                  <a16:creationId xmlns:a16="http://schemas.microsoft.com/office/drawing/2014/main" id="{257B3B88-0249-753D-F431-55A90D7FC7B0}"/>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6" name="Freeform 11">
              <a:extLst>
                <a:ext uri="{FF2B5EF4-FFF2-40B4-BE49-F238E27FC236}">
                  <a16:creationId xmlns:a16="http://schemas.microsoft.com/office/drawing/2014/main" id="{B31B1071-D8B3-74EE-FEF4-B4EE898A393B}"/>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7" name="Freeform 12">
              <a:extLst>
                <a:ext uri="{FF2B5EF4-FFF2-40B4-BE49-F238E27FC236}">
                  <a16:creationId xmlns:a16="http://schemas.microsoft.com/office/drawing/2014/main" id="{6B5654DB-9B0F-4118-D0F7-892E89541C9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8" name="Freeform 13">
              <a:extLst>
                <a:ext uri="{FF2B5EF4-FFF2-40B4-BE49-F238E27FC236}">
                  <a16:creationId xmlns:a16="http://schemas.microsoft.com/office/drawing/2014/main" id="{3F3201BD-5709-3F2F-343E-CCCD9C86465E}"/>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9" name="Freeform 14">
              <a:extLst>
                <a:ext uri="{FF2B5EF4-FFF2-40B4-BE49-F238E27FC236}">
                  <a16:creationId xmlns:a16="http://schemas.microsoft.com/office/drawing/2014/main" id="{91AD9CE0-6080-B49C-D2BD-435DCBF58317}"/>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30" name="Freeform 15">
              <a:extLst>
                <a:ext uri="{FF2B5EF4-FFF2-40B4-BE49-F238E27FC236}">
                  <a16:creationId xmlns:a16="http://schemas.microsoft.com/office/drawing/2014/main" id="{39FEB2CC-892C-2219-496E-03DB21F8FC6A}"/>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31" name="Freeform 16">
              <a:extLst>
                <a:ext uri="{FF2B5EF4-FFF2-40B4-BE49-F238E27FC236}">
                  <a16:creationId xmlns:a16="http://schemas.microsoft.com/office/drawing/2014/main" id="{C473F347-A8DF-0554-0A04-4638B2AD38AB}"/>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grpSp>
      <p:sp>
        <p:nvSpPr>
          <p:cNvPr id="6" name="Text Placeholder 18">
            <a:extLst>
              <a:ext uri="{FF2B5EF4-FFF2-40B4-BE49-F238E27FC236}">
                <a16:creationId xmlns:a16="http://schemas.microsoft.com/office/drawing/2014/main" id="{438575C2-DFFC-8551-C39F-234D3FCC114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14515548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rgbClr val="F5F5F0"/>
          </a:solidFill>
          <a:ln>
            <a:noFill/>
          </a:ln>
        </p:spPr>
        <p:txBody>
          <a:bodyPr wrap="square" anchor="ctr">
            <a:noAutofit/>
          </a:bodyPr>
          <a:lstStyle>
            <a:lvl1pPr marL="0" indent="0" algn="l">
              <a:spcBef>
                <a:spcPts val="0"/>
              </a:spcBef>
              <a:spcAft>
                <a:spcPts val="0"/>
              </a:spcAft>
              <a:buNone/>
              <a:defRPr b="0" i="0">
                <a:latin typeface="Arial" panose="020B0604020202020204" pitchFamily="34" charset="0"/>
              </a:defRPr>
            </a:lvl1pPr>
          </a:lstStyle>
          <a:p>
            <a:r>
              <a:rPr lang="en-US" dirty="0"/>
              <a:t>Click icon to add picture</a:t>
            </a:r>
          </a:p>
        </p:txBody>
      </p:sp>
      <p:sp>
        <p:nvSpPr>
          <p:cNvPr id="2" name="Text Placeholder 35">
            <a:extLst>
              <a:ext uri="{FF2B5EF4-FFF2-40B4-BE49-F238E27FC236}">
                <a16:creationId xmlns:a16="http://schemas.microsoft.com/office/drawing/2014/main" id="{3C2AE403-4CC2-B459-A102-558E1FB6D2F9}"/>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380036773"/>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11353800" cy="1196782"/>
          </a:xfrm>
        </p:spPr>
        <p:txBody>
          <a:bodyPr/>
          <a:lstStyle>
            <a:lvl1pPr>
              <a:defRPr b="1" i="0"/>
            </a:lvl1pPr>
          </a:lstStyle>
          <a:p>
            <a:pPr lvl="0"/>
            <a:r>
              <a:rPr lang="en-US" dirty="0"/>
              <a:t>Click to add title</a:t>
            </a:r>
          </a:p>
        </p:txBody>
      </p:sp>
      <p:sp>
        <p:nvSpPr>
          <p:cNvPr id="2" name="Text Placeholder 18">
            <a:extLst>
              <a:ext uri="{FF2B5EF4-FFF2-40B4-BE49-F238E27FC236}">
                <a16:creationId xmlns:a16="http://schemas.microsoft.com/office/drawing/2014/main" id="{F0DD21C9-91A2-6780-DF24-C66FEACE6755}"/>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4" name="Slide Number Placeholder 14">
            <a:extLst>
              <a:ext uri="{FF2B5EF4-FFF2-40B4-BE49-F238E27FC236}">
                <a16:creationId xmlns:a16="http://schemas.microsoft.com/office/drawing/2014/main" id="{7E036BEF-E4EE-BCFB-A099-3A211A015C5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164599638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7C6D38E3-E636-482A-983B-C81968E0B746}"/>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11" name="Title 10">
            <a:extLst>
              <a:ext uri="{FF2B5EF4-FFF2-40B4-BE49-F238E27FC236}">
                <a16:creationId xmlns:a16="http://schemas.microsoft.com/office/drawing/2014/main" id="{BAA30A87-AA74-7C80-B068-25FFDA595524}"/>
              </a:ext>
            </a:extLst>
          </p:cNvPr>
          <p:cNvSpPr>
            <a:spLocks noGrp="1"/>
          </p:cNvSpPr>
          <p:nvPr>
            <p:ph type="title" hasCustomPrompt="1"/>
          </p:nvPr>
        </p:nvSpPr>
        <p:spPr>
          <a:xfrm>
            <a:off x="419100" y="423668"/>
            <a:ext cx="11353800" cy="498598"/>
          </a:xfrm>
        </p:spPr>
        <p:txBody>
          <a:bodyPr>
            <a:noAutofit/>
          </a:bodyPr>
          <a:lstStyle>
            <a:lvl1pPr>
              <a:defRPr b="1" i="0"/>
            </a:lvl1pPr>
          </a:lstStyle>
          <a:p>
            <a:pPr lvl="0"/>
            <a:r>
              <a:rPr lang="en-US" dirty="0"/>
              <a:t>Click to add title</a:t>
            </a:r>
          </a:p>
        </p:txBody>
      </p:sp>
      <p:sp>
        <p:nvSpPr>
          <p:cNvPr id="4" name="Slide Number Placeholder 14">
            <a:extLst>
              <a:ext uri="{FF2B5EF4-FFF2-40B4-BE49-F238E27FC236}">
                <a16:creationId xmlns:a16="http://schemas.microsoft.com/office/drawing/2014/main" id="{9A6F3FEA-6BED-0B9C-BB82-CB29C35F85D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5" name="Text Placeholder 18">
            <a:extLst>
              <a:ext uri="{FF2B5EF4-FFF2-40B4-BE49-F238E27FC236}">
                <a16:creationId xmlns:a16="http://schemas.microsoft.com/office/drawing/2014/main" id="{9DE683BA-63F3-87EC-DCCC-7DC483F0015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2486833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lvl1pPr>
              <a:defRPr b="1" i="0"/>
            </a:lvl1pPr>
          </a:lstStyle>
          <a:p>
            <a:r>
              <a:rPr lang="en-US" dirty="0"/>
              <a:t>Click to add title</a:t>
            </a:r>
          </a:p>
        </p:txBody>
      </p:sp>
      <p:sp>
        <p:nvSpPr>
          <p:cNvPr id="6" name="Slide Number Placeholder 14">
            <a:extLst>
              <a:ext uri="{FF2B5EF4-FFF2-40B4-BE49-F238E27FC236}">
                <a16:creationId xmlns:a16="http://schemas.microsoft.com/office/drawing/2014/main" id="{681545A2-8312-9D0F-D45F-7B0597E4C06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7" name="Text Placeholder 18">
            <a:extLst>
              <a:ext uri="{FF2B5EF4-FFF2-40B4-BE49-F238E27FC236}">
                <a16:creationId xmlns:a16="http://schemas.microsoft.com/office/drawing/2014/main" id="{233B5657-6165-CBCA-BB0F-A5EB97A95EB9}"/>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7065226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A9A11B8C-5745-7A55-0C7E-E6EABC1B2A78}"/>
              </a:ext>
            </a:extLst>
          </p:cNvPr>
          <p:cNvSpPr>
            <a:spLocks noGrp="1"/>
          </p:cNvSpPr>
          <p:nvPr>
            <p:ph type="title" hasCustomPrompt="1"/>
          </p:nvPr>
        </p:nvSpPr>
        <p:spPr/>
        <p:txBody>
          <a:bodyPr/>
          <a:lstStyle>
            <a:lvl1pPr>
              <a:defRPr b="1" i="0"/>
            </a:lvl1pPr>
          </a:lstStyle>
          <a:p>
            <a:r>
              <a:rPr lang="en-US" dirty="0"/>
              <a:t>Click to add title</a:t>
            </a:r>
          </a:p>
        </p:txBody>
      </p:sp>
      <p:sp>
        <p:nvSpPr>
          <p:cNvPr id="2" name="Text Placeholder 18">
            <a:extLst>
              <a:ext uri="{FF2B5EF4-FFF2-40B4-BE49-F238E27FC236}">
                <a16:creationId xmlns:a16="http://schemas.microsoft.com/office/drawing/2014/main" id="{38571DE7-430B-54C2-21DF-9BE616C03F8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99C5A11F-ACCA-887B-FDC1-CFDC6D5CD67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6332573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Dark)">
    <p:bg>
      <p:bgPr>
        <a:solidFill>
          <a:schemeClr val="tx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70FD6E0-63EA-6153-22AD-0D1F57A8ED95}"/>
              </a:ext>
            </a:extLst>
          </p:cNvPr>
          <p:cNvSpPr>
            <a:spLocks noGrp="1" noChangeAspect="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buNone/>
              <a:defRPr b="0" i="0">
                <a:solidFill>
                  <a:schemeClr val="bg1"/>
                </a:solidFill>
                <a:latin typeface="Arial" panose="020B0604020202020204" pitchFamily="34" charset="0"/>
              </a:defRPr>
            </a:lvl1pPr>
          </a:lstStyle>
          <a:p>
            <a:r>
              <a:rPr lang="en-US" dirty="0"/>
              <a:t>Click icon to add picture</a:t>
            </a:r>
          </a:p>
        </p:txBody>
      </p:sp>
      <p:grpSp>
        <p:nvGrpSpPr>
          <p:cNvPr id="3" name="Graphic 2">
            <a:extLst>
              <a:ext uri="{FF2B5EF4-FFF2-40B4-BE49-F238E27FC236}">
                <a16:creationId xmlns:a16="http://schemas.microsoft.com/office/drawing/2014/main" id="{91ADA0EB-DA37-9B3A-EE33-53B9C7F3F12C}"/>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4" name="Freeform 3">
              <a:extLst>
                <a:ext uri="{FF2B5EF4-FFF2-40B4-BE49-F238E27FC236}">
                  <a16:creationId xmlns:a16="http://schemas.microsoft.com/office/drawing/2014/main" id="{6FE8D7F1-C23E-030B-7516-AD4B6636C838}"/>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5" name="Freeform 4">
              <a:extLst>
                <a:ext uri="{FF2B5EF4-FFF2-40B4-BE49-F238E27FC236}">
                  <a16:creationId xmlns:a16="http://schemas.microsoft.com/office/drawing/2014/main" id="{2665AE7E-AA61-D3B4-08B8-7AE26DA666B0}"/>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5">
              <a:extLst>
                <a:ext uri="{FF2B5EF4-FFF2-40B4-BE49-F238E27FC236}">
                  <a16:creationId xmlns:a16="http://schemas.microsoft.com/office/drawing/2014/main" id="{6FE0B6D7-BC80-8BC5-96E1-BD73A1EDE96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6">
              <a:extLst>
                <a:ext uri="{FF2B5EF4-FFF2-40B4-BE49-F238E27FC236}">
                  <a16:creationId xmlns:a16="http://schemas.microsoft.com/office/drawing/2014/main" id="{D4294A23-2312-07E9-F135-B9A222672BF3}"/>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7">
              <a:extLst>
                <a:ext uri="{FF2B5EF4-FFF2-40B4-BE49-F238E27FC236}">
                  <a16:creationId xmlns:a16="http://schemas.microsoft.com/office/drawing/2014/main" id="{2379CC0D-8447-DBA0-AB3C-BF6C4DE1BB3F}"/>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8">
              <a:extLst>
                <a:ext uri="{FF2B5EF4-FFF2-40B4-BE49-F238E27FC236}">
                  <a16:creationId xmlns:a16="http://schemas.microsoft.com/office/drawing/2014/main" id="{1013CAB3-E8A1-5DEC-770D-E895B22E7D3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139174C5-DB10-2066-BB4C-99F82D0D2BA4}"/>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DB5851F8-EDF6-646A-072B-D87F6D28EBF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14C48030-B8AA-0A5B-C70A-0845F7C1461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4" name="Text Placeholder 26">
            <a:extLst>
              <a:ext uri="{FF2B5EF4-FFF2-40B4-BE49-F238E27FC236}">
                <a16:creationId xmlns:a16="http://schemas.microsoft.com/office/drawing/2014/main" id="{2B270B46-8FD5-8CE6-9C8B-5B88BA175606}"/>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16" name="Text Placeholder 35">
            <a:extLst>
              <a:ext uri="{FF2B5EF4-FFF2-40B4-BE49-F238E27FC236}">
                <a16:creationId xmlns:a16="http://schemas.microsoft.com/office/drawing/2014/main" id="{EA4816AE-F847-AF62-03A1-A8112612B5C9}"/>
              </a:ext>
            </a:extLst>
          </p:cNvPr>
          <p:cNvSpPr>
            <a:spLocks noGrp="1" noChangeAspect="1"/>
          </p:cNvSpPr>
          <p:nvPr>
            <p:ph type="body" sz="quarter" idx="26" hasCustomPrompt="1"/>
          </p:nvPr>
        </p:nvSpPr>
        <p:spPr>
          <a:xfrm>
            <a:off x="448925" y="4424466"/>
            <a:ext cx="7855916" cy="505523"/>
          </a:xfrm>
          <a:prstGeom prst="rect">
            <a:avLst/>
          </a:prstGeom>
        </p:spPr>
        <p:txBody>
          <a:bodyPr lIns="0" tIns="0" rIns="0" bIns="0">
            <a:noAutofit/>
          </a:bodyPr>
          <a:lstStyle>
            <a:lvl1pPr marL="0" marR="0" indent="0" algn="l" defTabSz="914354" rtl="0" eaLnBrk="1" fontAlgn="auto" latinLnBrk="0" hangingPunct="1">
              <a:lnSpc>
                <a:spcPct val="90000"/>
              </a:lnSpc>
              <a:spcBef>
                <a:spcPts val="0"/>
              </a:spcBef>
              <a:spcAft>
                <a:spcPts val="0"/>
              </a:spcAft>
              <a:buClr>
                <a:schemeClr val="tx1"/>
              </a:buClr>
              <a:buSzPct val="100000"/>
              <a:buFont typeface="Wingdings 2" panose="05020102010507070707" pitchFamily="18" charset="2"/>
              <a:buNone/>
              <a:tabLst/>
              <a:defRPr sz="1800" b="0" i="0">
                <a:solidFill>
                  <a:srgbClr val="F5F5F0"/>
                </a:solidFill>
                <a:latin typeface="Arial" panose="020B0604020202020204" pitchFamily="34" charset="0"/>
              </a:defRPr>
            </a:lvl1pPr>
          </a:lstStyle>
          <a:p>
            <a:r>
              <a:rPr lang="en-US" dirty="0"/>
              <a:t>Click to add subtitle</a:t>
            </a:r>
          </a:p>
        </p:txBody>
      </p:sp>
      <p:sp>
        <p:nvSpPr>
          <p:cNvPr id="17" name="Text Placeholder 32">
            <a:extLst>
              <a:ext uri="{FF2B5EF4-FFF2-40B4-BE49-F238E27FC236}">
                <a16:creationId xmlns:a16="http://schemas.microsoft.com/office/drawing/2014/main" id="{9A3AE64C-9F62-8ABC-0C1F-9F9C214637F6}"/>
              </a:ext>
            </a:extLst>
          </p:cNvPr>
          <p:cNvSpPr>
            <a:spLocks noGrp="1" noChangeAspect="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rgbClr val="F5F5F0"/>
                </a:solidFill>
                <a:latin typeface="Arial" panose="020B0604020202020204" pitchFamily="34" charset="0"/>
                <a:ea typeface="Artifakt Legend" panose="020B0503050000020004" pitchFamily="34" charset="77"/>
              </a:defRPr>
            </a:lvl1pPr>
          </a:lstStyle>
          <a:p>
            <a:r>
              <a:rPr lang="en-US" dirty="0"/>
              <a:t>Click to add</a:t>
            </a:r>
            <a:br>
              <a:rPr lang="en-US" dirty="0"/>
            </a:br>
            <a:r>
              <a:rPr lang="en-US" dirty="0"/>
              <a:t>main title that can extend to 4 lines</a:t>
            </a:r>
          </a:p>
        </p:txBody>
      </p:sp>
      <p:sp>
        <p:nvSpPr>
          <p:cNvPr id="15" name="Text Placeholder 26">
            <a:extLst>
              <a:ext uri="{FF2B5EF4-FFF2-40B4-BE49-F238E27FC236}">
                <a16:creationId xmlns:a16="http://schemas.microsoft.com/office/drawing/2014/main" id="{E2C2A5DA-940B-C3AD-6B42-8DE9ABF1A7FA}"/>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indent="0">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8" name="Copyright Line 5">
            <a:extLst>
              <a:ext uri="{FF2B5EF4-FFF2-40B4-BE49-F238E27FC236}">
                <a16:creationId xmlns:a16="http://schemas.microsoft.com/office/drawing/2014/main" id="{DEFBE20A-502C-8C5B-07E9-2D54C5CFC95E}"/>
              </a:ext>
              <a:ext uri="{C183D7F6-B498-43B3-948B-1728B52AA6E4}">
                <adec:decorative xmlns:adec="http://schemas.microsoft.com/office/drawing/2017/decorative" val="0"/>
              </a:ext>
            </a:extLst>
          </p:cNvPr>
          <p:cNvSpPr txBox="1"/>
          <p:nvPr userDrawn="1"/>
        </p:nvSpPr>
        <p:spPr>
          <a:xfrm>
            <a:off x="448925"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accent6"/>
                </a:solidFill>
                <a:latin typeface="Arial" panose="020B0604020202020204" pitchFamily="34" charset="0"/>
              </a:rPr>
              <a:t>© </a:t>
            </a:r>
            <a:fld id="{07AF06F7-B096-493B-B1B0-C96E279B1CF6}"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a:t>
            </a:r>
          </a:p>
        </p:txBody>
      </p:sp>
      <p:sp>
        <p:nvSpPr>
          <p:cNvPr id="19" name="Text Placeholder 35">
            <a:extLst>
              <a:ext uri="{FF2B5EF4-FFF2-40B4-BE49-F238E27FC236}">
                <a16:creationId xmlns:a16="http://schemas.microsoft.com/office/drawing/2014/main" id="{3048E48F-05F8-C185-E60D-7BF77DC16B21}"/>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00414719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14079935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76832559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9F70A8E-8BFE-5D65-E9BB-2F8360BA74DA}"/>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19100"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2"/>
                </a:solidFill>
                <a:latin typeface="Arial" panose="020B0604020202020204" pitchFamily="34" charset="0"/>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dirty="0"/>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19100" y="5344441"/>
            <a:ext cx="11329987" cy="1056360"/>
          </a:xfrm>
          <a:prstGeom prst="rect">
            <a:avLst/>
          </a:prstGeom>
        </p:spPr>
        <p:txBody>
          <a:bodyPr lIns="0" tIns="0" rIns="0" bIns="0" numCol="1" anchor="b">
            <a:noAutofit/>
          </a:bodyPr>
          <a:lstStyle>
            <a:lvl1pPr marL="0" indent="0">
              <a:spcBef>
                <a:spcPts val="0"/>
              </a:spcBef>
              <a:spcAft>
                <a:spcPts val="0"/>
              </a:spcAft>
              <a:buSzPct val="80000"/>
              <a:buFont typeface="Arial" panose="020B0604020202020204" pitchFamily="34" charset="0"/>
              <a:buNone/>
              <a:tabLst/>
              <a:defRPr sz="3600" b="1" i="0">
                <a:latin typeface="Arial" panose="020B0604020202020204" pitchFamily="34" charset="0"/>
              </a:defRPr>
            </a:lvl1pPr>
          </a:lstStyle>
          <a:p>
            <a:pPr lvl="0"/>
            <a:r>
              <a:rPr lang="en-US" dirty="0"/>
              <a:t>Click to add title</a:t>
            </a:r>
          </a:p>
        </p:txBody>
      </p:sp>
    </p:spTree>
    <p:extLst>
      <p:ext uri="{BB962C8B-B14F-4D97-AF65-F5344CB8AC3E}">
        <p14:creationId xmlns:p14="http://schemas.microsoft.com/office/powerpoint/2010/main" val="226791590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Picture Placeholder 1">
            <a:extLst>
              <a:ext uri="{FF2B5EF4-FFF2-40B4-BE49-F238E27FC236}">
                <a16:creationId xmlns:a16="http://schemas.microsoft.com/office/drawing/2014/main" id="{AB07379A-0083-2D8A-A4A5-057832D1FC26}"/>
              </a:ext>
            </a:extLst>
          </p:cNvPr>
          <p:cNvSpPr>
            <a:spLocks noGrp="1"/>
          </p:cNvSpPr>
          <p:nvPr>
            <p:ph type="pic" sz="quarter" idx="52"/>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3" name="Text Placeholder 18">
            <a:extLst>
              <a:ext uri="{FF2B5EF4-FFF2-40B4-BE49-F238E27FC236}">
                <a16:creationId xmlns:a16="http://schemas.microsoft.com/office/drawing/2014/main" id="{741F4929-EF9F-28DC-41DD-34BCDBBB808D}"/>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Text Placeholder 35">
            <a:extLst>
              <a:ext uri="{FF2B5EF4-FFF2-40B4-BE49-F238E27FC236}">
                <a16:creationId xmlns:a16="http://schemas.microsoft.com/office/drawing/2014/main" id="{729C014B-7CE9-452F-96B2-7FAB615B8C34}"/>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92543567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a:extLst>
              <a:ext uri="{FF2B5EF4-FFF2-40B4-BE49-F238E27FC236}">
                <a16:creationId xmlns:a16="http://schemas.microsoft.com/office/drawing/2014/main" id="{5D800556-6CEC-424F-464B-4423B895140D}"/>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3" name="Text Placeholder 18">
            <a:extLst>
              <a:ext uri="{FF2B5EF4-FFF2-40B4-BE49-F238E27FC236}">
                <a16:creationId xmlns:a16="http://schemas.microsoft.com/office/drawing/2014/main" id="{1B283CA5-3916-A78B-185A-AEE4BBF2614C}"/>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4" name="Text Placeholder 35">
            <a:extLst>
              <a:ext uri="{FF2B5EF4-FFF2-40B4-BE49-F238E27FC236}">
                <a16:creationId xmlns:a16="http://schemas.microsoft.com/office/drawing/2014/main" id="{76757596-1ED2-6D02-3058-13E9BA2BAB8B}"/>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889964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Sided Content + Imag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2" y="1059"/>
            <a:ext cx="3094037"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dirty="0">
              <a:latin typeface="Arial" panose="020B0604020202020204" pitchFamily="34" charset="0"/>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ial" panose="020B0604020202020204" pitchFamily="34" charset="0"/>
              </a:defRPr>
            </a:lvl1pPr>
          </a:lstStyle>
          <a:p>
            <a:endParaRPr lang="en-US" dirty="0"/>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b="1" i="0"/>
            </a:lvl1pPr>
          </a:lstStyle>
          <a:p>
            <a:r>
              <a:rPr lang="en-US" dirty="0"/>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29968" cy="866515"/>
          </a:xfrm>
          <a:prstGeom prst="rect">
            <a:avLst/>
          </a:prstGeom>
        </p:spPr>
        <p:txBody>
          <a:bodyPr anchor="ctr"/>
          <a:lstStyle>
            <a:lvl1pPr marL="0" indent="0">
              <a:spcBef>
                <a:spcPts val="0"/>
              </a:spcBef>
              <a:spcAft>
                <a:spcPts val="0"/>
              </a:spcAft>
              <a:buNone/>
              <a:defRPr sz="7200" b="1" i="0">
                <a:solidFill>
                  <a:schemeClr val="tx1"/>
                </a:solidFill>
                <a:latin typeface="Arial" panose="020B0604020202020204" pitchFamily="34" charset="0"/>
              </a:defRPr>
            </a:lvl1pPr>
          </a:lstStyle>
          <a:p>
            <a:pPr lvl="0"/>
            <a:r>
              <a:rPr lang="en-US" dirty="0"/>
              <a:t>00%</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spcBef>
                <a:spcPts val="0"/>
              </a:spcBef>
              <a:spcAft>
                <a:spcPts val="0"/>
              </a:spcAft>
              <a:buClr>
                <a:schemeClr val="tx1"/>
              </a:buClr>
              <a:buNone/>
              <a:defRPr sz="1200" b="0" i="0">
                <a:solidFill>
                  <a:schemeClr val="tx1"/>
                </a:solidFill>
                <a:latin typeface="Arial" panose="020B0604020202020204" pitchFamily="34" charset="0"/>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dirty="0"/>
              <a:t>Click to add body copy</a:t>
            </a:r>
          </a:p>
        </p:txBody>
      </p:sp>
      <p:sp>
        <p:nvSpPr>
          <p:cNvPr id="7" name="Text Placeholder 10">
            <a:extLst>
              <a:ext uri="{FF2B5EF4-FFF2-40B4-BE49-F238E27FC236}">
                <a16:creationId xmlns:a16="http://schemas.microsoft.com/office/drawing/2014/main" id="{13131A73-87DD-B027-2198-A8965D3595B7}"/>
              </a:ext>
            </a:extLst>
          </p:cNvPr>
          <p:cNvSpPr>
            <a:spLocks noGrp="1"/>
          </p:cNvSpPr>
          <p:nvPr>
            <p:ph type="body" sz="quarter" idx="54" hasCustomPrompt="1"/>
          </p:nvPr>
        </p:nvSpPr>
        <p:spPr>
          <a:xfrm>
            <a:off x="419100" y="3164114"/>
            <a:ext cx="5271725" cy="2735036"/>
          </a:xfrm>
          <a:prstGeom prst="rect">
            <a:avLst/>
          </a:prstGeom>
        </p:spPr>
        <p:txBody>
          <a:bodyPr/>
          <a:lstStyle>
            <a:lvl1pPr marL="0" indent="0">
              <a:spcBef>
                <a:spcPts val="0"/>
              </a:spcBef>
              <a:spcAft>
                <a:spcPts val="1200"/>
              </a:spcAft>
              <a:buNone/>
              <a:defRPr sz="1200" b="0" i="0">
                <a:latin typeface="Arial" panose="020B0604020202020204" pitchFamily="34" charset="0"/>
              </a:defRPr>
            </a:lvl1pPr>
          </a:lstStyle>
          <a:p>
            <a:pPr lvl="0"/>
            <a:r>
              <a:rPr lang="en-US" dirty="0"/>
              <a:t>Click to add body copy</a:t>
            </a:r>
          </a:p>
        </p:txBody>
      </p:sp>
      <p:sp>
        <p:nvSpPr>
          <p:cNvPr id="11" name="Picture Placeholder 10">
            <a:extLst>
              <a:ext uri="{FF2B5EF4-FFF2-40B4-BE49-F238E27FC236}">
                <a16:creationId xmlns:a16="http://schemas.microsoft.com/office/drawing/2014/main" id="{A9A523DB-6FAC-3096-0062-0E1D6967ADC3}"/>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noFill/>
        </p:spPr>
        <p:txBody>
          <a:bodyPr wrap="square">
            <a:noAutofit/>
          </a:bodyPr>
          <a:lstStyle>
            <a:lvl1pPr>
              <a:defRPr b="0" i="0">
                <a:latin typeface="Arial" panose="020B0604020202020204" pitchFamily="34" charset="0"/>
              </a:defRPr>
            </a:lvl1pPr>
          </a:lstStyle>
          <a:p>
            <a:endParaRPr lang="en-US" dirty="0"/>
          </a:p>
        </p:txBody>
      </p:sp>
      <p:sp>
        <p:nvSpPr>
          <p:cNvPr id="5" name="Text Placeholder 10">
            <a:extLst>
              <a:ext uri="{FF2B5EF4-FFF2-40B4-BE49-F238E27FC236}">
                <a16:creationId xmlns:a16="http://schemas.microsoft.com/office/drawing/2014/main" id="{77DC3BB8-86D0-A27F-608B-AE26DD85342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a:solidFill>
                  <a:schemeClr val="tx1"/>
                </a:solidFill>
                <a:latin typeface="Arial" panose="020B0604020202020204" pitchFamily="34" charset="0"/>
              </a:defRPr>
            </a:lvl1pPr>
          </a:lstStyle>
          <a:p>
            <a:pPr lvl="0"/>
            <a:r>
              <a:rPr lang="en-US" dirty="0"/>
              <a:t>Click to add header</a:t>
            </a:r>
          </a:p>
        </p:txBody>
      </p:sp>
      <p:sp>
        <p:nvSpPr>
          <p:cNvPr id="13" name="Text Placeholder 18">
            <a:extLst>
              <a:ext uri="{FF2B5EF4-FFF2-40B4-BE49-F238E27FC236}">
                <a16:creationId xmlns:a16="http://schemas.microsoft.com/office/drawing/2014/main" id="{D450FC74-8944-63BA-63E3-A2C37851A71A}"/>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2" name="Text Placeholder 35">
            <a:extLst>
              <a:ext uri="{FF2B5EF4-FFF2-40B4-BE49-F238E27FC236}">
                <a16:creationId xmlns:a16="http://schemas.microsoft.com/office/drawing/2014/main" id="{75FDEC52-EFA0-3C6C-3F06-9201401B30DE}"/>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9" name="Text Placeholder 35">
            <a:extLst>
              <a:ext uri="{FF2B5EF4-FFF2-40B4-BE49-F238E27FC236}">
                <a16:creationId xmlns:a16="http://schemas.microsoft.com/office/drawing/2014/main" id="{1C53E2FC-F074-A722-D442-3E07F29524B7}"/>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81165871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sp>
        <p:nvSpPr>
          <p:cNvPr id="3" name="Slide Number Placeholder 2">
            <a:extLst>
              <a:ext uri="{FF2B5EF4-FFF2-40B4-BE49-F238E27FC236}">
                <a16:creationId xmlns:a16="http://schemas.microsoft.com/office/drawing/2014/main" id="{E649FCFF-01FC-F032-C4C1-3098139C8504}"/>
              </a:ext>
            </a:extLst>
          </p:cNvPr>
          <p:cNvSpPr>
            <a:spLocks noGrp="1"/>
          </p:cNvSpPr>
          <p:nvPr>
            <p:ph type="sldNum" sz="quarter" idx="10"/>
          </p:nvPr>
        </p:nvSpPr>
        <p:spPr/>
        <p:txBody>
          <a:bodyPr/>
          <a:lstStyle>
            <a:lvl1pPr>
              <a:defRPr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15" name="Content Placeholder 21">
            <a:extLst>
              <a:ext uri="{FF2B5EF4-FFF2-40B4-BE49-F238E27FC236}">
                <a16:creationId xmlns:a16="http://schemas.microsoft.com/office/drawing/2014/main" id="{7CAE49BC-9412-C25E-97CC-F040B4D278CE}"/>
              </a:ext>
            </a:extLst>
          </p:cNvPr>
          <p:cNvSpPr>
            <a:spLocks noGrp="1"/>
          </p:cNvSpPr>
          <p:nvPr>
            <p:ph sz="quarter" idx="51" hasCustomPrompt="1"/>
          </p:nvPr>
        </p:nvSpPr>
        <p:spPr>
          <a:xfrm>
            <a:off x="419100" y="2031964"/>
            <a:ext cx="5340512" cy="3867186"/>
          </a:xfrm>
        </p:spPr>
        <p:txBody>
          <a:bodyPr/>
          <a:lstStyle>
            <a:lvl1pPr>
              <a:defRPr b="0" i="0">
                <a:solidFill>
                  <a:schemeClr val="tx1"/>
                </a:solidFill>
                <a:latin typeface="Arial" panose="020B0604020202020204" pitchFamily="34" charset="0"/>
              </a:defRPr>
            </a:lvl1pPr>
            <a:lvl2pPr>
              <a:buClr>
                <a:schemeClr val="tx1"/>
              </a:buClr>
              <a:defRPr b="0" i="0">
                <a:solidFill>
                  <a:schemeClr val="tx1"/>
                </a:solidFill>
                <a:latin typeface="Arial" panose="020B0604020202020204" pitchFamily="34" charset="0"/>
              </a:defRPr>
            </a:lvl2pPr>
            <a:lvl3pPr>
              <a:buClr>
                <a:schemeClr val="tx1"/>
              </a:buClr>
              <a:defRPr b="0" i="0">
                <a:solidFill>
                  <a:schemeClr val="tx1"/>
                </a:solidFill>
                <a:latin typeface="Arial" panose="020B0604020202020204" pitchFamily="34" charset="0"/>
              </a:defRPr>
            </a:lvl3pPr>
            <a:lvl4pPr>
              <a:buClr>
                <a:schemeClr val="tx1"/>
              </a:buClr>
              <a:defRPr b="0" i="0">
                <a:solidFill>
                  <a:schemeClr val="tx1"/>
                </a:solidFill>
                <a:latin typeface="Arial" panose="020B0604020202020204" pitchFamily="34" charset="0"/>
              </a:defRPr>
            </a:lvl4pPr>
            <a:lvl5pPr>
              <a:buClr>
                <a:schemeClr val="tx1"/>
              </a:buClr>
              <a:defRPr b="0" i="0">
                <a:solidFill>
                  <a:schemeClr val="tx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1">
            <a:extLst>
              <a:ext uri="{FF2B5EF4-FFF2-40B4-BE49-F238E27FC236}">
                <a16:creationId xmlns:a16="http://schemas.microsoft.com/office/drawing/2014/main" id="{442A4E50-0827-2491-73BE-123A24961C33}"/>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ial" panose="020B0604020202020204" pitchFamily="34" charset="0"/>
              </a:defRPr>
            </a:lvl1pPr>
            <a:lvl2pPr>
              <a:buClr>
                <a:schemeClr val="bg1"/>
              </a:buClr>
              <a:defRPr b="0" i="0">
                <a:solidFill>
                  <a:schemeClr val="bg1"/>
                </a:solidFill>
                <a:latin typeface="Arial" panose="020B0604020202020204" pitchFamily="34" charset="0"/>
              </a:defRPr>
            </a:lvl2pPr>
            <a:lvl3pPr>
              <a:buClr>
                <a:schemeClr val="bg1"/>
              </a:buClr>
              <a:defRPr b="0" i="0">
                <a:solidFill>
                  <a:schemeClr val="bg1"/>
                </a:solidFill>
                <a:latin typeface="Arial" panose="020B0604020202020204" pitchFamily="34" charset="0"/>
              </a:defRPr>
            </a:lvl3pPr>
            <a:lvl4pPr>
              <a:buClr>
                <a:schemeClr val="bg1"/>
              </a:buClr>
              <a:defRPr b="0" i="0">
                <a:solidFill>
                  <a:schemeClr val="bg1"/>
                </a:solidFill>
                <a:latin typeface="Arial" panose="020B0604020202020204" pitchFamily="34" charset="0"/>
              </a:defRPr>
            </a:lvl4pPr>
            <a:lvl5pPr>
              <a:buClr>
                <a:schemeClr val="bg1"/>
              </a:buClr>
              <a:defRPr b="0" i="0">
                <a:solidFill>
                  <a:schemeClr val="bg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b="1" i="0"/>
            </a:lvl1pPr>
          </a:lstStyle>
          <a:p>
            <a:r>
              <a:rPr lang="en-US" dirty="0"/>
              <a:t>Click to add title</a:t>
            </a:r>
          </a:p>
        </p:txBody>
      </p:sp>
      <p:sp>
        <p:nvSpPr>
          <p:cNvPr id="7" name="Text Placeholder 6">
            <a:extLst>
              <a:ext uri="{FF2B5EF4-FFF2-40B4-BE49-F238E27FC236}">
                <a16:creationId xmlns:a16="http://schemas.microsoft.com/office/drawing/2014/main" id="{6C2DE034-EC96-563A-9D26-060FAE9CD2B0}"/>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i="0">
                <a:solidFill>
                  <a:schemeClr val="bg1"/>
                </a:solidFill>
                <a:latin typeface="Arial" panose="020B0604020202020204" pitchFamily="34" charset="0"/>
              </a:defRPr>
            </a:lvl1pPr>
          </a:lstStyle>
          <a:p>
            <a:pPr lvl="0"/>
            <a:r>
              <a:rPr lang="en-US" dirty="0"/>
              <a:t>Click to add title</a:t>
            </a:r>
          </a:p>
        </p:txBody>
      </p:sp>
      <p:sp>
        <p:nvSpPr>
          <p:cNvPr id="8" name="Text Placeholder 18">
            <a:extLst>
              <a:ext uri="{FF2B5EF4-FFF2-40B4-BE49-F238E27FC236}">
                <a16:creationId xmlns:a16="http://schemas.microsoft.com/office/drawing/2014/main" id="{D3452C1B-BCC3-8962-1914-B49ABEA69D4D}"/>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454559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ig Quote">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9ACBE8B7-59B4-E6E0-ED5D-89E20091C1D1}"/>
              </a:ext>
            </a:extLst>
          </p:cNvPr>
          <p:cNvSpPr/>
          <p:nvPr userDrawn="1"/>
        </p:nvSpPr>
        <p:spPr>
          <a:xfrm>
            <a:off x="419100" y="419100"/>
            <a:ext cx="11364913" cy="5997575"/>
          </a:xfrm>
          <a:custGeom>
            <a:avLst/>
            <a:gdLst/>
            <a:ahLst/>
            <a:cxnLst/>
            <a:rect l="l" t="t" r="r" b="b"/>
            <a:pathLst>
              <a:path w="9772650" h="5314950">
                <a:moveTo>
                  <a:pt x="9772650" y="0"/>
                </a:moveTo>
                <a:lnTo>
                  <a:pt x="0" y="0"/>
                </a:lnTo>
                <a:lnTo>
                  <a:pt x="0" y="5314950"/>
                </a:lnTo>
                <a:lnTo>
                  <a:pt x="9772650" y="5314950"/>
                </a:lnTo>
                <a:lnTo>
                  <a:pt x="9772650" y="0"/>
                </a:lnTo>
                <a:close/>
              </a:path>
            </a:pathLst>
          </a:custGeom>
          <a:solidFill>
            <a:srgbClr val="F5F5F0"/>
          </a:solidFill>
        </p:spPr>
        <p:txBody>
          <a:bodyPr wrap="square" lIns="0" tIns="0" rIns="0" bIns="0" rtlCol="0"/>
          <a:lstStyle>
            <a:defPPr>
              <a:defRPr kern="0"/>
            </a:defPPr>
          </a:lstStyle>
          <a:p>
            <a:endParaRPr b="0" i="0" dirty="0">
              <a:latin typeface="Arial" panose="020B0604020202020204" pitchFamily="34" charset="0"/>
            </a:endParaRPr>
          </a:p>
        </p:txBody>
      </p:sp>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8" name="Title 7">
            <a:extLst>
              <a:ext uri="{FF2B5EF4-FFF2-40B4-BE49-F238E27FC236}">
                <a16:creationId xmlns:a16="http://schemas.microsoft.com/office/drawing/2014/main" id="{A25CF914-38EB-0CBF-B547-73D2242D79C3}"/>
              </a:ext>
            </a:extLst>
          </p:cNvPr>
          <p:cNvSpPr>
            <a:spLocks noGrp="1"/>
          </p:cNvSpPr>
          <p:nvPr>
            <p:ph type="title" hasCustomPrompt="1"/>
          </p:nvPr>
        </p:nvSpPr>
        <p:spPr>
          <a:xfrm>
            <a:off x="2463508" y="2511425"/>
            <a:ext cx="7165975" cy="1835150"/>
          </a:xfrm>
        </p:spPr>
        <p:txBody>
          <a:bodyPr/>
          <a:lstStyle>
            <a:lvl1pPr>
              <a:lnSpc>
                <a:spcPct val="90000"/>
              </a:lnSpc>
              <a:defRPr sz="4000" b="1" i="0"/>
            </a:lvl1pPr>
          </a:lstStyle>
          <a:p>
            <a:r>
              <a:rPr lang="en-US" dirty="0"/>
              <a:t>Click to add quote</a:t>
            </a:r>
          </a:p>
        </p:txBody>
      </p:sp>
      <p:sp>
        <p:nvSpPr>
          <p:cNvPr id="7" name="Text Placeholder 18">
            <a:extLst>
              <a:ext uri="{FF2B5EF4-FFF2-40B4-BE49-F238E27FC236}">
                <a16:creationId xmlns:a16="http://schemas.microsoft.com/office/drawing/2014/main" id="{EF6A8FB6-47FB-9F51-804A-9686B96B8F16}"/>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9" name="Slide Number Placeholder 14">
            <a:extLst>
              <a:ext uri="{FF2B5EF4-FFF2-40B4-BE49-F238E27FC236}">
                <a16:creationId xmlns:a16="http://schemas.microsoft.com/office/drawing/2014/main" id="{84D5E117-4226-93E4-A034-F81E693F388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50055142"/>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 Full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C7A033-478F-11A7-4111-DF2AD89B3520}"/>
              </a:ext>
            </a:extLst>
          </p:cNvPr>
          <p:cNvSpPr/>
          <p:nvPr userDrawn="1"/>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1" b="0" i="0" dirty="0">
              <a:latin typeface="Arial" panose="020B0604020202020204" pitchFamily="34" charset="0"/>
            </a:endParaRPr>
          </a:p>
        </p:txBody>
      </p:sp>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p:spPr>
        <p:txBody>
          <a:bodyPr wrap="square">
            <a:noAutofit/>
          </a:bodyPr>
          <a:lstStyle>
            <a:lvl1pPr>
              <a:defRPr b="0" i="0">
                <a:latin typeface="Arial" panose="020B0604020202020204" pitchFamily="34" charset="0"/>
              </a:defRPr>
            </a:lvl1pPr>
          </a:lstStyle>
          <a:p>
            <a:endParaRPr lang="en-US" dirty="0"/>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10" name="Title 9">
            <a:extLst>
              <a:ext uri="{FF2B5EF4-FFF2-40B4-BE49-F238E27FC236}">
                <a16:creationId xmlns:a16="http://schemas.microsoft.com/office/drawing/2014/main" id="{225AAA35-3063-4132-B1F5-D8D22785743B}"/>
              </a:ext>
            </a:extLst>
          </p:cNvPr>
          <p:cNvSpPr>
            <a:spLocks noGrp="1"/>
          </p:cNvSpPr>
          <p:nvPr>
            <p:ph type="title" hasCustomPrompt="1"/>
          </p:nvPr>
        </p:nvSpPr>
        <p:spPr>
          <a:xfrm>
            <a:off x="3668423" y="2423886"/>
            <a:ext cx="5088391" cy="1948612"/>
          </a:xfrm>
        </p:spPr>
        <p:txBody>
          <a:bodyPr/>
          <a:lstStyle>
            <a:lvl1pPr>
              <a:lnSpc>
                <a:spcPct val="90000"/>
              </a:lnSpc>
              <a:defRPr sz="3200" b="1" i="0"/>
            </a:lvl1pPr>
          </a:lstStyle>
          <a:p>
            <a:r>
              <a:rPr lang="en-US" dirty="0"/>
              <a:t>Click to add quote</a:t>
            </a:r>
          </a:p>
        </p:txBody>
      </p:sp>
      <p:sp>
        <p:nvSpPr>
          <p:cNvPr id="5" name="Text Placeholder 35">
            <a:extLst>
              <a:ext uri="{FF2B5EF4-FFF2-40B4-BE49-F238E27FC236}">
                <a16:creationId xmlns:a16="http://schemas.microsoft.com/office/drawing/2014/main" id="{59ADF421-303C-C7CE-2F3B-A5E5EE10100D}"/>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40945522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ial" panose="020B0604020202020204" pitchFamily="34" charset="0"/>
              </a:defRPr>
            </a:lvl1pPr>
          </a:lstStyle>
          <a:p>
            <a:r>
              <a:rPr lang="en-US" dirty="0"/>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latin typeface="Arial" panose="020B0604020202020204" pitchFamily="34" charset="0"/>
              </a:defRPr>
            </a:lvl1pPr>
            <a:lvl2pPr>
              <a:defRPr sz="1200"/>
            </a:lvl2pPr>
            <a:lvl3pPr>
              <a:defRPr sz="1200"/>
            </a:lvl3pPr>
            <a:lvl4pPr>
              <a:defRPr sz="1200"/>
            </a:lvl4pPr>
            <a:lvl5pPr>
              <a:defRPr sz="1200"/>
            </a:lvl5pPr>
          </a:lstStyle>
          <a:p>
            <a:r>
              <a:rPr lang="en-US" dirty="0"/>
              <a:t>Add name here, title here​, company here</a:t>
            </a:r>
          </a:p>
        </p:txBody>
      </p:sp>
      <p:sp>
        <p:nvSpPr>
          <p:cNvPr id="4" name="Title 3">
            <a:extLst>
              <a:ext uri="{FF2B5EF4-FFF2-40B4-BE49-F238E27FC236}">
                <a16:creationId xmlns:a16="http://schemas.microsoft.com/office/drawing/2014/main" id="{8D3E23A0-6B28-02FD-232E-0C3FE0E1FE54}"/>
              </a:ext>
            </a:extLst>
          </p:cNvPr>
          <p:cNvSpPr>
            <a:spLocks noGrp="1"/>
          </p:cNvSpPr>
          <p:nvPr>
            <p:ph type="title" hasCustomPrompt="1"/>
          </p:nvPr>
        </p:nvSpPr>
        <p:spPr>
          <a:xfrm>
            <a:off x="4394873" y="2431137"/>
            <a:ext cx="6526899" cy="1835150"/>
          </a:xfrm>
        </p:spPr>
        <p:txBody>
          <a:bodyPr/>
          <a:lstStyle>
            <a:lvl1pPr>
              <a:defRPr b="1" i="0"/>
            </a:lvl1pPr>
          </a:lstStyle>
          <a:p>
            <a:r>
              <a:rPr lang="en-US" dirty="0"/>
              <a:t>Click to add quote</a:t>
            </a:r>
          </a:p>
        </p:txBody>
      </p:sp>
      <p:sp>
        <p:nvSpPr>
          <p:cNvPr id="6" name="Text Placeholder 18">
            <a:extLst>
              <a:ext uri="{FF2B5EF4-FFF2-40B4-BE49-F238E27FC236}">
                <a16:creationId xmlns:a16="http://schemas.microsoft.com/office/drawing/2014/main" id="{19A99092-F117-BFA4-8134-4527F907A86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7" name="Slide Number Placeholder 14">
            <a:extLst>
              <a:ext uri="{FF2B5EF4-FFF2-40B4-BE49-F238E27FC236}">
                <a16:creationId xmlns:a16="http://schemas.microsoft.com/office/drawing/2014/main" id="{85F50EFF-5AB0-C758-111F-1D6A4BC9A4C3}"/>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2" name="Text Placeholder 35">
            <a:extLst>
              <a:ext uri="{FF2B5EF4-FFF2-40B4-BE49-F238E27FC236}">
                <a16:creationId xmlns:a16="http://schemas.microsoft.com/office/drawing/2014/main" id="{4ACBAB72-7349-A042-FABC-5A153EAFFDDE}"/>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0045925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lvl1pPr>
          </a:lstStyle>
          <a:p>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tx2"/>
                </a:solidFill>
                <a:latin typeface="Arial" panose="020B0604020202020204" pitchFamily="34" charset="0"/>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3531496170"/>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4" name="TextBox 3">
            <a:extLst>
              <a:ext uri="{FF2B5EF4-FFF2-40B4-BE49-F238E27FC236}">
                <a16:creationId xmlns:a16="http://schemas.microsoft.com/office/drawing/2014/main" id="{BD7E3108-C5D5-ABAC-CCB5-6A1502ECF649}"/>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br>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36D875A6-73D7-4939-93F6-CB1CA25CE6EE}" type="datetimeyyyy">
              <a:rPr lang="en-US" sz="900" b="0" i="0" kern="1200" smtClean="0">
                <a:solidFill>
                  <a:schemeClr val="bg1">
                    <a:lumMod val="65000"/>
                  </a:schemeClr>
                </a:solidFill>
                <a:latin typeface="Arial" panose="020B0604020202020204" pitchFamily="34" charset="0"/>
                <a:ea typeface="Artifakt Element" panose="020B0503050000020004" pitchFamily="34" charset="77"/>
                <a:cs typeface="+mn-cs"/>
              </a:rPr>
              <a:t>2026</a:t>
            </a:fld>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46953358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a:lvl1pPr>
          </a:lstStyle>
          <a:p>
            <a:r>
              <a:rPr lang="en-US"/>
              <a:t>Click to add</a:t>
            </a:r>
            <a:br>
              <a:rPr lang="en-US"/>
            </a:br>
            <a:r>
              <a:rPr lang="en-US"/>
              <a:t>main title that can extend</a:t>
            </a:r>
            <a:br>
              <a:rPr lang="en-US"/>
            </a:br>
            <a:r>
              <a:rPr lang="en-US"/>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a:solidFill>
                  <a:schemeClr val="tx2"/>
                </a:solidFill>
                <a:latin typeface="Artifakt Element" panose="020B0503050000020004" pitchFamily="34" charset="77"/>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Tree>
    <p:extLst>
      <p:ext uri="{BB962C8B-B14F-4D97-AF65-F5344CB8AC3E}">
        <p14:creationId xmlns:p14="http://schemas.microsoft.com/office/powerpoint/2010/main" val="23121299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122134B-46BE-5FCC-861E-A595BC8CF69B}"/>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a:solidFill>
            <a:schemeClr val="tx1"/>
          </a:solidFill>
        </p:spPr>
        <p:txBody>
          <a:bodyPr wrap="square">
            <a:noAutofit/>
          </a:bodyPr>
          <a:lstStyle>
            <a:lvl1pPr marL="0" indent="0">
              <a:buNone/>
              <a:defRPr b="0" i="0">
                <a:latin typeface="Arial" panose="020B0604020202020204" pitchFamily="34" charset="0"/>
              </a:defRPr>
            </a:lvl1pPr>
          </a:lstStyle>
          <a:p>
            <a:r>
              <a:rPr lang="en-US" dirty="0"/>
              <a:t>Click icon to add picture</a:t>
            </a:r>
          </a:p>
        </p:txBody>
      </p:sp>
      <p:sp>
        <p:nvSpPr>
          <p:cNvPr id="4" name="Text Placeholder 18">
            <a:extLst>
              <a:ext uri="{FF2B5EF4-FFF2-40B4-BE49-F238E27FC236}">
                <a16:creationId xmlns:a16="http://schemas.microsoft.com/office/drawing/2014/main" id="{46B73E3B-4C00-7DC6-0C3F-EFD12A825CC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Title 5">
            <a:extLst>
              <a:ext uri="{FF2B5EF4-FFF2-40B4-BE49-F238E27FC236}">
                <a16:creationId xmlns:a16="http://schemas.microsoft.com/office/drawing/2014/main" id="{677EA106-7537-A203-89DB-3E989894BF6E}"/>
              </a:ext>
            </a:extLst>
          </p:cNvPr>
          <p:cNvSpPr>
            <a:spLocks noGrp="1"/>
          </p:cNvSpPr>
          <p:nvPr>
            <p:ph type="title" hasCustomPrompt="1"/>
          </p:nvPr>
        </p:nvSpPr>
        <p:spPr>
          <a:xfrm>
            <a:off x="419100" y="423668"/>
            <a:ext cx="4884211" cy="963247"/>
          </a:xfrm>
        </p:spPr>
        <p:txBody>
          <a:bodyPr/>
          <a:lstStyle>
            <a:lvl1pPr>
              <a:defRPr b="1" i="0"/>
            </a:lvl1pPr>
          </a:lstStyle>
          <a:p>
            <a:pPr lvl="0"/>
            <a:r>
              <a:rPr lang="en-US" dirty="0"/>
              <a:t>Click to add title</a:t>
            </a:r>
          </a:p>
        </p:txBody>
      </p:sp>
      <p:sp>
        <p:nvSpPr>
          <p:cNvPr id="2" name="Text Placeholder 35">
            <a:extLst>
              <a:ext uri="{FF2B5EF4-FFF2-40B4-BE49-F238E27FC236}">
                <a16:creationId xmlns:a16="http://schemas.microsoft.com/office/drawing/2014/main" id="{EF68BE50-E3EC-BE53-AE31-27617838F1D5}"/>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3510841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7312DA04-E0C1-2381-C68C-1ECA079CAB32}"/>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grpSp>
        <p:nvGrpSpPr>
          <p:cNvPr id="8" name="Graphic 2">
            <a:extLst>
              <a:ext uri="{FF2B5EF4-FFF2-40B4-BE49-F238E27FC236}">
                <a16:creationId xmlns:a16="http://schemas.microsoft.com/office/drawing/2014/main" id="{D0709E80-AAE5-317C-3D96-A386750D6FE9}"/>
              </a:ext>
            </a:extLst>
          </p:cNvPr>
          <p:cNvGrpSpPr/>
          <p:nvPr userDrawn="1"/>
        </p:nvGrpSpPr>
        <p:grpSpPr>
          <a:xfrm>
            <a:off x="9711232" y="6203201"/>
            <a:ext cx="2025431" cy="208094"/>
            <a:chOff x="4616450" y="3276600"/>
            <a:chExt cx="2962049" cy="304323"/>
          </a:xfrm>
          <a:solidFill>
            <a:schemeClr val="tx1"/>
          </a:solidFill>
        </p:grpSpPr>
        <p:sp>
          <p:nvSpPr>
            <p:cNvPr id="9" name="Freeform 8">
              <a:extLst>
                <a:ext uri="{FF2B5EF4-FFF2-40B4-BE49-F238E27FC236}">
                  <a16:creationId xmlns:a16="http://schemas.microsoft.com/office/drawing/2014/main" id="{DF9801A6-8503-C7BD-3A83-F9C2D136E54B}"/>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932CDE72-AA6A-CCD5-2BB9-99428EB7695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D54C3C04-DEEE-D29D-ABF0-5B124798FBC4}"/>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3AFE1EBA-EC30-7CAC-6513-0224937269EA}"/>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7AFED292-D773-B049-2BB6-91F37C498C44}"/>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3937ACC-4CCA-4223-E8EC-90C1528F86DD}"/>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70ED016E-E9E4-183F-B065-2CCFEECCB0A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0F75BCA2-F9D4-5CE0-1DC2-AC2117281F65}"/>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C0A6EB6B-88E5-0815-8D40-BDA9B2DCFAFD}"/>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4" name="Text Placeholder 18">
            <a:extLst>
              <a:ext uri="{FF2B5EF4-FFF2-40B4-BE49-F238E27FC236}">
                <a16:creationId xmlns:a16="http://schemas.microsoft.com/office/drawing/2014/main" id="{73F2B294-6717-735B-E510-99CAE24EB4C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Title 5">
            <a:extLst>
              <a:ext uri="{FF2B5EF4-FFF2-40B4-BE49-F238E27FC236}">
                <a16:creationId xmlns:a16="http://schemas.microsoft.com/office/drawing/2014/main" id="{119AF9AA-113E-6011-BEAD-527B79BE80CE}"/>
              </a:ext>
            </a:extLst>
          </p:cNvPr>
          <p:cNvSpPr>
            <a:spLocks noGrp="1"/>
          </p:cNvSpPr>
          <p:nvPr>
            <p:ph type="title" hasCustomPrompt="1"/>
          </p:nvPr>
        </p:nvSpPr>
        <p:spPr>
          <a:xfrm>
            <a:off x="419100" y="423668"/>
            <a:ext cx="4884211" cy="963247"/>
          </a:xfrm>
        </p:spPr>
        <p:txBody>
          <a:bodyPr/>
          <a:lstStyle>
            <a:lvl1pPr>
              <a:defRPr b="1" i="0"/>
            </a:lvl1pPr>
          </a:lstStyle>
          <a:p>
            <a:pPr lvl="0"/>
            <a:r>
              <a:rPr lang="en-US" dirty="0"/>
              <a:t>Click to add title</a:t>
            </a:r>
          </a:p>
        </p:txBody>
      </p:sp>
    </p:spTree>
    <p:extLst>
      <p:ext uri="{BB962C8B-B14F-4D97-AF65-F5344CB8AC3E}">
        <p14:creationId xmlns:p14="http://schemas.microsoft.com/office/powerpoint/2010/main" val="330861918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chemeClr val="tx1"/>
          </a:solidFill>
          <a:ln>
            <a:noFill/>
          </a:ln>
        </p:spPr>
        <p:txBody>
          <a:bodyPr wrap="square" anchor="ctr">
            <a:noAutofit/>
          </a:bodyPr>
          <a:lstStyle>
            <a:lvl1pPr marL="0" indent="0" algn="l">
              <a:spcBef>
                <a:spcPts val="0"/>
              </a:spcBef>
              <a:spcAft>
                <a:spcPts val="0"/>
              </a:spcAft>
              <a:buNone/>
              <a:defRPr b="0" i="0">
                <a:latin typeface="Arial" panose="020B0604020202020204" pitchFamily="34" charset="0"/>
              </a:defRPr>
            </a:lvl1pPr>
          </a:lstStyle>
          <a:p>
            <a:r>
              <a:rPr lang="en-US" dirty="0"/>
              <a:t>Click icon to add picture</a:t>
            </a:r>
          </a:p>
        </p:txBody>
      </p:sp>
      <p:sp>
        <p:nvSpPr>
          <p:cNvPr id="2" name="Title 5">
            <a:extLst>
              <a:ext uri="{FF2B5EF4-FFF2-40B4-BE49-F238E27FC236}">
                <a16:creationId xmlns:a16="http://schemas.microsoft.com/office/drawing/2014/main" id="{D3984E12-53BA-4634-E7BC-0A694D8F4ACB}"/>
              </a:ext>
            </a:extLst>
          </p:cNvPr>
          <p:cNvSpPr>
            <a:spLocks noGrp="1"/>
          </p:cNvSpPr>
          <p:nvPr>
            <p:ph type="title" hasCustomPrompt="1"/>
          </p:nvPr>
        </p:nvSpPr>
        <p:spPr>
          <a:xfrm>
            <a:off x="419100" y="423668"/>
            <a:ext cx="4884211" cy="963247"/>
          </a:xfrm>
        </p:spPr>
        <p:txBody>
          <a:bodyPr/>
          <a:lstStyle>
            <a:lvl1pPr>
              <a:defRPr b="1" i="0"/>
            </a:lvl1pPr>
          </a:lstStyle>
          <a:p>
            <a:pPr lvl="0"/>
            <a:r>
              <a:rPr lang="en-US" dirty="0"/>
              <a:t>Click to add title</a:t>
            </a:r>
          </a:p>
        </p:txBody>
      </p:sp>
      <p:sp>
        <p:nvSpPr>
          <p:cNvPr id="3" name="Text Placeholder 35">
            <a:extLst>
              <a:ext uri="{FF2B5EF4-FFF2-40B4-BE49-F238E27FC236}">
                <a16:creationId xmlns:a16="http://schemas.microsoft.com/office/drawing/2014/main" id="{E250963B-DE41-BD9D-C2EF-D98C7B038BA7}"/>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95300156"/>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93362D-11E0-4A96-63E8-37BEF8A19BC6}"/>
              </a:ext>
            </a:extLst>
          </p:cNvPr>
          <p:cNvSpPr>
            <a:spLocks noGrp="1"/>
          </p:cNvSpPr>
          <p:nvPr>
            <p:ph type="title" hasCustomPrompt="1"/>
          </p:nvPr>
        </p:nvSpPr>
        <p:spPr>
          <a:xfrm>
            <a:off x="419100" y="423668"/>
            <a:ext cx="11353800" cy="1214632"/>
          </a:xfrm>
        </p:spPr>
        <p:txBody>
          <a:bodyPr/>
          <a:lstStyle>
            <a:lvl1pPr>
              <a:defRPr b="1" i="0"/>
            </a:lvl1pPr>
          </a:lstStyle>
          <a:p>
            <a:pPr lvl="0"/>
            <a:r>
              <a:rPr lang="en-US" dirty="0"/>
              <a:t>Click to add title</a:t>
            </a:r>
          </a:p>
        </p:txBody>
      </p:sp>
      <p:sp>
        <p:nvSpPr>
          <p:cNvPr id="2" name="Slide Number Placeholder 14">
            <a:extLst>
              <a:ext uri="{FF2B5EF4-FFF2-40B4-BE49-F238E27FC236}">
                <a16:creationId xmlns:a16="http://schemas.microsoft.com/office/drawing/2014/main" id="{63F16A77-9433-CF42-8BEA-EECEE4040C2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9CB95906-098C-04BD-84AC-30DE8BC15F0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134095372"/>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EF854A2A-9B0D-F8A0-5B13-41FDD41155C0}"/>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11" name="Title 10">
            <a:extLst>
              <a:ext uri="{FF2B5EF4-FFF2-40B4-BE49-F238E27FC236}">
                <a16:creationId xmlns:a16="http://schemas.microsoft.com/office/drawing/2014/main" id="{82B8DC42-C93D-3A56-2017-316EF6F73D2B}"/>
              </a:ext>
            </a:extLst>
          </p:cNvPr>
          <p:cNvSpPr>
            <a:spLocks noGrp="1"/>
          </p:cNvSpPr>
          <p:nvPr>
            <p:ph type="title" hasCustomPrompt="1"/>
          </p:nvPr>
        </p:nvSpPr>
        <p:spPr>
          <a:xfrm>
            <a:off x="419100" y="423668"/>
            <a:ext cx="11353800" cy="498598"/>
          </a:xfrm>
        </p:spPr>
        <p:txBody>
          <a:bodyPr>
            <a:noAutofit/>
          </a:bodyPr>
          <a:lstStyle>
            <a:lvl1pPr>
              <a:defRPr b="1" i="0"/>
            </a:lvl1pPr>
          </a:lstStyle>
          <a:p>
            <a:pPr lvl="0"/>
            <a:r>
              <a:rPr lang="en-US" dirty="0"/>
              <a:t>Click to add title</a:t>
            </a:r>
          </a:p>
        </p:txBody>
      </p:sp>
      <p:sp>
        <p:nvSpPr>
          <p:cNvPr id="2" name="Slide Number Placeholder 14">
            <a:extLst>
              <a:ext uri="{FF2B5EF4-FFF2-40B4-BE49-F238E27FC236}">
                <a16:creationId xmlns:a16="http://schemas.microsoft.com/office/drawing/2014/main" id="{41A940D8-8188-82BC-2D79-4EC9AC67C25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C5696391-D214-5B96-D7FF-B19546727CAE}"/>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06994341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lvl1pPr>
              <a:defRPr b="1" i="0"/>
            </a:lvl1pPr>
          </a:lstStyle>
          <a:p>
            <a:pPr lvl="0"/>
            <a:r>
              <a:rPr lang="en-US" dirty="0"/>
              <a:t>Click to add title</a:t>
            </a:r>
          </a:p>
        </p:txBody>
      </p:sp>
      <p:sp>
        <p:nvSpPr>
          <p:cNvPr id="5" name="Slide Number Placeholder 14">
            <a:extLst>
              <a:ext uri="{FF2B5EF4-FFF2-40B4-BE49-F238E27FC236}">
                <a16:creationId xmlns:a16="http://schemas.microsoft.com/office/drawing/2014/main" id="{8D529E58-C5E3-62F8-6D70-1E9F9F513D2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5E42C527-D2E7-EB83-8592-6DA9BFE5639B}"/>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323552562"/>
      </p:ext>
    </p:extLst>
  </p:cSld>
  <p:clrMapOvr>
    <a:masterClrMapping/>
  </p:clrMapOvr>
  <p:extLst>
    <p:ext uri="{DCECCB84-F9BA-43D5-87BE-67443E8EF086}">
      <p15:sldGuideLst xmlns:p15="http://schemas.microsoft.com/office/powerpoint/2012/main">
        <p15:guide id="1" orient="horz" pos="2160" userDrawn="1">
          <p15:clr>
            <a:srgbClr val="A4A3A4"/>
          </p15:clr>
        </p15:guide>
        <p15:guide id="2" orient="horz" pos="1208"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1989491C-0A20-4E1A-0E35-BE305E728334}"/>
              </a:ext>
            </a:extLst>
          </p:cNvPr>
          <p:cNvSpPr>
            <a:spLocks noGrp="1"/>
          </p:cNvSpPr>
          <p:nvPr>
            <p:ph type="title" hasCustomPrompt="1"/>
          </p:nvPr>
        </p:nvSpPr>
        <p:spPr>
          <a:xfrm>
            <a:off x="419100" y="423668"/>
            <a:ext cx="11353800" cy="963247"/>
          </a:xfrm>
        </p:spPr>
        <p:txBody>
          <a:bodyPr/>
          <a:lstStyle>
            <a:lvl1pPr>
              <a:defRPr b="1" i="0"/>
            </a:lvl1pPr>
          </a:lstStyle>
          <a:p>
            <a:pPr lvl="0"/>
            <a:r>
              <a:rPr lang="en-US" dirty="0"/>
              <a:t>Click to add title</a:t>
            </a:r>
          </a:p>
        </p:txBody>
      </p:sp>
      <p:sp>
        <p:nvSpPr>
          <p:cNvPr id="4" name="Slide Number Placeholder 14">
            <a:extLst>
              <a:ext uri="{FF2B5EF4-FFF2-40B4-BE49-F238E27FC236}">
                <a16:creationId xmlns:a16="http://schemas.microsoft.com/office/drawing/2014/main" id="{EEC8D8BA-19B5-FCFE-0831-267A9598FD4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BA908F2F-AA7D-5FBC-A538-AE6B11B7A847}"/>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78312873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solidFill>
                  <a:schemeClr val="bg1"/>
                </a:solidFill>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C6DACECE-AF8D-0A32-3BE3-8C3D089B47B1}"/>
              </a:ext>
            </a:extLst>
          </p:cNvPr>
          <p:cNvSpPr>
            <a:spLocks noGrp="1"/>
          </p:cNvSpPr>
          <p:nvPr>
            <p:ph type="title" hasCustomPrompt="1"/>
          </p:nvPr>
        </p:nvSpPr>
        <p:spPr>
          <a:xfrm>
            <a:off x="419100" y="423668"/>
            <a:ext cx="11353800" cy="498598"/>
          </a:xfrm>
        </p:spPr>
        <p:txBody>
          <a:bodyPr>
            <a:noAutofit/>
          </a:bodyPr>
          <a:lstStyle>
            <a:lvl1pPr>
              <a:defRPr b="1" i="0"/>
            </a:lvl1pPr>
          </a:lstStyle>
          <a:p>
            <a:pPr lvl="0"/>
            <a:r>
              <a:rPr lang="en-US" dirty="0"/>
              <a:t>Click to add title</a:t>
            </a:r>
          </a:p>
        </p:txBody>
      </p:sp>
      <p:sp>
        <p:nvSpPr>
          <p:cNvPr id="5" name="Slide Number Placeholder 14">
            <a:extLst>
              <a:ext uri="{FF2B5EF4-FFF2-40B4-BE49-F238E27FC236}">
                <a16:creationId xmlns:a16="http://schemas.microsoft.com/office/drawing/2014/main" id="{5B6D1760-259D-444F-8CCE-61EDB265E02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0491F73E-11BB-457C-698D-650316B8B89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216162577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Dark)">
    <p:bg>
      <p:bgPr>
        <a:solidFill>
          <a:schemeClr val="tx1"/>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solidFill>
                  <a:schemeClr val="bg1"/>
                </a:solidFill>
              </a:defRPr>
            </a:lvl1pPr>
          </a:lstStyle>
          <a:p>
            <a:pPr lvl="0"/>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bg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solidFill>
                  <a:schemeClr val="bg1"/>
                </a:solidFill>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1D554323-053A-41EA-551D-D7AC41CC1385}"/>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811131C8-79C3-F494-64BE-683B175C9589}"/>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accent6"/>
                </a:solidFill>
                <a:latin typeface="Arial" panose="020B0604020202020204" pitchFamily="34" charset="0"/>
              </a:rPr>
              <a:t>© </a:t>
            </a:r>
            <a:fld id="{0DBEA3F7-58FD-4F83-8E60-9B5066D26E86}"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a:t>
            </a:r>
          </a:p>
        </p:txBody>
      </p:sp>
      <p:sp>
        <p:nvSpPr>
          <p:cNvPr id="5" name="Text Placeholder 35">
            <a:extLst>
              <a:ext uri="{FF2B5EF4-FFF2-40B4-BE49-F238E27FC236}">
                <a16:creationId xmlns:a16="http://schemas.microsoft.com/office/drawing/2014/main" id="{C3C3A517-7868-A106-B77F-C25AC9685678}"/>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4" name="Text Placeholder 26">
            <a:extLst>
              <a:ext uri="{FF2B5EF4-FFF2-40B4-BE49-F238E27FC236}">
                <a16:creationId xmlns:a16="http://schemas.microsoft.com/office/drawing/2014/main" id="{C38CCE6E-F780-0C8D-DB78-57122349A51F}"/>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1709506688"/>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ubtitle, 2-Colul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11">
            <a:extLst>
              <a:ext uri="{FF2B5EF4-FFF2-40B4-BE49-F238E27FC236}">
                <a16:creationId xmlns:a16="http://schemas.microsoft.com/office/drawing/2014/main" id="{8758852A-7980-3258-8AFC-068D4A55C2AD}"/>
              </a:ext>
            </a:extLst>
          </p:cNvPr>
          <p:cNvSpPr>
            <a:spLocks noGrp="1"/>
          </p:cNvSpPr>
          <p:nvPr>
            <p:ph type="title" hasCustomPrompt="1"/>
          </p:nvPr>
        </p:nvSpPr>
        <p:spPr>
          <a:xfrm>
            <a:off x="419100" y="423668"/>
            <a:ext cx="11353800" cy="498598"/>
          </a:xfrm>
        </p:spPr>
        <p:txBody>
          <a:bodyPr>
            <a:noAutofit/>
          </a:bodyPr>
          <a:lstStyle>
            <a:lvl1pPr marL="0" indent="0">
              <a:buFont typeface="Arial" panose="020B0604020202020204" pitchFamily="34" charset="0"/>
              <a:buNone/>
              <a:defRPr b="1" i="0"/>
            </a:lvl1pPr>
          </a:lstStyle>
          <a:p>
            <a:pPr lvl="0"/>
            <a:r>
              <a:rPr lang="en-US" dirty="0"/>
              <a:t>Click to add title</a:t>
            </a:r>
          </a:p>
        </p:txBody>
      </p:sp>
      <p:sp>
        <p:nvSpPr>
          <p:cNvPr id="3" name="Slide Number Placeholder 14">
            <a:extLst>
              <a:ext uri="{FF2B5EF4-FFF2-40B4-BE49-F238E27FC236}">
                <a16:creationId xmlns:a16="http://schemas.microsoft.com/office/drawing/2014/main" id="{A7E99A46-F2B2-823D-79A9-44691F7F309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A55DEC3A-045D-B670-B531-2E9A245EC2DA}"/>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864076257"/>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25DE6C8-662E-2697-193D-7E15EBF1AEB3}"/>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a:solidFill>
            <a:schemeClr val="tx1"/>
          </a:solidFill>
        </p:spPr>
        <p:txBody>
          <a:bodyPr wrap="square">
            <a:noAutofit/>
          </a:bodyPr>
          <a:lstStyle>
            <a:lvl1pPr>
              <a:defRPr b="0" i="0">
                <a:latin typeface="Arial" panose="020B0604020202020204" pitchFamily="34" charset="0"/>
              </a:defRPr>
            </a:lvl1pPr>
          </a:lstStyle>
          <a:p>
            <a:endParaRPr lang="en-US" dirty="0"/>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42913"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1"/>
                </a:solidFill>
                <a:latin typeface="Arial" panose="020B0604020202020204" pitchFamily="34" charset="0"/>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dirty="0"/>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42913" y="5344441"/>
            <a:ext cx="11329987" cy="1056360"/>
          </a:xfrm>
          <a:prstGeom prst="rect">
            <a:avLst/>
          </a:prstGeom>
        </p:spPr>
        <p:txBody>
          <a:bodyPr lIns="0" tIns="0" rIns="0" bIns="0" numCol="1" anchor="b">
            <a:noAutofit/>
          </a:bodyPr>
          <a:lstStyle>
            <a:lvl1pPr marL="0" indent="0">
              <a:spcBef>
                <a:spcPts val="0"/>
              </a:spcBef>
              <a:spcAft>
                <a:spcPts val="0"/>
              </a:spcAft>
              <a:buSzPct val="80000"/>
              <a:buNone/>
              <a:tabLst/>
              <a:defRPr sz="3600" b="1" i="0">
                <a:latin typeface="Arial" panose="020B0604020202020204" pitchFamily="34" charset="0"/>
              </a:defRPr>
            </a:lvl1pPr>
          </a:lstStyle>
          <a:p>
            <a:pPr lvl="0"/>
            <a:r>
              <a:rPr lang="en-US" dirty="0"/>
              <a:t>Click to add title</a:t>
            </a:r>
          </a:p>
        </p:txBody>
      </p:sp>
    </p:spTree>
    <p:extLst>
      <p:ext uri="{BB962C8B-B14F-4D97-AF65-F5344CB8AC3E}">
        <p14:creationId xmlns:p14="http://schemas.microsoft.com/office/powerpoint/2010/main" val="4198465513"/>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pPr lvl="0"/>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5">
            <a:extLst>
              <a:ext uri="{FF2B5EF4-FFF2-40B4-BE49-F238E27FC236}">
                <a16:creationId xmlns:a16="http://schemas.microsoft.com/office/drawing/2014/main" id="{2BC3E8DA-CB71-D506-70A6-DB08DE32B2EF}"/>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5" name="Text Placeholder 18">
            <a:extLst>
              <a:ext uri="{FF2B5EF4-FFF2-40B4-BE49-F238E27FC236}">
                <a16:creationId xmlns:a16="http://schemas.microsoft.com/office/drawing/2014/main" id="{3843468E-8607-D09E-62A0-86200D4CA96C}"/>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2" name="Text Placeholder 35">
            <a:extLst>
              <a:ext uri="{FF2B5EF4-FFF2-40B4-BE49-F238E27FC236}">
                <a16:creationId xmlns:a16="http://schemas.microsoft.com/office/drawing/2014/main" id="{66CDC550-BBB7-D9B6-EBF1-91681EEFCFCF}"/>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61844177"/>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pPr lvl="0"/>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a:extLst>
              <a:ext uri="{FF2B5EF4-FFF2-40B4-BE49-F238E27FC236}">
                <a16:creationId xmlns:a16="http://schemas.microsoft.com/office/drawing/2014/main" id="{5E285262-9274-B392-41E1-8FBE02CD8945}"/>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4" name="Text Placeholder 18">
            <a:extLst>
              <a:ext uri="{FF2B5EF4-FFF2-40B4-BE49-F238E27FC236}">
                <a16:creationId xmlns:a16="http://schemas.microsoft.com/office/drawing/2014/main" id="{3EEDCEA1-38D3-EFAB-6280-7D5312386286}"/>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3" name="Text Placeholder 35">
            <a:extLst>
              <a:ext uri="{FF2B5EF4-FFF2-40B4-BE49-F238E27FC236}">
                <a16:creationId xmlns:a16="http://schemas.microsoft.com/office/drawing/2014/main" id="{BB301CF8-A9D2-0A89-A7AC-9E81A6BB0EB8}"/>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19724020"/>
      </p:ext>
    </p:extLst>
  </p:cSld>
  <p:clrMapOvr>
    <a:masterClrMapping/>
  </p:clrMapOvr>
  <p:hf hdr="0" ftr="0" dt="0"/>
  <p:extLst>
    <p:ext uri="{DCECCB84-F9BA-43D5-87BE-67443E8EF086}">
      <p15:sldGuideLst xmlns:p15="http://schemas.microsoft.com/office/powerpoint/2012/main">
        <p15:guide id="1" orient="horz" pos="216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Sided Content + Im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3" y="1059"/>
            <a:ext cx="3082278"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dirty="0">
              <a:latin typeface="Arial" panose="020B0604020202020204" pitchFamily="34" charset="0"/>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ial" panose="020B0604020202020204" pitchFamily="34" charset="0"/>
              </a:defRPr>
            </a:lvl1pPr>
          </a:lstStyle>
          <a:p>
            <a:endParaRPr lang="en-US" dirty="0"/>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b="1" i="0"/>
            </a:lvl1pPr>
          </a:lstStyle>
          <a:p>
            <a:pPr lvl="0"/>
            <a:r>
              <a:rPr lang="en-US" dirty="0"/>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32075" cy="866515"/>
          </a:xfrm>
          <a:prstGeom prst="rect">
            <a:avLst/>
          </a:prstGeom>
        </p:spPr>
        <p:txBody>
          <a:bodyPr anchor="ctr"/>
          <a:lstStyle>
            <a:lvl1pPr marL="0" indent="0">
              <a:buNone/>
              <a:defRPr sz="7200" b="1" i="0">
                <a:solidFill>
                  <a:schemeClr val="tx1"/>
                </a:solidFill>
                <a:latin typeface="Arial" panose="020B0604020202020204" pitchFamily="34" charset="0"/>
              </a:defRPr>
            </a:lvl1pPr>
          </a:lstStyle>
          <a:p>
            <a:pPr lvl="0"/>
            <a:r>
              <a:rPr lang="en-US" dirty="0"/>
              <a:t>00%</a:t>
            </a:r>
          </a:p>
        </p:txBody>
      </p:sp>
      <p:sp>
        <p:nvSpPr>
          <p:cNvPr id="11" name="Text Placeholder 10">
            <a:extLst>
              <a:ext uri="{FF2B5EF4-FFF2-40B4-BE49-F238E27FC236}">
                <a16:creationId xmlns:a16="http://schemas.microsoft.com/office/drawing/2014/main" id="{1E81F28B-9AB7-0DCB-5F51-669EDEDA2BEF}"/>
              </a:ext>
            </a:extLst>
          </p:cNvPr>
          <p:cNvSpPr>
            <a:spLocks noGrp="1"/>
          </p:cNvSpPr>
          <p:nvPr>
            <p:ph type="body" sz="quarter" idx="54" hasCustomPrompt="1"/>
          </p:nvPr>
        </p:nvSpPr>
        <p:spPr>
          <a:xfrm>
            <a:off x="419100" y="3164114"/>
            <a:ext cx="5271725" cy="2741386"/>
          </a:xfrm>
          <a:prstGeom prst="rect">
            <a:avLst/>
          </a:prstGeom>
        </p:spPr>
        <p:txBody>
          <a:bodyPr/>
          <a:lstStyle>
            <a:lvl1pPr marL="0" indent="0">
              <a:spcBef>
                <a:spcPts val="0"/>
              </a:spcBef>
              <a:spcAft>
                <a:spcPts val="1200"/>
              </a:spcAft>
              <a:buNone/>
              <a:defRPr sz="1200" b="0" i="0">
                <a:latin typeface="Arial" panose="020B0604020202020204" pitchFamily="34" charset="0"/>
              </a:defRPr>
            </a:lvl1pPr>
          </a:lstStyle>
          <a:p>
            <a:pPr lvl="0"/>
            <a:r>
              <a:rPr lang="en-US" dirty="0"/>
              <a:t>Click to add body copy</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buClr>
                <a:schemeClr val="tx1"/>
              </a:buClr>
              <a:buNone/>
              <a:defRPr sz="1200" b="0" i="0">
                <a:solidFill>
                  <a:schemeClr val="tx1"/>
                </a:solidFill>
                <a:latin typeface="Arial" panose="020B0604020202020204" pitchFamily="34" charset="0"/>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dirty="0"/>
              <a:t>Click to add body copy</a:t>
            </a:r>
          </a:p>
        </p:txBody>
      </p:sp>
      <p:sp>
        <p:nvSpPr>
          <p:cNvPr id="9" name="Picture Placeholder 8">
            <a:extLst>
              <a:ext uri="{FF2B5EF4-FFF2-40B4-BE49-F238E27FC236}">
                <a16:creationId xmlns:a16="http://schemas.microsoft.com/office/drawing/2014/main" id="{8EC0C128-273F-6C8F-114B-258295AD6547}"/>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solidFill>
            <a:schemeClr val="tx1"/>
          </a:solidFill>
          <a:ln>
            <a:noFill/>
          </a:ln>
        </p:spPr>
        <p:txBody>
          <a:bodyPr wrap="square">
            <a:noAutofit/>
          </a:bodyPr>
          <a:lstStyle>
            <a:lvl1pPr>
              <a:defRPr b="0" i="0">
                <a:latin typeface="Arial" panose="020B0604020202020204" pitchFamily="34" charset="0"/>
              </a:defRPr>
            </a:lvl1pPr>
          </a:lstStyle>
          <a:p>
            <a:endParaRPr lang="en-US" dirty="0"/>
          </a:p>
        </p:txBody>
      </p:sp>
      <p:sp>
        <p:nvSpPr>
          <p:cNvPr id="7" name="Text Placeholder 18">
            <a:extLst>
              <a:ext uri="{FF2B5EF4-FFF2-40B4-BE49-F238E27FC236}">
                <a16:creationId xmlns:a16="http://schemas.microsoft.com/office/drawing/2014/main" id="{18E76D6E-9C14-13A2-D0D4-B95B4E77825A}"/>
              </a:ext>
            </a:extLst>
          </p:cNvPr>
          <p:cNvSpPr>
            <a:spLocks noGrp="1"/>
          </p:cNvSpPr>
          <p:nvPr>
            <p:ph type="body" sz="quarter" idx="28" hasCustomPrompt="1"/>
          </p:nvPr>
        </p:nvSpPr>
        <p:spPr>
          <a:xfrm>
            <a:off x="442914" y="6421359"/>
            <a:ext cx="52479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13" name="Text Placeholder 35">
            <a:extLst>
              <a:ext uri="{FF2B5EF4-FFF2-40B4-BE49-F238E27FC236}">
                <a16:creationId xmlns:a16="http://schemas.microsoft.com/office/drawing/2014/main" id="{753DD264-B83B-B1C7-003E-BBEECDD4A0D3}"/>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14" name="Text Placeholder 35">
            <a:extLst>
              <a:ext uri="{FF2B5EF4-FFF2-40B4-BE49-F238E27FC236}">
                <a16:creationId xmlns:a16="http://schemas.microsoft.com/office/drawing/2014/main" id="{129C76D5-E834-41DC-2673-837EE99AFB6B}"/>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15" name="Text Placeholder 10">
            <a:extLst>
              <a:ext uri="{FF2B5EF4-FFF2-40B4-BE49-F238E27FC236}">
                <a16:creationId xmlns:a16="http://schemas.microsoft.com/office/drawing/2014/main" id="{BEFB9225-977A-2F3D-B65B-BD5DD81EF51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a:solidFill>
                  <a:schemeClr val="bg1"/>
                </a:solidFill>
                <a:latin typeface="Arial" panose="020B0604020202020204" pitchFamily="34" charset="0"/>
              </a:defRPr>
            </a:lvl1pPr>
          </a:lstStyle>
          <a:p>
            <a:pPr lvl="0"/>
            <a:r>
              <a:rPr lang="en-US" dirty="0"/>
              <a:t>Click to add header</a:t>
            </a:r>
          </a:p>
        </p:txBody>
      </p:sp>
    </p:spTree>
    <p:extLst>
      <p:ext uri="{BB962C8B-B14F-4D97-AF65-F5344CB8AC3E}">
        <p14:creationId xmlns:p14="http://schemas.microsoft.com/office/powerpoint/2010/main" val="4231278652"/>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b="1" i="0">
                <a:solidFill>
                  <a:schemeClr val="tx1"/>
                </a:solidFill>
              </a:defRPr>
            </a:lvl1pPr>
          </a:lstStyle>
          <a:p>
            <a:pPr lvl="0"/>
            <a:r>
              <a:rPr lang="en-US" dirty="0"/>
              <a:t>Click to add title</a:t>
            </a:r>
          </a:p>
        </p:txBody>
      </p:sp>
      <p:sp>
        <p:nvSpPr>
          <p:cNvPr id="7" name="Content Placeholder 21">
            <a:extLst>
              <a:ext uri="{FF2B5EF4-FFF2-40B4-BE49-F238E27FC236}">
                <a16:creationId xmlns:a16="http://schemas.microsoft.com/office/drawing/2014/main" id="{F4C7E1A1-0B67-D572-A45A-6D5EE345A41C}"/>
              </a:ext>
            </a:extLst>
          </p:cNvPr>
          <p:cNvSpPr>
            <a:spLocks noGrp="1"/>
          </p:cNvSpPr>
          <p:nvPr>
            <p:ph sz="quarter" idx="51" hasCustomPrompt="1"/>
          </p:nvPr>
        </p:nvSpPr>
        <p:spPr>
          <a:xfrm>
            <a:off x="419100" y="2031964"/>
            <a:ext cx="5340512" cy="3867186"/>
          </a:xfrm>
        </p:spPr>
        <p:txBody>
          <a:bodyPr/>
          <a:lstStyle>
            <a:lvl1pPr>
              <a:buClr>
                <a:schemeClr val="tx1"/>
              </a:buClr>
              <a:defRPr b="0" i="0">
                <a:solidFill>
                  <a:schemeClr val="tx1"/>
                </a:solidFill>
                <a:latin typeface="Arial" panose="020B0604020202020204" pitchFamily="34" charset="0"/>
              </a:defRPr>
            </a:lvl1pPr>
            <a:lvl2pPr>
              <a:buClr>
                <a:schemeClr val="tx1"/>
              </a:buClr>
              <a:defRPr b="0" i="0">
                <a:solidFill>
                  <a:schemeClr val="tx1"/>
                </a:solidFill>
                <a:latin typeface="Arial" panose="020B0604020202020204" pitchFamily="34" charset="0"/>
              </a:defRPr>
            </a:lvl2pPr>
            <a:lvl3pPr>
              <a:buClr>
                <a:schemeClr val="tx1"/>
              </a:buClr>
              <a:defRPr b="0" i="0">
                <a:solidFill>
                  <a:schemeClr val="tx1"/>
                </a:solidFill>
                <a:latin typeface="Arial" panose="020B0604020202020204" pitchFamily="34" charset="0"/>
              </a:defRPr>
            </a:lvl3pPr>
            <a:lvl4pPr>
              <a:buClr>
                <a:schemeClr val="tx1"/>
              </a:buClr>
              <a:defRPr b="0" i="0">
                <a:solidFill>
                  <a:schemeClr val="tx1"/>
                </a:solidFill>
                <a:latin typeface="Arial" panose="020B0604020202020204" pitchFamily="34" charset="0"/>
              </a:defRPr>
            </a:lvl4pPr>
            <a:lvl5pPr>
              <a:buClr>
                <a:schemeClr val="tx1"/>
              </a:buClr>
              <a:defRPr b="0" i="0">
                <a:solidFill>
                  <a:schemeClr val="tx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1">
            <a:extLst>
              <a:ext uri="{FF2B5EF4-FFF2-40B4-BE49-F238E27FC236}">
                <a16:creationId xmlns:a16="http://schemas.microsoft.com/office/drawing/2014/main" id="{AA1D19CE-07AD-4579-0AA9-3FF0C7933124}"/>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ial" panose="020B0604020202020204" pitchFamily="34" charset="0"/>
              </a:defRPr>
            </a:lvl1pPr>
            <a:lvl2pPr>
              <a:buClr>
                <a:schemeClr val="bg1"/>
              </a:buClr>
              <a:defRPr b="0" i="0">
                <a:solidFill>
                  <a:schemeClr val="bg1"/>
                </a:solidFill>
                <a:latin typeface="Arial" panose="020B0604020202020204" pitchFamily="34" charset="0"/>
              </a:defRPr>
            </a:lvl2pPr>
            <a:lvl3pPr>
              <a:buClr>
                <a:schemeClr val="bg1"/>
              </a:buClr>
              <a:defRPr b="0" i="0">
                <a:solidFill>
                  <a:schemeClr val="bg1"/>
                </a:solidFill>
                <a:latin typeface="Arial" panose="020B0604020202020204" pitchFamily="34" charset="0"/>
              </a:defRPr>
            </a:lvl3pPr>
            <a:lvl4pPr>
              <a:buClr>
                <a:schemeClr val="bg1"/>
              </a:buClr>
              <a:defRPr b="0" i="0">
                <a:solidFill>
                  <a:schemeClr val="bg1"/>
                </a:solidFill>
                <a:latin typeface="Arial" panose="020B0604020202020204" pitchFamily="34" charset="0"/>
              </a:defRPr>
            </a:lvl4pPr>
            <a:lvl5pPr>
              <a:buClr>
                <a:schemeClr val="bg1"/>
              </a:buClr>
              <a:defRPr b="0" i="0">
                <a:solidFill>
                  <a:schemeClr val="bg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a:extLst>
              <a:ext uri="{FF2B5EF4-FFF2-40B4-BE49-F238E27FC236}">
                <a16:creationId xmlns:a16="http://schemas.microsoft.com/office/drawing/2014/main" id="{12272DCF-8E1A-6E1D-0653-39C982F757F7}"/>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i="0">
                <a:solidFill>
                  <a:schemeClr val="bg1"/>
                </a:solidFill>
                <a:latin typeface="Arial" panose="020B0604020202020204" pitchFamily="34" charset="0"/>
              </a:defRPr>
            </a:lvl1pPr>
          </a:lstStyle>
          <a:p>
            <a:pPr lvl="0"/>
            <a:r>
              <a:rPr lang="en-US" dirty="0"/>
              <a:t>Click to add title</a:t>
            </a:r>
          </a:p>
        </p:txBody>
      </p:sp>
      <p:sp>
        <p:nvSpPr>
          <p:cNvPr id="9" name="Slide Number Placeholder 2">
            <a:extLst>
              <a:ext uri="{FF2B5EF4-FFF2-40B4-BE49-F238E27FC236}">
                <a16:creationId xmlns:a16="http://schemas.microsoft.com/office/drawing/2014/main" id="{4D572F00-85A0-1A3C-7BD5-3E5148A40F7E}"/>
              </a:ext>
            </a:extLst>
          </p:cNvPr>
          <p:cNvSpPr>
            <a:spLocks noGrp="1"/>
          </p:cNvSpPr>
          <p:nvPr>
            <p:ph type="sldNum" sz="quarter" idx="10"/>
          </p:nvPr>
        </p:nvSpPr>
        <p:spPr>
          <a:xfrm>
            <a:off x="9043733" y="6421359"/>
            <a:ext cx="2740279" cy="254983"/>
          </a:xfrm>
          <a:prstGeom prst="rect">
            <a:avLst/>
          </a:prstGeom>
        </p:spPr>
        <p:txBody>
          <a:bodyPr/>
          <a:lstStyle>
            <a:lvl1pPr>
              <a:defRPr b="0" i="0">
                <a:solidFill>
                  <a:schemeClr val="bg1"/>
                </a:solidFill>
                <a:latin typeface="Arial" panose="020B0604020202020204" pitchFamily="34" charset="0"/>
              </a:defRPr>
            </a:lvl1pPr>
          </a:lstStyle>
          <a:p>
            <a:fld id="{D425CD52-4183-C145-916A-AE90310D9D4E}" type="slidenum">
              <a:rPr lang="en-US" smtClean="0"/>
              <a:pPr/>
              <a:t>‹#›</a:t>
            </a:fld>
            <a:endParaRPr lang="en-US" dirty="0"/>
          </a:p>
        </p:txBody>
      </p:sp>
      <p:sp>
        <p:nvSpPr>
          <p:cNvPr id="10" name="Text Placeholder 18">
            <a:extLst>
              <a:ext uri="{FF2B5EF4-FFF2-40B4-BE49-F238E27FC236}">
                <a16:creationId xmlns:a16="http://schemas.microsoft.com/office/drawing/2014/main" id="{4D15D849-C0CE-D62A-0B3A-875BCE7FC182}"/>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80804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Quote">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5" name="Title 4">
            <a:extLst>
              <a:ext uri="{FF2B5EF4-FFF2-40B4-BE49-F238E27FC236}">
                <a16:creationId xmlns:a16="http://schemas.microsoft.com/office/drawing/2014/main" id="{60034971-5308-7637-A3F2-42A3917EA9C5}"/>
              </a:ext>
            </a:extLst>
          </p:cNvPr>
          <p:cNvSpPr>
            <a:spLocks noGrp="1"/>
          </p:cNvSpPr>
          <p:nvPr>
            <p:ph type="title" hasCustomPrompt="1"/>
          </p:nvPr>
        </p:nvSpPr>
        <p:spPr>
          <a:xfrm>
            <a:off x="2463508" y="2511425"/>
            <a:ext cx="7165975" cy="1835150"/>
          </a:xfrm>
        </p:spPr>
        <p:txBody>
          <a:bodyPr/>
          <a:lstStyle>
            <a:lvl1pPr>
              <a:defRPr sz="4000" b="1" i="0"/>
            </a:lvl1pPr>
          </a:lstStyle>
          <a:p>
            <a:r>
              <a:rPr lang="en-US" dirty="0"/>
              <a:t>Click to add quote</a:t>
            </a:r>
          </a:p>
        </p:txBody>
      </p:sp>
      <p:sp>
        <p:nvSpPr>
          <p:cNvPr id="6" name="Text Placeholder 18">
            <a:extLst>
              <a:ext uri="{FF2B5EF4-FFF2-40B4-BE49-F238E27FC236}">
                <a16:creationId xmlns:a16="http://schemas.microsoft.com/office/drawing/2014/main" id="{E1F8CD5B-9844-52F1-4629-C22F1F762450}"/>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7" name="Slide Number Placeholder 14">
            <a:extLst>
              <a:ext uri="{FF2B5EF4-FFF2-40B4-BE49-F238E27FC236}">
                <a16:creationId xmlns:a16="http://schemas.microsoft.com/office/drawing/2014/main" id="{3D6D4FC2-40CE-D6E6-0F53-F22BE8197C2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918003321"/>
      </p:ext>
    </p:extLst>
  </p:cSld>
  <p:clrMapOvr>
    <a:masterClrMapping/>
  </p:clrMapOvr>
  <p:extLst>
    <p:ext uri="{DCECCB84-F9BA-43D5-87BE-67443E8EF086}">
      <p15:sldGuideLst xmlns:p15="http://schemas.microsoft.com/office/powerpoint/2012/main">
        <p15:guide id="1" orient="horz" pos="2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 Full Image">
    <p:bg>
      <p:bgPr>
        <a:solidFill>
          <a:schemeClr val="tx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a:ln>
            <a:noFill/>
          </a:ln>
        </p:spPr>
        <p:txBody>
          <a:bodyPr wrap="square">
            <a:noAutofit/>
          </a:bodyPr>
          <a:lstStyle>
            <a:lvl1pPr>
              <a:defRPr b="0" i="0">
                <a:latin typeface="Arial" panose="020B0604020202020204" pitchFamily="34" charset="0"/>
              </a:defRPr>
            </a:lvl1pPr>
          </a:lstStyle>
          <a:p>
            <a:endParaRPr lang="en-US" dirty="0"/>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5" name="Title 4">
            <a:extLst>
              <a:ext uri="{FF2B5EF4-FFF2-40B4-BE49-F238E27FC236}">
                <a16:creationId xmlns:a16="http://schemas.microsoft.com/office/drawing/2014/main" id="{1826A758-6EF2-7A2A-CA2E-634CA59325A5}"/>
              </a:ext>
            </a:extLst>
          </p:cNvPr>
          <p:cNvSpPr>
            <a:spLocks noGrp="1"/>
          </p:cNvSpPr>
          <p:nvPr>
            <p:ph type="title" hasCustomPrompt="1"/>
          </p:nvPr>
        </p:nvSpPr>
        <p:spPr>
          <a:xfrm>
            <a:off x="3668423" y="2423886"/>
            <a:ext cx="5088391" cy="1948612"/>
          </a:xfrm>
        </p:spPr>
        <p:txBody>
          <a:bodyPr/>
          <a:lstStyle>
            <a:lvl1pPr>
              <a:defRPr sz="3200" b="1" i="0"/>
            </a:lvl1pPr>
          </a:lstStyle>
          <a:p>
            <a:r>
              <a:rPr lang="en-US" dirty="0"/>
              <a:t>Click to add quote</a:t>
            </a:r>
          </a:p>
        </p:txBody>
      </p:sp>
      <p:sp>
        <p:nvSpPr>
          <p:cNvPr id="4" name="Text Placeholder 35">
            <a:extLst>
              <a:ext uri="{FF2B5EF4-FFF2-40B4-BE49-F238E27FC236}">
                <a16:creationId xmlns:a16="http://schemas.microsoft.com/office/drawing/2014/main" id="{2E74E8BF-6534-F6F6-35E9-8ABE653C7130}"/>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283690660"/>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ial" panose="020B0604020202020204" pitchFamily="34" charset="0"/>
              </a:defRPr>
            </a:lvl1pPr>
          </a:lstStyle>
          <a:p>
            <a:r>
              <a:rPr lang="en-US" dirty="0"/>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solidFill>
                  <a:schemeClr val="accent5"/>
                </a:solidFill>
                <a:latin typeface="Arial" panose="020B0604020202020204" pitchFamily="34" charset="0"/>
              </a:defRPr>
            </a:lvl1pPr>
            <a:lvl2pPr>
              <a:defRPr sz="1200"/>
            </a:lvl2pPr>
            <a:lvl3pPr>
              <a:defRPr sz="1200"/>
            </a:lvl3pPr>
            <a:lvl4pPr>
              <a:defRPr sz="1200"/>
            </a:lvl4pPr>
            <a:lvl5pPr>
              <a:defRPr sz="1200"/>
            </a:lvl5pPr>
          </a:lstStyle>
          <a:p>
            <a:r>
              <a:rPr lang="en-US" dirty="0"/>
              <a:t>Add name here, title here​, company here</a:t>
            </a:r>
          </a:p>
        </p:txBody>
      </p:sp>
      <p:sp>
        <p:nvSpPr>
          <p:cNvPr id="6" name="Title 5">
            <a:extLst>
              <a:ext uri="{FF2B5EF4-FFF2-40B4-BE49-F238E27FC236}">
                <a16:creationId xmlns:a16="http://schemas.microsoft.com/office/drawing/2014/main" id="{4978A852-6B18-3CEF-9040-CAAD3A0BD6B5}"/>
              </a:ext>
            </a:extLst>
          </p:cNvPr>
          <p:cNvSpPr>
            <a:spLocks noGrp="1"/>
          </p:cNvSpPr>
          <p:nvPr>
            <p:ph type="title" hasCustomPrompt="1"/>
          </p:nvPr>
        </p:nvSpPr>
        <p:spPr>
          <a:xfrm>
            <a:off x="4394873" y="2431137"/>
            <a:ext cx="6526899" cy="1835150"/>
          </a:xfrm>
        </p:spPr>
        <p:txBody>
          <a:bodyPr/>
          <a:lstStyle>
            <a:lvl1pPr>
              <a:defRPr b="1" i="0"/>
            </a:lvl1pPr>
          </a:lstStyle>
          <a:p>
            <a:r>
              <a:rPr lang="en-US" dirty="0"/>
              <a:t>Click to add quote</a:t>
            </a:r>
          </a:p>
        </p:txBody>
      </p:sp>
      <p:sp>
        <p:nvSpPr>
          <p:cNvPr id="4" name="Text Placeholder 18">
            <a:extLst>
              <a:ext uri="{FF2B5EF4-FFF2-40B4-BE49-F238E27FC236}">
                <a16:creationId xmlns:a16="http://schemas.microsoft.com/office/drawing/2014/main" id="{72981A4D-8C5D-70BD-610F-A7A969A037A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FA0B7B9E-A2F2-69B0-79BF-2AC21EBD15D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2" name="Text Placeholder 35">
            <a:extLst>
              <a:ext uri="{FF2B5EF4-FFF2-40B4-BE49-F238E27FC236}">
                <a16:creationId xmlns:a16="http://schemas.microsoft.com/office/drawing/2014/main" id="{D64DA957-59CF-DBD9-E3AD-E94BB172331D}"/>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544873856"/>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tx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3" name="TextBox 2">
            <a:extLst>
              <a:ext uri="{FF2B5EF4-FFF2-40B4-BE49-F238E27FC236}">
                <a16:creationId xmlns:a16="http://schemas.microsoft.com/office/drawing/2014/main" id="{D18D5FCD-1CA0-9E49-3A5A-57CC56A78A53}"/>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dirty="0">
                <a:solidFill>
                  <a:schemeClr val="accent6"/>
                </a:solidFill>
                <a:latin typeface="Arial" panose="020B06040202020202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dirty="0">
                <a:solidFill>
                  <a:schemeClr val="accent6"/>
                </a:solidFill>
                <a:latin typeface="Arial" panose="020B0604020202020204" pitchFamily="34" charset="0"/>
                <a:ea typeface="Artifakt Element" panose="020B0503050000020004" pitchFamily="34" charset="77"/>
                <a:cs typeface="+mn-cs"/>
              </a:rPr>
            </a:br>
            <a:r>
              <a:rPr lang="en-US" sz="900" b="0" i="0" kern="1200" dirty="0">
                <a:solidFill>
                  <a:schemeClr val="accent6"/>
                </a:solidFill>
                <a:latin typeface="Arial" panose="020B06040202020202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2EAE8775-7431-420F-9B9C-6479062149AF}" type="datetimeyyyy">
              <a:rPr lang="en-US" sz="900" b="0" i="0" kern="1200" smtClean="0">
                <a:solidFill>
                  <a:schemeClr val="accent6"/>
                </a:solidFill>
                <a:latin typeface="Arial" panose="020B0604020202020204" pitchFamily="34" charset="0"/>
                <a:ea typeface="Artifakt Element" panose="020B0503050000020004" pitchFamily="34" charset="77"/>
                <a:cs typeface="+mn-cs"/>
              </a:rPr>
              <a:t>2026</a:t>
            </a:fld>
            <a:r>
              <a:rPr lang="en-US" sz="900" b="0" i="0" kern="1200" dirty="0">
                <a:solidFill>
                  <a:schemeClr val="accent6"/>
                </a:solidFill>
                <a:latin typeface="Arial" panose="020B06040202020202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72531495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3 (Light)">
    <p:bg>
      <p:bgPr>
        <a:solidFill>
          <a:schemeClr val="tx1"/>
        </a:solidFill>
        <a:effectLst/>
      </p:bgPr>
    </p:bg>
    <p:spTree>
      <p:nvGrpSpPr>
        <p:cNvPr id="1" name=""/>
        <p:cNvGrpSpPr/>
        <p:nvPr/>
      </p:nvGrpSpPr>
      <p:grpSpPr>
        <a:xfrm>
          <a:off x="0" y="0"/>
          <a:ext cx="0" cy="0"/>
          <a:chOff x="0" y="0"/>
          <a:chExt cx="0" cy="0"/>
        </a:xfrm>
      </p:grpSpPr>
      <p:sp>
        <p:nvSpPr>
          <p:cNvPr id="2" name="Rectangle: Single Corner Rounded 1">
            <a:extLst>
              <a:ext uri="{FF2B5EF4-FFF2-40B4-BE49-F238E27FC236}">
                <a16:creationId xmlns:a16="http://schemas.microsoft.com/office/drawing/2014/main" id="{95DA4312-50AD-B31A-9AB7-21942B7CEEA5}"/>
              </a:ext>
            </a:extLst>
          </p:cNvPr>
          <p:cNvSpPr/>
          <p:nvPr userDrawn="1"/>
        </p:nvSpPr>
        <p:spPr>
          <a:xfrm>
            <a:off x="0" y="1638300"/>
            <a:ext cx="12192000" cy="5219700"/>
          </a:xfrm>
          <a:prstGeom prst="round1Rect">
            <a:avLst>
              <a:gd name="adj" fmla="val 276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4" name="Text Placeholder 26">
            <a:extLst>
              <a:ext uri="{FF2B5EF4-FFF2-40B4-BE49-F238E27FC236}">
                <a16:creationId xmlns:a16="http://schemas.microsoft.com/office/drawing/2014/main" id="{7C3C1D5B-64A6-778E-243D-14C85FFF0F41}"/>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5" name="Text Placeholder 26">
            <a:extLst>
              <a:ext uri="{FF2B5EF4-FFF2-40B4-BE49-F238E27FC236}">
                <a16:creationId xmlns:a16="http://schemas.microsoft.com/office/drawing/2014/main" id="{42A53AF6-5A9F-1DB7-2DD9-60BCA56A5504}"/>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17" name="Title 1">
            <a:extLst>
              <a:ext uri="{FF2B5EF4-FFF2-40B4-BE49-F238E27FC236}">
                <a16:creationId xmlns:a16="http://schemas.microsoft.com/office/drawing/2014/main" id="{A96E0C3B-3D96-D4AE-0635-3C5F9412160E}"/>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b="1" i="0"/>
            </a:lvl1pPr>
          </a:lstStyle>
          <a:p>
            <a:r>
              <a:rPr lang="en-US" dirty="0"/>
              <a:t>Click to add</a:t>
            </a:r>
            <a:br>
              <a:rPr lang="en-US" dirty="0"/>
            </a:br>
            <a:r>
              <a:rPr lang="en-US" dirty="0"/>
              <a:t>main title that can extend to 4 lines</a:t>
            </a:r>
          </a:p>
        </p:txBody>
      </p:sp>
      <p:sp>
        <p:nvSpPr>
          <p:cNvPr id="19" name="Text Placeholder 2">
            <a:extLst>
              <a:ext uri="{FF2B5EF4-FFF2-40B4-BE49-F238E27FC236}">
                <a16:creationId xmlns:a16="http://schemas.microsoft.com/office/drawing/2014/main" id="{ED9C8F72-FF6A-ADD2-AC88-0AC2BCE01EC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sp>
        <p:nvSpPr>
          <p:cNvPr id="3" name="Copyright Line 5">
            <a:extLst>
              <a:ext uri="{FF2B5EF4-FFF2-40B4-BE49-F238E27FC236}">
                <a16:creationId xmlns:a16="http://schemas.microsoft.com/office/drawing/2014/main" id="{E551267C-9707-6CC9-7F72-9D850D1F1609}"/>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tx2"/>
                </a:solidFill>
                <a:latin typeface="Arial" panose="020B0604020202020204" pitchFamily="34" charset="0"/>
              </a:rPr>
              <a:t>© </a:t>
            </a:r>
            <a:fld id="{9AAC730D-C093-4AEA-A84A-0558CE5E66AD}" type="datetimeyyyy">
              <a:rPr lang="en-US" sz="800" b="0" i="0" smtClean="0">
                <a:solidFill>
                  <a:schemeClr val="tx2"/>
                </a:solidFill>
                <a:latin typeface="Arial" panose="020B0604020202020204" pitchFamily="34" charset="0"/>
              </a:rPr>
              <a:t>2026</a:t>
            </a:fld>
            <a:r>
              <a:rPr lang="en-US" sz="800" b="0" i="0" dirty="0">
                <a:solidFill>
                  <a:schemeClr val="tx2"/>
                </a:solidFill>
                <a:latin typeface="Arial" panose="020B0604020202020204" pitchFamily="34" charset="0"/>
              </a:rPr>
              <a:t> Autodesk. All rights reserved. </a:t>
            </a:r>
          </a:p>
        </p:txBody>
      </p:sp>
    </p:spTree>
    <p:extLst>
      <p:ext uri="{BB962C8B-B14F-4D97-AF65-F5344CB8AC3E}">
        <p14:creationId xmlns:p14="http://schemas.microsoft.com/office/powerpoint/2010/main" val="4063238156"/>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lvl1pPr>
          </a:lstStyle>
          <a:p>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tx2"/>
                </a:solidFill>
                <a:latin typeface="Arial" panose="020B0604020202020204" pitchFamily="34" charset="0"/>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2740738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3 (Dark)">
    <p:bg>
      <p:bgPr>
        <a:solidFill>
          <a:schemeClr val="bg2"/>
        </a:solidFill>
        <a:effectLst/>
      </p:bgPr>
    </p:bg>
    <p:spTree>
      <p:nvGrpSpPr>
        <p:cNvPr id="1" name=""/>
        <p:cNvGrpSpPr/>
        <p:nvPr/>
      </p:nvGrpSpPr>
      <p:grpSpPr>
        <a:xfrm>
          <a:off x="0" y="0"/>
          <a:ext cx="0" cy="0"/>
          <a:chOff x="0" y="0"/>
          <a:chExt cx="0" cy="0"/>
        </a:xfrm>
      </p:grpSpPr>
      <p:sp>
        <p:nvSpPr>
          <p:cNvPr id="16" name="Rectangle: Single Corner Rounded 1">
            <a:extLst>
              <a:ext uri="{FF2B5EF4-FFF2-40B4-BE49-F238E27FC236}">
                <a16:creationId xmlns:a16="http://schemas.microsoft.com/office/drawing/2014/main" id="{B1524FB2-F065-6DA5-4FD6-699DEAE68C58}"/>
              </a:ext>
            </a:extLst>
          </p:cNvPr>
          <p:cNvSpPr/>
          <p:nvPr userDrawn="1"/>
        </p:nvSpPr>
        <p:spPr>
          <a:xfrm>
            <a:off x="0" y="1638300"/>
            <a:ext cx="12192000" cy="5219700"/>
          </a:xfrm>
          <a:prstGeom prst="round1Rect">
            <a:avLst>
              <a:gd name="adj" fmla="val 296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3" name="Rectangle 2">
            <a:extLst>
              <a:ext uri="{FF2B5EF4-FFF2-40B4-BE49-F238E27FC236}">
                <a16:creationId xmlns:a16="http://schemas.microsoft.com/office/drawing/2014/main" id="{C12D8BBF-B20D-5289-B20C-5B6B7448D192}"/>
              </a:ext>
            </a:extLst>
          </p:cNvPr>
          <p:cNvSpPr/>
          <p:nvPr userDrawn="1"/>
        </p:nvSpPr>
        <p:spPr>
          <a:xfrm>
            <a:off x="0" y="-1"/>
            <a:ext cx="12192000" cy="163406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tx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7" name="Text Placeholder 26">
            <a:extLst>
              <a:ext uri="{FF2B5EF4-FFF2-40B4-BE49-F238E27FC236}">
                <a16:creationId xmlns:a16="http://schemas.microsoft.com/office/drawing/2014/main" id="{6E037DD4-1D90-95F9-C061-800B7C03024C}"/>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9" name="Text Placeholder 26">
            <a:extLst>
              <a:ext uri="{FF2B5EF4-FFF2-40B4-BE49-F238E27FC236}">
                <a16:creationId xmlns:a16="http://schemas.microsoft.com/office/drawing/2014/main" id="{362B19AE-1CF8-9A01-DE3C-D5A3D3EB346D}"/>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20" name="Title 1">
            <a:extLst>
              <a:ext uri="{FF2B5EF4-FFF2-40B4-BE49-F238E27FC236}">
                <a16:creationId xmlns:a16="http://schemas.microsoft.com/office/drawing/2014/main" id="{532F903A-6019-A472-15D2-01DD204995FD}"/>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b="1" i="0">
                <a:solidFill>
                  <a:schemeClr val="bg1"/>
                </a:solidFill>
              </a:defRPr>
            </a:lvl1pPr>
          </a:lstStyle>
          <a:p>
            <a:r>
              <a:rPr lang="en-US" dirty="0"/>
              <a:t>Click to add</a:t>
            </a:r>
            <a:br>
              <a:rPr lang="en-US" dirty="0"/>
            </a:br>
            <a:r>
              <a:rPr lang="en-US" dirty="0"/>
              <a:t>main title that can extend to 4 lines</a:t>
            </a:r>
          </a:p>
        </p:txBody>
      </p:sp>
      <p:sp>
        <p:nvSpPr>
          <p:cNvPr id="21" name="Text Placeholder 2">
            <a:extLst>
              <a:ext uri="{FF2B5EF4-FFF2-40B4-BE49-F238E27FC236}">
                <a16:creationId xmlns:a16="http://schemas.microsoft.com/office/drawing/2014/main" id="{6E8CF1BA-AD47-5A3B-6882-D10A9027188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sp>
        <p:nvSpPr>
          <p:cNvPr id="14" name="Copyright Line 5">
            <a:extLst>
              <a:ext uri="{FF2B5EF4-FFF2-40B4-BE49-F238E27FC236}">
                <a16:creationId xmlns:a16="http://schemas.microsoft.com/office/drawing/2014/main" id="{CB44CC25-3091-170E-D605-3CDDCB4E8F81}"/>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accent6"/>
                </a:solidFill>
                <a:latin typeface="Arial" panose="020B0604020202020204" pitchFamily="34" charset="0"/>
              </a:rPr>
              <a:t>© </a:t>
            </a:r>
            <a:fld id="{9AAC730D-C093-4AEA-A84A-0558CE5E66AD}"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 </a:t>
            </a:r>
          </a:p>
        </p:txBody>
      </p:sp>
    </p:spTree>
    <p:extLst>
      <p:ext uri="{BB962C8B-B14F-4D97-AF65-F5344CB8AC3E}">
        <p14:creationId xmlns:p14="http://schemas.microsoft.com/office/powerpoint/2010/main" val="405566841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1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0E0D6F4-C09D-8C00-4C35-A35F2B9F6F09}"/>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chemeClr val="tx1"/>
          </a:solidFill>
          <a:ln w="4048" cap="flat">
            <a:noFill/>
            <a:prstDash val="solid"/>
            <a:miter/>
          </a:ln>
        </p:spPr>
        <p:txBody>
          <a:bodyPr wrap="square" rtlCol="0" anchor="ctr">
            <a:noAutofit/>
          </a:bodyPr>
          <a:lstStyle/>
          <a:p>
            <a:endParaRPr lang="en-US" b="0" i="0" dirty="0">
              <a:latin typeface="Arial" panose="020B0604020202020204" pitchFamily="34" charset="0"/>
            </a:endParaRPr>
          </a:p>
        </p:txBody>
      </p:sp>
      <p:sp>
        <p:nvSpPr>
          <p:cNvPr id="20" name="Text Placeholder 19">
            <a:extLst>
              <a:ext uri="{FF2B5EF4-FFF2-40B4-BE49-F238E27FC236}">
                <a16:creationId xmlns:a16="http://schemas.microsoft.com/office/drawing/2014/main" id="{B80B967D-7847-5936-0046-4E535372A15D}"/>
              </a:ext>
            </a:extLst>
          </p:cNvPr>
          <p:cNvSpPr>
            <a:spLocks noGrp="1"/>
          </p:cNvSpPr>
          <p:nvPr>
            <p:ph type="body" sz="quarter" idx="11" hasCustomPrompt="1"/>
          </p:nvPr>
        </p:nvSpPr>
        <p:spPr>
          <a:xfrm>
            <a:off x="770032" y="767297"/>
            <a:ext cx="3724275" cy="1163103"/>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bg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2" name="Text Placeholder 21">
            <a:extLst>
              <a:ext uri="{FF2B5EF4-FFF2-40B4-BE49-F238E27FC236}">
                <a16:creationId xmlns:a16="http://schemas.microsoft.com/office/drawing/2014/main" id="{E25D9A52-CBE9-1C13-D6C9-0E4E9F67CBDD}"/>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bg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grpSp>
        <p:nvGrpSpPr>
          <p:cNvPr id="17" name="logo">
            <a:extLst>
              <a:ext uri="{FF2B5EF4-FFF2-40B4-BE49-F238E27FC236}">
                <a16:creationId xmlns:a16="http://schemas.microsoft.com/office/drawing/2014/main" id="{2EDDA485-5B7D-EF32-22F9-3517FC3AA590}"/>
              </a:ext>
            </a:extLst>
          </p:cNvPr>
          <p:cNvGrpSpPr>
            <a:grpSpLocks/>
          </p:cNvGrpSpPr>
          <p:nvPr userDrawn="1"/>
        </p:nvGrpSpPr>
        <p:grpSpPr>
          <a:xfrm>
            <a:off x="795500" y="4685247"/>
            <a:ext cx="1378530" cy="141631"/>
            <a:chOff x="4616450" y="3276600"/>
            <a:chExt cx="2962049" cy="304323"/>
          </a:xfrm>
          <a:solidFill>
            <a:schemeClr val="bg1"/>
          </a:solidFill>
        </p:grpSpPr>
        <p:sp>
          <p:nvSpPr>
            <p:cNvPr id="18" name="Freeform 4">
              <a:extLst>
                <a:ext uri="{FF2B5EF4-FFF2-40B4-BE49-F238E27FC236}">
                  <a16:creationId xmlns:a16="http://schemas.microsoft.com/office/drawing/2014/main" id="{99E1331F-C7C5-D487-E68E-26FC08A4BA66}"/>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9" name="Freeform 6">
              <a:extLst>
                <a:ext uri="{FF2B5EF4-FFF2-40B4-BE49-F238E27FC236}">
                  <a16:creationId xmlns:a16="http://schemas.microsoft.com/office/drawing/2014/main" id="{10F9AC9B-373D-B93B-FE92-4723C6F9E5B0}"/>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1" name="Freeform 7">
              <a:extLst>
                <a:ext uri="{FF2B5EF4-FFF2-40B4-BE49-F238E27FC236}">
                  <a16:creationId xmlns:a16="http://schemas.microsoft.com/office/drawing/2014/main" id="{C274D299-9D4A-4E8F-FE91-37B3B6DF31B1}"/>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4" name="Freeform 9">
              <a:extLst>
                <a:ext uri="{FF2B5EF4-FFF2-40B4-BE49-F238E27FC236}">
                  <a16:creationId xmlns:a16="http://schemas.microsoft.com/office/drawing/2014/main" id="{2EA09436-EFE6-85C8-4719-16702BF97603}"/>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5" name="Freeform 10">
              <a:extLst>
                <a:ext uri="{FF2B5EF4-FFF2-40B4-BE49-F238E27FC236}">
                  <a16:creationId xmlns:a16="http://schemas.microsoft.com/office/drawing/2014/main" id="{F7DD9220-A25C-596E-6534-3EEC4A3B836B}"/>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11">
              <a:extLst>
                <a:ext uri="{FF2B5EF4-FFF2-40B4-BE49-F238E27FC236}">
                  <a16:creationId xmlns:a16="http://schemas.microsoft.com/office/drawing/2014/main" id="{C4A9D19A-AFBB-BD86-39ED-A914B22DF7F1}"/>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12">
              <a:extLst>
                <a:ext uri="{FF2B5EF4-FFF2-40B4-BE49-F238E27FC236}">
                  <a16:creationId xmlns:a16="http://schemas.microsoft.com/office/drawing/2014/main" id="{CB8B1ED7-53BA-FBF2-850B-D0EDB3CC648F}"/>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13">
              <a:extLst>
                <a:ext uri="{FF2B5EF4-FFF2-40B4-BE49-F238E27FC236}">
                  <a16:creationId xmlns:a16="http://schemas.microsoft.com/office/drawing/2014/main" id="{B60E6CD9-CFAE-EB34-CDD3-95DBFBE3E60C}"/>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14">
              <a:extLst>
                <a:ext uri="{FF2B5EF4-FFF2-40B4-BE49-F238E27FC236}">
                  <a16:creationId xmlns:a16="http://schemas.microsoft.com/office/drawing/2014/main" id="{E9AB3996-DAF4-6603-E374-D3444098BF32}"/>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2" name="Text Placeholder 35">
            <a:extLst>
              <a:ext uri="{FF2B5EF4-FFF2-40B4-BE49-F238E27FC236}">
                <a16:creationId xmlns:a16="http://schemas.microsoft.com/office/drawing/2014/main" id="{DC1C54E7-610E-C8F1-BCFB-73F3C5E5BA5A}"/>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tx2"/>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29683837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1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9CB6BB6E-201E-22EC-BCDB-D8518DBA0266}"/>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rgbClr val="F5F5F0"/>
          </a:solidFill>
          <a:ln w="4048" cap="flat">
            <a:noFill/>
            <a:prstDash val="solid"/>
            <a:miter/>
          </a:ln>
        </p:spPr>
        <p:txBody>
          <a:bodyPr wrap="square" rtlCol="0" anchor="ctr">
            <a:noAutofit/>
          </a:bodyPr>
          <a:lstStyle/>
          <a:p>
            <a:endParaRPr lang="en-US" b="0" i="0" dirty="0">
              <a:latin typeface="Arial" panose="020B0604020202020204" pitchFamily="34" charset="0"/>
            </a:endParaRPr>
          </a:p>
        </p:txBody>
      </p:sp>
      <p:sp>
        <p:nvSpPr>
          <p:cNvPr id="46" name="Text Placeholder 19">
            <a:extLst>
              <a:ext uri="{FF2B5EF4-FFF2-40B4-BE49-F238E27FC236}">
                <a16:creationId xmlns:a16="http://schemas.microsoft.com/office/drawing/2014/main" id="{B29AD1B3-AD4A-EC0B-BDE6-4D3DB226E5AF}"/>
              </a:ext>
            </a:extLst>
          </p:cNvPr>
          <p:cNvSpPr>
            <a:spLocks noGrp="1"/>
          </p:cNvSpPr>
          <p:nvPr>
            <p:ph type="body" sz="quarter" idx="11" hasCustomPrompt="1"/>
          </p:nvPr>
        </p:nvSpPr>
        <p:spPr>
          <a:xfrm>
            <a:off x="770032" y="767297"/>
            <a:ext cx="3724275" cy="1161288"/>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47" name="Text Placeholder 21">
            <a:extLst>
              <a:ext uri="{FF2B5EF4-FFF2-40B4-BE49-F238E27FC236}">
                <a16:creationId xmlns:a16="http://schemas.microsoft.com/office/drawing/2014/main" id="{1FBD901F-FFA4-6E29-350B-7B7A80249A14}"/>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grpSp>
        <p:nvGrpSpPr>
          <p:cNvPr id="4" name="logo">
            <a:extLst>
              <a:ext uri="{FF2B5EF4-FFF2-40B4-BE49-F238E27FC236}">
                <a16:creationId xmlns:a16="http://schemas.microsoft.com/office/drawing/2014/main" id="{BD5EC85B-8849-6E72-1175-9E6ADDCD1883}"/>
              </a:ext>
            </a:extLst>
          </p:cNvPr>
          <p:cNvGrpSpPr>
            <a:grpSpLocks/>
          </p:cNvGrpSpPr>
          <p:nvPr userDrawn="1"/>
        </p:nvGrpSpPr>
        <p:grpSpPr>
          <a:xfrm>
            <a:off x="795500" y="4685247"/>
            <a:ext cx="1378530" cy="141631"/>
            <a:chOff x="4616450" y="3276600"/>
            <a:chExt cx="2962049" cy="304323"/>
          </a:xfrm>
          <a:solidFill>
            <a:schemeClr val="tx1"/>
          </a:solidFill>
        </p:grpSpPr>
        <p:sp>
          <p:nvSpPr>
            <p:cNvPr id="5" name="Freeform 4">
              <a:extLst>
                <a:ext uri="{FF2B5EF4-FFF2-40B4-BE49-F238E27FC236}">
                  <a16:creationId xmlns:a16="http://schemas.microsoft.com/office/drawing/2014/main" id="{BFF13CA8-48BE-D426-7FA0-80FAFC05B118}"/>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6">
              <a:extLst>
                <a:ext uri="{FF2B5EF4-FFF2-40B4-BE49-F238E27FC236}">
                  <a16:creationId xmlns:a16="http://schemas.microsoft.com/office/drawing/2014/main" id="{CCFA8CC4-0812-FC20-9F4D-604E599097AD}"/>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7">
              <a:extLst>
                <a:ext uri="{FF2B5EF4-FFF2-40B4-BE49-F238E27FC236}">
                  <a16:creationId xmlns:a16="http://schemas.microsoft.com/office/drawing/2014/main" id="{302B6026-8083-90A5-DC41-81348B804D9A}"/>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9">
              <a:extLst>
                <a:ext uri="{FF2B5EF4-FFF2-40B4-BE49-F238E27FC236}">
                  <a16:creationId xmlns:a16="http://schemas.microsoft.com/office/drawing/2014/main" id="{715C48BC-58E5-5E7A-6089-DAF3E550B516}"/>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10">
              <a:extLst>
                <a:ext uri="{FF2B5EF4-FFF2-40B4-BE49-F238E27FC236}">
                  <a16:creationId xmlns:a16="http://schemas.microsoft.com/office/drawing/2014/main" id="{E4FA52B7-C9FB-B9C9-9E55-61B7BA264D52}"/>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11">
              <a:extLst>
                <a:ext uri="{FF2B5EF4-FFF2-40B4-BE49-F238E27FC236}">
                  <a16:creationId xmlns:a16="http://schemas.microsoft.com/office/drawing/2014/main" id="{EE18063A-7008-B754-1079-E0DBE54E7569}"/>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2">
              <a:extLst>
                <a:ext uri="{FF2B5EF4-FFF2-40B4-BE49-F238E27FC236}">
                  <a16:creationId xmlns:a16="http://schemas.microsoft.com/office/drawing/2014/main" id="{93E1D340-4D2E-9B2C-6547-7A774926D9C8}"/>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3">
              <a:extLst>
                <a:ext uri="{FF2B5EF4-FFF2-40B4-BE49-F238E27FC236}">
                  <a16:creationId xmlns:a16="http://schemas.microsoft.com/office/drawing/2014/main" id="{8E47DC8F-4C57-AF73-4AA6-76A4AFB21493}"/>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4">
              <a:extLst>
                <a:ext uri="{FF2B5EF4-FFF2-40B4-BE49-F238E27FC236}">
                  <a16:creationId xmlns:a16="http://schemas.microsoft.com/office/drawing/2014/main" id="{4435BCAF-349B-95D7-53FE-632C5518D4DD}"/>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2" name="Text Placeholder 35">
            <a:extLst>
              <a:ext uri="{FF2B5EF4-FFF2-40B4-BE49-F238E27FC236}">
                <a16:creationId xmlns:a16="http://schemas.microsoft.com/office/drawing/2014/main" id="{66912EE9-34B7-86C1-EA5F-1E48593A2A8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9123896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2 (Light)">
    <p:bg>
      <p:bgPr>
        <a:solidFill>
          <a:schemeClr val="bg2"/>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717C4548-5E70-7A16-B91A-191C80B196A3}"/>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Arial" panose="020B0604020202020204" pitchFamily="34" charset="0"/>
            </a:endParaRPr>
          </a:p>
        </p:txBody>
      </p:sp>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dirty="0">
              <a:latin typeface="Arial" panose="020B0604020202020204" pitchFamily="34" charset="0"/>
            </a:endParaRP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sp>
        <p:nvSpPr>
          <p:cNvPr id="3" name="Picture Placeholder 31">
            <a:extLst>
              <a:ext uri="{FF2B5EF4-FFF2-40B4-BE49-F238E27FC236}">
                <a16:creationId xmlns:a16="http://schemas.microsoft.com/office/drawing/2014/main" id="{B558D396-DE2C-9253-A6A2-C1D5645B588A}"/>
              </a:ext>
            </a:extLst>
          </p:cNvPr>
          <p:cNvSpPr>
            <a:spLocks noGrp="1"/>
          </p:cNvSpPr>
          <p:nvPr>
            <p:ph type="pic" sz="quarter" idx="29"/>
          </p:nvPr>
        </p:nvSpPr>
        <p:spPr>
          <a:xfrm>
            <a:off x="7350733" y="1366047"/>
            <a:ext cx="3346703" cy="2291156"/>
          </a:xfrm>
          <a:custGeom>
            <a:avLst/>
            <a:gdLst>
              <a:gd name="connsiteX0" fmla="*/ 2044372 w 3346703"/>
              <a:gd name="connsiteY0" fmla="*/ 0 h 2291156"/>
              <a:gd name="connsiteX1" fmla="*/ 3264507 w 3346703"/>
              <a:gd name="connsiteY1" fmla="*/ 0 h 2291156"/>
              <a:gd name="connsiteX2" fmla="*/ 3268280 w 3346703"/>
              <a:gd name="connsiteY2" fmla="*/ 0 h 2291156"/>
              <a:gd name="connsiteX3" fmla="*/ 3346703 w 3346703"/>
              <a:gd name="connsiteY3" fmla="*/ 78511 h 2291156"/>
              <a:gd name="connsiteX4" fmla="*/ 3346703 w 3346703"/>
              <a:gd name="connsiteY4" fmla="*/ 2290403 h 2291156"/>
              <a:gd name="connsiteX5" fmla="*/ 2068505 w 3346703"/>
              <a:gd name="connsiteY5" fmla="*/ 2290403 h 2291156"/>
              <a:gd name="connsiteX6" fmla="*/ 2068505 w 3346703"/>
              <a:gd name="connsiteY6" fmla="*/ 1909920 h 2291156"/>
              <a:gd name="connsiteX7" fmla="*/ 2156733 w 3346703"/>
              <a:gd name="connsiteY7" fmla="*/ 1733275 h 2291156"/>
              <a:gd name="connsiteX8" fmla="*/ 3163464 w 3346703"/>
              <a:gd name="connsiteY8" fmla="*/ 1129347 h 2291156"/>
              <a:gd name="connsiteX9" fmla="*/ 3192114 w 3346703"/>
              <a:gd name="connsiteY9" fmla="*/ 1077260 h 2291156"/>
              <a:gd name="connsiteX10" fmla="*/ 3130279 w 3346703"/>
              <a:gd name="connsiteY10" fmla="*/ 1015353 h 2291156"/>
              <a:gd name="connsiteX11" fmla="*/ 2066991 w 3346703"/>
              <a:gd name="connsiteY11" fmla="*/ 1015353 h 2291156"/>
              <a:gd name="connsiteX12" fmla="*/ 18102 w 3346703"/>
              <a:gd name="connsiteY12" fmla="*/ 2291156 h 2291156"/>
              <a:gd name="connsiteX13" fmla="*/ 0 w 3346703"/>
              <a:gd name="connsiteY13" fmla="*/ 2291156 h 2291156"/>
              <a:gd name="connsiteX14" fmla="*/ 0 w 3346703"/>
              <a:gd name="connsiteY14" fmla="*/ 1270517 h 229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46703" h="2291156">
                <a:moveTo>
                  <a:pt x="2044372" y="0"/>
                </a:moveTo>
                <a:lnTo>
                  <a:pt x="3264507" y="0"/>
                </a:lnTo>
                <a:cubicBezTo>
                  <a:pt x="3266020" y="0"/>
                  <a:pt x="3266774" y="0"/>
                  <a:pt x="3268280" y="0"/>
                </a:cubicBezTo>
                <a:cubicBezTo>
                  <a:pt x="3312021" y="0"/>
                  <a:pt x="3346703" y="35483"/>
                  <a:pt x="3346703" y="78511"/>
                </a:cubicBezTo>
                <a:lnTo>
                  <a:pt x="3346703" y="2290403"/>
                </a:lnTo>
                <a:cubicBezTo>
                  <a:pt x="3346703" y="2290403"/>
                  <a:pt x="2068505" y="2290403"/>
                  <a:pt x="2068505" y="2290403"/>
                </a:cubicBezTo>
                <a:lnTo>
                  <a:pt x="2068505" y="1909920"/>
                </a:lnTo>
                <a:cubicBezTo>
                  <a:pt x="2068505" y="1851041"/>
                  <a:pt x="2091125" y="1772530"/>
                  <a:pt x="2156733" y="1733275"/>
                </a:cubicBezTo>
                <a:lnTo>
                  <a:pt x="3163464" y="1129347"/>
                </a:lnTo>
                <a:cubicBezTo>
                  <a:pt x="3182310" y="1119535"/>
                  <a:pt x="3193620" y="1099150"/>
                  <a:pt x="3192114" y="1077260"/>
                </a:cubicBezTo>
                <a:cubicBezTo>
                  <a:pt x="3192114" y="1043291"/>
                  <a:pt x="3164216" y="1015353"/>
                  <a:pt x="3130279" y="1015353"/>
                </a:cubicBezTo>
                <a:lnTo>
                  <a:pt x="2066991" y="1015353"/>
                </a:lnTo>
                <a:lnTo>
                  <a:pt x="18102" y="2291156"/>
                </a:lnTo>
                <a:lnTo>
                  <a:pt x="0" y="2291156"/>
                </a:lnTo>
                <a:lnTo>
                  <a:pt x="0" y="1270517"/>
                </a:lnTo>
                <a:close/>
              </a:path>
            </a:pathLst>
          </a:custGeom>
          <a:blipFill>
            <a:blip r:embed="rId2" cstate="screen">
              <a:extLst>
                <a:ext uri="{28A0092B-C50C-407E-A947-70E740481C1C}">
                  <a14:useLocalDpi xmlns:a14="http://schemas.microsoft.com/office/drawing/2010/main"/>
                </a:ext>
              </a:extLst>
            </a:blip>
            <a:stretch>
              <a:fillRect/>
            </a:stretch>
          </a:blipFill>
          <a:ln>
            <a:noFill/>
          </a:ln>
        </p:spPr>
        <p:txBody>
          <a:bodyPr wrap="square">
            <a:noAutofit/>
          </a:bodyPr>
          <a:lstStyle>
            <a:lvl1pPr marL="0" indent="0">
              <a:buNone/>
              <a:defRPr b="0" i="0">
                <a:solidFill>
                  <a:schemeClr val="tx1"/>
                </a:solidFill>
                <a:latin typeface="Arial" panose="020B0604020202020204" pitchFamily="34" charset="0"/>
              </a:defRPr>
            </a:lvl1pPr>
          </a:lstStyle>
          <a:p>
            <a:r>
              <a:rPr lang="en-US" dirty="0"/>
              <a:t>Click icon to add picture</a:t>
            </a:r>
          </a:p>
        </p:txBody>
      </p:sp>
      <p:sp>
        <p:nvSpPr>
          <p:cNvPr id="6" name="Text Placeholder 35">
            <a:extLst>
              <a:ext uri="{FF2B5EF4-FFF2-40B4-BE49-F238E27FC236}">
                <a16:creationId xmlns:a16="http://schemas.microsoft.com/office/drawing/2014/main" id="{6BEA1AC6-D02C-8033-19B2-82AC59BF8C94}"/>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tx2"/>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17484797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theme" Target="../theme/theme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r>
              <a:rPr lang="en-US" dirty="0"/>
              <a:t>Click to edit Master title style</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4">
            <a:extLst>
              <a:ext uri="{FF2B5EF4-FFF2-40B4-BE49-F238E27FC236}">
                <a16:creationId xmlns:a16="http://schemas.microsoft.com/office/drawing/2014/main" id="{56CA3A5F-2707-57D3-01F9-AB2C06B0403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3" name="Footer Placeholder 9">
            <a:extLst>
              <a:ext uri="{FF2B5EF4-FFF2-40B4-BE49-F238E27FC236}">
                <a16:creationId xmlns:a16="http://schemas.microsoft.com/office/drawing/2014/main" id="{7286AF9E-17A8-2CE3-DF1F-D6C19184709B}"/>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ial" panose="020B0604020202020204" pitchFamily="34" charset="0"/>
                <a:ea typeface="Arial" panose="020B0604020202020204" pitchFamily="34" charset="0"/>
                <a:cs typeface="+mn-cs"/>
              </a:defRPr>
            </a:lvl1pPr>
          </a:lstStyle>
          <a:p>
            <a:r>
              <a:rPr lang="en-US" dirty="0"/>
              <a:t>Click to add footer</a:t>
            </a:r>
          </a:p>
        </p:txBody>
      </p:sp>
    </p:spTree>
    <p:extLst>
      <p:ext uri="{BB962C8B-B14F-4D97-AF65-F5344CB8AC3E}">
        <p14:creationId xmlns:p14="http://schemas.microsoft.com/office/powerpoint/2010/main" val="2167120908"/>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6" r:id="rId7"/>
    <p:sldLayoutId id="2147483885" r:id="rId8"/>
    <p:sldLayoutId id="2147483887" r:id="rId9"/>
    <p:sldLayoutId id="2147483888" r:id="rId10"/>
    <p:sldLayoutId id="2147483891" r:id="rId11"/>
    <p:sldLayoutId id="2147483892" r:id="rId12"/>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1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dirty="0"/>
              <a:t>Click to add title</a:t>
            </a:r>
          </a:p>
        </p:txBody>
      </p:sp>
      <p:sp>
        <p:nvSpPr>
          <p:cNvPr id="7" name="Slide Number Placeholder 14">
            <a:extLst>
              <a:ext uri="{FF2B5EF4-FFF2-40B4-BE49-F238E27FC236}">
                <a16:creationId xmlns:a16="http://schemas.microsoft.com/office/drawing/2014/main" id="{4D3A3047-B5E6-9223-4FBE-CE208F4461D7}"/>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10" name="Footer Placeholder 9">
            <a:extLst>
              <a:ext uri="{FF2B5EF4-FFF2-40B4-BE49-F238E27FC236}">
                <a16:creationId xmlns:a16="http://schemas.microsoft.com/office/drawing/2014/main" id="{E166B6A4-5794-5F8A-AF09-171E76B01191}"/>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ial" panose="020B0604020202020204" pitchFamily="34" charset="0"/>
                <a:ea typeface="Arial" panose="020B0604020202020204" pitchFamily="34" charset="0"/>
                <a:cs typeface="+mn-cs"/>
              </a:defRPr>
            </a:lvl1pPr>
          </a:lstStyle>
          <a:p>
            <a:r>
              <a:rPr lang="en-US" dirty="0"/>
              <a:t>Click to add footer</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85603573"/>
      </p:ext>
    </p:extLst>
  </p:cSld>
  <p:clrMap bg1="lt1" tx1="dk1" bg2="lt2" tx2="dk2" accent1="accent1" accent2="accent2" accent3="accent3" accent4="accent4" accent5="accent5" accent6="accent6" hlink="hlink" folHlink="folHlink"/>
  <p:sldLayoutIdLst>
    <p:sldLayoutId id="2147483804" r:id="rId1"/>
    <p:sldLayoutId id="2147483806" r:id="rId2"/>
    <p:sldLayoutId id="2147483808" r:id="rId3"/>
    <p:sldLayoutId id="2147483810" r:id="rId4"/>
    <p:sldLayoutId id="2147483812" r:id="rId5"/>
    <p:sldLayoutId id="2147483848" r:id="rId6"/>
    <p:sldLayoutId id="2147483850" r:id="rId7"/>
    <p:sldLayoutId id="2147483816" r:id="rId8"/>
    <p:sldLayoutId id="2147483818" r:id="rId9"/>
    <p:sldLayoutId id="2147483814" r:id="rId10"/>
    <p:sldLayoutId id="2147483835" r:id="rId11"/>
    <p:sldLayoutId id="2147483837" r:id="rId12"/>
    <p:sldLayoutId id="2147483834" r:id="rId13"/>
    <p:sldLayoutId id="2147483825" r:id="rId14"/>
    <p:sldLayoutId id="2147483828" r:id="rId15"/>
    <p:sldLayoutId id="2147483827" r:id="rId16"/>
    <p:sldLayoutId id="2147483826" r:id="rId17"/>
    <p:sldLayoutId id="2147483821" r:id="rId18"/>
    <p:sldLayoutId id="2147483894" r:id="rId19"/>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p15:clr>
            <a:srgbClr val="A4A3A4"/>
          </p15:clr>
        </p15:guide>
        <p15:guide id="2" pos="7416">
          <p15:clr>
            <a:srgbClr val="A4A3A4"/>
          </p15:clr>
        </p15:guide>
        <p15:guide id="3" orient="horz" pos="264">
          <p15:clr>
            <a:srgbClr val="A4A3A4"/>
          </p15:clr>
        </p15:guide>
        <p15:guide id="4" orient="horz" pos="4032">
          <p15:clr>
            <a:srgbClr val="A4A3A4"/>
          </p15:clr>
        </p15:guide>
        <p15:guide id="5" orient="horz" pos="1032">
          <p15:clr>
            <a:srgbClr val="A4A3A4"/>
          </p15:clr>
        </p15:guide>
        <p15:guide id="6" orient="horz" pos="3240">
          <p15:clr>
            <a:srgbClr val="A4A3A4"/>
          </p15:clr>
        </p15:guide>
        <p15:guide id="7" orient="horz" pos="2160">
          <p15:clr>
            <a:srgbClr val="A4A3A4"/>
          </p15:clr>
        </p15:guide>
        <p15:guide id="8" pos="3840">
          <p15:clr>
            <a:srgbClr val="A4A3A4"/>
          </p15:clr>
        </p15:guide>
        <p15:guide id="9" pos="5760">
          <p15:clr>
            <a:srgbClr val="A4A3A4"/>
          </p15:clr>
        </p15:guide>
        <p15:guide id="10" pos="1920">
          <p15:clr>
            <a:srgbClr val="A4A3A4"/>
          </p15:clr>
        </p15:guide>
        <p15:guide id="11" orient="horz" pos="3768">
          <p15:clr>
            <a:srgbClr val="A4A3A4"/>
          </p15:clr>
        </p15:guide>
        <p15:guide id="12" orient="horz" pos="3716">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dirty="0"/>
              <a:t>Click to add title</a:t>
            </a:r>
          </a:p>
        </p:txBody>
      </p:sp>
      <p:sp>
        <p:nvSpPr>
          <p:cNvPr id="3" name="Text Placeholder 3">
            <a:extLst>
              <a:ext uri="{FF2B5EF4-FFF2-40B4-BE49-F238E27FC236}">
                <a16:creationId xmlns:a16="http://schemas.microsoft.com/office/drawing/2014/main" id="{3D4DDD17-15EE-5F2C-FE27-6FCBC9668750}"/>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4">
            <a:extLst>
              <a:ext uri="{FF2B5EF4-FFF2-40B4-BE49-F238E27FC236}">
                <a16:creationId xmlns:a16="http://schemas.microsoft.com/office/drawing/2014/main" id="{7FF6AD79-9AD3-5C0C-2312-F8F318D40789}"/>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Footer Placeholder 9">
            <a:extLst>
              <a:ext uri="{FF2B5EF4-FFF2-40B4-BE49-F238E27FC236}">
                <a16:creationId xmlns:a16="http://schemas.microsoft.com/office/drawing/2014/main" id="{B7DD70A7-2CDF-EADE-56E7-698F9F97BAD7}"/>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accent6"/>
                </a:solidFill>
                <a:latin typeface="Arial" panose="020B0604020202020204" pitchFamily="34" charset="0"/>
                <a:ea typeface="Arial" panose="020B0604020202020204" pitchFamily="34" charset="0"/>
                <a:cs typeface="+mn-cs"/>
              </a:defRPr>
            </a:lvl1pPr>
          </a:lstStyle>
          <a:p>
            <a:r>
              <a:rPr lang="en-US" dirty="0"/>
              <a:t>Click to add footer</a:t>
            </a:r>
          </a:p>
        </p:txBody>
      </p:sp>
    </p:spTree>
    <p:extLst>
      <p:ext uri="{BB962C8B-B14F-4D97-AF65-F5344CB8AC3E}">
        <p14:creationId xmlns:p14="http://schemas.microsoft.com/office/powerpoint/2010/main" val="4275893171"/>
      </p:ext>
    </p:extLst>
  </p:cSld>
  <p:clrMap bg1="lt1" tx1="dk1" bg2="lt2" tx2="dk2" accent1="accent1" accent2="accent2" accent3="accent3" accent4="accent4" accent5="accent5" accent6="accent6" hlink="hlink" folHlink="folHlink"/>
  <p:sldLayoutIdLst>
    <p:sldLayoutId id="2147483805" r:id="rId1"/>
    <p:sldLayoutId id="2147483807" r:id="rId2"/>
    <p:sldLayoutId id="2147483809" r:id="rId3"/>
    <p:sldLayoutId id="2147483811" r:id="rId4"/>
    <p:sldLayoutId id="2147483813" r:id="rId5"/>
    <p:sldLayoutId id="2147483849" r:id="rId6"/>
    <p:sldLayoutId id="2147483851" r:id="rId7"/>
    <p:sldLayoutId id="2147483817" r:id="rId8"/>
    <p:sldLayoutId id="2147483819" r:id="rId9"/>
    <p:sldLayoutId id="2147483815" r:id="rId10"/>
    <p:sldLayoutId id="2147483836" r:id="rId11"/>
    <p:sldLayoutId id="2147483890" r:id="rId12"/>
    <p:sldLayoutId id="2147483823" r:id="rId13"/>
    <p:sldLayoutId id="2147483833" r:id="rId14"/>
    <p:sldLayoutId id="2147483830" r:id="rId15"/>
    <p:sldLayoutId id="2147483831" r:id="rId16"/>
    <p:sldLayoutId id="2147483832" r:id="rId17"/>
    <p:sldLayoutId id="2147483820" r:id="rId18"/>
    <p:sldLayoutId id="2147483893" r:id="rId19"/>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bg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bg1"/>
        </a:buClr>
        <a:buSzPct val="100000"/>
        <a:buFont typeface="Wingdings 2" panose="05020102010507070707" pitchFamily="18" charset="2"/>
        <a:buChar char=""/>
        <a:defRPr sz="2000" b="0" i="0" kern="1200">
          <a:solidFill>
            <a:schemeClr val="bg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20"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3.png"/><Relationship Id="rId7"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25.png"/><Relationship Id="rId5" Type="http://schemas.openxmlformats.org/officeDocument/2006/relationships/image" Target="../media/image9.png"/><Relationship Id="rId10" Type="http://schemas.openxmlformats.org/officeDocument/2006/relationships/image" Target="../media/image28.png"/><Relationship Id="rId4" Type="http://schemas.openxmlformats.org/officeDocument/2006/relationships/image" Target="../media/image12.png"/><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rPr>
              <a:t>Evaluate sites for feasibility lecture</a:t>
            </a: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511371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A8098568-CB3D-1CC1-F9E3-1CEDC605011D}"/>
              </a:ext>
            </a:extLst>
          </p:cNvPr>
          <p:cNvSpPr>
            <a:spLocks noGrp="1"/>
          </p:cNvSpPr>
          <p:nvPr>
            <p:ph type="title"/>
          </p:nvPr>
        </p:nvSpPr>
        <p:spPr>
          <a:xfrm>
            <a:off x="285991" y="181658"/>
            <a:ext cx="11353800" cy="637492"/>
          </a:xfrm>
        </p:spPr>
        <p:txBody>
          <a:bodyPr/>
          <a:lstStyle/>
          <a:p>
            <a:r>
              <a:rPr lang="en-US" dirty="0"/>
              <a:t>Develop terrain to work with context</a:t>
            </a:r>
          </a:p>
        </p:txBody>
      </p:sp>
      <p:sp>
        <p:nvSpPr>
          <p:cNvPr id="14" name="Slide Number Placeholder 13">
            <a:extLst>
              <a:ext uri="{FF2B5EF4-FFF2-40B4-BE49-F238E27FC236}">
                <a16:creationId xmlns:a16="http://schemas.microsoft.com/office/drawing/2014/main" id="{C1976F59-A920-F4B1-1580-108ABE8A7AA8}"/>
              </a:ext>
            </a:extLst>
          </p:cNvPr>
          <p:cNvSpPr>
            <a:spLocks noGrp="1"/>
          </p:cNvSpPr>
          <p:nvPr>
            <p:ph type="sldNum" sz="quarter" idx="4"/>
          </p:nvPr>
        </p:nvSpPr>
        <p:spPr>
          <a:xfrm>
            <a:off x="9043733" y="6421359"/>
            <a:ext cx="2740279" cy="254983"/>
          </a:xfrm>
        </p:spPr>
        <p:txBody>
          <a:bodyPr/>
          <a:lstStyle/>
          <a:p>
            <a:fld id="{D425CD52-4183-C145-916A-AE90310D9D4E}" type="slidenum">
              <a:rPr lang="en-US" smtClean="0"/>
              <a:pPr/>
              <a:t>10</a:t>
            </a:fld>
            <a:endParaRPr lang="en-US"/>
          </a:p>
        </p:txBody>
      </p:sp>
      <p:pic>
        <p:nvPicPr>
          <p:cNvPr id="8" name="Picture 7">
            <a:extLst>
              <a:ext uri="{FF2B5EF4-FFF2-40B4-BE49-F238E27FC236}">
                <a16:creationId xmlns:a16="http://schemas.microsoft.com/office/drawing/2014/main" id="{97538BBE-376C-51AA-7B19-D3FB81E53906}"/>
              </a:ext>
            </a:extLst>
          </p:cNvPr>
          <p:cNvPicPr>
            <a:picLocks noChangeAspect="1"/>
          </p:cNvPicPr>
          <p:nvPr/>
        </p:nvPicPr>
        <p:blipFill>
          <a:blip r:embed="rId3"/>
          <a:srcRect/>
          <a:stretch/>
        </p:blipFill>
        <p:spPr>
          <a:xfrm>
            <a:off x="0" y="718705"/>
            <a:ext cx="12191999" cy="6139295"/>
          </a:xfrm>
          <a:prstGeom prst="rect">
            <a:avLst/>
          </a:prstGeom>
        </p:spPr>
      </p:pic>
    </p:spTree>
    <p:extLst>
      <p:ext uri="{BB962C8B-B14F-4D97-AF65-F5344CB8AC3E}">
        <p14:creationId xmlns:p14="http://schemas.microsoft.com/office/powerpoint/2010/main" val="339236526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A8098568-CB3D-1CC1-F9E3-1CEDC605011D}"/>
              </a:ext>
            </a:extLst>
          </p:cNvPr>
          <p:cNvSpPr>
            <a:spLocks noGrp="1"/>
          </p:cNvSpPr>
          <p:nvPr>
            <p:ph type="title"/>
          </p:nvPr>
        </p:nvSpPr>
        <p:spPr>
          <a:xfrm>
            <a:off x="285991" y="181658"/>
            <a:ext cx="11353800" cy="637492"/>
          </a:xfrm>
        </p:spPr>
        <p:txBody>
          <a:bodyPr/>
          <a:lstStyle/>
          <a:p>
            <a:r>
              <a:rPr lang="en-US" dirty="0"/>
              <a:t>Recognize constraints that shape development</a:t>
            </a:r>
          </a:p>
        </p:txBody>
      </p:sp>
      <p:sp>
        <p:nvSpPr>
          <p:cNvPr id="14" name="Slide Number Placeholder 13">
            <a:extLst>
              <a:ext uri="{FF2B5EF4-FFF2-40B4-BE49-F238E27FC236}">
                <a16:creationId xmlns:a16="http://schemas.microsoft.com/office/drawing/2014/main" id="{C1976F59-A920-F4B1-1580-108ABE8A7AA8}"/>
              </a:ext>
            </a:extLst>
          </p:cNvPr>
          <p:cNvSpPr>
            <a:spLocks noGrp="1"/>
          </p:cNvSpPr>
          <p:nvPr>
            <p:ph type="sldNum" sz="quarter" idx="4"/>
          </p:nvPr>
        </p:nvSpPr>
        <p:spPr>
          <a:xfrm>
            <a:off x="9043733" y="6421359"/>
            <a:ext cx="2740279" cy="254983"/>
          </a:xfrm>
        </p:spPr>
        <p:txBody>
          <a:bodyPr/>
          <a:lstStyle/>
          <a:p>
            <a:fld id="{D425CD52-4183-C145-916A-AE90310D9D4E}" type="slidenum">
              <a:rPr lang="en-US" smtClean="0"/>
              <a:pPr/>
              <a:t>11</a:t>
            </a:fld>
            <a:endParaRPr lang="en-US"/>
          </a:p>
        </p:txBody>
      </p:sp>
      <p:pic>
        <p:nvPicPr>
          <p:cNvPr id="5" name="Picture 4">
            <a:extLst>
              <a:ext uri="{FF2B5EF4-FFF2-40B4-BE49-F238E27FC236}">
                <a16:creationId xmlns:a16="http://schemas.microsoft.com/office/drawing/2014/main" id="{7CB894B1-B9FD-0860-712A-408BC533B8B1}"/>
              </a:ext>
            </a:extLst>
          </p:cNvPr>
          <p:cNvPicPr>
            <a:picLocks noChangeAspect="1"/>
          </p:cNvPicPr>
          <p:nvPr/>
        </p:nvPicPr>
        <p:blipFill>
          <a:blip r:embed="rId3"/>
          <a:srcRect/>
          <a:stretch/>
        </p:blipFill>
        <p:spPr>
          <a:xfrm>
            <a:off x="91382" y="507882"/>
            <a:ext cx="11743017" cy="6350118"/>
          </a:xfrm>
          <a:prstGeom prst="rect">
            <a:avLst/>
          </a:prstGeom>
        </p:spPr>
      </p:pic>
    </p:spTree>
    <p:extLst>
      <p:ext uri="{BB962C8B-B14F-4D97-AF65-F5344CB8AC3E}">
        <p14:creationId xmlns:p14="http://schemas.microsoft.com/office/powerpoint/2010/main" val="187161644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rPr>
              <a:t>Create a project site in Forma Site Design</a:t>
            </a:r>
            <a:endParaRPr lang="en-US" sz="5400" spc="100" dirty="0">
              <a:solidFill>
                <a:schemeClr val="bg1"/>
              </a:solidFill>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40988262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ea typeface="Artifakt Element"/>
              </a:rPr>
              <a:t>After completing this lecture, you’ll be able to:</a:t>
            </a:r>
          </a:p>
          <a:p>
            <a:pPr marL="0" indent="0">
              <a:buNone/>
            </a:pPr>
            <a:endParaRPr lang="en-US" dirty="0">
              <a:ea typeface="Artifakt Element"/>
            </a:endParaRP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Create the project site in Forma Site Design and define the site’s geolocation.</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Describe the layout of the interface in Forma Site Design.</a:t>
            </a: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Navigate the Forma Site Design </a:t>
            </a:r>
            <a:r>
              <a:rPr lang="en-US" sz="1800" dirty="0">
                <a:ea typeface="Calibri" panose="020F0502020204030204" pitchFamily="34" charset="0"/>
                <a:cs typeface="Times New Roman" panose="02020603050405020304" pitchFamily="18" charset="0"/>
              </a:rPr>
              <a:t>canvas.</a:t>
            </a: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Apply the tools in Forma Site Design to accommodate site layout design requirements.</a:t>
            </a:r>
            <a:endParaRPr lang="en-US" dirty="0"/>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ea typeface="+mj-lt"/>
                <a:cs typeface="Arial" panose="020B0604020202020204" pitchFamily="34" charset="0"/>
              </a:rPr>
              <a:t>Learning objectives</a:t>
            </a:r>
            <a:endParaRPr lang="en-US" dirty="0"/>
          </a:p>
        </p:txBody>
      </p:sp>
      <p:sp>
        <p:nvSpPr>
          <p:cNvPr id="6" name="Slide Number Placeholder 5">
            <a:extLst>
              <a:ext uri="{FF2B5EF4-FFF2-40B4-BE49-F238E27FC236}">
                <a16:creationId xmlns:a16="http://schemas.microsoft.com/office/drawing/2014/main" id="{E33A73D9-F00E-6DF4-3C26-DF63D8EC70B0}"/>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13</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2482729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Create project</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14</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82" cy="4712348"/>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693319"/>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Click Create New &gt; Project.</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Establish hub (project storage location).</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Provide name for the project.</a:t>
            </a:r>
          </a:p>
          <a:p>
            <a:pPr marL="342900" indent="-342900">
              <a:lnSpc>
                <a:spcPct val="150000"/>
              </a:lnSpc>
              <a:buFont typeface="+mj-lt"/>
              <a:buAutoNum type="arabicPeriod"/>
              <a:defRPr/>
            </a:pPr>
            <a:r>
              <a:rPr lang="en-US" dirty="0">
                <a:solidFill>
                  <a:srgbClr val="000000"/>
                </a:solidFill>
                <a:latin typeface="Arial" panose="020B0604020202020204" pitchFamily="34" charset="0"/>
              </a:rPr>
              <a:t>Invite collaborators.</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dirty="0">
              <a:solidFill>
                <a:srgbClr val="000000"/>
              </a:solidFill>
              <a:latin typeface="Arial" panose="020B0604020202020204" pitchFamily="34" charset="0"/>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Arial" panose="020B0604020202020204" pitchFamily="34" charset="0"/>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8405616" y="118415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126124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Establish site location</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15</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80" cy="4712348"/>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031325"/>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Enter address: 311 East </a:t>
            </a:r>
            <a:r>
              <a:rPr kumimoji="0" lang="en-US" sz="180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Mcdaniel</a:t>
            </a: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Street, Springfield, Missouri 65806, United States</a:t>
            </a:r>
            <a:endParaRPr lang="en-US" dirty="0">
              <a:solidFill>
                <a:srgbClr val="000000"/>
              </a:solidFill>
              <a:latin typeface="Arial" panose="020B0604020202020204" pitchFamily="34" charset="0"/>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Arial" panose="020B0604020202020204" pitchFamily="34" charset="0"/>
            </a:endParaRPr>
          </a:p>
        </p:txBody>
      </p:sp>
      <p:sp>
        <p:nvSpPr>
          <p:cNvPr id="3" name="Down Arrow 21">
            <a:extLst>
              <a:ext uri="{FF2B5EF4-FFF2-40B4-BE49-F238E27FC236}">
                <a16:creationId xmlns:a16="http://schemas.microsoft.com/office/drawing/2014/main" id="{C4885F11-6304-3A68-0C43-B00C430FBB31}"/>
              </a:ext>
            </a:extLst>
          </p:cNvPr>
          <p:cNvSpPr/>
          <p:nvPr/>
        </p:nvSpPr>
        <p:spPr>
          <a:xfrm rot="16200000">
            <a:off x="5278086" y="282273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30239288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Set site size</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16</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80" cy="4712347"/>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1200329"/>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Confirm map area and the site size.</a:t>
            </a:r>
            <a:endParaRPr lang="en-US" dirty="0">
              <a:solidFill>
                <a:srgbClr val="000000"/>
              </a:solidFill>
              <a:latin typeface="Arial" panose="020B0604020202020204" pitchFamily="34" charset="0"/>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Arial" panose="020B0604020202020204" pitchFamily="34" charset="0"/>
            </a:endParaRPr>
          </a:p>
        </p:txBody>
      </p:sp>
      <p:sp>
        <p:nvSpPr>
          <p:cNvPr id="3" name="Down Arrow 21">
            <a:extLst>
              <a:ext uri="{FF2B5EF4-FFF2-40B4-BE49-F238E27FC236}">
                <a16:creationId xmlns:a16="http://schemas.microsoft.com/office/drawing/2014/main" id="{8941741B-E97C-DF69-09E3-CC337E8D9188}"/>
              </a:ext>
            </a:extLst>
          </p:cNvPr>
          <p:cNvSpPr/>
          <p:nvPr/>
        </p:nvSpPr>
        <p:spPr>
          <a:xfrm rot="16200000">
            <a:off x="6386215" y="5085484"/>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3891930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Select contextual data</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17</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9" cy="4712347"/>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031325"/>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Add contextual data:</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ESRI Terrain</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ESRI World Imagery</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rPr>
              <a:t>Overture Buildings</a:t>
            </a:r>
          </a:p>
          <a:p>
            <a:pPr marL="0" marR="0" lvl="0" indent="0" algn="l" defTabSz="914354"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Arial" panose="020B0604020202020204" pitchFamily="34" charset="0"/>
            </a:endParaRPr>
          </a:p>
        </p:txBody>
      </p:sp>
      <p:sp>
        <p:nvSpPr>
          <p:cNvPr id="3" name="Down Arrow 21">
            <a:extLst>
              <a:ext uri="{FF2B5EF4-FFF2-40B4-BE49-F238E27FC236}">
                <a16:creationId xmlns:a16="http://schemas.microsoft.com/office/drawing/2014/main" id="{8941741B-E97C-DF69-09E3-CC337E8D9188}"/>
              </a:ext>
            </a:extLst>
          </p:cNvPr>
          <p:cNvSpPr/>
          <p:nvPr/>
        </p:nvSpPr>
        <p:spPr>
          <a:xfrm rot="16200000">
            <a:off x="6386215" y="5085484"/>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2656286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Navigate the interface</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18</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381695"/>
          </a:xfrm>
          <a:prstGeom prst="rect">
            <a:avLst/>
          </a:prstGeom>
          <a:noFill/>
        </p:spPr>
        <p:txBody>
          <a:bodyPr wrap="square" rtlCol="0">
            <a:spAutoFit/>
          </a:bodyPr>
          <a:lstStyle/>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Left side – Navigator panel including proposals and layers</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dirty="0">
                <a:solidFill>
                  <a:srgbClr val="000000"/>
                </a:solidFill>
                <a:latin typeface="Arial" panose="020B0604020202020204" pitchFamily="34" charset="0"/>
              </a:rPr>
              <a:t>Top – Design toolbar</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Right – Analytics and Metrics</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dirty="0">
                <a:solidFill>
                  <a:srgbClr val="000000"/>
                </a:solidFill>
                <a:latin typeface="Arial" panose="020B0604020202020204" pitchFamily="34" charset="0"/>
              </a:rPr>
              <a:t>Bottom Right – Navigation and display</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8941741B-E97C-DF69-09E3-CC337E8D9188}"/>
              </a:ext>
            </a:extLst>
          </p:cNvPr>
          <p:cNvSpPr/>
          <p:nvPr/>
        </p:nvSpPr>
        <p:spPr>
          <a:xfrm rot="16200000">
            <a:off x="8215209" y="521007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 name="Down Arrow 21">
            <a:extLst>
              <a:ext uri="{FF2B5EF4-FFF2-40B4-BE49-F238E27FC236}">
                <a16:creationId xmlns:a16="http://schemas.microsoft.com/office/drawing/2014/main" id="{4210B165-02F9-D836-8038-A6590C1511B4}"/>
              </a:ext>
            </a:extLst>
          </p:cNvPr>
          <p:cNvSpPr/>
          <p:nvPr/>
        </p:nvSpPr>
        <p:spPr>
          <a:xfrm rot="16200000">
            <a:off x="9522233" y="168162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Down Arrow 21">
            <a:extLst>
              <a:ext uri="{FF2B5EF4-FFF2-40B4-BE49-F238E27FC236}">
                <a16:creationId xmlns:a16="http://schemas.microsoft.com/office/drawing/2014/main" id="{E5A23055-DEE8-6AB8-B64C-656B78E2EC7A}"/>
              </a:ext>
            </a:extLst>
          </p:cNvPr>
          <p:cNvSpPr/>
          <p:nvPr/>
        </p:nvSpPr>
        <p:spPr>
          <a:xfrm rot="16200000">
            <a:off x="5151710" y="113143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9" name="Down Arrow 21">
            <a:extLst>
              <a:ext uri="{FF2B5EF4-FFF2-40B4-BE49-F238E27FC236}">
                <a16:creationId xmlns:a16="http://schemas.microsoft.com/office/drawing/2014/main" id="{C61330BD-3BB8-3F64-9AB2-A0D527F3C3B2}"/>
              </a:ext>
            </a:extLst>
          </p:cNvPr>
          <p:cNvSpPr/>
          <p:nvPr/>
        </p:nvSpPr>
        <p:spPr>
          <a:xfrm rot="5400000">
            <a:off x="5717399" y="214367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1669716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Select Metric or Imperial units</a:t>
            </a:r>
            <a:endParaRPr lang="en-US" dirty="0"/>
          </a:p>
        </p:txBody>
      </p:sp>
      <p:sp>
        <p:nvSpPr>
          <p:cNvPr id="6" name="Slide Number Placeholder 5">
            <a:extLst>
              <a:ext uri="{FF2B5EF4-FFF2-40B4-BE49-F238E27FC236}">
                <a16:creationId xmlns:a16="http://schemas.microsoft.com/office/drawing/2014/main" id="{EBC17E57-ED8B-C396-E2A8-EDB5D3F9521A}"/>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19</a:t>
            </a:fld>
            <a:endParaRPr kumimoji="0" lang="en-US" sz="800" u="none" strike="noStrike" kern="1200" cap="none" spc="0" normalizeH="0" baseline="0" noProof="0" dirty="0">
              <a:ln>
                <a:noFill/>
              </a:ln>
              <a:solidFill>
                <a:srgbClr val="666666"/>
              </a:solidFill>
              <a:effectLst/>
              <a:uLnTx/>
              <a:uFillTx/>
              <a:ea typeface="+mn-ea"/>
              <a:cs typeface="+mn-cs"/>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446824"/>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rPr>
              <a:t>Click the Settings icon.</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Go to units and s</a:t>
            </a:r>
            <a:r>
              <a:rPr lang="en-US" dirty="0">
                <a:solidFill>
                  <a:srgbClr val="000000"/>
                </a:solidFill>
                <a:latin typeface="Arial" panose="020B0604020202020204" pitchFamily="34" charset="0"/>
              </a:rPr>
              <a:t>elect Metric or Imperial (this series uses Imperial units).</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Arial" panose="020B0604020202020204" pitchFamily="34" charset="0"/>
            </a:endParaRPr>
          </a:p>
        </p:txBody>
      </p:sp>
      <p:sp>
        <p:nvSpPr>
          <p:cNvPr id="3" name="Down Arrow 21">
            <a:extLst>
              <a:ext uri="{FF2B5EF4-FFF2-40B4-BE49-F238E27FC236}">
                <a16:creationId xmlns:a16="http://schemas.microsoft.com/office/drawing/2014/main" id="{8941741B-E97C-DF69-09E3-CC337E8D9188}"/>
              </a:ext>
            </a:extLst>
          </p:cNvPr>
          <p:cNvSpPr/>
          <p:nvPr/>
        </p:nvSpPr>
        <p:spPr>
          <a:xfrm rot="5400000">
            <a:off x="4332689" y="513972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 name="Down Arrow 21">
            <a:extLst>
              <a:ext uri="{FF2B5EF4-FFF2-40B4-BE49-F238E27FC236}">
                <a16:creationId xmlns:a16="http://schemas.microsoft.com/office/drawing/2014/main" id="{B91F3424-BD53-0735-EB1A-5C5F966FC4ED}"/>
              </a:ext>
            </a:extLst>
          </p:cNvPr>
          <p:cNvSpPr/>
          <p:nvPr/>
        </p:nvSpPr>
        <p:spPr>
          <a:xfrm rot="5400000">
            <a:off x="7615746" y="178176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3459441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3B9F3-9299-B754-0BD4-16A21986B1B4}"/>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37024F-380A-6B97-F3D1-FD4A326CE24C}"/>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endParaRPr lang="en-US" dirty="0">
              <a:ea typeface="Artifakt Element"/>
            </a:endParaRPr>
          </a:p>
          <a:p>
            <a:pPr marL="342900" indent="-342900">
              <a:lnSpc>
                <a:spcPct val="115000"/>
              </a:lnSpc>
              <a:spcBef>
                <a:spcPts val="0"/>
              </a:spcBef>
              <a:spcAft>
                <a:spcPts val="800"/>
              </a:spcAft>
              <a:buFont typeface="Symbol" panose="05050102010706020507" pitchFamily="18" charset="2"/>
              <a:buChar char=""/>
            </a:pPr>
            <a:r>
              <a:rPr lang="en-US" dirty="0"/>
              <a:t>Tackle site design complexities with Forma Site Design</a:t>
            </a:r>
          </a:p>
          <a:p>
            <a:pPr marL="342900" indent="-342900">
              <a:lnSpc>
                <a:spcPct val="115000"/>
              </a:lnSpc>
              <a:spcBef>
                <a:spcPts val="0"/>
              </a:spcBef>
              <a:spcAft>
                <a:spcPts val="800"/>
              </a:spcAft>
              <a:buFont typeface="Symbol" panose="05050102010706020507" pitchFamily="18" charset="2"/>
              <a:buChar char=""/>
            </a:pPr>
            <a:r>
              <a:rPr lang="en-US" dirty="0"/>
              <a:t>Create a project site in Forma Site Design</a:t>
            </a:r>
          </a:p>
          <a:p>
            <a:pPr marL="342900" indent="-342900">
              <a:lnSpc>
                <a:spcPct val="115000"/>
              </a:lnSpc>
              <a:spcBef>
                <a:spcPts val="0"/>
              </a:spcBef>
              <a:spcAft>
                <a:spcPts val="800"/>
              </a:spcAft>
              <a:buFont typeface="Symbol" panose="05050102010706020507" pitchFamily="18" charset="2"/>
              <a:buChar char=""/>
            </a:pPr>
            <a:r>
              <a:rPr lang="en-US" dirty="0"/>
              <a:t>Visualize the data in a project site</a:t>
            </a:r>
            <a:r>
              <a:rPr lang="en-US" sz="1800" dirty="0"/>
              <a:t> </a:t>
            </a:r>
          </a:p>
        </p:txBody>
      </p:sp>
      <p:sp>
        <p:nvSpPr>
          <p:cNvPr id="4" name="Title 3">
            <a:extLst>
              <a:ext uri="{FF2B5EF4-FFF2-40B4-BE49-F238E27FC236}">
                <a16:creationId xmlns:a16="http://schemas.microsoft.com/office/drawing/2014/main" id="{0A0A04A0-29B9-B037-29F4-34394B8B7997}"/>
              </a:ext>
            </a:extLst>
          </p:cNvPr>
          <p:cNvSpPr>
            <a:spLocks noGrp="1"/>
          </p:cNvSpPr>
          <p:nvPr>
            <p:ph type="title"/>
          </p:nvPr>
        </p:nvSpPr>
        <p:spPr/>
        <p:txBody>
          <a:bodyPr/>
          <a:lstStyle/>
          <a:p>
            <a:r>
              <a:rPr lang="en-US" dirty="0">
                <a:ea typeface="+mj-lt"/>
                <a:cs typeface="Arial" panose="020B0604020202020204" pitchFamily="34" charset="0"/>
              </a:rPr>
              <a:t>Sections in this lecture</a:t>
            </a:r>
            <a:endParaRPr lang="en-US" dirty="0"/>
          </a:p>
        </p:txBody>
      </p:sp>
      <p:sp>
        <p:nvSpPr>
          <p:cNvPr id="6" name="Slide Number Placeholder 5">
            <a:extLst>
              <a:ext uri="{FF2B5EF4-FFF2-40B4-BE49-F238E27FC236}">
                <a16:creationId xmlns:a16="http://schemas.microsoft.com/office/drawing/2014/main" id="{F194D351-87F2-B5D1-27D5-29E83EEFA694}"/>
              </a:ext>
            </a:extLst>
          </p:cNvPr>
          <p:cNvSpPr>
            <a:spLocks noGrp="1"/>
          </p:cNvSpPr>
          <p:nvPr>
            <p:ph type="sldNum" sz="quarter" idx="4"/>
          </p:nvPr>
        </p:nvSpPr>
        <p:spPr/>
        <p:txBody>
          <a:bodyPr/>
          <a:lstStyle/>
          <a:p>
            <a:fld id="{D425CD52-4183-C145-916A-AE90310D9D4E}" type="slidenum">
              <a:rPr lang="en-US" smtClean="0"/>
              <a:pPr/>
              <a:t>2</a:t>
            </a:fld>
            <a:endParaRPr lang="en-US"/>
          </a:p>
        </p:txBody>
      </p:sp>
    </p:spTree>
    <p:extLst>
      <p:ext uri="{BB962C8B-B14F-4D97-AF65-F5344CB8AC3E}">
        <p14:creationId xmlns:p14="http://schemas.microsoft.com/office/powerpoint/2010/main" val="19110596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ea typeface="Artifakt Legend" panose="020B0503050000020004" pitchFamily="34" charset="77"/>
                <a:cs typeface="Arial" panose="020B0604020202020204" pitchFamily="34" charset="0"/>
              </a:rPr>
              <a:t>Visualize the data on a project site</a:t>
            </a:r>
            <a:endParaRPr lang="en-US" sz="5400" spc="100" dirty="0">
              <a:solidFill>
                <a:schemeClr val="bg1"/>
              </a:solidFill>
              <a:cs typeface="Arial" panose="020B0604020202020204" pitchFamily="34" charset="0"/>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7875749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ea typeface="Artifakt Element"/>
                <a:cs typeface="Arial" panose="020B0604020202020204" pitchFamily="34" charset="0"/>
              </a:rPr>
              <a:t>After completing this lecture, you’ll be able to:</a:t>
            </a:r>
          </a:p>
          <a:p>
            <a:pPr marL="0" indent="0">
              <a:buNone/>
            </a:pPr>
            <a:endParaRPr lang="en-US" dirty="0">
              <a:ea typeface="Artifakt Element"/>
              <a:cs typeface="Arial" panose="020B0604020202020204" pitchFamily="34" charset="0"/>
            </a:endParaRP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Arial" panose="020B0604020202020204" pitchFamily="34" charset="0"/>
              </a:rPr>
              <a:t>Create site constraints.</a:t>
            </a: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Arial" panose="020B0604020202020204" pitchFamily="34" charset="0"/>
              </a:rPr>
              <a:t>Develop </a:t>
            </a:r>
            <a:r>
              <a:rPr lang="en-US" sz="1800" dirty="0">
                <a:ea typeface="Calibri" panose="020F0502020204030204" pitchFamily="34" charset="0"/>
                <a:cs typeface="Arial" panose="020B0604020202020204" pitchFamily="34" charset="0"/>
              </a:rPr>
              <a:t>basic </a:t>
            </a:r>
            <a:r>
              <a:rPr lang="en-US" sz="1800" dirty="0">
                <a:effectLst/>
                <a:ea typeface="Calibri" panose="020F0502020204030204" pitchFamily="34" charset="0"/>
                <a:cs typeface="Arial" panose="020B0604020202020204" pitchFamily="34" charset="0"/>
              </a:rPr>
              <a:t>proposals, massing forms, and simulations to gain an overview of Forma Site Design. </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Arial" panose="020B0604020202020204" pitchFamily="34" charset="0"/>
              </a:rPr>
              <a:t>Use the primary toolbars: Navigate, Analyze, and Design. </a:t>
            </a:r>
            <a:endParaRPr lang="en-US" dirty="0">
              <a:cs typeface="Arial" panose="020B0604020202020204" pitchFamily="34" charset="0"/>
            </a:endParaRP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ea typeface="+mj-lt"/>
                <a:cs typeface="+mj-lt"/>
              </a:rPr>
              <a:t>Learning objectives</a:t>
            </a:r>
            <a:endParaRPr lang="en-US" dirty="0"/>
          </a:p>
        </p:txBody>
      </p:sp>
      <p:sp>
        <p:nvSpPr>
          <p:cNvPr id="6" name="Slide Number Placeholder 5">
            <a:extLst>
              <a:ext uri="{FF2B5EF4-FFF2-40B4-BE49-F238E27FC236}">
                <a16:creationId xmlns:a16="http://schemas.microsoft.com/office/drawing/2014/main" id="{E33A73D9-F00E-6DF4-3C26-DF63D8EC70B0}"/>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666666"/>
              </a:solidFill>
              <a:effectLst/>
              <a:uLnTx/>
              <a:uFillTx/>
              <a:latin typeface="Artifakt Element" panose="020B0503050000020004" pitchFamily="34" charset="77"/>
              <a:ea typeface="+mn-ea"/>
              <a:cs typeface="+mn-cs"/>
            </a:endParaRPr>
          </a:p>
        </p:txBody>
      </p:sp>
    </p:spTree>
    <p:extLst>
      <p:ext uri="{BB962C8B-B14F-4D97-AF65-F5344CB8AC3E}">
        <p14:creationId xmlns:p14="http://schemas.microsoft.com/office/powerpoint/2010/main" val="41917524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mj-lt"/>
              </a:rPr>
              <a:t>Modify the context</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80" cy="4712348"/>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939814"/>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To edit the contextual area around your site layout, you will edit the base. The base will be a part of </a:t>
            </a:r>
            <a:r>
              <a:rPr lang="en-US" i="1" dirty="0">
                <a:solidFill>
                  <a:srgbClr val="000000"/>
                </a:solidFill>
                <a:latin typeface="Arial" panose="020B0604020202020204" pitchFamily="34" charset="0"/>
                <a:cs typeface="Arial" panose="020B0604020202020204" pitchFamily="34" charset="0"/>
              </a:rPr>
              <a:t>every</a:t>
            </a:r>
            <a:r>
              <a:rPr lang="en-US" dirty="0">
                <a:solidFill>
                  <a:srgbClr val="000000"/>
                </a:solidFill>
                <a:latin typeface="Arial" panose="020B0604020202020204" pitchFamily="34" charset="0"/>
                <a:cs typeface="Arial" panose="020B0604020202020204" pitchFamily="34" charset="0"/>
              </a:rPr>
              <a:t> proposal </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Rename the base, by right-clicking “untitled base,” and selecting Rename.</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For this project, change the name to </a:t>
            </a:r>
            <a:r>
              <a:rPr lang="en-US" b="1" dirty="0">
                <a:solidFill>
                  <a:srgbClr val="000000"/>
                </a:solidFill>
                <a:latin typeface="Arial" panose="020B0604020202020204" pitchFamily="34" charset="0"/>
                <a:cs typeface="Arial" panose="020B0604020202020204" pitchFamily="34" charset="0"/>
              </a:rPr>
              <a:t>Springfield</a:t>
            </a:r>
            <a:r>
              <a:rPr lang="en-US" dirty="0">
                <a:solidFill>
                  <a:srgbClr val="000000"/>
                </a:solidFill>
                <a:latin typeface="Arial" panose="020B0604020202020204" pitchFamily="34" charset="0"/>
                <a:cs typeface="Arial" panose="020B0604020202020204" pitchFamily="34" charset="0"/>
              </a:rPr>
              <a:t>.</a:t>
            </a:r>
          </a:p>
          <a:p>
            <a:pPr marL="0" marR="0" lvl="0" indent="0" algn="l" defTabSz="914354"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Arial" panose="020B0604020202020204" pitchFamily="34" charset="0"/>
              <a:cs typeface="Arial" panose="020B0604020202020204" pitchFamily="34" charset="0"/>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5808021" y="435834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91078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mj-lt"/>
              </a:rPr>
              <a:t>Edit the base</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80" cy="4712348"/>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277820"/>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To edit the base, click the pencil icon. </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dirty="0">
                <a:solidFill>
                  <a:srgbClr val="000000"/>
                </a:solidFill>
                <a:latin typeface="Arial" panose="020B0604020202020204" pitchFamily="34" charset="0"/>
                <a:cs typeface="Arial" panose="020B0604020202020204" pitchFamily="34" charset="0"/>
              </a:rPr>
              <a:t>Or, select an object in the base, right-click, and select Edit base.</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dirty="0">
                <a:solidFill>
                  <a:srgbClr val="000000"/>
                </a:solidFill>
                <a:latin typeface="Arial" panose="020B0604020202020204" pitchFamily="34" charset="0"/>
                <a:cs typeface="Arial" panose="020B0604020202020204" pitchFamily="34" charset="0"/>
              </a:rPr>
              <a:t>Or, double-click any object in the base.</a:t>
            </a:r>
          </a:p>
          <a:p>
            <a:pPr marL="0" marR="0" lvl="0" indent="0" algn="l" defTabSz="914354"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Arial" panose="020B0604020202020204" pitchFamily="34" charset="0"/>
              <a:cs typeface="Arial" panose="020B0604020202020204" pitchFamily="34" charset="0"/>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5580877" y="411319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02852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mj-lt"/>
              </a:rPr>
              <a:t>Hide the buildings</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80" cy="4712347"/>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628190"/>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For easier editing, you can hide categories within the base</a:t>
            </a:r>
          </a:p>
          <a:p>
            <a:pPr marR="0" lvl="0" algn="l" defTabSz="914354" rtl="0" eaLnBrk="1" fontAlgn="auto" latinLnBrk="0" hangingPunct="1">
              <a:lnSpc>
                <a:spcPct val="150000"/>
              </a:lnSpc>
              <a:spcBef>
                <a:spcPts val="0"/>
              </a:spcBef>
              <a:spcAft>
                <a:spcPts val="0"/>
              </a:spcAft>
              <a:buClrTx/>
              <a:buSzTx/>
              <a:tabLst/>
              <a:defRPr/>
            </a:pPr>
            <a:endParaRPr lang="en-US" dirty="0">
              <a:solidFill>
                <a:srgbClr val="000000"/>
              </a:solidFill>
              <a:latin typeface="Arial" panose="020B0604020202020204" pitchFamily="34" charset="0"/>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Your next step will be to add a site limit, and it will be helpful to hide the buildings for this step.</a:t>
            </a:r>
          </a:p>
          <a:p>
            <a:pPr marR="0" lvl="0" algn="l" defTabSz="914354" rtl="0" eaLnBrk="1" fontAlgn="auto" latinLnBrk="0" hangingPunct="1">
              <a:lnSpc>
                <a:spcPct val="150000"/>
              </a:lnSpc>
              <a:spcBef>
                <a:spcPts val="0"/>
              </a:spcBef>
              <a:spcAft>
                <a:spcPts val="0"/>
              </a:spcAft>
              <a:buClrTx/>
              <a:buSzTx/>
              <a:tabLst/>
              <a:defRPr/>
            </a:pPr>
            <a:endParaRPr lang="en-US" dirty="0">
              <a:solidFill>
                <a:srgbClr val="000000"/>
              </a:solidFill>
              <a:latin typeface="Arial" panose="020B0604020202020204" pitchFamily="34" charset="0"/>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To do this, click the eye icon next to buildings. </a:t>
            </a: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5685712" y="428792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29536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mj-lt"/>
              </a:rPr>
              <a:t>Create a site limit</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9" cy="4712347"/>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1702967"/>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Create a site limit by selecting Limits from the Design toolbar at the top.</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Then select Site limit.</a:t>
            </a: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7665942" y="130593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own Arrow 21">
            <a:extLst>
              <a:ext uri="{FF2B5EF4-FFF2-40B4-BE49-F238E27FC236}">
                <a16:creationId xmlns:a16="http://schemas.microsoft.com/office/drawing/2014/main" id="{984BB9EC-F003-8C99-DDCC-E65D1236C678}"/>
              </a:ext>
            </a:extLst>
          </p:cNvPr>
          <p:cNvSpPr/>
          <p:nvPr/>
        </p:nvSpPr>
        <p:spPr>
          <a:xfrm rot="5400000">
            <a:off x="7812518" y="1767014"/>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91747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mj-lt"/>
              </a:rPr>
              <a:t>Create a site limit – draw perimeter</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611455"/>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Left-click the outside edge of the site to draw the site perimeter.</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Press Enter after the last left-click of the site perimeter.</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Click Done at the top to stop editing the base, allowing the site limit to be a part of every Proposal.</a:t>
            </a: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9861667" y="375209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own Arrow 21">
            <a:extLst>
              <a:ext uri="{FF2B5EF4-FFF2-40B4-BE49-F238E27FC236}">
                <a16:creationId xmlns:a16="http://schemas.microsoft.com/office/drawing/2014/main" id="{984BB9EC-F003-8C99-DDCC-E65D1236C678}"/>
              </a:ext>
            </a:extLst>
          </p:cNvPr>
          <p:cNvSpPr/>
          <p:nvPr/>
        </p:nvSpPr>
        <p:spPr>
          <a:xfrm rot="5400000">
            <a:off x="9192195" y="102355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21">
            <a:extLst>
              <a:ext uri="{FF2B5EF4-FFF2-40B4-BE49-F238E27FC236}">
                <a16:creationId xmlns:a16="http://schemas.microsoft.com/office/drawing/2014/main" id="{AB4E0090-4C3D-DEF6-8AB9-FCA7A07C3BC7}"/>
              </a:ext>
            </a:extLst>
          </p:cNvPr>
          <p:cNvSpPr/>
          <p:nvPr/>
        </p:nvSpPr>
        <p:spPr>
          <a:xfrm rot="16200000">
            <a:off x="5080967" y="390053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21">
            <a:extLst>
              <a:ext uri="{FF2B5EF4-FFF2-40B4-BE49-F238E27FC236}">
                <a16:creationId xmlns:a16="http://schemas.microsoft.com/office/drawing/2014/main" id="{BFF4D713-F5D0-2F59-A66C-A531D162CA45}"/>
              </a:ext>
            </a:extLst>
          </p:cNvPr>
          <p:cNvSpPr/>
          <p:nvPr/>
        </p:nvSpPr>
        <p:spPr>
          <a:xfrm rot="16200000">
            <a:off x="5080966" y="259100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21">
            <a:extLst>
              <a:ext uri="{FF2B5EF4-FFF2-40B4-BE49-F238E27FC236}">
                <a16:creationId xmlns:a16="http://schemas.microsoft.com/office/drawing/2014/main" id="{C3148FAE-A00E-278C-17F3-7892F377979E}"/>
              </a:ext>
            </a:extLst>
          </p:cNvPr>
          <p:cNvSpPr/>
          <p:nvPr/>
        </p:nvSpPr>
        <p:spPr>
          <a:xfrm rot="5400000">
            <a:off x="9747124" y="2442564"/>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12457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mj-lt"/>
              </a:rPr>
              <a:t>Setting up your first simulation</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1287468"/>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Add an L-shaped building to Proposal 2 by selecting Basic building.</a:t>
            </a: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7077697" y="112500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own Arrow 21">
            <a:extLst>
              <a:ext uri="{FF2B5EF4-FFF2-40B4-BE49-F238E27FC236}">
                <a16:creationId xmlns:a16="http://schemas.microsoft.com/office/drawing/2014/main" id="{984BB9EC-F003-8C99-DDCC-E65D1236C678}"/>
              </a:ext>
            </a:extLst>
          </p:cNvPr>
          <p:cNvSpPr/>
          <p:nvPr/>
        </p:nvSpPr>
        <p:spPr>
          <a:xfrm rot="5400000">
            <a:off x="7393175" y="175227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50495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mj-lt"/>
              </a:rPr>
              <a:t>Establish the building base</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77"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21269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Draw an L-shaped footprint along the West side of the site. Don’t worry about the total size, just make it about the same size as the base shown here.</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Left-click to create the border and press Enter when complete.</a:t>
            </a: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8299279" y="260407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own Arrow 21">
            <a:extLst>
              <a:ext uri="{FF2B5EF4-FFF2-40B4-BE49-F238E27FC236}">
                <a16:creationId xmlns:a16="http://schemas.microsoft.com/office/drawing/2014/main" id="{984BB9EC-F003-8C99-DDCC-E65D1236C678}"/>
              </a:ext>
            </a:extLst>
          </p:cNvPr>
          <p:cNvSpPr/>
          <p:nvPr/>
        </p:nvSpPr>
        <p:spPr>
          <a:xfrm rot="5400000">
            <a:off x="7443181" y="214688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21">
            <a:extLst>
              <a:ext uri="{FF2B5EF4-FFF2-40B4-BE49-F238E27FC236}">
                <a16:creationId xmlns:a16="http://schemas.microsoft.com/office/drawing/2014/main" id="{C2D399BE-D527-3832-EDB7-B8C865BBB4CB}"/>
              </a:ext>
            </a:extLst>
          </p:cNvPr>
          <p:cNvSpPr/>
          <p:nvPr/>
        </p:nvSpPr>
        <p:spPr>
          <a:xfrm rot="5400000">
            <a:off x="7944472" y="290797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21">
            <a:extLst>
              <a:ext uri="{FF2B5EF4-FFF2-40B4-BE49-F238E27FC236}">
                <a16:creationId xmlns:a16="http://schemas.microsoft.com/office/drawing/2014/main" id="{011D1C8E-492F-0BEA-CB59-4F7CC07EBA7D}"/>
              </a:ext>
            </a:extLst>
          </p:cNvPr>
          <p:cNvSpPr/>
          <p:nvPr/>
        </p:nvSpPr>
        <p:spPr>
          <a:xfrm rot="16200000">
            <a:off x="4934780" y="2734944"/>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21">
            <a:extLst>
              <a:ext uri="{FF2B5EF4-FFF2-40B4-BE49-F238E27FC236}">
                <a16:creationId xmlns:a16="http://schemas.microsoft.com/office/drawing/2014/main" id="{4F0954EE-6B99-3C7C-4EF1-EE34893995A4}"/>
              </a:ext>
            </a:extLst>
          </p:cNvPr>
          <p:cNvSpPr/>
          <p:nvPr/>
        </p:nvSpPr>
        <p:spPr>
          <a:xfrm rot="16200000">
            <a:off x="5362358" y="305641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21">
            <a:extLst>
              <a:ext uri="{FF2B5EF4-FFF2-40B4-BE49-F238E27FC236}">
                <a16:creationId xmlns:a16="http://schemas.microsoft.com/office/drawing/2014/main" id="{58B1FCCB-6D96-2E15-7D43-FBF7132A80DA}"/>
              </a:ext>
            </a:extLst>
          </p:cNvPr>
          <p:cNvSpPr/>
          <p:nvPr/>
        </p:nvSpPr>
        <p:spPr>
          <a:xfrm rot="16982235">
            <a:off x="6031829" y="246389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91655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mj-lt"/>
              </a:rPr>
              <a:t>Set the building height</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77"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364960"/>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After pressing Enter to close the base, the geometry will move vertical with your cursor</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Set the height to around 80 feet.</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Press Enter to complete the form.</a:t>
            </a:r>
          </a:p>
        </p:txBody>
      </p:sp>
      <p:sp>
        <p:nvSpPr>
          <p:cNvPr id="3" name="Down Arrow 21">
            <a:extLst>
              <a:ext uri="{FF2B5EF4-FFF2-40B4-BE49-F238E27FC236}">
                <a16:creationId xmlns:a16="http://schemas.microsoft.com/office/drawing/2014/main" id="{984BB9EC-F003-8C99-DDCC-E65D1236C678}"/>
              </a:ext>
            </a:extLst>
          </p:cNvPr>
          <p:cNvSpPr/>
          <p:nvPr/>
        </p:nvSpPr>
        <p:spPr>
          <a:xfrm rot="5400000">
            <a:off x="7379858" y="168307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850105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E316E-641F-A5C9-D08B-F82AB73C2DFD}"/>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86386173-CEFF-B9CF-9945-D9172900FE07}"/>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3CA7EA27-AED9-8D8B-9A41-470C8451403E}"/>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rPr>
              <a:t>Tackle site design complexities with Forma Site Design</a:t>
            </a:r>
            <a:endParaRPr lang="en-US" sz="5400" spc="100" dirty="0">
              <a:solidFill>
                <a:schemeClr val="bg1"/>
              </a:solidFill>
            </a:endParaRPr>
          </a:p>
        </p:txBody>
      </p:sp>
      <p:pic>
        <p:nvPicPr>
          <p:cNvPr id="19" name="Picture 18">
            <a:extLst>
              <a:ext uri="{FF2B5EF4-FFF2-40B4-BE49-F238E27FC236}">
                <a16:creationId xmlns:a16="http://schemas.microsoft.com/office/drawing/2014/main" id="{9F79FD7D-C9EC-A784-623F-BFB9873AB47E}"/>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2492484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mj-lt"/>
              </a:rPr>
              <a:t>Run the wind simulation</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2" y="1315638"/>
            <a:ext cx="8368777"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1304203"/>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Start the wind analysis by clicking the Wind icon in the Analyze toolbar.</a:t>
            </a:r>
          </a:p>
        </p:txBody>
      </p:sp>
      <p:sp>
        <p:nvSpPr>
          <p:cNvPr id="3" name="Down Arrow 21">
            <a:extLst>
              <a:ext uri="{FF2B5EF4-FFF2-40B4-BE49-F238E27FC236}">
                <a16:creationId xmlns:a16="http://schemas.microsoft.com/office/drawing/2014/main" id="{984BB9EC-F003-8C99-DDCC-E65D1236C678}"/>
              </a:ext>
            </a:extLst>
          </p:cNvPr>
          <p:cNvSpPr/>
          <p:nvPr/>
        </p:nvSpPr>
        <p:spPr>
          <a:xfrm rot="16200000">
            <a:off x="10408808" y="138615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82085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mj-lt"/>
              </a:rPr>
              <a:t>Run the wind simulation</a:t>
            </a:r>
            <a:endParaRPr lang="en-US" dirty="0"/>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3" y="1315638"/>
            <a:ext cx="8368775"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628190"/>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The resulting analysis shows wind on the Lawson Comfort scale.</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dirty="0">
                <a:solidFill>
                  <a:srgbClr val="000000"/>
                </a:solidFill>
                <a:latin typeface="Arial" panose="020B0604020202020204" pitchFamily="34" charset="0"/>
                <a:cs typeface="Arial" panose="020B0604020202020204" pitchFamily="34" charset="0"/>
              </a:rPr>
              <a:t>Light greens are comfortable for sitting.</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dirty="0">
                <a:solidFill>
                  <a:srgbClr val="000000"/>
                </a:solidFill>
                <a:latin typeface="Arial" panose="020B0604020202020204" pitchFamily="34" charset="0"/>
                <a:cs typeface="Arial" panose="020B0604020202020204" pitchFamily="34" charset="0"/>
              </a:rPr>
              <a:t>Dark greens are comfortable if you are standing.</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dirty="0">
                <a:solidFill>
                  <a:srgbClr val="000000"/>
                </a:solidFill>
                <a:latin typeface="Arial" panose="020B0604020202020204" pitchFamily="34" charset="0"/>
                <a:cs typeface="Arial" panose="020B0604020202020204" pitchFamily="34" charset="0"/>
              </a:rPr>
              <a:t>Yellow is comfortable if you are moving about, but is </a:t>
            </a:r>
            <a:r>
              <a:rPr lang="en-US">
                <a:solidFill>
                  <a:srgbClr val="000000"/>
                </a:solidFill>
                <a:latin typeface="Arial" panose="020B0604020202020204" pitchFamily="34" charset="0"/>
                <a:cs typeface="Arial" panose="020B0604020202020204" pitchFamily="34" charset="0"/>
              </a:rPr>
              <a:t>quite blustery.</a:t>
            </a:r>
            <a:endParaRPr lang="en-US" dirty="0">
              <a:solidFill>
                <a:srgbClr val="000000"/>
              </a:solidFill>
              <a:latin typeface="Arial" panose="020B0604020202020204" pitchFamily="34" charset="0"/>
              <a:cs typeface="Arial" panose="020B0604020202020204" pitchFamily="34" charset="0"/>
            </a:endParaRPr>
          </a:p>
        </p:txBody>
      </p:sp>
      <p:sp>
        <p:nvSpPr>
          <p:cNvPr id="3" name="Down Arrow 21">
            <a:extLst>
              <a:ext uri="{FF2B5EF4-FFF2-40B4-BE49-F238E27FC236}">
                <a16:creationId xmlns:a16="http://schemas.microsoft.com/office/drawing/2014/main" id="{984BB9EC-F003-8C99-DDCC-E65D1236C678}"/>
              </a:ext>
            </a:extLst>
          </p:cNvPr>
          <p:cNvSpPr/>
          <p:nvPr/>
        </p:nvSpPr>
        <p:spPr>
          <a:xfrm rot="16200000">
            <a:off x="6551183" y="330782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own Arrow 21">
            <a:extLst>
              <a:ext uri="{FF2B5EF4-FFF2-40B4-BE49-F238E27FC236}">
                <a16:creationId xmlns:a16="http://schemas.microsoft.com/office/drawing/2014/main" id="{3088B46B-252E-C23E-D30D-096F6F99EA31}"/>
              </a:ext>
            </a:extLst>
          </p:cNvPr>
          <p:cNvSpPr/>
          <p:nvPr/>
        </p:nvSpPr>
        <p:spPr>
          <a:xfrm rot="16200000">
            <a:off x="6876266" y="513900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46087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A026ADE6-05AE-175D-2488-A463C8C1D47A}"/>
              </a:ext>
            </a:extLst>
          </p:cNvPr>
          <p:cNvPicPr>
            <a:picLocks noGrp="1" noChangeAspect="1"/>
          </p:cNvPicPr>
          <p:nvPr>
            <p:ph type="pic" sz="quarter" idx="11"/>
          </p:nvPr>
        </p:nvPicPr>
        <p:blipFill>
          <a:blip r:embed="rId2"/>
          <a:srcRect/>
          <a:stretch>
            <a:fillRect/>
          </a:stretch>
        </p:blipFill>
        <p:spPr>
          <a:xfrm>
            <a:off x="20" y="10"/>
            <a:ext cx="12191980" cy="6857990"/>
          </a:xfrm>
          <a:prstGeom prst="rect">
            <a:avLst/>
          </a:prstGeom>
          <a:noFill/>
        </p:spPr>
      </p:pic>
      <p:sp>
        <p:nvSpPr>
          <p:cNvPr id="6" name="Slide Number Placeholder 5" hidden="1">
            <a:extLst>
              <a:ext uri="{FF2B5EF4-FFF2-40B4-BE49-F238E27FC236}">
                <a16:creationId xmlns:a16="http://schemas.microsoft.com/office/drawing/2014/main" id="{195D3C6E-F171-7833-F726-FD7B7BF32C8D}"/>
              </a:ext>
            </a:extLst>
          </p:cNvPr>
          <p:cNvSpPr>
            <a:spLocks noGrp="1"/>
          </p:cNvSpPr>
          <p:nvPr>
            <p:ph type="sldNum" sz="quarter" idx="4294967295"/>
          </p:nvPr>
        </p:nvSpPr>
        <p:spPr>
          <a:xfrm>
            <a:off x="9043733" y="6421359"/>
            <a:ext cx="2740279" cy="254983"/>
          </a:xfrm>
        </p:spPr>
        <p:txBody>
          <a:bodyPr/>
          <a:lstStyle/>
          <a:p>
            <a:pPr>
              <a:spcAft>
                <a:spcPts val="600"/>
              </a:spcAft>
            </a:pPr>
            <a:fld id="{D425CD52-4183-C145-916A-AE90310D9D4E}" type="slidenum">
              <a:rPr lang="en-US" smtClean="0"/>
              <a:pPr>
                <a:spcAft>
                  <a:spcPts val="600"/>
                </a:spcAft>
              </a:pPr>
              <a:t>32</a:t>
            </a:fld>
            <a:endParaRPr lang="en-US"/>
          </a:p>
        </p:txBody>
      </p:sp>
    </p:spTree>
    <p:extLst>
      <p:ext uri="{BB962C8B-B14F-4D97-AF65-F5344CB8AC3E}">
        <p14:creationId xmlns:p14="http://schemas.microsoft.com/office/powerpoint/2010/main" val="9266344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A026ADE6-05AE-175D-2488-A463C8C1D47A}"/>
              </a:ext>
            </a:extLst>
          </p:cNvPr>
          <p:cNvPicPr>
            <a:picLocks noGrp="1" noChangeAspect="1"/>
          </p:cNvPicPr>
          <p:nvPr>
            <p:ph type="pic" sz="quarter" idx="11"/>
          </p:nvPr>
        </p:nvPicPr>
        <p:blipFill>
          <a:blip r:embed="rId2"/>
          <a:srcRect/>
          <a:stretch>
            <a:fillRect/>
          </a:stretch>
        </p:blipFill>
        <p:spPr>
          <a:xfrm>
            <a:off x="20" y="10"/>
            <a:ext cx="12191980" cy="6857990"/>
          </a:xfrm>
          <a:prstGeom prst="rect">
            <a:avLst/>
          </a:prstGeom>
          <a:noFill/>
        </p:spPr>
      </p:pic>
      <p:sp>
        <p:nvSpPr>
          <p:cNvPr id="6" name="Slide Number Placeholder 5" hidden="1">
            <a:extLst>
              <a:ext uri="{FF2B5EF4-FFF2-40B4-BE49-F238E27FC236}">
                <a16:creationId xmlns:a16="http://schemas.microsoft.com/office/drawing/2014/main" id="{195D3C6E-F171-7833-F726-FD7B7BF32C8D}"/>
              </a:ext>
            </a:extLst>
          </p:cNvPr>
          <p:cNvSpPr>
            <a:spLocks noGrp="1"/>
          </p:cNvSpPr>
          <p:nvPr>
            <p:ph type="sldNum" sz="quarter" idx="4294967295"/>
          </p:nvPr>
        </p:nvSpPr>
        <p:spPr>
          <a:xfrm>
            <a:off x="9043733" y="6421359"/>
            <a:ext cx="2740279" cy="254983"/>
          </a:xfrm>
        </p:spPr>
        <p:txBody>
          <a:bodyPr/>
          <a:lstStyle/>
          <a:p>
            <a:pPr>
              <a:spcAft>
                <a:spcPts val="600"/>
              </a:spcAft>
            </a:pPr>
            <a:fld id="{D425CD52-4183-C145-916A-AE90310D9D4E}" type="slidenum">
              <a:rPr lang="en-US" smtClean="0"/>
              <a:pPr>
                <a:spcAft>
                  <a:spcPts val="600"/>
                </a:spcAft>
              </a:pPr>
              <a:t>33</a:t>
            </a:fld>
            <a:endParaRPr lang="en-US"/>
          </a:p>
        </p:txBody>
      </p:sp>
    </p:spTree>
    <p:extLst>
      <p:ext uri="{BB962C8B-B14F-4D97-AF65-F5344CB8AC3E}">
        <p14:creationId xmlns:p14="http://schemas.microsoft.com/office/powerpoint/2010/main" val="61318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ea typeface="Artifakt Element"/>
              </a:rPr>
              <a:t>After completing this lecture, you’ll be able to:</a:t>
            </a:r>
          </a:p>
          <a:p>
            <a:pPr marL="0" indent="0">
              <a:buNone/>
            </a:pPr>
            <a:endParaRPr lang="en-US" dirty="0">
              <a:ea typeface="Artifakt Element"/>
            </a:endParaRP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Define the variables of site layout design that affect feasibility</a:t>
            </a:r>
            <a:r>
              <a:rPr lang="en-US" sz="1800" dirty="0">
                <a:ea typeface="Calibri" panose="020F0502020204030204" pitchFamily="34" charset="0"/>
                <a:cs typeface="Times New Roman" panose="02020603050405020304" pitchFamily="18" charset="0"/>
              </a:rPr>
              <a:t>.</a:t>
            </a: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Describe ways that Forma Site Design is used to build, manage, and convey complex site information.</a:t>
            </a:r>
            <a:endParaRPr lang="en-US" sz="1800" dirty="0"/>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ea typeface="+mj-lt"/>
                <a:cs typeface="Arial" panose="020B0604020202020204" pitchFamily="34" charset="0"/>
              </a:rPr>
              <a:t>Learning objectives</a:t>
            </a:r>
            <a:endParaRPr lang="en-US" dirty="0"/>
          </a:p>
        </p:txBody>
      </p:sp>
      <p:sp>
        <p:nvSpPr>
          <p:cNvPr id="6" name="Slide Number Placeholder 5">
            <a:extLst>
              <a:ext uri="{FF2B5EF4-FFF2-40B4-BE49-F238E27FC236}">
                <a16:creationId xmlns:a16="http://schemas.microsoft.com/office/drawing/2014/main" id="{E33A73D9-F00E-6DF4-3C26-DF63D8EC70B0}"/>
              </a:ext>
            </a:extLst>
          </p:cNvPr>
          <p:cNvSpPr>
            <a:spLocks noGrp="1"/>
          </p:cNvSpPr>
          <p:nvPr>
            <p:ph type="sldNum" sz="quarter" idx="4"/>
          </p:nvPr>
        </p:nvSpPr>
        <p:spPr/>
        <p:txBody>
          <a:bodyPr/>
          <a:lstStyle/>
          <a:p>
            <a:fld id="{D425CD52-4183-C145-916A-AE90310D9D4E}" type="slidenum">
              <a:rPr lang="en-US" smtClean="0"/>
              <a:pPr/>
              <a:t>4</a:t>
            </a:fld>
            <a:endParaRPr lang="en-US"/>
          </a:p>
        </p:txBody>
      </p:sp>
    </p:spTree>
    <p:extLst>
      <p:ext uri="{BB962C8B-B14F-4D97-AF65-F5344CB8AC3E}">
        <p14:creationId xmlns:p14="http://schemas.microsoft.com/office/powerpoint/2010/main" val="1329812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A8098568-CB3D-1CC1-F9E3-1CEDC605011D}"/>
              </a:ext>
            </a:extLst>
          </p:cNvPr>
          <p:cNvSpPr>
            <a:spLocks noGrp="1"/>
          </p:cNvSpPr>
          <p:nvPr>
            <p:ph type="title"/>
          </p:nvPr>
        </p:nvSpPr>
        <p:spPr>
          <a:xfrm>
            <a:off x="285991" y="181658"/>
            <a:ext cx="11353800" cy="1196782"/>
          </a:xfrm>
        </p:spPr>
        <p:txBody>
          <a:bodyPr/>
          <a:lstStyle/>
          <a:p>
            <a:r>
              <a:rPr lang="en-US" dirty="0"/>
              <a:t>Compare weather and climate as site data</a:t>
            </a:r>
          </a:p>
        </p:txBody>
      </p:sp>
      <p:sp>
        <p:nvSpPr>
          <p:cNvPr id="14" name="Slide Number Placeholder 13">
            <a:extLst>
              <a:ext uri="{FF2B5EF4-FFF2-40B4-BE49-F238E27FC236}">
                <a16:creationId xmlns:a16="http://schemas.microsoft.com/office/drawing/2014/main" id="{C1976F59-A920-F4B1-1580-108ABE8A7AA8}"/>
              </a:ext>
            </a:extLst>
          </p:cNvPr>
          <p:cNvSpPr>
            <a:spLocks noGrp="1"/>
          </p:cNvSpPr>
          <p:nvPr>
            <p:ph type="sldNum" sz="quarter" idx="4"/>
          </p:nvPr>
        </p:nvSpPr>
        <p:spPr>
          <a:xfrm>
            <a:off x="9043733" y="6421359"/>
            <a:ext cx="2740279" cy="254983"/>
          </a:xfrm>
        </p:spPr>
        <p:txBody>
          <a:bodyPr/>
          <a:lstStyle/>
          <a:p>
            <a:fld id="{D425CD52-4183-C145-916A-AE90310D9D4E}" type="slidenum">
              <a:rPr lang="en-US" smtClean="0"/>
              <a:pPr/>
              <a:t>5</a:t>
            </a:fld>
            <a:endParaRPr lang="en-US"/>
          </a:p>
        </p:txBody>
      </p:sp>
      <p:pic>
        <p:nvPicPr>
          <p:cNvPr id="4" name="Picture 3">
            <a:extLst>
              <a:ext uri="{FF2B5EF4-FFF2-40B4-BE49-F238E27FC236}">
                <a16:creationId xmlns:a16="http://schemas.microsoft.com/office/drawing/2014/main" id="{A4B2846D-6F1D-A0DB-78C4-59855D2A94CC}"/>
              </a:ext>
            </a:extLst>
          </p:cNvPr>
          <p:cNvPicPr>
            <a:picLocks noChangeAspect="1"/>
          </p:cNvPicPr>
          <p:nvPr/>
        </p:nvPicPr>
        <p:blipFill>
          <a:blip r:embed="rId3"/>
          <a:srcRect/>
          <a:stretch/>
        </p:blipFill>
        <p:spPr>
          <a:xfrm>
            <a:off x="0" y="718705"/>
            <a:ext cx="12191999" cy="6139295"/>
          </a:xfrm>
          <a:prstGeom prst="rect">
            <a:avLst/>
          </a:prstGeom>
        </p:spPr>
      </p:pic>
    </p:spTree>
    <p:extLst>
      <p:ext uri="{BB962C8B-B14F-4D97-AF65-F5344CB8AC3E}">
        <p14:creationId xmlns:p14="http://schemas.microsoft.com/office/powerpoint/2010/main" val="114068503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A8098568-CB3D-1CC1-F9E3-1CEDC605011D}"/>
              </a:ext>
            </a:extLst>
          </p:cNvPr>
          <p:cNvSpPr>
            <a:spLocks noGrp="1"/>
          </p:cNvSpPr>
          <p:nvPr>
            <p:ph type="title"/>
          </p:nvPr>
        </p:nvSpPr>
        <p:spPr>
          <a:xfrm>
            <a:off x="285991" y="181658"/>
            <a:ext cx="11353800" cy="1208992"/>
          </a:xfrm>
        </p:spPr>
        <p:txBody>
          <a:bodyPr/>
          <a:lstStyle/>
          <a:p>
            <a:r>
              <a:rPr lang="en-US" dirty="0"/>
              <a:t>Analyze the site at the macro and micro scale</a:t>
            </a:r>
            <a:br>
              <a:rPr lang="en-US" dirty="0"/>
            </a:br>
            <a:r>
              <a:rPr lang="en-US" dirty="0"/>
              <a:t>Macro:</a:t>
            </a:r>
            <a:br>
              <a:rPr lang="en-US" dirty="0"/>
            </a:br>
            <a:endParaRPr lang="en-US" dirty="0"/>
          </a:p>
        </p:txBody>
      </p:sp>
      <p:sp>
        <p:nvSpPr>
          <p:cNvPr id="14" name="Slide Number Placeholder 13">
            <a:extLst>
              <a:ext uri="{FF2B5EF4-FFF2-40B4-BE49-F238E27FC236}">
                <a16:creationId xmlns:a16="http://schemas.microsoft.com/office/drawing/2014/main" id="{C1976F59-A920-F4B1-1580-108ABE8A7AA8}"/>
              </a:ext>
            </a:extLst>
          </p:cNvPr>
          <p:cNvSpPr>
            <a:spLocks noGrp="1"/>
          </p:cNvSpPr>
          <p:nvPr>
            <p:ph type="sldNum" sz="quarter" idx="4"/>
          </p:nvPr>
        </p:nvSpPr>
        <p:spPr>
          <a:xfrm>
            <a:off x="9043733" y="6421359"/>
            <a:ext cx="2740279" cy="254983"/>
          </a:xfrm>
        </p:spPr>
        <p:txBody>
          <a:bodyPr/>
          <a:lstStyle/>
          <a:p>
            <a:fld id="{D425CD52-4183-C145-916A-AE90310D9D4E}" type="slidenum">
              <a:rPr lang="en-US" smtClean="0"/>
              <a:pPr/>
              <a:t>6</a:t>
            </a:fld>
            <a:endParaRPr lang="en-US"/>
          </a:p>
        </p:txBody>
      </p:sp>
      <p:sp>
        <p:nvSpPr>
          <p:cNvPr id="2" name="Content Placeholder 13">
            <a:extLst>
              <a:ext uri="{FF2B5EF4-FFF2-40B4-BE49-F238E27FC236}">
                <a16:creationId xmlns:a16="http://schemas.microsoft.com/office/drawing/2014/main" id="{00A525A7-A57E-9E1E-ADF4-BD6B713FDBD3}"/>
              </a:ext>
            </a:extLst>
          </p:cNvPr>
          <p:cNvSpPr txBox="1">
            <a:spLocks/>
          </p:cNvSpPr>
          <p:nvPr/>
        </p:nvSpPr>
        <p:spPr>
          <a:xfrm>
            <a:off x="407988" y="1857496"/>
            <a:ext cx="5340512" cy="4943354"/>
          </a:xfrm>
          <a:prstGeom prst="rect">
            <a:avLst/>
          </a:prstGeom>
        </p:spPr>
        <p:txBody>
          <a:bodyPr/>
          <a:lst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dirty="0">
                <a:latin typeface="Arial" panose="020B0604020202020204" pitchFamily="34" charset="0"/>
              </a:rPr>
              <a:t>Sun</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Annual Precipitation</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Humidity</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Wind</a:t>
            </a:r>
          </a:p>
        </p:txBody>
      </p:sp>
      <p:sp>
        <p:nvSpPr>
          <p:cNvPr id="4" name="Content Placeholder 13">
            <a:extLst>
              <a:ext uri="{FF2B5EF4-FFF2-40B4-BE49-F238E27FC236}">
                <a16:creationId xmlns:a16="http://schemas.microsoft.com/office/drawing/2014/main" id="{BE54F2F8-1CC5-F4A1-4F9B-965BE2039272}"/>
              </a:ext>
            </a:extLst>
          </p:cNvPr>
          <p:cNvSpPr txBox="1">
            <a:spLocks/>
          </p:cNvSpPr>
          <p:nvPr/>
        </p:nvSpPr>
        <p:spPr>
          <a:xfrm>
            <a:off x="6851488" y="1857496"/>
            <a:ext cx="5340512" cy="4822704"/>
          </a:xfrm>
          <a:prstGeom prst="rect">
            <a:avLst/>
          </a:prstGeom>
        </p:spPr>
        <p:txBody>
          <a:bodyPr/>
          <a:lst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dirty="0">
                <a:latin typeface="Arial" panose="020B0604020202020204" pitchFamily="34" charset="0"/>
              </a:rPr>
              <a:t>Temperature</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Seasonal Changes</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Particle Count</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Atmospheric Pressure</a:t>
            </a:r>
          </a:p>
        </p:txBody>
      </p:sp>
      <p:pic>
        <p:nvPicPr>
          <p:cNvPr id="6" name="Picture 5">
            <a:extLst>
              <a:ext uri="{FF2B5EF4-FFF2-40B4-BE49-F238E27FC236}">
                <a16:creationId xmlns:a16="http://schemas.microsoft.com/office/drawing/2014/main" id="{14D6D971-3EF3-94D1-B088-2357813702F4}"/>
              </a:ext>
            </a:extLst>
          </p:cNvPr>
          <p:cNvPicPr>
            <a:picLocks noChangeAspect="1"/>
          </p:cNvPicPr>
          <p:nvPr/>
        </p:nvPicPr>
        <p:blipFill>
          <a:blip r:embed="rId3"/>
          <a:stretch>
            <a:fillRect/>
          </a:stretch>
        </p:blipFill>
        <p:spPr>
          <a:xfrm>
            <a:off x="4041667" y="1753953"/>
            <a:ext cx="1786101" cy="974237"/>
          </a:xfrm>
          <a:prstGeom prst="rect">
            <a:avLst/>
          </a:prstGeom>
        </p:spPr>
      </p:pic>
      <p:pic>
        <p:nvPicPr>
          <p:cNvPr id="8" name="Picture 7">
            <a:extLst>
              <a:ext uri="{FF2B5EF4-FFF2-40B4-BE49-F238E27FC236}">
                <a16:creationId xmlns:a16="http://schemas.microsoft.com/office/drawing/2014/main" id="{2DB0B635-287F-5BDD-9D40-80CE40AB8F53}"/>
              </a:ext>
            </a:extLst>
          </p:cNvPr>
          <p:cNvPicPr>
            <a:picLocks noChangeAspect="1"/>
          </p:cNvPicPr>
          <p:nvPr/>
        </p:nvPicPr>
        <p:blipFill>
          <a:blip r:embed="rId4"/>
          <a:stretch>
            <a:fillRect/>
          </a:stretch>
        </p:blipFill>
        <p:spPr>
          <a:xfrm>
            <a:off x="3711204" y="2728190"/>
            <a:ext cx="2447028" cy="1334743"/>
          </a:xfrm>
          <a:prstGeom prst="rect">
            <a:avLst/>
          </a:prstGeom>
        </p:spPr>
      </p:pic>
      <p:pic>
        <p:nvPicPr>
          <p:cNvPr id="10" name="Picture 9">
            <a:extLst>
              <a:ext uri="{FF2B5EF4-FFF2-40B4-BE49-F238E27FC236}">
                <a16:creationId xmlns:a16="http://schemas.microsoft.com/office/drawing/2014/main" id="{5527FBD5-41CF-8180-FA02-C0D416CAE035}"/>
              </a:ext>
            </a:extLst>
          </p:cNvPr>
          <p:cNvPicPr>
            <a:picLocks noChangeAspect="1"/>
          </p:cNvPicPr>
          <p:nvPr/>
        </p:nvPicPr>
        <p:blipFill>
          <a:blip r:embed="rId5"/>
          <a:stretch>
            <a:fillRect/>
          </a:stretch>
        </p:blipFill>
        <p:spPr>
          <a:xfrm>
            <a:off x="3691751" y="3994874"/>
            <a:ext cx="2485935" cy="1355965"/>
          </a:xfrm>
          <a:prstGeom prst="rect">
            <a:avLst/>
          </a:prstGeom>
        </p:spPr>
      </p:pic>
      <p:pic>
        <p:nvPicPr>
          <p:cNvPr id="12" name="Picture 11">
            <a:extLst>
              <a:ext uri="{FF2B5EF4-FFF2-40B4-BE49-F238E27FC236}">
                <a16:creationId xmlns:a16="http://schemas.microsoft.com/office/drawing/2014/main" id="{79A5A406-AB68-5C9E-5A5C-ED15846A4D9B}"/>
              </a:ext>
            </a:extLst>
          </p:cNvPr>
          <p:cNvPicPr>
            <a:picLocks noChangeAspect="1"/>
          </p:cNvPicPr>
          <p:nvPr/>
        </p:nvPicPr>
        <p:blipFill>
          <a:blip r:embed="rId6"/>
          <a:stretch>
            <a:fillRect/>
          </a:stretch>
        </p:blipFill>
        <p:spPr>
          <a:xfrm>
            <a:off x="3962339" y="5378182"/>
            <a:ext cx="1944755" cy="1060776"/>
          </a:xfrm>
          <a:prstGeom prst="rect">
            <a:avLst/>
          </a:prstGeom>
        </p:spPr>
      </p:pic>
      <p:pic>
        <p:nvPicPr>
          <p:cNvPr id="15" name="Picture 14">
            <a:extLst>
              <a:ext uri="{FF2B5EF4-FFF2-40B4-BE49-F238E27FC236}">
                <a16:creationId xmlns:a16="http://schemas.microsoft.com/office/drawing/2014/main" id="{30E8A740-EC3D-B013-8D28-F62A7AA82BDE}"/>
              </a:ext>
            </a:extLst>
          </p:cNvPr>
          <p:cNvPicPr>
            <a:picLocks noChangeAspect="1"/>
          </p:cNvPicPr>
          <p:nvPr/>
        </p:nvPicPr>
        <p:blipFill>
          <a:blip r:embed="rId7"/>
          <a:stretch>
            <a:fillRect/>
          </a:stretch>
        </p:blipFill>
        <p:spPr>
          <a:xfrm>
            <a:off x="9382179" y="1563088"/>
            <a:ext cx="2485937" cy="1355966"/>
          </a:xfrm>
          <a:prstGeom prst="rect">
            <a:avLst/>
          </a:prstGeom>
        </p:spPr>
      </p:pic>
      <p:pic>
        <p:nvPicPr>
          <p:cNvPr id="17" name="Picture 16">
            <a:extLst>
              <a:ext uri="{FF2B5EF4-FFF2-40B4-BE49-F238E27FC236}">
                <a16:creationId xmlns:a16="http://schemas.microsoft.com/office/drawing/2014/main" id="{8E0C9EE0-CAD0-A5B1-F11B-DCA54AA34FF7}"/>
              </a:ext>
            </a:extLst>
          </p:cNvPr>
          <p:cNvPicPr>
            <a:picLocks noChangeAspect="1"/>
          </p:cNvPicPr>
          <p:nvPr/>
        </p:nvPicPr>
        <p:blipFill>
          <a:blip r:embed="rId8"/>
          <a:stretch>
            <a:fillRect/>
          </a:stretch>
        </p:blipFill>
        <p:spPr>
          <a:xfrm>
            <a:off x="9692433" y="2923838"/>
            <a:ext cx="1865428" cy="1017507"/>
          </a:xfrm>
          <a:prstGeom prst="rect">
            <a:avLst/>
          </a:prstGeom>
        </p:spPr>
      </p:pic>
      <p:pic>
        <p:nvPicPr>
          <p:cNvPr id="20" name="Picture 19">
            <a:extLst>
              <a:ext uri="{FF2B5EF4-FFF2-40B4-BE49-F238E27FC236}">
                <a16:creationId xmlns:a16="http://schemas.microsoft.com/office/drawing/2014/main" id="{9080CFBE-CAAA-9421-0046-FA1C04EDEB5C}"/>
              </a:ext>
            </a:extLst>
          </p:cNvPr>
          <p:cNvPicPr>
            <a:picLocks noChangeAspect="1"/>
          </p:cNvPicPr>
          <p:nvPr/>
        </p:nvPicPr>
        <p:blipFill>
          <a:blip r:embed="rId9"/>
          <a:stretch>
            <a:fillRect/>
          </a:stretch>
        </p:blipFill>
        <p:spPr>
          <a:xfrm>
            <a:off x="9700511" y="4062933"/>
            <a:ext cx="1849272" cy="1008693"/>
          </a:xfrm>
          <a:prstGeom prst="rect">
            <a:avLst/>
          </a:prstGeom>
        </p:spPr>
      </p:pic>
      <p:pic>
        <p:nvPicPr>
          <p:cNvPr id="22" name="Picture 21">
            <a:extLst>
              <a:ext uri="{FF2B5EF4-FFF2-40B4-BE49-F238E27FC236}">
                <a16:creationId xmlns:a16="http://schemas.microsoft.com/office/drawing/2014/main" id="{90A595CA-762D-8035-546D-CDD5DC81E077}"/>
              </a:ext>
            </a:extLst>
          </p:cNvPr>
          <p:cNvPicPr>
            <a:picLocks noChangeAspect="1"/>
          </p:cNvPicPr>
          <p:nvPr/>
        </p:nvPicPr>
        <p:blipFill>
          <a:blip r:embed="rId10"/>
          <a:stretch>
            <a:fillRect/>
          </a:stretch>
        </p:blipFill>
        <p:spPr>
          <a:xfrm>
            <a:off x="9677846" y="5233761"/>
            <a:ext cx="1880015" cy="1025463"/>
          </a:xfrm>
          <a:prstGeom prst="rect">
            <a:avLst/>
          </a:prstGeom>
        </p:spPr>
      </p:pic>
    </p:spTree>
    <p:extLst>
      <p:ext uri="{BB962C8B-B14F-4D97-AF65-F5344CB8AC3E}">
        <p14:creationId xmlns:p14="http://schemas.microsoft.com/office/powerpoint/2010/main" val="208761871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A8098568-CB3D-1CC1-F9E3-1CEDC605011D}"/>
              </a:ext>
            </a:extLst>
          </p:cNvPr>
          <p:cNvSpPr>
            <a:spLocks noGrp="1"/>
          </p:cNvSpPr>
          <p:nvPr>
            <p:ph type="title"/>
          </p:nvPr>
        </p:nvSpPr>
        <p:spPr>
          <a:xfrm>
            <a:off x="285991" y="181658"/>
            <a:ext cx="11353800" cy="1208992"/>
          </a:xfrm>
        </p:spPr>
        <p:txBody>
          <a:bodyPr/>
          <a:lstStyle/>
          <a:p>
            <a:r>
              <a:rPr lang="en-US" dirty="0"/>
              <a:t>Analyze the site at the macro and micro scale</a:t>
            </a:r>
            <a:br>
              <a:rPr lang="en-US" dirty="0"/>
            </a:br>
            <a:r>
              <a:rPr lang="en-US" dirty="0"/>
              <a:t>Micro:</a:t>
            </a:r>
            <a:br>
              <a:rPr lang="en-US" dirty="0"/>
            </a:br>
            <a:endParaRPr lang="en-US" dirty="0"/>
          </a:p>
        </p:txBody>
      </p:sp>
      <p:sp>
        <p:nvSpPr>
          <p:cNvPr id="14" name="Slide Number Placeholder 13">
            <a:extLst>
              <a:ext uri="{FF2B5EF4-FFF2-40B4-BE49-F238E27FC236}">
                <a16:creationId xmlns:a16="http://schemas.microsoft.com/office/drawing/2014/main" id="{C1976F59-A920-F4B1-1580-108ABE8A7AA8}"/>
              </a:ext>
            </a:extLst>
          </p:cNvPr>
          <p:cNvSpPr>
            <a:spLocks noGrp="1"/>
          </p:cNvSpPr>
          <p:nvPr>
            <p:ph type="sldNum" sz="quarter" idx="4"/>
          </p:nvPr>
        </p:nvSpPr>
        <p:spPr>
          <a:xfrm>
            <a:off x="9043733" y="6421359"/>
            <a:ext cx="2740279" cy="254983"/>
          </a:xfrm>
        </p:spPr>
        <p:txBody>
          <a:bodyPr/>
          <a:lstStyle/>
          <a:p>
            <a:fld id="{D425CD52-4183-C145-916A-AE90310D9D4E}" type="slidenum">
              <a:rPr lang="en-US" smtClean="0"/>
              <a:pPr/>
              <a:t>7</a:t>
            </a:fld>
            <a:endParaRPr lang="en-US"/>
          </a:p>
        </p:txBody>
      </p:sp>
      <p:sp>
        <p:nvSpPr>
          <p:cNvPr id="2" name="Content Placeholder 13">
            <a:extLst>
              <a:ext uri="{FF2B5EF4-FFF2-40B4-BE49-F238E27FC236}">
                <a16:creationId xmlns:a16="http://schemas.microsoft.com/office/drawing/2014/main" id="{00A525A7-A57E-9E1E-ADF4-BD6B713FDBD3}"/>
              </a:ext>
            </a:extLst>
          </p:cNvPr>
          <p:cNvSpPr txBox="1">
            <a:spLocks/>
          </p:cNvSpPr>
          <p:nvPr/>
        </p:nvSpPr>
        <p:spPr>
          <a:xfrm>
            <a:off x="407988" y="1857496"/>
            <a:ext cx="5340512" cy="5406904"/>
          </a:xfrm>
          <a:prstGeom prst="rect">
            <a:avLst/>
          </a:prstGeom>
        </p:spPr>
        <p:txBody>
          <a:bodyPr/>
          <a:lst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dirty="0">
                <a:latin typeface="Arial" panose="020B0604020202020204" pitchFamily="34" charset="0"/>
              </a:rPr>
              <a:t>Solar Shading</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Terrain</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Vegetation</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Water</a:t>
            </a:r>
          </a:p>
        </p:txBody>
      </p:sp>
      <p:sp>
        <p:nvSpPr>
          <p:cNvPr id="4" name="Content Placeholder 13">
            <a:extLst>
              <a:ext uri="{FF2B5EF4-FFF2-40B4-BE49-F238E27FC236}">
                <a16:creationId xmlns:a16="http://schemas.microsoft.com/office/drawing/2014/main" id="{BE54F2F8-1CC5-F4A1-4F9B-965BE2039272}"/>
              </a:ext>
            </a:extLst>
          </p:cNvPr>
          <p:cNvSpPr txBox="1">
            <a:spLocks/>
          </p:cNvSpPr>
          <p:nvPr/>
        </p:nvSpPr>
        <p:spPr>
          <a:xfrm>
            <a:off x="6851488" y="1857496"/>
            <a:ext cx="5340512" cy="4822704"/>
          </a:xfrm>
          <a:prstGeom prst="rect">
            <a:avLst/>
          </a:prstGeom>
        </p:spPr>
        <p:txBody>
          <a:bodyPr/>
          <a:lst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dirty="0">
                <a:latin typeface="Arial" panose="020B0604020202020204" pitchFamily="34" charset="0"/>
              </a:rPr>
              <a:t>Physical Density</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Wildlife</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Albedo/Color/Contrast</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Safety</a:t>
            </a:r>
          </a:p>
        </p:txBody>
      </p:sp>
      <p:pic>
        <p:nvPicPr>
          <p:cNvPr id="5" name="Picture 4">
            <a:extLst>
              <a:ext uri="{FF2B5EF4-FFF2-40B4-BE49-F238E27FC236}">
                <a16:creationId xmlns:a16="http://schemas.microsoft.com/office/drawing/2014/main" id="{5CB8BC0B-2689-C428-FBF4-FE02AD7F525C}"/>
              </a:ext>
            </a:extLst>
          </p:cNvPr>
          <p:cNvPicPr>
            <a:picLocks noChangeAspect="1"/>
          </p:cNvPicPr>
          <p:nvPr/>
        </p:nvPicPr>
        <p:blipFill>
          <a:blip r:embed="rId3"/>
          <a:stretch>
            <a:fillRect/>
          </a:stretch>
        </p:blipFill>
        <p:spPr>
          <a:xfrm>
            <a:off x="4032894" y="1729925"/>
            <a:ext cx="1874200" cy="1022291"/>
          </a:xfrm>
          <a:prstGeom prst="rect">
            <a:avLst/>
          </a:prstGeom>
        </p:spPr>
      </p:pic>
      <p:pic>
        <p:nvPicPr>
          <p:cNvPr id="9" name="Picture 8">
            <a:extLst>
              <a:ext uri="{FF2B5EF4-FFF2-40B4-BE49-F238E27FC236}">
                <a16:creationId xmlns:a16="http://schemas.microsoft.com/office/drawing/2014/main" id="{BA61D6D1-27BF-759D-0518-721C9F277470}"/>
              </a:ext>
            </a:extLst>
          </p:cNvPr>
          <p:cNvPicPr>
            <a:picLocks noChangeAspect="1"/>
          </p:cNvPicPr>
          <p:nvPr/>
        </p:nvPicPr>
        <p:blipFill>
          <a:blip r:embed="rId4"/>
          <a:stretch>
            <a:fillRect/>
          </a:stretch>
        </p:blipFill>
        <p:spPr>
          <a:xfrm>
            <a:off x="4087344" y="2968971"/>
            <a:ext cx="1765300" cy="962891"/>
          </a:xfrm>
          <a:prstGeom prst="rect">
            <a:avLst/>
          </a:prstGeom>
        </p:spPr>
      </p:pic>
      <p:pic>
        <p:nvPicPr>
          <p:cNvPr id="13" name="Picture 12">
            <a:extLst>
              <a:ext uri="{FF2B5EF4-FFF2-40B4-BE49-F238E27FC236}">
                <a16:creationId xmlns:a16="http://schemas.microsoft.com/office/drawing/2014/main" id="{DE77749C-C074-1752-E26F-CB5D023B752B}"/>
              </a:ext>
            </a:extLst>
          </p:cNvPr>
          <p:cNvPicPr>
            <a:picLocks noChangeAspect="1"/>
          </p:cNvPicPr>
          <p:nvPr/>
        </p:nvPicPr>
        <p:blipFill>
          <a:blip r:embed="rId5"/>
          <a:stretch>
            <a:fillRect/>
          </a:stretch>
        </p:blipFill>
        <p:spPr>
          <a:xfrm>
            <a:off x="4087344" y="4148618"/>
            <a:ext cx="1765300" cy="962891"/>
          </a:xfrm>
          <a:prstGeom prst="rect">
            <a:avLst/>
          </a:prstGeom>
        </p:spPr>
      </p:pic>
      <p:pic>
        <p:nvPicPr>
          <p:cNvPr id="19" name="Picture 18">
            <a:extLst>
              <a:ext uri="{FF2B5EF4-FFF2-40B4-BE49-F238E27FC236}">
                <a16:creationId xmlns:a16="http://schemas.microsoft.com/office/drawing/2014/main" id="{37244AF5-EE89-1404-AEF8-34706798B152}"/>
              </a:ext>
            </a:extLst>
          </p:cNvPr>
          <p:cNvPicPr>
            <a:picLocks noChangeAspect="1"/>
          </p:cNvPicPr>
          <p:nvPr/>
        </p:nvPicPr>
        <p:blipFill>
          <a:blip r:embed="rId6"/>
          <a:stretch>
            <a:fillRect/>
          </a:stretch>
        </p:blipFill>
        <p:spPr>
          <a:xfrm>
            <a:off x="3918925" y="5274738"/>
            <a:ext cx="2102137" cy="1146621"/>
          </a:xfrm>
          <a:prstGeom prst="rect">
            <a:avLst/>
          </a:prstGeom>
        </p:spPr>
      </p:pic>
      <p:pic>
        <p:nvPicPr>
          <p:cNvPr id="23" name="Picture 22">
            <a:extLst>
              <a:ext uri="{FF2B5EF4-FFF2-40B4-BE49-F238E27FC236}">
                <a16:creationId xmlns:a16="http://schemas.microsoft.com/office/drawing/2014/main" id="{B35E8C99-CF48-7E17-0008-BE95756BA2A9}"/>
              </a:ext>
            </a:extLst>
          </p:cNvPr>
          <p:cNvPicPr>
            <a:picLocks noChangeAspect="1"/>
          </p:cNvPicPr>
          <p:nvPr/>
        </p:nvPicPr>
        <p:blipFill>
          <a:blip r:embed="rId7"/>
          <a:stretch>
            <a:fillRect/>
          </a:stretch>
        </p:blipFill>
        <p:spPr>
          <a:xfrm>
            <a:off x="9853732" y="1729925"/>
            <a:ext cx="1786059" cy="974214"/>
          </a:xfrm>
          <a:prstGeom prst="rect">
            <a:avLst/>
          </a:prstGeom>
        </p:spPr>
      </p:pic>
      <p:pic>
        <p:nvPicPr>
          <p:cNvPr id="25" name="Picture 24">
            <a:extLst>
              <a:ext uri="{FF2B5EF4-FFF2-40B4-BE49-F238E27FC236}">
                <a16:creationId xmlns:a16="http://schemas.microsoft.com/office/drawing/2014/main" id="{0E38349A-1A98-54DC-F1B5-88AC75C648A5}"/>
              </a:ext>
            </a:extLst>
          </p:cNvPr>
          <p:cNvPicPr>
            <a:picLocks noChangeAspect="1"/>
          </p:cNvPicPr>
          <p:nvPr/>
        </p:nvPicPr>
        <p:blipFill>
          <a:blip r:embed="rId8"/>
          <a:stretch>
            <a:fillRect/>
          </a:stretch>
        </p:blipFill>
        <p:spPr>
          <a:xfrm>
            <a:off x="9836886" y="2932704"/>
            <a:ext cx="1819750" cy="992591"/>
          </a:xfrm>
          <a:prstGeom prst="rect">
            <a:avLst/>
          </a:prstGeom>
        </p:spPr>
      </p:pic>
      <p:pic>
        <p:nvPicPr>
          <p:cNvPr id="27" name="Picture 26">
            <a:extLst>
              <a:ext uri="{FF2B5EF4-FFF2-40B4-BE49-F238E27FC236}">
                <a16:creationId xmlns:a16="http://schemas.microsoft.com/office/drawing/2014/main" id="{7BD85F25-A06A-584A-C8B3-8DABE94772B6}"/>
              </a:ext>
            </a:extLst>
          </p:cNvPr>
          <p:cNvPicPr>
            <a:picLocks noChangeAspect="1"/>
          </p:cNvPicPr>
          <p:nvPr/>
        </p:nvPicPr>
        <p:blipFill>
          <a:blip r:embed="rId9"/>
          <a:stretch>
            <a:fillRect/>
          </a:stretch>
        </p:blipFill>
        <p:spPr>
          <a:xfrm>
            <a:off x="9695692" y="4152120"/>
            <a:ext cx="2102138" cy="1048083"/>
          </a:xfrm>
          <a:prstGeom prst="rect">
            <a:avLst/>
          </a:prstGeom>
        </p:spPr>
      </p:pic>
      <p:pic>
        <p:nvPicPr>
          <p:cNvPr id="31" name="Picture 30">
            <a:extLst>
              <a:ext uri="{FF2B5EF4-FFF2-40B4-BE49-F238E27FC236}">
                <a16:creationId xmlns:a16="http://schemas.microsoft.com/office/drawing/2014/main" id="{EFA59FA0-ACF6-2800-DC95-7594F772CFCD}"/>
              </a:ext>
            </a:extLst>
          </p:cNvPr>
          <p:cNvPicPr>
            <a:picLocks noChangeAspect="1"/>
          </p:cNvPicPr>
          <p:nvPr/>
        </p:nvPicPr>
        <p:blipFill>
          <a:blip r:embed="rId10"/>
          <a:stretch>
            <a:fillRect/>
          </a:stretch>
        </p:blipFill>
        <p:spPr>
          <a:xfrm>
            <a:off x="9740641" y="5327774"/>
            <a:ext cx="2012240" cy="1048083"/>
          </a:xfrm>
          <a:prstGeom prst="rect">
            <a:avLst/>
          </a:prstGeom>
        </p:spPr>
      </p:pic>
    </p:spTree>
    <p:extLst>
      <p:ext uri="{BB962C8B-B14F-4D97-AF65-F5344CB8AC3E}">
        <p14:creationId xmlns:p14="http://schemas.microsoft.com/office/powerpoint/2010/main" val="3752953698"/>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A8098568-CB3D-1CC1-F9E3-1CEDC605011D}"/>
              </a:ext>
            </a:extLst>
          </p:cNvPr>
          <p:cNvSpPr>
            <a:spLocks noGrp="1"/>
          </p:cNvSpPr>
          <p:nvPr>
            <p:ph type="title"/>
          </p:nvPr>
        </p:nvSpPr>
        <p:spPr>
          <a:xfrm>
            <a:off x="285991" y="181658"/>
            <a:ext cx="11353800" cy="454682"/>
          </a:xfrm>
        </p:spPr>
        <p:txBody>
          <a:bodyPr/>
          <a:lstStyle/>
          <a:p>
            <a:r>
              <a:rPr lang="en-US" dirty="0"/>
              <a:t>Combine analysis with design thinking</a:t>
            </a:r>
          </a:p>
        </p:txBody>
      </p:sp>
      <p:sp>
        <p:nvSpPr>
          <p:cNvPr id="14" name="Slide Number Placeholder 13">
            <a:extLst>
              <a:ext uri="{FF2B5EF4-FFF2-40B4-BE49-F238E27FC236}">
                <a16:creationId xmlns:a16="http://schemas.microsoft.com/office/drawing/2014/main" id="{C1976F59-A920-F4B1-1580-108ABE8A7AA8}"/>
              </a:ext>
            </a:extLst>
          </p:cNvPr>
          <p:cNvSpPr>
            <a:spLocks noGrp="1"/>
          </p:cNvSpPr>
          <p:nvPr>
            <p:ph type="sldNum" sz="quarter" idx="4"/>
          </p:nvPr>
        </p:nvSpPr>
        <p:spPr>
          <a:xfrm>
            <a:off x="9043733" y="6421359"/>
            <a:ext cx="2740279" cy="254983"/>
          </a:xfrm>
        </p:spPr>
        <p:txBody>
          <a:bodyPr/>
          <a:lstStyle/>
          <a:p>
            <a:fld id="{D425CD52-4183-C145-916A-AE90310D9D4E}" type="slidenum">
              <a:rPr lang="en-US" smtClean="0"/>
              <a:pPr/>
              <a:t>8</a:t>
            </a:fld>
            <a:endParaRPr lang="en-US"/>
          </a:p>
        </p:txBody>
      </p:sp>
      <p:sp>
        <p:nvSpPr>
          <p:cNvPr id="2" name="Content Placeholder 13">
            <a:extLst>
              <a:ext uri="{FF2B5EF4-FFF2-40B4-BE49-F238E27FC236}">
                <a16:creationId xmlns:a16="http://schemas.microsoft.com/office/drawing/2014/main" id="{00A525A7-A57E-9E1E-ADF4-BD6B713FDBD3}"/>
              </a:ext>
            </a:extLst>
          </p:cNvPr>
          <p:cNvSpPr txBox="1">
            <a:spLocks/>
          </p:cNvSpPr>
          <p:nvPr/>
        </p:nvSpPr>
        <p:spPr>
          <a:xfrm>
            <a:off x="341842" y="1014455"/>
            <a:ext cx="5340512" cy="5406904"/>
          </a:xfrm>
          <a:prstGeom prst="rect">
            <a:avLst/>
          </a:prstGeom>
        </p:spPr>
        <p:txBody>
          <a:bodyPr/>
          <a:lst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sz="2800" dirty="0">
                <a:latin typeface="Arial" panose="020B0604020202020204" pitchFamily="34" charset="0"/>
              </a:rPr>
              <a:t>Analytical:</a:t>
            </a:r>
            <a:endParaRPr lang="en-US" dirty="0">
              <a:latin typeface="Arial" panose="020B0604020202020204" pitchFamily="34" charset="0"/>
            </a:endParaRPr>
          </a:p>
          <a:p>
            <a:pPr>
              <a:lnSpc>
                <a:spcPct val="150000"/>
              </a:lnSpc>
            </a:pPr>
            <a:r>
              <a:rPr lang="en-US" dirty="0">
                <a:latin typeface="Arial" panose="020B0604020202020204" pitchFamily="34" charset="0"/>
              </a:rPr>
              <a:t>Temperature</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Wind</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Noise</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Sun</a:t>
            </a:r>
          </a:p>
        </p:txBody>
      </p:sp>
      <p:sp>
        <p:nvSpPr>
          <p:cNvPr id="4" name="Content Placeholder 13">
            <a:extLst>
              <a:ext uri="{FF2B5EF4-FFF2-40B4-BE49-F238E27FC236}">
                <a16:creationId xmlns:a16="http://schemas.microsoft.com/office/drawing/2014/main" id="{BE54F2F8-1CC5-F4A1-4F9B-965BE2039272}"/>
              </a:ext>
            </a:extLst>
          </p:cNvPr>
          <p:cNvSpPr txBox="1">
            <a:spLocks/>
          </p:cNvSpPr>
          <p:nvPr/>
        </p:nvSpPr>
        <p:spPr>
          <a:xfrm>
            <a:off x="6851488" y="1117497"/>
            <a:ext cx="5340512" cy="4822704"/>
          </a:xfrm>
          <a:prstGeom prst="rect">
            <a:avLst/>
          </a:prstGeom>
        </p:spPr>
        <p:txBody>
          <a:bodyPr/>
          <a:lst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sz="2800" dirty="0">
                <a:latin typeface="Arial" panose="020B0604020202020204" pitchFamily="34" charset="0"/>
              </a:rPr>
              <a:t>Intuitive:</a:t>
            </a:r>
          </a:p>
          <a:p>
            <a:pPr>
              <a:lnSpc>
                <a:spcPct val="150000"/>
              </a:lnSpc>
            </a:pPr>
            <a:r>
              <a:rPr lang="en-US" dirty="0">
                <a:latin typeface="Arial" panose="020B0604020202020204" pitchFamily="34" charset="0"/>
              </a:rPr>
              <a:t>Scale and Proportion</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Flow and Circulation</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Enclosure</a:t>
            </a:r>
          </a:p>
          <a:p>
            <a:pPr>
              <a:lnSpc>
                <a:spcPct val="150000"/>
              </a:lnSpc>
            </a:pPr>
            <a:endParaRPr lang="en-US" dirty="0">
              <a:latin typeface="Arial" panose="020B0604020202020204" pitchFamily="34" charset="0"/>
            </a:endParaRPr>
          </a:p>
          <a:p>
            <a:pPr>
              <a:lnSpc>
                <a:spcPct val="150000"/>
              </a:lnSpc>
            </a:pPr>
            <a:r>
              <a:rPr lang="en-US" dirty="0">
                <a:latin typeface="Arial" panose="020B0604020202020204" pitchFamily="34" charset="0"/>
              </a:rPr>
              <a:t>Materiality and Weight</a:t>
            </a:r>
          </a:p>
        </p:txBody>
      </p:sp>
      <p:pic>
        <p:nvPicPr>
          <p:cNvPr id="3" name="Picture 2">
            <a:extLst>
              <a:ext uri="{FF2B5EF4-FFF2-40B4-BE49-F238E27FC236}">
                <a16:creationId xmlns:a16="http://schemas.microsoft.com/office/drawing/2014/main" id="{647455B8-DFEC-A142-9C0F-F497498D7BA2}"/>
              </a:ext>
            </a:extLst>
          </p:cNvPr>
          <p:cNvPicPr>
            <a:picLocks noChangeAspect="1"/>
          </p:cNvPicPr>
          <p:nvPr/>
        </p:nvPicPr>
        <p:blipFill>
          <a:blip r:embed="rId3"/>
          <a:stretch>
            <a:fillRect/>
          </a:stretch>
        </p:blipFill>
        <p:spPr>
          <a:xfrm>
            <a:off x="3727024" y="1504627"/>
            <a:ext cx="2485937" cy="1355966"/>
          </a:xfrm>
          <a:prstGeom prst="rect">
            <a:avLst/>
          </a:prstGeom>
        </p:spPr>
      </p:pic>
      <p:pic>
        <p:nvPicPr>
          <p:cNvPr id="6" name="Picture 5">
            <a:extLst>
              <a:ext uri="{FF2B5EF4-FFF2-40B4-BE49-F238E27FC236}">
                <a16:creationId xmlns:a16="http://schemas.microsoft.com/office/drawing/2014/main" id="{66664BF7-FB76-2C65-E3F9-3AE6C125A9AD}"/>
              </a:ext>
            </a:extLst>
          </p:cNvPr>
          <p:cNvPicPr>
            <a:picLocks noChangeAspect="1"/>
          </p:cNvPicPr>
          <p:nvPr/>
        </p:nvPicPr>
        <p:blipFill>
          <a:blip r:embed="rId4"/>
          <a:stretch>
            <a:fillRect/>
          </a:stretch>
        </p:blipFill>
        <p:spPr>
          <a:xfrm>
            <a:off x="3997614" y="2864519"/>
            <a:ext cx="1944755" cy="1060776"/>
          </a:xfrm>
          <a:prstGeom prst="rect">
            <a:avLst/>
          </a:prstGeom>
        </p:spPr>
      </p:pic>
      <p:pic>
        <p:nvPicPr>
          <p:cNvPr id="7" name="Picture 6">
            <a:extLst>
              <a:ext uri="{FF2B5EF4-FFF2-40B4-BE49-F238E27FC236}">
                <a16:creationId xmlns:a16="http://schemas.microsoft.com/office/drawing/2014/main" id="{3D4BAD37-989B-BAB2-F680-74D05FF22743}"/>
              </a:ext>
            </a:extLst>
          </p:cNvPr>
          <p:cNvPicPr>
            <a:picLocks noChangeAspect="1"/>
          </p:cNvPicPr>
          <p:nvPr/>
        </p:nvPicPr>
        <p:blipFill>
          <a:blip r:embed="rId5"/>
          <a:stretch>
            <a:fillRect/>
          </a:stretch>
        </p:blipFill>
        <p:spPr>
          <a:xfrm>
            <a:off x="4076940" y="5327774"/>
            <a:ext cx="1786101" cy="974237"/>
          </a:xfrm>
          <a:prstGeom prst="rect">
            <a:avLst/>
          </a:prstGeom>
        </p:spPr>
      </p:pic>
      <p:pic>
        <p:nvPicPr>
          <p:cNvPr id="12" name="Picture 11">
            <a:extLst>
              <a:ext uri="{FF2B5EF4-FFF2-40B4-BE49-F238E27FC236}">
                <a16:creationId xmlns:a16="http://schemas.microsoft.com/office/drawing/2014/main" id="{0B933FA6-141E-9E1C-3736-4F82AF5E858C}"/>
              </a:ext>
            </a:extLst>
          </p:cNvPr>
          <p:cNvPicPr>
            <a:picLocks noChangeAspect="1"/>
          </p:cNvPicPr>
          <p:nvPr/>
        </p:nvPicPr>
        <p:blipFill>
          <a:blip r:embed="rId6"/>
          <a:stretch>
            <a:fillRect/>
          </a:stretch>
        </p:blipFill>
        <p:spPr>
          <a:xfrm>
            <a:off x="4076939" y="4139416"/>
            <a:ext cx="1786102" cy="974237"/>
          </a:xfrm>
          <a:prstGeom prst="rect">
            <a:avLst/>
          </a:prstGeom>
        </p:spPr>
      </p:pic>
      <p:pic>
        <p:nvPicPr>
          <p:cNvPr id="16" name="Picture 15">
            <a:extLst>
              <a:ext uri="{FF2B5EF4-FFF2-40B4-BE49-F238E27FC236}">
                <a16:creationId xmlns:a16="http://schemas.microsoft.com/office/drawing/2014/main" id="{102EB572-85E9-ED1D-5C11-FAA97A81D94B}"/>
              </a:ext>
            </a:extLst>
          </p:cNvPr>
          <p:cNvPicPr>
            <a:picLocks noChangeAspect="1"/>
          </p:cNvPicPr>
          <p:nvPr/>
        </p:nvPicPr>
        <p:blipFill>
          <a:blip r:embed="rId7"/>
          <a:stretch>
            <a:fillRect/>
          </a:stretch>
        </p:blipFill>
        <p:spPr>
          <a:xfrm>
            <a:off x="10056626" y="2939854"/>
            <a:ext cx="1793532" cy="978291"/>
          </a:xfrm>
          <a:prstGeom prst="rect">
            <a:avLst/>
          </a:prstGeom>
        </p:spPr>
      </p:pic>
      <p:pic>
        <p:nvPicPr>
          <p:cNvPr id="20" name="Picture 19">
            <a:extLst>
              <a:ext uri="{FF2B5EF4-FFF2-40B4-BE49-F238E27FC236}">
                <a16:creationId xmlns:a16="http://schemas.microsoft.com/office/drawing/2014/main" id="{FFDEAC8E-536B-EEA6-C052-7A058791CCAF}"/>
              </a:ext>
            </a:extLst>
          </p:cNvPr>
          <p:cNvPicPr>
            <a:picLocks noChangeAspect="1"/>
          </p:cNvPicPr>
          <p:nvPr/>
        </p:nvPicPr>
        <p:blipFill>
          <a:blip r:embed="rId8"/>
          <a:stretch>
            <a:fillRect/>
          </a:stretch>
        </p:blipFill>
        <p:spPr>
          <a:xfrm>
            <a:off x="9957493" y="1693449"/>
            <a:ext cx="1991797" cy="1086435"/>
          </a:xfrm>
          <a:prstGeom prst="rect">
            <a:avLst/>
          </a:prstGeom>
        </p:spPr>
      </p:pic>
      <p:pic>
        <p:nvPicPr>
          <p:cNvPr id="21" name="Picture 20">
            <a:extLst>
              <a:ext uri="{FF2B5EF4-FFF2-40B4-BE49-F238E27FC236}">
                <a16:creationId xmlns:a16="http://schemas.microsoft.com/office/drawing/2014/main" id="{F2C65AD7-2BD6-EC2B-75AD-6E0740C87AD6}"/>
              </a:ext>
            </a:extLst>
          </p:cNvPr>
          <p:cNvPicPr>
            <a:picLocks noChangeAspect="1"/>
          </p:cNvPicPr>
          <p:nvPr/>
        </p:nvPicPr>
        <p:blipFill>
          <a:blip r:embed="rId9"/>
          <a:stretch>
            <a:fillRect/>
          </a:stretch>
        </p:blipFill>
        <p:spPr>
          <a:xfrm>
            <a:off x="10075483" y="5335754"/>
            <a:ext cx="1786059" cy="974214"/>
          </a:xfrm>
          <a:prstGeom prst="rect">
            <a:avLst/>
          </a:prstGeom>
        </p:spPr>
      </p:pic>
      <p:pic>
        <p:nvPicPr>
          <p:cNvPr id="24" name="Picture 23">
            <a:extLst>
              <a:ext uri="{FF2B5EF4-FFF2-40B4-BE49-F238E27FC236}">
                <a16:creationId xmlns:a16="http://schemas.microsoft.com/office/drawing/2014/main" id="{BFDA3E34-902D-2EE4-DA27-E21BB12BED9D}"/>
              </a:ext>
            </a:extLst>
          </p:cNvPr>
          <p:cNvPicPr>
            <a:picLocks noChangeAspect="1"/>
          </p:cNvPicPr>
          <p:nvPr/>
        </p:nvPicPr>
        <p:blipFill>
          <a:blip r:embed="rId10"/>
          <a:stretch>
            <a:fillRect/>
          </a:stretch>
        </p:blipFill>
        <p:spPr>
          <a:xfrm>
            <a:off x="10075483" y="4147674"/>
            <a:ext cx="1755816" cy="957719"/>
          </a:xfrm>
          <a:prstGeom prst="rect">
            <a:avLst/>
          </a:prstGeom>
        </p:spPr>
      </p:pic>
    </p:spTree>
    <p:extLst>
      <p:ext uri="{BB962C8B-B14F-4D97-AF65-F5344CB8AC3E}">
        <p14:creationId xmlns:p14="http://schemas.microsoft.com/office/powerpoint/2010/main" val="4164564070"/>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A8098568-CB3D-1CC1-F9E3-1CEDC605011D}"/>
              </a:ext>
            </a:extLst>
          </p:cNvPr>
          <p:cNvSpPr>
            <a:spLocks noGrp="1"/>
          </p:cNvSpPr>
          <p:nvPr>
            <p:ph type="title"/>
          </p:nvPr>
        </p:nvSpPr>
        <p:spPr>
          <a:xfrm>
            <a:off x="285991" y="181658"/>
            <a:ext cx="11353800" cy="637492"/>
          </a:xfrm>
        </p:spPr>
        <p:txBody>
          <a:bodyPr/>
          <a:lstStyle/>
          <a:p>
            <a:r>
              <a:rPr lang="en-US" dirty="0"/>
              <a:t>Site layout to optimize performance</a:t>
            </a:r>
          </a:p>
        </p:txBody>
      </p:sp>
      <p:sp>
        <p:nvSpPr>
          <p:cNvPr id="14" name="Slide Number Placeholder 13">
            <a:extLst>
              <a:ext uri="{FF2B5EF4-FFF2-40B4-BE49-F238E27FC236}">
                <a16:creationId xmlns:a16="http://schemas.microsoft.com/office/drawing/2014/main" id="{C1976F59-A920-F4B1-1580-108ABE8A7AA8}"/>
              </a:ext>
            </a:extLst>
          </p:cNvPr>
          <p:cNvSpPr>
            <a:spLocks noGrp="1"/>
          </p:cNvSpPr>
          <p:nvPr>
            <p:ph type="sldNum" sz="quarter" idx="4"/>
          </p:nvPr>
        </p:nvSpPr>
        <p:spPr>
          <a:xfrm>
            <a:off x="9043733" y="6421359"/>
            <a:ext cx="2740279" cy="254983"/>
          </a:xfrm>
        </p:spPr>
        <p:txBody>
          <a:bodyPr/>
          <a:lstStyle/>
          <a:p>
            <a:fld id="{D425CD52-4183-C145-916A-AE90310D9D4E}" type="slidenum">
              <a:rPr lang="en-US" smtClean="0"/>
              <a:pPr/>
              <a:t>9</a:t>
            </a:fld>
            <a:endParaRPr lang="en-US"/>
          </a:p>
        </p:txBody>
      </p:sp>
      <p:pic>
        <p:nvPicPr>
          <p:cNvPr id="7" name="Picture 6">
            <a:extLst>
              <a:ext uri="{FF2B5EF4-FFF2-40B4-BE49-F238E27FC236}">
                <a16:creationId xmlns:a16="http://schemas.microsoft.com/office/drawing/2014/main" id="{F50AF808-79FE-CE1E-53F9-BBCB525DE46E}"/>
              </a:ext>
            </a:extLst>
          </p:cNvPr>
          <p:cNvPicPr>
            <a:picLocks noChangeAspect="1"/>
          </p:cNvPicPr>
          <p:nvPr/>
        </p:nvPicPr>
        <p:blipFill>
          <a:blip r:embed="rId3"/>
          <a:srcRect b="11944"/>
          <a:stretch/>
        </p:blipFill>
        <p:spPr>
          <a:xfrm>
            <a:off x="2977" y="819150"/>
            <a:ext cx="12189023" cy="6038850"/>
          </a:xfrm>
          <a:prstGeom prst="rect">
            <a:avLst/>
          </a:prstGeom>
        </p:spPr>
      </p:pic>
    </p:spTree>
    <p:extLst>
      <p:ext uri="{BB962C8B-B14F-4D97-AF65-F5344CB8AC3E}">
        <p14:creationId xmlns:p14="http://schemas.microsoft.com/office/powerpoint/2010/main" val="3371829560"/>
      </p:ext>
    </p:extLst>
  </p:cSld>
  <p:clrMapOvr>
    <a:masterClrMapping/>
  </p:clrMapOvr>
  <p:transition>
    <p:fade/>
  </p:transition>
</p:sld>
</file>

<file path=ppt/theme/theme1.xml><?xml version="1.0" encoding="utf-8"?>
<a:theme xmlns:a="http://schemas.openxmlformats.org/drawingml/2006/main" name="Title and Divider Slides">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02050F0B-40D0-3F46-994C-8D54E388F7EE}"/>
    </a:ext>
  </a:extLst>
</a:theme>
</file>

<file path=ppt/theme/theme2.xml><?xml version="1.0" encoding="utf-8"?>
<a:theme xmlns:a="http://schemas.openxmlformats.org/drawingml/2006/main" name="Light template (light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4801A70A-8B8B-B74A-BE8F-0F5C62424358}"/>
    </a:ext>
  </a:extLst>
</a:theme>
</file>

<file path=ppt/theme/theme3.xml><?xml version="1.0" encoding="utf-8"?>
<a:theme xmlns:a="http://schemas.openxmlformats.org/drawingml/2006/main" name="Dark template (dark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30599360-72A8-1A46-8579-A40AF18B5B4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0fc4bc5-d201-421a-a9ff-a945f5919750">
      <Terms xmlns="http://schemas.microsoft.com/office/infopath/2007/PartnerControls"/>
    </lcf76f155ced4ddcb4097134ff3c332f>
    <TaxCatchAll xmlns="58f75599-a1d8-4720-869e-068c01cca2a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BC530340EB4E846B013191FCA1603A7" ma:contentTypeVersion="20" ma:contentTypeDescription="Create a new document." ma:contentTypeScope="" ma:versionID="bdb950809827e0b60fcbdb432b18a90c">
  <xsd:schema xmlns:xsd="http://www.w3.org/2001/XMLSchema" xmlns:xs="http://www.w3.org/2001/XMLSchema" xmlns:p="http://schemas.microsoft.com/office/2006/metadata/properties" xmlns:ns2="90fc4bc5-d201-421a-a9ff-a945f5919750" xmlns:ns3="58f75599-a1d8-4720-869e-068c01cca2a1" targetNamespace="http://schemas.microsoft.com/office/2006/metadata/properties" ma:root="true" ma:fieldsID="cd29d6bc70ce4c7a53a365c63fcb3177" ns2:_="" ns3:_="">
    <xsd:import namespace="90fc4bc5-d201-421a-a9ff-a945f5919750"/>
    <xsd:import namespace="58f75599-a1d8-4720-869e-068c01cca2a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fc4bc5-d201-421a-a9ff-a945f591975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8f75599-a1d8-4720-869e-068c01cca2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254a843-352c-40f2-8843-8231528d74f5}" ma:internalName="TaxCatchAll" ma:showField="CatchAllData" ma:web="58f75599-a1d8-4720-869e-068c01cca2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3F47B29-89CA-4D80-8A17-5674391DE23F}">
  <ds:schemaRefs>
    <ds:schemaRef ds:uri="http://purl.org/dc/elements/1.1/"/>
    <ds:schemaRef ds:uri="http://schemas.microsoft.com/office/2006/metadata/properties"/>
    <ds:schemaRef ds:uri="http://purl.org/dc/dcmitype/"/>
    <ds:schemaRef ds:uri="http://www.w3.org/XML/1998/namespace"/>
    <ds:schemaRef ds:uri="http://purl.org/dc/terms/"/>
    <ds:schemaRef ds:uri="http://schemas.microsoft.com/office/2006/documentManagement/types"/>
    <ds:schemaRef ds:uri="90fc4bc5-d201-421a-a9ff-a945f5919750"/>
    <ds:schemaRef ds:uri="http://schemas.microsoft.com/office/infopath/2007/PartnerControls"/>
    <ds:schemaRef ds:uri="http://schemas.openxmlformats.org/package/2006/metadata/core-properties"/>
    <ds:schemaRef ds:uri="58f75599-a1d8-4720-869e-068c01cca2a1"/>
  </ds:schemaRefs>
</ds:datastoreItem>
</file>

<file path=customXml/itemProps2.xml><?xml version="1.0" encoding="utf-8"?>
<ds:datastoreItem xmlns:ds="http://schemas.openxmlformats.org/officeDocument/2006/customXml" ds:itemID="{65894934-162B-456B-8C38-A0C189D8A9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fc4bc5-d201-421a-a9ff-a945f5919750"/>
    <ds:schemaRef ds:uri="58f75599-a1d8-4720-869e-068c01cca2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BE7178E-B1F7-4759-A509-9B6422603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Title and Divider Slides</Template>
  <TotalTime>7620</TotalTime>
  <Words>1757</Words>
  <Application>Microsoft Macintosh PowerPoint</Application>
  <PresentationFormat>Widescreen</PresentationFormat>
  <Paragraphs>202</Paragraphs>
  <Slides>33</Slides>
  <Notes>23</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33</vt:i4>
      </vt:variant>
    </vt:vector>
  </HeadingPairs>
  <TitlesOfParts>
    <vt:vector size="44" baseType="lpstr">
      <vt:lpstr>Aptos</vt:lpstr>
      <vt:lpstr>Arial</vt:lpstr>
      <vt:lpstr>Artifakt Element</vt:lpstr>
      <vt:lpstr>Artifakt Legend</vt:lpstr>
      <vt:lpstr>Calibri</vt:lpstr>
      <vt:lpstr>Courier New</vt:lpstr>
      <vt:lpstr>Symbol</vt:lpstr>
      <vt:lpstr>Wingdings 2</vt:lpstr>
      <vt:lpstr>Title and Divider Slides</vt:lpstr>
      <vt:lpstr>Light template (light content slides only)</vt:lpstr>
      <vt:lpstr>Dark template (dark content slides only)</vt:lpstr>
      <vt:lpstr>PowerPoint Presentation</vt:lpstr>
      <vt:lpstr>Sections in this lecture</vt:lpstr>
      <vt:lpstr>PowerPoint Presentation</vt:lpstr>
      <vt:lpstr>Learning objectives</vt:lpstr>
      <vt:lpstr>Compare weather and climate as site data</vt:lpstr>
      <vt:lpstr>Analyze the site at the macro and micro scale Macro: </vt:lpstr>
      <vt:lpstr>Analyze the site at the macro and micro scale Micro: </vt:lpstr>
      <vt:lpstr>Combine analysis with design thinking</vt:lpstr>
      <vt:lpstr>Site layout to optimize performance</vt:lpstr>
      <vt:lpstr>Develop terrain to work with context</vt:lpstr>
      <vt:lpstr>Recognize constraints that shape development</vt:lpstr>
      <vt:lpstr>PowerPoint Presentation</vt:lpstr>
      <vt:lpstr>Learning objectives</vt:lpstr>
      <vt:lpstr>Create project</vt:lpstr>
      <vt:lpstr>Establish site location</vt:lpstr>
      <vt:lpstr>Set site size</vt:lpstr>
      <vt:lpstr>Select contextual data</vt:lpstr>
      <vt:lpstr>Navigate the interface</vt:lpstr>
      <vt:lpstr>Select Metric or Imperial units</vt:lpstr>
      <vt:lpstr>PowerPoint Presentation</vt:lpstr>
      <vt:lpstr>Learning objectives</vt:lpstr>
      <vt:lpstr>Modify the context</vt:lpstr>
      <vt:lpstr>Edit the base</vt:lpstr>
      <vt:lpstr>Hide the buildings</vt:lpstr>
      <vt:lpstr>Create a site limit</vt:lpstr>
      <vt:lpstr>Create a site limit – draw perimeter</vt:lpstr>
      <vt:lpstr>Setting up your first simulation</vt:lpstr>
      <vt:lpstr>Establish the building base</vt:lpstr>
      <vt:lpstr>Set the building height</vt:lpstr>
      <vt:lpstr>Run the wind simulation</vt:lpstr>
      <vt:lpstr>Run the wind simulation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Karyn Johnson</dc:creator>
  <cp:lastModifiedBy>Karyn Johnson</cp:lastModifiedBy>
  <cp:revision>43</cp:revision>
  <cp:lastPrinted>2026-05-31T16:09:48Z</cp:lastPrinted>
  <dcterms:created xsi:type="dcterms:W3CDTF">2026-04-02T01:42:07Z</dcterms:created>
  <dcterms:modified xsi:type="dcterms:W3CDTF">2026-09-02T23:06:21Z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0x010100EBC530340EB4E846B013191FCA1603A7</vt:lpwstr>
  </property>
  <property fmtid="{D5CDD505-2E9C-101B-9397-08002B2CF9AE}" pid="3" name="MediaServiceImageTags">
    <vt:lpwstr/>
  </property>
  <property fmtid="{D5CDD505-2E9C-101B-9397-08002B2CF9AE}" pid="4" name="MSIP_Label_5c8eca4a-6a4f-4e17-b02b-23c943d91fb1_Enabled">
    <vt:lpwstr>true</vt:lpwstr>
  </property>
  <property fmtid="{D5CDD505-2E9C-101B-9397-08002B2CF9AE}" pid="5" name="MSIP_Label_5c8eca4a-6a4f-4e17-b02b-23c943d91fb1_SetDate">
    <vt:lpwstr>2026-04-02T01:44:50Z</vt:lpwstr>
  </property>
  <property fmtid="{D5CDD505-2E9C-101B-9397-08002B2CF9AE}" pid="6" name="MSIP_Label_5c8eca4a-6a4f-4e17-b02b-23c943d91fb1_Method">
    <vt:lpwstr>Privileged</vt:lpwstr>
  </property>
  <property fmtid="{D5CDD505-2E9C-101B-9397-08002B2CF9AE}" pid="7" name="MSIP_Label_5c8eca4a-6a4f-4e17-b02b-23c943d91fb1_Name">
    <vt:lpwstr>SharePoint_Confidential-Internal-Use-Only</vt:lpwstr>
  </property>
  <property fmtid="{D5CDD505-2E9C-101B-9397-08002B2CF9AE}" pid="8" name="MSIP_Label_5c8eca4a-6a4f-4e17-b02b-23c943d91fb1_SiteId">
    <vt:lpwstr>67bff79e-7f91-4433-a8e5-c9252d2ddc1d</vt:lpwstr>
  </property>
  <property fmtid="{D5CDD505-2E9C-101B-9397-08002B2CF9AE}" pid="9" name="MSIP_Label_5c8eca4a-6a4f-4e17-b02b-23c943d91fb1_ActionId">
    <vt:lpwstr>3857e851-0c4e-4d86-9022-dcfd78dfacf6</vt:lpwstr>
  </property>
  <property fmtid="{D5CDD505-2E9C-101B-9397-08002B2CF9AE}" pid="10" name="MSIP_Label_5c8eca4a-6a4f-4e17-b02b-23c943d91fb1_ContentBits">
    <vt:lpwstr>0</vt:lpwstr>
  </property>
  <property fmtid="{D5CDD505-2E9C-101B-9397-08002B2CF9AE}" pid="11" name="MSIP_Label_5c8eca4a-6a4f-4e17-b02b-23c943d91fb1_Tag">
    <vt:lpwstr>50, 0, 1, 1</vt:lpwstr>
  </property>
</Properties>
</file>