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4005" r:id="rId5"/>
  </p:sldMasterIdLst>
  <p:notesMasterIdLst>
    <p:notesMasterId r:id="rId24"/>
  </p:notesMasterIdLst>
  <p:sldIdLst>
    <p:sldId id="615" r:id="rId6"/>
    <p:sldId id="712" r:id="rId7"/>
    <p:sldId id="2147483637" r:id="rId8"/>
    <p:sldId id="2147483640" r:id="rId9"/>
    <p:sldId id="271" r:id="rId10"/>
    <p:sldId id="2147483647" r:id="rId11"/>
    <p:sldId id="260" r:id="rId12"/>
    <p:sldId id="261" r:id="rId13"/>
    <p:sldId id="258" r:id="rId14"/>
    <p:sldId id="263" r:id="rId15"/>
    <p:sldId id="265" r:id="rId16"/>
    <p:sldId id="266" r:id="rId17"/>
    <p:sldId id="257" r:id="rId18"/>
    <p:sldId id="256" r:id="rId19"/>
    <p:sldId id="2147483642" r:id="rId20"/>
    <p:sldId id="2147483646" r:id="rId21"/>
    <p:sldId id="274" r:id="rId22"/>
    <p:sldId id="575" r:id="rId23"/>
  </p:sldIdLst>
  <p:sldSz cx="9144000" cy="5143500" type="screen16x9"/>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615"/>
            <p14:sldId id="712"/>
            <p14:sldId id="2147483637"/>
            <p14:sldId id="2147483640"/>
            <p14:sldId id="271"/>
            <p14:sldId id="2147483647"/>
            <p14:sldId id="260"/>
            <p14:sldId id="261"/>
            <p14:sldId id="258"/>
            <p14:sldId id="263"/>
            <p14:sldId id="265"/>
            <p14:sldId id="266"/>
            <p14:sldId id="257"/>
            <p14:sldId id="256"/>
            <p14:sldId id="2147483642"/>
            <p14:sldId id="2147483646"/>
            <p14:sldId id="274"/>
            <p14:sldId id="5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4F1CE10-3036-B072-FF95-CFC6F28AACCD}" name="Ben Storey" initials="BS" userId="S::ben.storey@autodesk.com::b126e1a7-c71d-45ec-a009-183f4a5467de" providerId="AD"/>
  <p188:author id="{6F676818-687F-894E-38B8-C46050AD6FE0}" name="Liz Garcia" initials="LG" userId="S::liz.garcia@autodesk.com::e79db9c9-6f29-430b-b9bc-7d326204cd3e" providerId="AD"/>
  <p188:author id="{5A941C28-1035-18E9-294C-0C1159B702AC}" name="David Beach" initials="DB" userId="S::dbeach01@drury.edu::9a23b93f-9cae-43a3-8ca6-3c6c6161de9b" providerId="AD"/>
  <p188:author id="{24584D46-0102-65AE-927C-9E1CB23D4FAA}" name="Karyn Johnson" initials="KJ" userId="S::karyn.johnson@autodesk.com::5b537da3-8fe8-412d-8c65-21230afc46da" providerId="AD"/>
  <p188:author id="{D9C79951-A2E3-C801-A57F-C0994BA8AF46}" name="Porsche, Mauriz" initials="MP" userId="S::mauriz.porsche@dreso.com::4993ae81-f6ca-4261-818b-33ba50c1354f" providerId="AD"/>
  <p188:author id="{E2F42F61-C60C-406C-6FA6-99EAA39BAE37}" name="Jesper Staahl" initials="JS" userId="S::jesper.staahl@autodesk.com::4bec9aaa-de87-453f-8944-66a242ea4ea1" providerId="AD"/>
  <p188:author id="{6972B87B-2F95-AD60-5B27-A573FCCE3AF0}" name="Arun Kumar" initials="AK" userId="S::arun.kumar2@autodesk.com::33aed19a-589a-470f-a48a-2019d4197ad8" providerId="AD"/>
  <p188:author id="{8CB9E286-3182-B564-9773-0E9CA3F37C24}" name="Shravan Krishnamoorthy" initials="SK" userId="S::shravan.krishnamoorthy@autodesk.com::3459cda7-7fa3-41f4-9806-6fbf51e9124f" providerId="AD"/>
  <p188:author id="{3678FB9C-7308-5CB5-9325-C280BB9FD5A6}" name="Sophie Macks" initials="SM" userId="S::sophie.macks@autodesk.com::301b9677-97f1-40a3-b03a-22df15c12b4d" providerId="AD"/>
  <p188:author id="{78699AA4-C0E8-A0EE-F7CE-2940F7BEF4AD}" name="Robin Franke" initials="RF" userId="S::robin.franke@autodesk.com::36f06af7-0000-4026-8ef3-e43029d42db2" providerId="AD"/>
  <p188:author id="{53F9D1A7-8DF7-BCFA-90D5-6B640A55D311}" name="Tim Case" initials="TC" userId="S::tim.case@autodesk.com::e23d4a84-2de8-4956-9b9f-c8f0133ffef5" providerId="AD"/>
  <p188:author id="{8A66A9DB-A2A1-1108-91C8-1DDB459D3D19}" name="Brianna Grimm" initials="BG" userId="S::brianna.grimm@autodesk.com::deae4182-d104-4544-8ee5-dc72776dcd0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5353"/>
    <a:srgbClr val="1D91D0"/>
    <a:srgbClr val="F09D4F"/>
    <a:srgbClr val="666666"/>
    <a:srgbClr val="D5D5CB"/>
    <a:srgbClr val="A5D3ED"/>
    <a:srgbClr val="54A081"/>
    <a:srgbClr val="5F60FF"/>
    <a:srgbClr val="2AD0A9"/>
    <a:srgbClr val="EBC9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F6F72-4DCF-7E4D-8669-9FE59D03F167}" v="2" dt="2026-07-27T17:37:10.4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28"/>
    <p:restoredTop sz="75342" autoAdjust="0"/>
  </p:normalViewPr>
  <p:slideViewPr>
    <p:cSldViewPr snapToGrid="0">
      <p:cViewPr>
        <p:scale>
          <a:sx n="167" d="100"/>
          <a:sy n="167" d="100"/>
        </p:scale>
        <p:origin x="144" y="-1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modSld">
      <pc:chgData name="Karyn Johnson" userId="5b537da3-8fe8-412d-8c65-21230afc46da" providerId="ADAL" clId="{A53621E3-B3A3-5D45-82BB-740FE3191EF3}" dt="2026-07-27T17:38:48.244" v="243" actId="20577"/>
      <pc:docMkLst>
        <pc:docMk/>
      </pc:docMkLst>
      <pc:sldChg chg="modSp mod modNotesTx">
        <pc:chgData name="Karyn Johnson" userId="5b537da3-8fe8-412d-8c65-21230afc46da" providerId="ADAL" clId="{A53621E3-B3A3-5D45-82BB-740FE3191EF3}" dt="2026-07-27T17:38:48.244" v="243" actId="20577"/>
        <pc:sldMkLst>
          <pc:docMk/>
          <pc:sldMk cId="1119567298" sldId="256"/>
        </pc:sldMkLst>
        <pc:spChg chg="mod">
          <ac:chgData name="Karyn Johnson" userId="5b537da3-8fe8-412d-8c65-21230afc46da" providerId="ADAL" clId="{A53621E3-B3A3-5D45-82BB-740FE3191EF3}" dt="2026-07-27T17:38:48.244" v="243" actId="20577"/>
          <ac:spMkLst>
            <pc:docMk/>
            <pc:sldMk cId="1119567298" sldId="256"/>
            <ac:spMk id="3" creationId="{E1592EE2-22BF-38BD-015F-4FD450CFCFD3}"/>
          </ac:spMkLst>
        </pc:spChg>
      </pc:sldChg>
      <pc:sldChg chg="modSp mod">
        <pc:chgData name="Karyn Johnson" userId="5b537da3-8fe8-412d-8c65-21230afc46da" providerId="ADAL" clId="{A53621E3-B3A3-5D45-82BB-740FE3191EF3}" dt="2026-07-27T17:33:25.203" v="128" actId="20577"/>
        <pc:sldMkLst>
          <pc:docMk/>
          <pc:sldMk cId="988033979" sldId="258"/>
        </pc:sldMkLst>
        <pc:spChg chg="mod">
          <ac:chgData name="Karyn Johnson" userId="5b537da3-8fe8-412d-8c65-21230afc46da" providerId="ADAL" clId="{A53621E3-B3A3-5D45-82BB-740FE3191EF3}" dt="2026-07-27T17:33:25.203" v="128" actId="20577"/>
          <ac:spMkLst>
            <pc:docMk/>
            <pc:sldMk cId="988033979" sldId="258"/>
            <ac:spMk id="3" creationId="{05EA4025-8782-7150-FCF2-74CE82E38B9C}"/>
          </ac:spMkLst>
        </pc:spChg>
      </pc:sldChg>
      <pc:sldChg chg="modSp mod modNotesTx">
        <pc:chgData name="Karyn Johnson" userId="5b537da3-8fe8-412d-8c65-21230afc46da" providerId="ADAL" clId="{A53621E3-B3A3-5D45-82BB-740FE3191EF3}" dt="2026-07-27T17:34:49.075" v="221" actId="20577"/>
        <pc:sldMkLst>
          <pc:docMk/>
          <pc:sldMk cId="370658084" sldId="263"/>
        </pc:sldMkLst>
        <pc:spChg chg="mod">
          <ac:chgData name="Karyn Johnson" userId="5b537da3-8fe8-412d-8c65-21230afc46da" providerId="ADAL" clId="{A53621E3-B3A3-5D45-82BB-740FE3191EF3}" dt="2026-07-27T17:34:49.075" v="221" actId="20577"/>
          <ac:spMkLst>
            <pc:docMk/>
            <pc:sldMk cId="370658084" sldId="263"/>
            <ac:spMk id="3" creationId="{05EA4025-8782-7150-FCF2-74CE82E38B9C}"/>
          </ac:spMkLst>
        </pc:spChg>
      </pc:sldChg>
      <pc:sldChg chg="modSp mod modNotesTx">
        <pc:chgData name="Karyn Johnson" userId="5b537da3-8fe8-412d-8c65-21230afc46da" providerId="ADAL" clId="{A53621E3-B3A3-5D45-82BB-740FE3191EF3}" dt="2026-07-27T17:35:17.438" v="224" actId="20577"/>
        <pc:sldMkLst>
          <pc:docMk/>
          <pc:sldMk cId="620145585" sldId="265"/>
        </pc:sldMkLst>
        <pc:spChg chg="mod">
          <ac:chgData name="Karyn Johnson" userId="5b537da3-8fe8-412d-8c65-21230afc46da" providerId="ADAL" clId="{A53621E3-B3A3-5D45-82BB-740FE3191EF3}" dt="2026-07-27T17:35:17.438" v="224" actId="20577"/>
          <ac:spMkLst>
            <pc:docMk/>
            <pc:sldMk cId="620145585" sldId="265"/>
            <ac:spMk id="3" creationId="{05EA4025-8782-7150-FCF2-74CE82E38B9C}"/>
          </ac:spMkLst>
        </pc:spChg>
      </pc:sldChg>
      <pc:sldChg chg="modSp mod modNotesTx">
        <pc:chgData name="Karyn Johnson" userId="5b537da3-8fe8-412d-8c65-21230afc46da" providerId="ADAL" clId="{A53621E3-B3A3-5D45-82BB-740FE3191EF3}" dt="2026-07-27T17:36:34.062" v="236" actId="20577"/>
        <pc:sldMkLst>
          <pc:docMk/>
          <pc:sldMk cId="3093650084" sldId="266"/>
        </pc:sldMkLst>
        <pc:spChg chg="mod">
          <ac:chgData name="Karyn Johnson" userId="5b537da3-8fe8-412d-8c65-21230afc46da" providerId="ADAL" clId="{A53621E3-B3A3-5D45-82BB-740FE3191EF3}" dt="2026-07-27T17:36:34.062" v="236" actId="20577"/>
          <ac:spMkLst>
            <pc:docMk/>
            <pc:sldMk cId="3093650084" sldId="266"/>
            <ac:spMk id="3" creationId="{05EA4025-8782-7150-FCF2-74CE82E38B9C}"/>
          </ac:spMkLst>
        </pc:spChg>
      </pc:sldChg>
      <pc:sldChg chg="modNotesTx">
        <pc:chgData name="Karyn Johnson" userId="5b537da3-8fe8-412d-8c65-21230afc46da" providerId="ADAL" clId="{A53621E3-B3A3-5D45-82BB-740FE3191EF3}" dt="2026-07-27T14:44:35.634" v="124" actId="20577"/>
        <pc:sldMkLst>
          <pc:docMk/>
          <pc:sldMk cId="110267456" sldId="271"/>
        </pc:sldMkLst>
      </pc:sldChg>
      <pc:sldChg chg="modSp mod">
        <pc:chgData name="Karyn Johnson" userId="5b537da3-8fe8-412d-8c65-21230afc46da" providerId="ADAL" clId="{A53621E3-B3A3-5D45-82BB-740FE3191EF3}" dt="2026-07-27T14:41:27.946" v="26" actId="14100"/>
        <pc:sldMkLst>
          <pc:docMk/>
          <pc:sldMk cId="782588613" sldId="615"/>
        </pc:sldMkLst>
        <pc:spChg chg="mod">
          <ac:chgData name="Karyn Johnson" userId="5b537da3-8fe8-412d-8c65-21230afc46da" providerId="ADAL" clId="{A53621E3-B3A3-5D45-82BB-740FE3191EF3}" dt="2026-07-27T14:41:27.946" v="26" actId="14100"/>
          <ac:spMkLst>
            <pc:docMk/>
            <pc:sldMk cId="782588613" sldId="615"/>
            <ac:spMk id="6" creationId="{2576D340-50BF-E707-564C-BAC36DAD2C15}"/>
          </ac:spMkLst>
        </pc:spChg>
      </pc:sldChg>
      <pc:sldChg chg="modSp mod modNotesTx">
        <pc:chgData name="Karyn Johnson" userId="5b537da3-8fe8-412d-8c65-21230afc46da" providerId="ADAL" clId="{A53621E3-B3A3-5D45-82BB-740FE3191EF3}" dt="2026-07-27T14:42:01.441" v="29" actId="20577"/>
        <pc:sldMkLst>
          <pc:docMk/>
          <pc:sldMk cId="3622593584" sldId="712"/>
        </pc:sldMkLst>
        <pc:spChg chg="mod">
          <ac:chgData name="Karyn Johnson" userId="5b537da3-8fe8-412d-8c65-21230afc46da" providerId="ADAL" clId="{A53621E3-B3A3-5D45-82BB-740FE3191EF3}" dt="2026-07-27T14:41:41.997" v="28" actId="20577"/>
          <ac:spMkLst>
            <pc:docMk/>
            <pc:sldMk cId="3622593584" sldId="712"/>
            <ac:spMk id="5" creationId="{FFFBE9F3-B688-F629-99FB-066B85704A89}"/>
          </ac:spMkLst>
        </pc:spChg>
      </pc:sldChg>
      <pc:sldChg chg="modNotesTx">
        <pc:chgData name="Karyn Johnson" userId="5b537da3-8fe8-412d-8c65-21230afc46da" providerId="ADAL" clId="{A53621E3-B3A3-5D45-82BB-740FE3191EF3}" dt="2026-07-27T14:42:35.325" v="33" actId="20577"/>
        <pc:sldMkLst>
          <pc:docMk/>
          <pc:sldMk cId="2705852690" sldId="214748363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16CB449-1D29-4E8F-B4A5-9595E4F5711A}" type="datetimeFigureOut">
              <a:rPr lang="en-US" smtClean="0"/>
              <a:pPr/>
              <a:t>7/27/26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F387BC1D-FB3F-49FF-B834-CC0CAAC722D7}" type="slidenum">
              <a:rPr lang="en-US" smtClean="0"/>
              <a:pPr/>
              <a:t>‹#›</a:t>
            </a:fld>
            <a:endParaRPr lang="en-US"/>
          </a:p>
        </p:txBody>
      </p:sp>
    </p:spTree>
    <p:extLst>
      <p:ext uri="{BB962C8B-B14F-4D97-AF65-F5344CB8AC3E}">
        <p14:creationId xmlns:p14="http://schemas.microsoft.com/office/powerpoint/2010/main" val="2072493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87BC1D-FB3F-49FF-B834-CC0CAAC722D7}" type="slidenum">
              <a:rPr lang="en-US" smtClean="0"/>
              <a:pPr/>
              <a:t>1</a:t>
            </a:fld>
            <a:endParaRPr lang="en-US" dirty="0"/>
          </a:p>
        </p:txBody>
      </p:sp>
    </p:spTree>
    <p:extLst>
      <p:ext uri="{BB962C8B-B14F-4D97-AF65-F5344CB8AC3E}">
        <p14:creationId xmlns:p14="http://schemas.microsoft.com/office/powerpoint/2010/main" val="248196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C61FF-93A0-F368-35F4-8F893AAFB2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4AC523E-4237-7C39-C675-76F3C9662FB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CAFCF7-2859-CBB2-8891-E041C232AF2B}"/>
              </a:ext>
            </a:extLst>
          </p:cNvPr>
          <p:cNvSpPr>
            <a:spLocks noGrp="1"/>
          </p:cNvSpPr>
          <p:nvPr>
            <p:ph type="body" idx="1"/>
          </p:nvPr>
        </p:nvSpPr>
        <p:spPr/>
        <p:txBody>
          <a:bodyPr/>
          <a:lstStyle/>
          <a:p>
            <a:pPr marL="171450" indent="-171450">
              <a:buFont typeface="Arial" panose="020B0604020202020204" pitchFamily="34" charset="0"/>
              <a:buChar char="•"/>
            </a:pPr>
            <a:r>
              <a:rPr lang="en-US" dirty="0"/>
              <a:t>After creating the Hub, Forma will prompt you to create your first project automatically.</a:t>
            </a:r>
          </a:p>
          <a:p>
            <a:pPr marL="171450" indent="-171450">
              <a:buFont typeface="Arial" panose="020B0604020202020204" pitchFamily="34" charset="0"/>
              <a:buChar char="•"/>
            </a:pPr>
            <a:r>
              <a:rPr lang="en-US" dirty="0"/>
              <a:t>In this window, you can already invite collaborators and assign access levels. For now we skip this step and we will revisit inviting collaborators at a later stage.</a:t>
            </a:r>
          </a:p>
          <a:p>
            <a:pPr marL="171450" indent="-171450">
              <a:buFont typeface="Arial" panose="020B0604020202020204" pitchFamily="34" charset="0"/>
              <a:buChar char="•"/>
            </a:pPr>
            <a:r>
              <a:rPr lang="en-US" dirty="0"/>
              <a:t>Once created, the Hub will appear in the left panel with a sample project and a new untitled project.</a:t>
            </a:r>
          </a:p>
          <a:p>
            <a:pPr marL="171450" indent="-171450">
              <a:buFont typeface="Arial" panose="020B0604020202020204" pitchFamily="34" charset="0"/>
              <a:buChar char="•"/>
            </a:pPr>
            <a:r>
              <a:rPr lang="en-US" dirty="0"/>
              <a:t>Select the untitled project, open the options using the three dots, and rename it.</a:t>
            </a:r>
          </a:p>
          <a:p>
            <a:pPr marL="171450" indent="-171450">
              <a:buFont typeface="Arial" panose="020B0604020202020204" pitchFamily="34" charset="0"/>
              <a:buChar char="•"/>
            </a:pPr>
            <a:r>
              <a:rPr lang="en-US" dirty="0"/>
              <a:t>Projects are where your actual work happens—they organize your sites and design iterations.</a:t>
            </a:r>
          </a:p>
          <a:p>
            <a:pPr marL="171450" indent="-171450">
              <a:buFont typeface="Arial" panose="020B0604020202020204" pitchFamily="34" charset="0"/>
              <a:buChar char="•"/>
            </a:pPr>
            <a:r>
              <a:rPr lang="en-US" dirty="0"/>
              <a:t>Later, you can also invite students or collaborators here and manage access as needed.</a:t>
            </a:r>
          </a:p>
          <a:p>
            <a:pPr marL="171450" indent="-171450">
              <a:buFont typeface="Arial" panose="020B0604020202020204" pitchFamily="34" charset="0"/>
              <a:buChar char="•"/>
            </a:pPr>
            <a:endParaRPr lang="en-US" dirty="0"/>
          </a:p>
        </p:txBody>
      </p:sp>
      <p:sp>
        <p:nvSpPr>
          <p:cNvPr id="4" name="Foliennummernplatzhalter 3">
            <a:extLst>
              <a:ext uri="{FF2B5EF4-FFF2-40B4-BE49-F238E27FC236}">
                <a16:creationId xmlns:a16="http://schemas.microsoft.com/office/drawing/2014/main" id="{D9FBA9C4-1D8E-983D-C9AD-04FAF57FD1B4}"/>
              </a:ext>
            </a:extLst>
          </p:cNvPr>
          <p:cNvSpPr>
            <a:spLocks noGrp="1"/>
          </p:cNvSpPr>
          <p:nvPr>
            <p:ph type="sldNum" sz="quarter" idx="5"/>
          </p:nvPr>
        </p:nvSpPr>
        <p:spPr/>
        <p:txBody>
          <a:bodyPr/>
          <a:lstStyle/>
          <a:p>
            <a:fld id="{F387BC1D-FB3F-49FF-B834-CC0CAAC722D7}" type="slidenum">
              <a:rPr lang="en-US" smtClean="0"/>
              <a:pPr/>
              <a:t>10</a:t>
            </a:fld>
            <a:endParaRPr lang="en-US"/>
          </a:p>
        </p:txBody>
      </p:sp>
    </p:spTree>
    <p:extLst>
      <p:ext uri="{BB962C8B-B14F-4D97-AF65-F5344CB8AC3E}">
        <p14:creationId xmlns:p14="http://schemas.microsoft.com/office/powerpoint/2010/main" val="1617455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C61FF-93A0-F368-35F4-8F893AAFB2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4AC523E-4237-7C39-C675-76F3C9662FB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CAFCF7-2859-CBB2-8891-E041C232AF2B}"/>
              </a:ext>
            </a:extLst>
          </p:cNvPr>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liennummernplatzhalter 3">
            <a:extLst>
              <a:ext uri="{FF2B5EF4-FFF2-40B4-BE49-F238E27FC236}">
                <a16:creationId xmlns:a16="http://schemas.microsoft.com/office/drawing/2014/main" id="{D9FBA9C4-1D8E-983D-C9AD-04FAF57FD1B4}"/>
              </a:ext>
            </a:extLst>
          </p:cNvPr>
          <p:cNvSpPr>
            <a:spLocks noGrp="1"/>
          </p:cNvSpPr>
          <p:nvPr>
            <p:ph type="sldNum" sz="quarter" idx="5"/>
          </p:nvPr>
        </p:nvSpPr>
        <p:spPr/>
        <p:txBody>
          <a:bodyPr/>
          <a:lstStyle/>
          <a:p>
            <a:fld id="{F387BC1D-FB3F-49FF-B834-CC0CAAC722D7}" type="slidenum">
              <a:rPr lang="en-US" smtClean="0"/>
              <a:pPr/>
              <a:t>11</a:t>
            </a:fld>
            <a:endParaRPr lang="en-US"/>
          </a:p>
        </p:txBody>
      </p:sp>
    </p:spTree>
    <p:extLst>
      <p:ext uri="{BB962C8B-B14F-4D97-AF65-F5344CB8AC3E}">
        <p14:creationId xmlns:p14="http://schemas.microsoft.com/office/powerpoint/2010/main" val="4204562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C61FF-93A0-F368-35F4-8F893AAFB2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4AC523E-4237-7C39-C675-76F3C9662FB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CAFCF7-2859-CBB2-8891-E041C232AF2B}"/>
              </a:ext>
            </a:extLst>
          </p:cNvPr>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liennummernplatzhalter 3">
            <a:extLst>
              <a:ext uri="{FF2B5EF4-FFF2-40B4-BE49-F238E27FC236}">
                <a16:creationId xmlns:a16="http://schemas.microsoft.com/office/drawing/2014/main" id="{D9FBA9C4-1D8E-983D-C9AD-04FAF57FD1B4}"/>
              </a:ext>
            </a:extLst>
          </p:cNvPr>
          <p:cNvSpPr>
            <a:spLocks noGrp="1"/>
          </p:cNvSpPr>
          <p:nvPr>
            <p:ph type="sldNum" sz="quarter" idx="5"/>
          </p:nvPr>
        </p:nvSpPr>
        <p:spPr/>
        <p:txBody>
          <a:bodyPr/>
          <a:lstStyle/>
          <a:p>
            <a:fld id="{F387BC1D-FB3F-49FF-B834-CC0CAAC722D7}" type="slidenum">
              <a:rPr lang="en-US" smtClean="0"/>
              <a:pPr/>
              <a:t>12</a:t>
            </a:fld>
            <a:endParaRPr lang="en-US"/>
          </a:p>
        </p:txBody>
      </p:sp>
    </p:spTree>
    <p:extLst>
      <p:ext uri="{BB962C8B-B14F-4D97-AF65-F5344CB8AC3E}">
        <p14:creationId xmlns:p14="http://schemas.microsoft.com/office/powerpoint/2010/main" val="1548284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Foliennummernplatzhalter 3"/>
          <p:cNvSpPr>
            <a:spLocks noGrp="1"/>
          </p:cNvSpPr>
          <p:nvPr>
            <p:ph type="sldNum" sz="quarter" idx="5"/>
          </p:nvPr>
        </p:nvSpPr>
        <p:spPr/>
        <p:txBody>
          <a:bodyPr/>
          <a:lstStyle/>
          <a:p>
            <a:fld id="{F387BC1D-FB3F-49FF-B834-CC0CAAC722D7}" type="slidenum">
              <a:rPr lang="en-US" smtClean="0"/>
              <a:pPr/>
              <a:t>13</a:t>
            </a:fld>
            <a:endParaRPr lang="en-US"/>
          </a:p>
        </p:txBody>
      </p:sp>
    </p:spTree>
    <p:extLst>
      <p:ext uri="{BB962C8B-B14F-4D97-AF65-F5344CB8AC3E}">
        <p14:creationId xmlns:p14="http://schemas.microsoft.com/office/powerpoint/2010/main" val="3144754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Foliennummernplatzhalter 3"/>
          <p:cNvSpPr>
            <a:spLocks noGrp="1"/>
          </p:cNvSpPr>
          <p:nvPr>
            <p:ph type="sldNum" sz="quarter" idx="5"/>
          </p:nvPr>
        </p:nvSpPr>
        <p:spPr/>
        <p:txBody>
          <a:bodyPr/>
          <a:lstStyle/>
          <a:p>
            <a:fld id="{F387BC1D-FB3F-49FF-B834-CC0CAAC722D7}" type="slidenum">
              <a:rPr lang="en-US" smtClean="0"/>
              <a:pPr/>
              <a:t>14</a:t>
            </a:fld>
            <a:endParaRPr lang="en-US"/>
          </a:p>
        </p:txBody>
      </p:sp>
    </p:spTree>
    <p:extLst>
      <p:ext uri="{BB962C8B-B14F-4D97-AF65-F5344CB8AC3E}">
        <p14:creationId xmlns:p14="http://schemas.microsoft.com/office/powerpoint/2010/main" val="3340863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1B182-35E6-3629-6062-63938DA8DD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74A225C-38DB-3518-18A9-8BAD72D3129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B49852D-29B6-82EA-AE8D-97873826E4DF}"/>
              </a:ext>
            </a:extLst>
          </p:cNvPr>
          <p:cNvSpPr>
            <a:spLocks noGrp="1"/>
          </p:cNvSpPr>
          <p:nvPr>
            <p:ph type="body" idx="1"/>
          </p:nvPr>
        </p:nvSpPr>
        <p:spPr/>
        <p:txBody>
          <a:bodyPr/>
          <a:lstStyle/>
          <a:p>
            <a:pPr marL="171450" indent="-171450">
              <a:buFont typeface="Arial" panose="020B0604020202020204" pitchFamily="34" charset="0"/>
              <a:buChar char="•"/>
            </a:pPr>
            <a:r>
              <a:rPr lang="en-US" dirty="0"/>
              <a:t>In addition to inviting students to individual projects, you can also invite faculty members directly to your Hub. This is useful for co-instructors, teaching assistants, or other university staff who will help manage courses or shared resources.</a:t>
            </a:r>
          </a:p>
          <a:p>
            <a:pPr marL="171450" indent="-171450">
              <a:buFont typeface="Arial" panose="020B0604020202020204" pitchFamily="34" charset="0"/>
              <a:buChar char="•"/>
            </a:pPr>
            <a:r>
              <a:rPr lang="en-US" dirty="0"/>
              <a:t>Open the Hub Members menu from the hub options and select Manage Members.</a:t>
            </a:r>
          </a:p>
          <a:p>
            <a:pPr marL="171450" indent="-171450">
              <a:buFont typeface="Arial" panose="020B0604020202020204" pitchFamily="34" charset="0"/>
              <a:buChar char="•"/>
            </a:pPr>
            <a:r>
              <a:rPr lang="en-US" dirty="0"/>
              <a:t>In the new tab, choose Add Members → Legacy Add Members, then enter the collaborator's email address.</a:t>
            </a:r>
          </a:p>
          <a:p>
            <a:pPr marL="171450" indent="-171450">
              <a:buFont typeface="Arial" panose="020B0604020202020204" pitchFamily="34" charset="0"/>
              <a:buChar char="•"/>
            </a:pPr>
            <a:r>
              <a:rPr lang="en-US" dirty="0"/>
              <a:t>Optionally assign a company and the appropriate hub role before sending the invitation.</a:t>
            </a:r>
          </a:p>
          <a:p>
            <a:pPr marL="171450" indent="-171450">
              <a:buFont typeface="Arial" panose="020B0604020202020204" pitchFamily="34" charset="0"/>
              <a:buChar char="•"/>
            </a:pPr>
            <a:r>
              <a:rPr lang="en-US" dirty="0"/>
              <a:t>The collaborator will receive an email invitation and will appear in the Members list after accepting.</a:t>
            </a:r>
          </a:p>
        </p:txBody>
      </p:sp>
      <p:sp>
        <p:nvSpPr>
          <p:cNvPr id="4" name="Foliennummernplatzhalter 3">
            <a:extLst>
              <a:ext uri="{FF2B5EF4-FFF2-40B4-BE49-F238E27FC236}">
                <a16:creationId xmlns:a16="http://schemas.microsoft.com/office/drawing/2014/main" id="{3269ED89-E514-AE53-53B0-CC4E80EDCD20}"/>
              </a:ext>
            </a:extLst>
          </p:cNvPr>
          <p:cNvSpPr>
            <a:spLocks noGrp="1"/>
          </p:cNvSpPr>
          <p:nvPr>
            <p:ph type="sldNum" sz="quarter" idx="5"/>
          </p:nvPr>
        </p:nvSpPr>
        <p:spPr/>
        <p:txBody>
          <a:bodyPr/>
          <a:lstStyle/>
          <a:p>
            <a:fld id="{F387BC1D-FB3F-49FF-B834-CC0CAAC722D7}" type="slidenum">
              <a:rPr lang="en-US" smtClean="0"/>
              <a:pPr/>
              <a:t>15</a:t>
            </a:fld>
            <a:endParaRPr lang="en-US"/>
          </a:p>
        </p:txBody>
      </p:sp>
    </p:spTree>
    <p:extLst>
      <p:ext uri="{BB962C8B-B14F-4D97-AF65-F5344CB8AC3E}">
        <p14:creationId xmlns:p14="http://schemas.microsoft.com/office/powerpoint/2010/main" val="2378995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1B182-35E6-3629-6062-63938DA8DD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74A225C-38DB-3518-18A9-8BAD72D3129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B49852D-29B6-82EA-AE8D-97873826E4DF}"/>
              </a:ext>
            </a:extLst>
          </p:cNvPr>
          <p:cNvSpPr>
            <a:spLocks noGrp="1"/>
          </p:cNvSpPr>
          <p:nvPr>
            <p:ph type="body" idx="1"/>
          </p:nvPr>
        </p:nvSpPr>
        <p:spPr/>
        <p:txBody>
          <a:bodyPr/>
          <a:lstStyle/>
          <a:p>
            <a:pPr marL="171450" indent="-171450">
              <a:buFont typeface="Arial" panose="020B0604020202020204" pitchFamily="34" charset="0"/>
              <a:buChar char="•"/>
            </a:pPr>
            <a:r>
              <a:rPr lang="de-DE" dirty="0"/>
              <a:t>These </a:t>
            </a:r>
            <a:r>
              <a:rPr lang="de-DE" dirty="0" err="1"/>
              <a:t>permission</a:t>
            </a:r>
            <a:r>
              <a:rPr lang="de-DE" dirty="0"/>
              <a:t> </a:t>
            </a:r>
            <a:r>
              <a:rPr lang="de-DE" dirty="0" err="1"/>
              <a:t>settings</a:t>
            </a:r>
            <a:r>
              <a:rPr lang="de-DE" dirty="0"/>
              <a:t> </a:t>
            </a:r>
            <a:r>
              <a:rPr lang="de-DE" dirty="0" err="1"/>
              <a:t>are</a:t>
            </a:r>
            <a:r>
              <a:rPr lang="de-DE" dirty="0"/>
              <a:t> </a:t>
            </a:r>
            <a:r>
              <a:rPr lang="de-DE" dirty="0" err="1"/>
              <a:t>recommended</a:t>
            </a:r>
            <a:r>
              <a:rPr lang="de-DE" dirty="0"/>
              <a:t> </a:t>
            </a:r>
            <a:r>
              <a:rPr lang="de-DE" dirty="0" err="1"/>
              <a:t>for</a:t>
            </a:r>
            <a:r>
              <a:rPr lang="de-DE" dirty="0"/>
              <a:t> </a:t>
            </a:r>
            <a:r>
              <a:rPr lang="de-DE" dirty="0" err="1"/>
              <a:t>classroom</a:t>
            </a:r>
            <a:r>
              <a:rPr lang="de-DE" dirty="0"/>
              <a:t> </a:t>
            </a:r>
            <a:r>
              <a:rPr lang="de-DE" dirty="0" err="1"/>
              <a:t>environments</a:t>
            </a:r>
            <a:r>
              <a:rPr lang="de-DE" dirty="0"/>
              <a:t> </a:t>
            </a:r>
            <a:r>
              <a:rPr lang="de-DE" dirty="0" err="1"/>
              <a:t>to</a:t>
            </a:r>
            <a:r>
              <a:rPr lang="de-DE" dirty="0"/>
              <a:t> </a:t>
            </a:r>
            <a:r>
              <a:rPr lang="de-DE" dirty="0" err="1"/>
              <a:t>keep</a:t>
            </a:r>
            <a:r>
              <a:rPr lang="de-DE" dirty="0"/>
              <a:t> </a:t>
            </a:r>
            <a:r>
              <a:rPr lang="de-DE" dirty="0" err="1"/>
              <a:t>projects</a:t>
            </a:r>
            <a:r>
              <a:rPr lang="de-DE" dirty="0"/>
              <a:t> </a:t>
            </a:r>
            <a:r>
              <a:rPr lang="de-DE" dirty="0" err="1"/>
              <a:t>organized</a:t>
            </a:r>
            <a:r>
              <a:rPr lang="de-DE" dirty="0"/>
              <a:t> and </a:t>
            </a:r>
            <a:r>
              <a:rPr lang="de-DE" dirty="0" err="1"/>
              <a:t>prevent</a:t>
            </a:r>
            <a:r>
              <a:rPr lang="de-DE" dirty="0"/>
              <a:t> </a:t>
            </a:r>
            <a:r>
              <a:rPr lang="de-DE" dirty="0" err="1"/>
              <a:t>accidental</a:t>
            </a:r>
            <a:r>
              <a:rPr lang="de-DE" dirty="0"/>
              <a:t> </a:t>
            </a:r>
            <a:r>
              <a:rPr lang="de-DE" dirty="0" err="1"/>
              <a:t>changes</a:t>
            </a:r>
            <a:r>
              <a:rPr lang="de-DE" dirty="0"/>
              <a:t>. </a:t>
            </a:r>
          </a:p>
          <a:p>
            <a:pPr marL="171450" indent="-171450">
              <a:buFont typeface="Arial" panose="020B0604020202020204" pitchFamily="34" charset="0"/>
              <a:buChar char="•"/>
            </a:pPr>
            <a:r>
              <a:rPr lang="de-DE" dirty="0" err="1"/>
              <a:t>students</a:t>
            </a:r>
            <a:r>
              <a:rPr lang="de-DE" dirty="0"/>
              <a:t> </a:t>
            </a:r>
            <a:r>
              <a:rPr lang="de-DE" dirty="0" err="1"/>
              <a:t>can</a:t>
            </a:r>
            <a:r>
              <a:rPr lang="de-DE" dirty="0"/>
              <a:t> </a:t>
            </a:r>
            <a:r>
              <a:rPr lang="de-DE" dirty="0" err="1"/>
              <a:t>create</a:t>
            </a:r>
            <a:r>
              <a:rPr lang="de-DE" dirty="0"/>
              <a:t> </a:t>
            </a:r>
            <a:r>
              <a:rPr lang="de-DE" dirty="0" err="1"/>
              <a:t>their</a:t>
            </a:r>
            <a:r>
              <a:rPr lang="de-DE" dirty="0"/>
              <a:t> own </a:t>
            </a:r>
            <a:r>
              <a:rPr lang="de-DE" dirty="0" err="1"/>
              <a:t>sites</a:t>
            </a:r>
            <a:r>
              <a:rPr lang="de-DE" dirty="0"/>
              <a:t> and </a:t>
            </a:r>
            <a:r>
              <a:rPr lang="de-DE" dirty="0" err="1"/>
              <a:t>boards</a:t>
            </a:r>
            <a:r>
              <a:rPr lang="de-DE" dirty="0"/>
              <a:t>, but </a:t>
            </a:r>
            <a:r>
              <a:rPr lang="de-DE" dirty="0" err="1"/>
              <a:t>they</a:t>
            </a:r>
            <a:r>
              <a:rPr lang="de-DE" dirty="0"/>
              <a:t> will </a:t>
            </a:r>
            <a:r>
              <a:rPr lang="de-DE" dirty="0" err="1"/>
              <a:t>only</a:t>
            </a:r>
            <a:r>
              <a:rPr lang="de-DE" dirty="0"/>
              <a:t> </a:t>
            </a:r>
            <a:r>
              <a:rPr lang="de-DE" dirty="0" err="1"/>
              <a:t>join</a:t>
            </a:r>
            <a:r>
              <a:rPr lang="de-DE" dirty="0"/>
              <a:t> </a:t>
            </a:r>
            <a:r>
              <a:rPr lang="de-DE" dirty="0" err="1"/>
              <a:t>existing</a:t>
            </a:r>
            <a:r>
              <a:rPr lang="de-DE" dirty="0"/>
              <a:t> </a:t>
            </a:r>
            <a:r>
              <a:rPr lang="de-DE" dirty="0" err="1"/>
              <a:t>sites</a:t>
            </a:r>
            <a:r>
              <a:rPr lang="de-DE" dirty="0"/>
              <a:t> and </a:t>
            </a:r>
            <a:r>
              <a:rPr lang="de-DE" dirty="0" err="1"/>
              <a:t>boards</a:t>
            </a:r>
            <a:r>
              <a:rPr lang="de-DE" dirty="0"/>
              <a:t> </a:t>
            </a:r>
            <a:r>
              <a:rPr lang="de-DE" dirty="0" err="1"/>
              <a:t>as</a:t>
            </a:r>
            <a:r>
              <a:rPr lang="de-DE" dirty="0"/>
              <a:t> </a:t>
            </a:r>
            <a:r>
              <a:rPr lang="de-DE" b="1" dirty="0" err="1"/>
              <a:t>viewers</a:t>
            </a:r>
            <a:r>
              <a:rPr lang="de-DE" dirty="0"/>
              <a:t>. </a:t>
            </a:r>
          </a:p>
          <a:p>
            <a:pPr marL="171450" indent="-171450">
              <a:buFont typeface="Arial" panose="020B0604020202020204" pitchFamily="34" charset="0"/>
              <a:buChar char="•"/>
            </a:pPr>
            <a:r>
              <a:rPr lang="de-DE" dirty="0"/>
              <a:t>This </a:t>
            </a:r>
            <a:r>
              <a:rPr lang="de-DE" dirty="0" err="1"/>
              <a:t>allows</a:t>
            </a:r>
            <a:r>
              <a:rPr lang="de-DE" dirty="0"/>
              <a:t> </a:t>
            </a:r>
            <a:r>
              <a:rPr lang="de-DE" dirty="0" err="1"/>
              <a:t>students</a:t>
            </a:r>
            <a:r>
              <a:rPr lang="de-DE" dirty="0"/>
              <a:t> </a:t>
            </a:r>
            <a:r>
              <a:rPr lang="de-DE" dirty="0" err="1"/>
              <a:t>to</a:t>
            </a:r>
            <a:r>
              <a:rPr lang="de-DE" dirty="0"/>
              <a:t> </a:t>
            </a:r>
            <a:r>
              <a:rPr lang="de-DE" dirty="0" err="1"/>
              <a:t>explore</a:t>
            </a:r>
            <a:r>
              <a:rPr lang="de-DE" dirty="0"/>
              <a:t> </a:t>
            </a:r>
            <a:r>
              <a:rPr lang="de-DE" dirty="0" err="1"/>
              <a:t>each</a:t>
            </a:r>
            <a:r>
              <a:rPr lang="de-DE" dirty="0"/>
              <a:t> </a:t>
            </a:r>
            <a:r>
              <a:rPr lang="de-DE" dirty="0" err="1"/>
              <a:t>other's</a:t>
            </a:r>
            <a:r>
              <a:rPr lang="de-DE" dirty="0"/>
              <a:t> </a:t>
            </a:r>
            <a:r>
              <a:rPr lang="de-DE" dirty="0" err="1"/>
              <a:t>work</a:t>
            </a:r>
            <a:r>
              <a:rPr lang="de-DE" dirty="0"/>
              <a:t> and </a:t>
            </a:r>
            <a:r>
              <a:rPr lang="de-DE" dirty="0" err="1"/>
              <a:t>the</a:t>
            </a:r>
            <a:r>
              <a:rPr lang="de-DE" dirty="0"/>
              <a:t> </a:t>
            </a:r>
            <a:r>
              <a:rPr lang="de-DE" dirty="0" err="1"/>
              <a:t>instructor's</a:t>
            </a:r>
            <a:r>
              <a:rPr lang="de-DE" dirty="0"/>
              <a:t> </a:t>
            </a:r>
            <a:r>
              <a:rPr lang="de-DE" dirty="0" err="1"/>
              <a:t>examples</a:t>
            </a:r>
            <a:r>
              <a:rPr lang="de-DE" dirty="0"/>
              <a:t> </a:t>
            </a:r>
            <a:r>
              <a:rPr lang="de-DE" dirty="0" err="1"/>
              <a:t>without</a:t>
            </a:r>
            <a:r>
              <a:rPr lang="de-DE" dirty="0"/>
              <a:t> </a:t>
            </a:r>
            <a:r>
              <a:rPr lang="de-DE" dirty="0" err="1"/>
              <a:t>modifying</a:t>
            </a:r>
            <a:r>
              <a:rPr lang="de-DE" dirty="0"/>
              <a:t> </a:t>
            </a:r>
            <a:r>
              <a:rPr lang="de-DE" dirty="0" err="1"/>
              <a:t>them</a:t>
            </a:r>
            <a:r>
              <a:rPr lang="de-DE" dirty="0"/>
              <a:t>. </a:t>
            </a:r>
          </a:p>
          <a:p>
            <a:pPr marL="171450" indent="-171450">
              <a:buFont typeface="Arial" panose="020B0604020202020204" pitchFamily="34" charset="0"/>
              <a:buChar char="•"/>
            </a:pPr>
            <a:r>
              <a:rPr lang="de-DE" dirty="0" err="1"/>
              <a:t>If</a:t>
            </a:r>
            <a:r>
              <a:rPr lang="de-DE" dirty="0"/>
              <a:t> a </a:t>
            </a:r>
            <a:r>
              <a:rPr lang="de-DE" dirty="0" err="1"/>
              <a:t>participant</a:t>
            </a:r>
            <a:r>
              <a:rPr lang="de-DE" dirty="0"/>
              <a:t> </a:t>
            </a:r>
            <a:r>
              <a:rPr lang="de-DE" dirty="0" err="1"/>
              <a:t>needs</a:t>
            </a:r>
            <a:r>
              <a:rPr lang="de-DE" dirty="0"/>
              <a:t> </a:t>
            </a:r>
            <a:r>
              <a:rPr lang="de-DE" dirty="0" err="1"/>
              <a:t>to</a:t>
            </a:r>
            <a:r>
              <a:rPr lang="de-DE" dirty="0"/>
              <a:t> </a:t>
            </a:r>
            <a:r>
              <a:rPr lang="de-DE" dirty="0" err="1"/>
              <a:t>edit</a:t>
            </a:r>
            <a:r>
              <a:rPr lang="de-DE" dirty="0"/>
              <a:t> an </a:t>
            </a:r>
            <a:r>
              <a:rPr lang="de-DE" dirty="0" err="1"/>
              <a:t>existing</a:t>
            </a:r>
            <a:r>
              <a:rPr lang="de-DE" dirty="0"/>
              <a:t> </a:t>
            </a:r>
            <a:r>
              <a:rPr lang="de-DE" dirty="0" err="1"/>
              <a:t>site</a:t>
            </a:r>
            <a:r>
              <a:rPr lang="de-DE" dirty="0"/>
              <a:t> </a:t>
            </a:r>
            <a:r>
              <a:rPr lang="de-DE" dirty="0" err="1"/>
              <a:t>later</a:t>
            </a:r>
            <a:r>
              <a:rPr lang="de-DE" dirty="0"/>
              <a:t>, </a:t>
            </a:r>
            <a:r>
              <a:rPr lang="de-DE" dirty="0" err="1"/>
              <a:t>they</a:t>
            </a:r>
            <a:r>
              <a:rPr lang="de-DE" dirty="0"/>
              <a:t> </a:t>
            </a:r>
            <a:r>
              <a:rPr lang="de-DE" dirty="0" err="1"/>
              <a:t>can</a:t>
            </a:r>
            <a:r>
              <a:rPr lang="de-DE" dirty="0"/>
              <a:t> </a:t>
            </a:r>
            <a:r>
              <a:rPr lang="de-DE" dirty="0" err="1"/>
              <a:t>be</a:t>
            </a:r>
            <a:r>
              <a:rPr lang="de-DE" dirty="0"/>
              <a:t> </a:t>
            </a:r>
            <a:r>
              <a:rPr lang="de-DE" dirty="0" err="1"/>
              <a:t>invited</a:t>
            </a:r>
            <a:r>
              <a:rPr lang="de-DE" dirty="0"/>
              <a:t> </a:t>
            </a:r>
            <a:r>
              <a:rPr lang="de-DE" dirty="0" err="1"/>
              <a:t>as</a:t>
            </a:r>
            <a:r>
              <a:rPr lang="de-DE" dirty="0"/>
              <a:t> an </a:t>
            </a:r>
            <a:r>
              <a:rPr lang="de-DE" b="1" dirty="0" err="1"/>
              <a:t>editor</a:t>
            </a:r>
            <a:r>
              <a:rPr lang="de-DE" dirty="0"/>
              <a:t> </a:t>
            </a:r>
            <a:r>
              <a:rPr lang="de-DE" dirty="0" err="1"/>
              <a:t>directly</a:t>
            </a:r>
            <a:r>
              <a:rPr lang="de-DE" dirty="0"/>
              <a:t> </a:t>
            </a:r>
            <a:r>
              <a:rPr lang="de-DE" dirty="0" err="1"/>
              <a:t>within</a:t>
            </a:r>
            <a:r>
              <a:rPr lang="de-DE" dirty="0"/>
              <a:t> </a:t>
            </a:r>
            <a:r>
              <a:rPr lang="de-DE" dirty="0" err="1"/>
              <a:t>that</a:t>
            </a:r>
            <a:r>
              <a:rPr lang="de-DE" dirty="0"/>
              <a:t> </a:t>
            </a:r>
            <a:r>
              <a:rPr lang="de-DE" dirty="0" err="1"/>
              <a:t>site</a:t>
            </a:r>
            <a:r>
              <a:rPr lang="de-DE" dirty="0"/>
              <a:t>. </a:t>
            </a:r>
          </a:p>
          <a:p>
            <a:pPr marL="171450" indent="-171450">
              <a:buFont typeface="Arial" panose="020B0604020202020204" pitchFamily="34" charset="0"/>
              <a:buChar char="•"/>
            </a:pPr>
            <a:r>
              <a:rPr lang="de-DE" dirty="0"/>
              <a:t>On </a:t>
            </a:r>
            <a:r>
              <a:rPr lang="de-DE" dirty="0" err="1"/>
              <a:t>boards</a:t>
            </a:r>
            <a:r>
              <a:rPr lang="de-DE" dirty="0"/>
              <a:t>, </a:t>
            </a:r>
            <a:r>
              <a:rPr lang="de-DE" dirty="0" err="1"/>
              <a:t>students</a:t>
            </a:r>
            <a:r>
              <a:rPr lang="de-DE" dirty="0"/>
              <a:t> </a:t>
            </a:r>
            <a:r>
              <a:rPr lang="de-DE" dirty="0" err="1"/>
              <a:t>can</a:t>
            </a:r>
            <a:r>
              <a:rPr lang="de-DE" dirty="0"/>
              <a:t> still </a:t>
            </a:r>
            <a:r>
              <a:rPr lang="de-DE" dirty="0" err="1"/>
              <a:t>contribute</a:t>
            </a:r>
            <a:r>
              <a:rPr lang="de-DE" dirty="0"/>
              <a:t> </a:t>
            </a:r>
            <a:r>
              <a:rPr lang="de-DE" dirty="0" err="1"/>
              <a:t>by</a:t>
            </a:r>
            <a:r>
              <a:rPr lang="de-DE" dirty="0"/>
              <a:t> </a:t>
            </a:r>
            <a:r>
              <a:rPr lang="de-DE" dirty="0" err="1"/>
              <a:t>adding</a:t>
            </a:r>
            <a:r>
              <a:rPr lang="de-DE" dirty="0"/>
              <a:t> </a:t>
            </a:r>
            <a:r>
              <a:rPr lang="de-DE" dirty="0" err="1"/>
              <a:t>comments</a:t>
            </a:r>
            <a:r>
              <a:rPr lang="de-DE" dirty="0"/>
              <a:t>, </a:t>
            </a:r>
            <a:r>
              <a:rPr lang="de-DE" dirty="0" err="1"/>
              <a:t>even</a:t>
            </a:r>
            <a:r>
              <a:rPr lang="de-DE" dirty="0"/>
              <a:t> </a:t>
            </a:r>
            <a:r>
              <a:rPr lang="de-DE" dirty="0" err="1"/>
              <a:t>with</a:t>
            </a:r>
            <a:r>
              <a:rPr lang="de-DE" dirty="0"/>
              <a:t> </a:t>
            </a:r>
            <a:r>
              <a:rPr lang="de-DE" dirty="0" err="1"/>
              <a:t>viewer</a:t>
            </a:r>
            <a:r>
              <a:rPr lang="de-DE" dirty="0"/>
              <a:t> </a:t>
            </a:r>
            <a:r>
              <a:rPr lang="de-DE" dirty="0" err="1"/>
              <a:t>access</a:t>
            </a:r>
            <a:r>
              <a:rPr lang="de-DE" dirty="0"/>
              <a:t>.</a:t>
            </a:r>
          </a:p>
          <a:p>
            <a:pPr marL="171450" indent="-171450">
              <a:buFont typeface="Arial" panose="020B0604020202020204" pitchFamily="34" charset="0"/>
              <a:buChar char="•"/>
            </a:pPr>
            <a:r>
              <a:rPr lang="de-DE" dirty="0"/>
              <a:t>In </a:t>
            </a:r>
            <a:r>
              <a:rPr lang="de-DE" dirty="0" err="1"/>
              <a:t>this</a:t>
            </a:r>
            <a:r>
              <a:rPr lang="de-DE" dirty="0"/>
              <a:t> </a:t>
            </a:r>
            <a:r>
              <a:rPr lang="de-DE" dirty="0" err="1"/>
              <a:t>training</a:t>
            </a:r>
            <a:r>
              <a:rPr lang="de-DE" dirty="0"/>
              <a:t>, </a:t>
            </a:r>
            <a:r>
              <a:rPr lang="de-DE" dirty="0" err="1"/>
              <a:t>the</a:t>
            </a:r>
            <a:r>
              <a:rPr lang="de-DE" dirty="0"/>
              <a:t> same </a:t>
            </a:r>
            <a:r>
              <a:rPr lang="de-DE" dirty="0" err="1"/>
              <a:t>permission</a:t>
            </a:r>
            <a:r>
              <a:rPr lang="de-DE" dirty="0"/>
              <a:t> </a:t>
            </a:r>
            <a:r>
              <a:rPr lang="de-DE" dirty="0" err="1"/>
              <a:t>levels</a:t>
            </a:r>
            <a:r>
              <a:rPr lang="de-DE" dirty="0"/>
              <a:t> </a:t>
            </a:r>
            <a:r>
              <a:rPr lang="de-DE" dirty="0" err="1"/>
              <a:t>are</a:t>
            </a:r>
            <a:r>
              <a:rPr lang="de-DE" dirty="0"/>
              <a:t> </a:t>
            </a:r>
            <a:r>
              <a:rPr lang="de-DE" dirty="0" err="1"/>
              <a:t>used</a:t>
            </a:r>
            <a:r>
              <a:rPr lang="de-DE" dirty="0"/>
              <a:t>.</a:t>
            </a:r>
            <a:endParaRPr lang="en-US" dirty="0"/>
          </a:p>
        </p:txBody>
      </p:sp>
      <p:sp>
        <p:nvSpPr>
          <p:cNvPr id="4" name="Foliennummernplatzhalter 3">
            <a:extLst>
              <a:ext uri="{FF2B5EF4-FFF2-40B4-BE49-F238E27FC236}">
                <a16:creationId xmlns:a16="http://schemas.microsoft.com/office/drawing/2014/main" id="{3269ED89-E514-AE53-53B0-CC4E80EDCD20}"/>
              </a:ext>
            </a:extLst>
          </p:cNvPr>
          <p:cNvSpPr>
            <a:spLocks noGrp="1"/>
          </p:cNvSpPr>
          <p:nvPr>
            <p:ph type="sldNum" sz="quarter" idx="5"/>
          </p:nvPr>
        </p:nvSpPr>
        <p:spPr/>
        <p:txBody>
          <a:bodyPr/>
          <a:lstStyle/>
          <a:p>
            <a:fld id="{F387BC1D-FB3F-49FF-B834-CC0CAAC722D7}" type="slidenum">
              <a:rPr lang="en-US" smtClean="0"/>
              <a:pPr/>
              <a:t>16</a:t>
            </a:fld>
            <a:endParaRPr lang="en-US"/>
          </a:p>
        </p:txBody>
      </p:sp>
    </p:spTree>
    <p:extLst>
      <p:ext uri="{BB962C8B-B14F-4D97-AF65-F5344CB8AC3E}">
        <p14:creationId xmlns:p14="http://schemas.microsoft.com/office/powerpoint/2010/main" val="1634481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en-US" dirty="0"/>
              <a:t>Now let’s take a closer look at access and permissions before inviting our students into the project that we created..</a:t>
            </a:r>
          </a:p>
          <a:p>
            <a:pPr marL="171450" indent="-171450">
              <a:buFont typeface="Arial" panose="020B0604020202020204" pitchFamily="34" charset="0"/>
              <a:buChar char="•"/>
            </a:pPr>
            <a:r>
              <a:rPr lang="en-US" dirty="0"/>
              <a:t>Permissions in Forma are structured across three levels: hub, project, and site or board.</a:t>
            </a:r>
          </a:p>
          <a:p>
            <a:pPr marL="171450" indent="-171450">
              <a:buFont typeface="Arial" panose="020B0604020202020204" pitchFamily="34" charset="0"/>
              <a:buChar char="•"/>
            </a:pPr>
            <a:r>
              <a:rPr lang="en-US" dirty="0"/>
              <a:t>Here, we focus on project, site and board permissions, since this is where you will invite your students to.</a:t>
            </a:r>
          </a:p>
          <a:p>
            <a:pPr marL="171450" indent="-171450">
              <a:buFont typeface="Arial" panose="020B0604020202020204" pitchFamily="34" charset="0"/>
              <a:buChar char="•"/>
            </a:pPr>
            <a:r>
              <a:rPr lang="en-US" dirty="0"/>
              <a:t>At the project level, Admins manage the project, while Members participate and contribute to the work.</a:t>
            </a:r>
            <a:br>
              <a:rPr lang="en-US" dirty="0"/>
            </a:br>
            <a:r>
              <a:rPr lang="en-US" dirty="0"/>
              <a:t>At the site and board level, permissions are more granular, with roles such as Manager, Editor, and Viewer.</a:t>
            </a:r>
          </a:p>
          <a:p>
            <a:pPr marL="171450" indent="-171450">
              <a:buFont typeface="Arial" panose="020B0604020202020204" pitchFamily="34" charset="0"/>
              <a:buChar char="•"/>
            </a:pPr>
            <a:r>
              <a:rPr lang="en-US" dirty="0"/>
              <a:t>In a classroom setting, you as the instructor would typically act as the project admin —either individually or together with other instructors. This allows you to control access, manage users, and structure the overall learning environment.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would then invite students to a project as members, enabling them to create sites within the project.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Go to this website for more resources on permissions: https://help.autodeskforma.com/en/articles/14781558-access-and-permissions</a:t>
            </a:r>
          </a:p>
        </p:txBody>
      </p:sp>
      <p:sp>
        <p:nvSpPr>
          <p:cNvPr id="4" name="Foliennummernplatzhalter 3"/>
          <p:cNvSpPr>
            <a:spLocks noGrp="1"/>
          </p:cNvSpPr>
          <p:nvPr>
            <p:ph type="sldNum" sz="quarter" idx="5"/>
          </p:nvPr>
        </p:nvSpPr>
        <p:spPr/>
        <p:txBody>
          <a:bodyPr/>
          <a:lstStyle/>
          <a:p>
            <a:fld id="{F387BC1D-FB3F-49FF-B834-CC0CAAC722D7}" type="slidenum">
              <a:rPr lang="en-US" smtClean="0"/>
              <a:pPr/>
              <a:t>17</a:t>
            </a:fld>
            <a:endParaRPr lang="en-US"/>
          </a:p>
        </p:txBody>
      </p:sp>
    </p:spTree>
    <p:extLst>
      <p:ext uri="{BB962C8B-B14F-4D97-AF65-F5344CB8AC3E}">
        <p14:creationId xmlns:p14="http://schemas.microsoft.com/office/powerpoint/2010/main" val="143775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F387BC1D-FB3F-49FF-B834-CC0CAAC722D7}" type="slidenum">
              <a:rPr lang="en-US" smtClean="0"/>
              <a:pPr/>
              <a:t>2</a:t>
            </a:fld>
            <a:endParaRPr lang="en-US" dirty="0"/>
          </a:p>
        </p:txBody>
      </p:sp>
    </p:spTree>
    <p:extLst>
      <p:ext uri="{BB962C8B-B14F-4D97-AF65-F5344CB8AC3E}">
        <p14:creationId xmlns:p14="http://schemas.microsoft.com/office/powerpoint/2010/main" val="51676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en-US" dirty="0"/>
              <a:t>These learning objectives focus on the classroom setup and management side of Forma Site Design rather than the design tools themselves. </a:t>
            </a:r>
          </a:p>
          <a:p>
            <a:pPr marL="171450" indent="-171450">
              <a:buFont typeface="Arial" panose="020B0604020202020204" pitchFamily="34" charset="0"/>
              <a:buChar char="•"/>
            </a:pPr>
            <a:r>
              <a:rPr lang="en-US" dirty="0"/>
              <a:t>First, we will look at how </a:t>
            </a:r>
            <a:r>
              <a:rPr lang="en-US" b="1" dirty="0"/>
              <a:t>hubs, projects, sites, and boards</a:t>
            </a:r>
            <a:r>
              <a:rPr lang="en-US" dirty="0"/>
              <a:t> relate to one another and how this structure supports collaboration and organization within Forma Site Design. </a:t>
            </a:r>
          </a:p>
          <a:p>
            <a:pPr marL="171450" indent="-171450">
              <a:buFont typeface="Arial" panose="020B0604020202020204" pitchFamily="34" charset="0"/>
              <a:buChar char="•"/>
            </a:pPr>
            <a:r>
              <a:rPr lang="en-US" dirty="0"/>
              <a:t>Next, we will discuss a recommended setup for educational environments, including how instructors can organize courses, studios, or design projects within a hub and project structure. </a:t>
            </a:r>
          </a:p>
          <a:p>
            <a:pPr marL="171450" indent="-171450">
              <a:buFont typeface="Arial" panose="020B0604020202020204" pitchFamily="34" charset="0"/>
              <a:buChar char="•"/>
            </a:pPr>
            <a:r>
              <a:rPr lang="en-US" dirty="0"/>
              <a:t>Finally, we will review how to invite participants and manage permissions, ensuring that students have the appropriate level of access while maintaining control over projects, sites, and boards. </a:t>
            </a:r>
          </a:p>
          <a:p>
            <a:pPr marL="171450" indent="-171450">
              <a:buFont typeface="Arial" panose="020B0604020202020204" pitchFamily="34" charset="0"/>
              <a:buChar char="•"/>
            </a:pPr>
            <a:r>
              <a:rPr lang="en-US" dirty="0"/>
              <a:t>By the end of this deck, you should have a clear understanding of how to set up and manage Forma Site Design for your own courses and studio environments.</a:t>
            </a:r>
            <a:endParaRPr lang="en-US" dirty="0">
              <a:latin typeface="Arial"/>
              <a:cs typeface="Arial"/>
            </a:endParaRPr>
          </a:p>
        </p:txBody>
      </p:sp>
      <p:sp>
        <p:nvSpPr>
          <p:cNvPr id="4" name="Foliennummernplatzhalter 3"/>
          <p:cNvSpPr>
            <a:spLocks noGrp="1"/>
          </p:cNvSpPr>
          <p:nvPr>
            <p:ph type="sldNum" sz="quarter" idx="5"/>
          </p:nvPr>
        </p:nvSpPr>
        <p:spPr/>
        <p:txBody>
          <a:bodyPr/>
          <a:lstStyle/>
          <a:p>
            <a:fld id="{F387BC1D-FB3F-49FF-B834-CC0CAAC722D7}" type="slidenum">
              <a:rPr lang="en-US" smtClean="0"/>
              <a:pPr/>
              <a:t>3</a:t>
            </a:fld>
            <a:endParaRPr lang="en-US" dirty="0"/>
          </a:p>
        </p:txBody>
      </p:sp>
    </p:spTree>
    <p:extLst>
      <p:ext uri="{BB962C8B-B14F-4D97-AF65-F5344CB8AC3E}">
        <p14:creationId xmlns:p14="http://schemas.microsoft.com/office/powerpoint/2010/main" val="3319884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en-US" dirty="0"/>
              <a:t>Forma is organized in a hierarchical structure, and understanding this is essential for setting up your teaching environment effectively.</a:t>
            </a:r>
          </a:p>
          <a:p>
            <a:pPr marL="171450" indent="-171450">
              <a:buFont typeface="Arial" panose="020B0604020202020204" pitchFamily="34" charset="0"/>
              <a:buChar char="•"/>
            </a:pPr>
            <a:r>
              <a:rPr lang="en-US" dirty="0"/>
              <a:t>At the top level, we have </a:t>
            </a:r>
            <a:r>
              <a:rPr lang="en-US" i="1" dirty="0"/>
              <a:t>hubs</a:t>
            </a:r>
            <a:r>
              <a:rPr lang="en-US" dirty="0"/>
              <a:t>. A hub is the main container where all your work is organized. It stores projects, users, and access permissions. Likely as an educational institution you will have one hub. It could be one hub per institution, per college or department, but it is also possible to have multiple hubs.</a:t>
            </a:r>
          </a:p>
          <a:p>
            <a:pPr marL="171450" indent="-171450">
              <a:buFont typeface="Arial" panose="020B0604020202020204" pitchFamily="34" charset="0"/>
              <a:buChar char="•"/>
            </a:pPr>
            <a:r>
              <a:rPr lang="en-US" dirty="0"/>
              <a:t>Within each hub, you create </a:t>
            </a:r>
            <a:r>
              <a:rPr lang="en-US" i="1" dirty="0"/>
              <a:t>projects</a:t>
            </a:r>
            <a:r>
              <a:rPr lang="en-US" dirty="0"/>
              <a:t>. Projects act as containers for specific workstreams—they group together design work, collaboration tools, and users working on a shared task.</a:t>
            </a:r>
          </a:p>
          <a:p>
            <a:pPr marL="171450" indent="-171450">
              <a:buFont typeface="Arial" panose="020B0604020202020204" pitchFamily="34" charset="0"/>
              <a:buChar char="•"/>
            </a:pPr>
            <a:r>
              <a:rPr lang="en-US" dirty="0"/>
              <a:t>Inside each project, you have access to different tools, such as Site Design, Forma Board, and Building Design. These tools support different stages of the design and review process.</a:t>
            </a:r>
          </a:p>
          <a:p>
            <a:pPr marL="171450" indent="-171450">
              <a:buFont typeface="Arial" panose="020B0604020202020204" pitchFamily="34" charset="0"/>
              <a:buChar char="•"/>
            </a:pPr>
            <a:r>
              <a:rPr lang="en-US" dirty="0"/>
              <a:t>Within Site Design specifically, you create </a:t>
            </a:r>
            <a:r>
              <a:rPr lang="en-US" i="1" dirty="0"/>
              <a:t>sites</a:t>
            </a:r>
            <a:r>
              <a:rPr lang="en-US" dirty="0"/>
              <a:t>. A site is where the actual design work happens—this is where students model, test, and iterate their ideas.</a:t>
            </a:r>
          </a:p>
          <a:p>
            <a:pPr marL="171450" indent="-171450">
              <a:buFont typeface="Arial" panose="020B0604020202020204" pitchFamily="34" charset="0"/>
              <a:buChar char="•"/>
            </a:pPr>
            <a:r>
              <a:rPr lang="en-US" dirty="0"/>
              <a:t>So, the structure moves from:</a:t>
            </a:r>
            <a:br>
              <a:rPr lang="en-US" dirty="0"/>
            </a:br>
            <a:r>
              <a:rPr lang="en-US" dirty="0"/>
              <a:t>hub → project → site.</a:t>
            </a:r>
          </a:p>
          <a:p>
            <a:pPr marL="171450" indent="-171450">
              <a:buFont typeface="Arial" panose="020B0604020202020204" pitchFamily="34" charset="0"/>
              <a:buChar char="•"/>
            </a:pPr>
            <a:r>
              <a:rPr lang="en-US" dirty="0"/>
              <a:t>This hierarchy is important because it defines not only how data is organized, but also how collaboration and access are structured across your class.</a:t>
            </a:r>
          </a:p>
        </p:txBody>
      </p:sp>
      <p:sp>
        <p:nvSpPr>
          <p:cNvPr id="4" name="Foliennummernplatzhalter 3"/>
          <p:cNvSpPr>
            <a:spLocks noGrp="1"/>
          </p:cNvSpPr>
          <p:nvPr>
            <p:ph type="sldNum" sz="quarter" idx="5"/>
          </p:nvPr>
        </p:nvSpPr>
        <p:spPr/>
        <p:txBody>
          <a:bodyPr/>
          <a:lstStyle/>
          <a:p>
            <a:fld id="{F387BC1D-FB3F-49FF-B834-CC0CAAC722D7}" type="slidenum">
              <a:rPr lang="en-US" smtClean="0"/>
              <a:pPr/>
              <a:t>4</a:t>
            </a:fld>
            <a:endParaRPr lang="en-US"/>
          </a:p>
        </p:txBody>
      </p:sp>
    </p:spTree>
    <p:extLst>
      <p:ext uri="{BB962C8B-B14F-4D97-AF65-F5344CB8AC3E}">
        <p14:creationId xmlns:p14="http://schemas.microsoft.com/office/powerpoint/2010/main" val="2855301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latin typeface="Arial"/>
                <a:cs typeface="Arial"/>
              </a:rPr>
              <a:t>[Note that this is an animated slide that will guide you through the set-up step by step]</a:t>
            </a:r>
          </a:p>
          <a:p>
            <a:pPr marL="0" indent="0">
              <a:buFont typeface="Arial" panose="020B0604020202020204" pitchFamily="34" charset="0"/>
              <a:buNone/>
            </a:pPr>
            <a:endParaRPr lang="en-US" dirty="0"/>
          </a:p>
          <a:p>
            <a:r>
              <a:rPr lang="en-US" dirty="0">
                <a:latin typeface="Arial"/>
                <a:cs typeface="Arial"/>
              </a:rPr>
              <a:t>Now let’s translate this structure into a classroom setting, which is where it becomes particularly relevant. We recommend that you, the educator, create the hub (if no hub is yet existing within your institution) and project and invite students into a project, much like the way this training is set up.</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latin typeface="Arial"/>
                <a:cs typeface="Arial"/>
              </a:rPr>
              <a:t>CLICK: As an educator, you can think of a </a:t>
            </a:r>
            <a:r>
              <a:rPr lang="en-US" i="1" dirty="0">
                <a:latin typeface="Arial"/>
                <a:cs typeface="Arial"/>
              </a:rPr>
              <a:t>hub</a:t>
            </a:r>
            <a:r>
              <a:rPr lang="en-US" dirty="0">
                <a:latin typeface="Arial"/>
                <a:cs typeface="Arial"/>
              </a:rPr>
              <a:t> as your institution. For example, one hub could represent a </a:t>
            </a:r>
            <a:r>
              <a:rPr lang="en-US" sz="1200" b="0" i="0" kern="1200" dirty="0">
                <a:solidFill>
                  <a:schemeClr val="tx1"/>
                </a:solidFill>
                <a:effectLst/>
                <a:latin typeface="Arial" panose="020B0604020202020204" pitchFamily="34" charset="0"/>
                <a:ea typeface="+mn-ea"/>
                <a:cs typeface="+mn-cs"/>
              </a:rPr>
              <a:t>single college in university or department in a siloed college. </a:t>
            </a:r>
            <a:endParaRPr lang="en-US" dirty="0">
              <a:latin typeface="Arial"/>
              <a:cs typeface="Arial"/>
            </a:endParaRPr>
          </a:p>
          <a:p>
            <a:pPr marL="171450" indent="-171450">
              <a:buFont typeface="Arial" panose="020B0604020202020204" pitchFamily="34" charset="0"/>
              <a:buChar char="•"/>
            </a:pPr>
            <a:r>
              <a:rPr lang="en-US" dirty="0">
                <a:latin typeface="Arial"/>
                <a:cs typeface="Arial"/>
              </a:rPr>
              <a:t>CLICK: Within that hub, </a:t>
            </a:r>
            <a:r>
              <a:rPr lang="en-US" i="1" dirty="0">
                <a:latin typeface="Arial"/>
                <a:cs typeface="Arial"/>
              </a:rPr>
              <a:t>projects</a:t>
            </a:r>
            <a:r>
              <a:rPr lang="en-US" dirty="0">
                <a:latin typeface="Arial"/>
                <a:cs typeface="Arial"/>
              </a:rPr>
              <a:t> could be used to organize classrooms and studios, or a student could create their own project to organize their sites.</a:t>
            </a:r>
            <a:br>
              <a:rPr lang="en-US" dirty="0">
                <a:latin typeface="Arial"/>
                <a:cs typeface="Arial"/>
              </a:rPr>
            </a:br>
            <a:r>
              <a:rPr lang="en-US" dirty="0"/>
              <a:t>Each project becomes a shared workspace where a defined group of students, and you as the instructor, can collaborate.</a:t>
            </a:r>
          </a:p>
          <a:p>
            <a:pPr marL="171450" indent="-171450">
              <a:buFont typeface="Arial" panose="020B0604020202020204" pitchFamily="34" charset="0"/>
              <a:buChar char="•"/>
            </a:pPr>
            <a:r>
              <a:rPr lang="en-US" dirty="0"/>
              <a:t>CLICK: Within each project, students create </a:t>
            </a:r>
            <a:r>
              <a:rPr lang="en-US" i="1" dirty="0"/>
              <a:t>sites</a:t>
            </a:r>
            <a:r>
              <a:rPr lang="en-US" dirty="0"/>
              <a:t>. These are their actual design environments. This is where they explore site conditions, develop massing concepts, and test design ideas through iteration.</a:t>
            </a:r>
          </a:p>
          <a:p>
            <a:pPr marL="171450" indent="-171450">
              <a:buFont typeface="Arial" panose="020B0604020202020204" pitchFamily="34" charset="0"/>
              <a:buChar char="•"/>
            </a:pPr>
            <a:r>
              <a:rPr lang="en-US" dirty="0"/>
              <a:t>Students can either define their own sites or work on predefined ones that you assign, depending on how structured you want the exercise to be.</a:t>
            </a:r>
          </a:p>
          <a:p>
            <a:pPr marL="171450" indent="-171450">
              <a:buFont typeface="Arial" panose="020B0604020202020204" pitchFamily="34" charset="0"/>
              <a:buChar char="•"/>
            </a:pPr>
            <a:r>
              <a:rPr lang="en-US" dirty="0"/>
              <a:t>CLICK: In addition to design work, </a:t>
            </a:r>
            <a:r>
              <a:rPr lang="en-US" i="1" dirty="0"/>
              <a:t>Forma Board</a:t>
            </a:r>
            <a:r>
              <a:rPr lang="en-US" dirty="0"/>
              <a:t> plays a key role in teaching. It provides a shared space for organizing design options, comparing alternatives, and giving feedback. This makes it particularly useful for reviews, critiques, and discussions.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 Access &amp; permissions are managed at each level. </a:t>
            </a:r>
            <a:r>
              <a:rPr lang="en-US" sz="1200" dirty="0">
                <a:cs typeface="Arial"/>
              </a:rPr>
              <a:t>Detailed steps on how to create hubs and projects will be handed out to you after this training.</a:t>
            </a:r>
            <a:endParaRPr lang="en-US" dirty="0"/>
          </a:p>
          <a:p>
            <a:pPr marL="171450" indent="-171450">
              <a:buFont typeface="Arial" panose="020B0604020202020204" pitchFamily="34" charset="0"/>
              <a:buChar char="•"/>
            </a:pPr>
            <a:r>
              <a:rPr lang="en-US" dirty="0"/>
              <a:t>Overall, this structure allows you to clearly organize your class: you define the framework through hubs and projects, and students work within that structure to develop their designs.</a:t>
            </a:r>
          </a:p>
          <a:p>
            <a:pPr marL="171450" indent="-171450">
              <a:buFont typeface="Arial" panose="020B0604020202020204" pitchFamily="34" charset="0"/>
              <a:buChar char="•"/>
            </a:pPr>
            <a:r>
              <a:rPr lang="en-US" dirty="0">
                <a:latin typeface="Arial"/>
                <a:cs typeface="Arial"/>
              </a:rPr>
              <a:t>It also scales well, from small workshops to larger studio courses, while maintaining clarity and control over collaboration and access.</a:t>
            </a:r>
          </a:p>
        </p:txBody>
      </p:sp>
      <p:sp>
        <p:nvSpPr>
          <p:cNvPr id="4" name="Foliennummernplatzhalter 3"/>
          <p:cNvSpPr>
            <a:spLocks noGrp="1"/>
          </p:cNvSpPr>
          <p:nvPr>
            <p:ph type="sldNum" sz="quarter" idx="5"/>
          </p:nvPr>
        </p:nvSpPr>
        <p:spPr/>
        <p:txBody>
          <a:bodyPr/>
          <a:lstStyle/>
          <a:p>
            <a:fld id="{F387BC1D-FB3F-49FF-B834-CC0CAAC722D7}" type="slidenum">
              <a:rPr lang="en-US" smtClean="0"/>
              <a:pPr/>
              <a:t>5</a:t>
            </a:fld>
            <a:endParaRPr lang="en-US"/>
          </a:p>
        </p:txBody>
      </p:sp>
    </p:spTree>
    <p:extLst>
      <p:ext uri="{BB962C8B-B14F-4D97-AF65-F5344CB8AC3E}">
        <p14:creationId xmlns:p14="http://schemas.microsoft.com/office/powerpoint/2010/main" val="3893972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7CFBD-36C3-BAD4-65A7-B072B294A9B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BB0F6F2-957D-7058-01AF-774F02B2898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4F5438F-B2B6-083F-E9F9-F71B79C23DE4}"/>
              </a:ext>
            </a:extLst>
          </p:cNvPr>
          <p:cNvSpPr>
            <a:spLocks noGrp="1"/>
          </p:cNvSpPr>
          <p:nvPr>
            <p:ph type="body" idx="1"/>
          </p:nvPr>
        </p:nvSpPr>
        <p:spPr/>
        <p:txBody>
          <a:bodyPr/>
          <a:lstStyle/>
          <a:p>
            <a:pPr marL="171450" indent="-171450">
              <a:buFont typeface="Arial" panose="020B0604020202020204" pitchFamily="34" charset="0"/>
              <a:buChar char="•"/>
            </a:pPr>
            <a:r>
              <a:rPr lang="de-DE" dirty="0"/>
              <a:t>This </a:t>
            </a:r>
            <a:r>
              <a:rPr lang="de-DE" dirty="0" err="1"/>
              <a:t>is</a:t>
            </a:r>
            <a:r>
              <a:rPr lang="de-DE" dirty="0"/>
              <a:t> </a:t>
            </a:r>
            <a:r>
              <a:rPr lang="de-DE" dirty="0" err="1"/>
              <a:t>one</a:t>
            </a:r>
            <a:r>
              <a:rPr lang="de-DE" dirty="0"/>
              <a:t> </a:t>
            </a:r>
            <a:r>
              <a:rPr lang="de-DE" dirty="0" err="1"/>
              <a:t>recommended</a:t>
            </a:r>
            <a:r>
              <a:rPr lang="de-DE" dirty="0"/>
              <a:t> </a:t>
            </a:r>
            <a:r>
              <a:rPr lang="de-DE" dirty="0" err="1"/>
              <a:t>workflow</a:t>
            </a:r>
            <a:r>
              <a:rPr lang="de-DE" dirty="0"/>
              <a:t> </a:t>
            </a:r>
            <a:r>
              <a:rPr lang="de-DE" dirty="0" err="1"/>
              <a:t>for</a:t>
            </a:r>
            <a:r>
              <a:rPr lang="de-DE" dirty="0"/>
              <a:t> </a:t>
            </a:r>
            <a:r>
              <a:rPr lang="de-DE" dirty="0" err="1"/>
              <a:t>setting</a:t>
            </a:r>
            <a:r>
              <a:rPr lang="de-DE" dirty="0"/>
              <a:t> </a:t>
            </a:r>
            <a:r>
              <a:rPr lang="de-DE" dirty="0" err="1"/>
              <a:t>up</a:t>
            </a:r>
            <a:r>
              <a:rPr lang="de-DE" dirty="0"/>
              <a:t> Forma Site Design </a:t>
            </a:r>
            <a:r>
              <a:rPr lang="de-DE" dirty="0" err="1"/>
              <a:t>for</a:t>
            </a:r>
            <a:r>
              <a:rPr lang="de-DE" dirty="0"/>
              <a:t> a </a:t>
            </a:r>
            <a:r>
              <a:rPr lang="de-DE" dirty="0" err="1"/>
              <a:t>course</a:t>
            </a:r>
            <a:r>
              <a:rPr lang="de-DE" dirty="0"/>
              <a:t> </a:t>
            </a:r>
            <a:r>
              <a:rPr lang="de-DE" dirty="0" err="1"/>
              <a:t>or</a:t>
            </a:r>
            <a:r>
              <a:rPr lang="de-DE" dirty="0"/>
              <a:t> design </a:t>
            </a:r>
            <a:r>
              <a:rPr lang="de-DE" dirty="0" err="1"/>
              <a:t>studio</a:t>
            </a:r>
            <a:r>
              <a:rPr lang="de-DE" dirty="0"/>
              <a:t>. </a:t>
            </a:r>
          </a:p>
          <a:p>
            <a:pPr marL="171450" indent="-171450">
              <a:buFont typeface="Arial" panose="020B0604020202020204" pitchFamily="34" charset="0"/>
              <a:buChar char="•"/>
            </a:pPr>
            <a:r>
              <a:rPr lang="de-DE" dirty="0" err="1"/>
              <a:t>It</a:t>
            </a:r>
            <a:r>
              <a:rPr lang="de-DE" dirty="0"/>
              <a:t> </a:t>
            </a:r>
            <a:r>
              <a:rPr lang="de-DE" dirty="0" err="1"/>
              <a:t>starts</a:t>
            </a:r>
            <a:r>
              <a:rPr lang="de-DE" dirty="0"/>
              <a:t> </a:t>
            </a:r>
            <a:r>
              <a:rPr lang="de-DE" dirty="0" err="1"/>
              <a:t>with</a:t>
            </a:r>
            <a:r>
              <a:rPr lang="de-DE" dirty="0"/>
              <a:t> </a:t>
            </a:r>
            <a:r>
              <a:rPr lang="de-DE" dirty="0" err="1"/>
              <a:t>ensuring</a:t>
            </a:r>
            <a:r>
              <a:rPr lang="de-DE" dirty="0"/>
              <a:t> </a:t>
            </a:r>
            <a:r>
              <a:rPr lang="de-DE" dirty="0" err="1"/>
              <a:t>students</a:t>
            </a:r>
            <a:r>
              <a:rPr lang="de-DE" dirty="0"/>
              <a:t> </a:t>
            </a:r>
            <a:r>
              <a:rPr lang="de-DE" dirty="0" err="1"/>
              <a:t>have</a:t>
            </a:r>
            <a:r>
              <a:rPr lang="de-DE" dirty="0"/>
              <a:t> </a:t>
            </a:r>
            <a:r>
              <a:rPr lang="de-DE" dirty="0" err="1"/>
              <a:t>access</a:t>
            </a:r>
            <a:r>
              <a:rPr lang="de-DE" dirty="0"/>
              <a:t> </a:t>
            </a:r>
            <a:r>
              <a:rPr lang="de-DE" dirty="0" err="1"/>
              <a:t>to</a:t>
            </a:r>
            <a:r>
              <a:rPr lang="de-DE" dirty="0"/>
              <a:t> Forma Site Design, </a:t>
            </a:r>
            <a:r>
              <a:rPr lang="de-DE" dirty="0" err="1"/>
              <a:t>followed</a:t>
            </a:r>
            <a:r>
              <a:rPr lang="de-DE" dirty="0"/>
              <a:t> </a:t>
            </a:r>
            <a:r>
              <a:rPr lang="de-DE" dirty="0" err="1"/>
              <a:t>by</a:t>
            </a:r>
            <a:r>
              <a:rPr lang="de-DE" dirty="0"/>
              <a:t> </a:t>
            </a:r>
            <a:r>
              <a:rPr lang="de-DE" dirty="0" err="1"/>
              <a:t>creating</a:t>
            </a:r>
            <a:r>
              <a:rPr lang="de-DE" dirty="0"/>
              <a:t> a hub and </a:t>
            </a:r>
            <a:r>
              <a:rPr lang="de-DE" dirty="0" err="1"/>
              <a:t>project</a:t>
            </a:r>
            <a:r>
              <a:rPr lang="de-DE" dirty="0"/>
              <a:t>, </a:t>
            </a:r>
            <a:r>
              <a:rPr lang="de-DE" dirty="0" err="1"/>
              <a:t>inviting</a:t>
            </a:r>
            <a:r>
              <a:rPr lang="de-DE" dirty="0"/>
              <a:t> </a:t>
            </a:r>
            <a:r>
              <a:rPr lang="de-DE" dirty="0" err="1"/>
              <a:t>students</a:t>
            </a:r>
            <a:r>
              <a:rPr lang="de-DE" dirty="0"/>
              <a:t>, and </a:t>
            </a:r>
            <a:r>
              <a:rPr lang="de-DE" dirty="0" err="1"/>
              <a:t>having</a:t>
            </a:r>
            <a:r>
              <a:rPr lang="de-DE" dirty="0"/>
              <a:t> </a:t>
            </a:r>
            <a:r>
              <a:rPr lang="de-DE" dirty="0" err="1"/>
              <a:t>them</a:t>
            </a:r>
            <a:r>
              <a:rPr lang="de-DE" dirty="0"/>
              <a:t> </a:t>
            </a:r>
            <a:r>
              <a:rPr lang="de-DE" dirty="0" err="1"/>
              <a:t>work</a:t>
            </a:r>
            <a:r>
              <a:rPr lang="de-DE" dirty="0"/>
              <a:t> in </a:t>
            </a:r>
            <a:r>
              <a:rPr lang="de-DE" dirty="0" err="1"/>
              <a:t>their</a:t>
            </a:r>
            <a:r>
              <a:rPr lang="de-DE" dirty="0"/>
              <a:t> own </a:t>
            </a:r>
            <a:r>
              <a:rPr lang="de-DE" dirty="0" err="1"/>
              <a:t>sites</a:t>
            </a:r>
            <a:r>
              <a:rPr lang="de-DE" dirty="0"/>
              <a:t>. </a:t>
            </a:r>
          </a:p>
          <a:p>
            <a:pPr marL="171450" indent="-171450">
              <a:buFont typeface="Arial" panose="020B0604020202020204" pitchFamily="34" charset="0"/>
              <a:buChar char="•"/>
            </a:pPr>
            <a:r>
              <a:rPr lang="de-DE" dirty="0" err="1"/>
              <a:t>Optionally</a:t>
            </a:r>
            <a:r>
              <a:rPr lang="de-DE" dirty="0"/>
              <a:t>, </a:t>
            </a:r>
            <a:r>
              <a:rPr lang="de-DE" dirty="0" err="1"/>
              <a:t>you</a:t>
            </a:r>
            <a:r>
              <a:rPr lang="de-DE" dirty="0"/>
              <a:t> </a:t>
            </a:r>
            <a:r>
              <a:rPr lang="de-DE" dirty="0" err="1"/>
              <a:t>can</a:t>
            </a:r>
            <a:r>
              <a:rPr lang="de-DE" dirty="0"/>
              <a:t> also </a:t>
            </a:r>
            <a:r>
              <a:rPr lang="de-DE" dirty="0" err="1"/>
              <a:t>invite</a:t>
            </a:r>
            <a:r>
              <a:rPr lang="de-DE" dirty="0"/>
              <a:t> </a:t>
            </a:r>
            <a:r>
              <a:rPr lang="de-DE" dirty="0" err="1"/>
              <a:t>co-instructors</a:t>
            </a:r>
            <a:r>
              <a:rPr lang="de-DE" dirty="0"/>
              <a:t> </a:t>
            </a:r>
            <a:r>
              <a:rPr lang="de-DE" dirty="0" err="1"/>
              <a:t>or</a:t>
            </a:r>
            <a:r>
              <a:rPr lang="de-DE" dirty="0"/>
              <a:t> </a:t>
            </a:r>
            <a:r>
              <a:rPr lang="de-DE" dirty="0" err="1"/>
              <a:t>teaching</a:t>
            </a:r>
            <a:r>
              <a:rPr lang="de-DE" dirty="0"/>
              <a:t> </a:t>
            </a:r>
            <a:r>
              <a:rPr lang="de-DE" dirty="0" err="1"/>
              <a:t>assistants</a:t>
            </a:r>
            <a:r>
              <a:rPr lang="de-DE" dirty="0"/>
              <a:t> </a:t>
            </a:r>
            <a:r>
              <a:rPr lang="de-DE" dirty="0" err="1"/>
              <a:t>to</a:t>
            </a:r>
            <a:r>
              <a:rPr lang="de-DE" dirty="0"/>
              <a:t> </a:t>
            </a:r>
            <a:r>
              <a:rPr lang="de-DE" dirty="0" err="1"/>
              <a:t>help</a:t>
            </a:r>
            <a:r>
              <a:rPr lang="de-DE" dirty="0"/>
              <a:t> manage </a:t>
            </a:r>
            <a:r>
              <a:rPr lang="de-DE" dirty="0" err="1"/>
              <a:t>the</a:t>
            </a:r>
            <a:r>
              <a:rPr lang="de-DE" dirty="0"/>
              <a:t> hub. </a:t>
            </a:r>
          </a:p>
          <a:p>
            <a:pPr marL="171450" indent="-171450">
              <a:buFont typeface="Arial" panose="020B0604020202020204" pitchFamily="34" charset="0"/>
              <a:buChar char="•"/>
            </a:pPr>
            <a:r>
              <a:rPr lang="de-DE" dirty="0" err="1"/>
              <a:t>We'll</a:t>
            </a:r>
            <a:r>
              <a:rPr lang="de-DE" dirty="0"/>
              <a:t> </a:t>
            </a:r>
            <a:r>
              <a:rPr lang="de-DE" dirty="0" err="1"/>
              <a:t>walk</a:t>
            </a:r>
            <a:r>
              <a:rPr lang="de-DE" dirty="0"/>
              <a:t> </a:t>
            </a:r>
            <a:r>
              <a:rPr lang="de-DE" dirty="0" err="1"/>
              <a:t>through</a:t>
            </a:r>
            <a:r>
              <a:rPr lang="de-DE" dirty="0"/>
              <a:t> </a:t>
            </a:r>
            <a:r>
              <a:rPr lang="de-DE" dirty="0" err="1"/>
              <a:t>each</a:t>
            </a:r>
            <a:r>
              <a:rPr lang="de-DE" dirty="0"/>
              <a:t> </a:t>
            </a:r>
            <a:r>
              <a:rPr lang="de-DE" dirty="0" err="1"/>
              <a:t>of</a:t>
            </a:r>
            <a:r>
              <a:rPr lang="de-DE" dirty="0"/>
              <a:t> </a:t>
            </a:r>
            <a:r>
              <a:rPr lang="de-DE" dirty="0" err="1"/>
              <a:t>these</a:t>
            </a:r>
            <a:r>
              <a:rPr lang="de-DE" dirty="0"/>
              <a:t> </a:t>
            </a:r>
            <a:r>
              <a:rPr lang="de-DE" dirty="0" err="1"/>
              <a:t>steps</a:t>
            </a:r>
            <a:r>
              <a:rPr lang="de-DE" dirty="0"/>
              <a:t> in </a:t>
            </a:r>
            <a:r>
              <a:rPr lang="de-DE" dirty="0" err="1"/>
              <a:t>the</a:t>
            </a:r>
            <a:r>
              <a:rPr lang="de-DE" dirty="0"/>
              <a:t> </a:t>
            </a:r>
            <a:r>
              <a:rPr lang="de-DE" dirty="0" err="1"/>
              <a:t>following</a:t>
            </a:r>
            <a:r>
              <a:rPr lang="de-DE" dirty="0"/>
              <a:t> </a:t>
            </a:r>
            <a:r>
              <a:rPr lang="de-DE" dirty="0" err="1"/>
              <a:t>slides</a:t>
            </a:r>
            <a:r>
              <a:rPr lang="de-DE" dirty="0"/>
              <a:t>. </a:t>
            </a:r>
          </a:p>
        </p:txBody>
      </p:sp>
      <p:sp>
        <p:nvSpPr>
          <p:cNvPr id="4" name="Foliennummernplatzhalter 3">
            <a:extLst>
              <a:ext uri="{FF2B5EF4-FFF2-40B4-BE49-F238E27FC236}">
                <a16:creationId xmlns:a16="http://schemas.microsoft.com/office/drawing/2014/main" id="{11291203-68E9-E3B1-1915-45FBD88CE3B9}"/>
              </a:ext>
            </a:extLst>
          </p:cNvPr>
          <p:cNvSpPr>
            <a:spLocks noGrp="1"/>
          </p:cNvSpPr>
          <p:nvPr>
            <p:ph type="sldNum" sz="quarter" idx="5"/>
          </p:nvPr>
        </p:nvSpPr>
        <p:spPr/>
        <p:txBody>
          <a:bodyPr/>
          <a:lstStyle/>
          <a:p>
            <a:fld id="{F387BC1D-FB3F-49FF-B834-CC0CAAC722D7}" type="slidenum">
              <a:rPr lang="en-US" smtClean="0"/>
              <a:pPr/>
              <a:t>6</a:t>
            </a:fld>
            <a:endParaRPr lang="en-US" dirty="0"/>
          </a:p>
        </p:txBody>
      </p:sp>
    </p:spTree>
    <p:extLst>
      <p:ext uri="{BB962C8B-B14F-4D97-AF65-F5344CB8AC3E}">
        <p14:creationId xmlns:p14="http://schemas.microsoft.com/office/powerpoint/2010/main" val="2278501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AAEE6-BD6B-05E0-0143-C324829ED09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362E422-D7F7-133A-5819-7F5643D574B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5F748FA-4230-E314-1EBE-7DEE769D8B0E}"/>
              </a:ext>
            </a:extLst>
          </p:cNvPr>
          <p:cNvSpPr>
            <a:spLocks noGrp="1"/>
          </p:cNvSpPr>
          <p:nvPr>
            <p:ph type="body" idx="1"/>
          </p:nvPr>
        </p:nvSpPr>
        <p:spPr/>
        <p:txBody>
          <a:bodyPr/>
          <a:lstStyle/>
          <a:p>
            <a:pPr marL="171450" indent="-171450">
              <a:buFont typeface="Arial" panose="020B0604020202020204" pitchFamily="34" charset="0"/>
              <a:buChar char="•"/>
            </a:pPr>
            <a:r>
              <a:rPr lang="de-DE" dirty="0" err="1"/>
              <a:t>Before</a:t>
            </a:r>
            <a:r>
              <a:rPr lang="de-DE" dirty="0"/>
              <a:t> </a:t>
            </a:r>
            <a:r>
              <a:rPr lang="de-DE" dirty="0" err="1"/>
              <a:t>anyone</a:t>
            </a:r>
            <a:r>
              <a:rPr lang="de-DE" dirty="0"/>
              <a:t> </a:t>
            </a:r>
            <a:r>
              <a:rPr lang="de-DE" dirty="0" err="1"/>
              <a:t>can</a:t>
            </a:r>
            <a:r>
              <a:rPr lang="de-DE" dirty="0"/>
              <a:t> </a:t>
            </a:r>
            <a:r>
              <a:rPr lang="de-DE" dirty="0" err="1"/>
              <a:t>access</a:t>
            </a:r>
            <a:r>
              <a:rPr lang="de-DE" dirty="0"/>
              <a:t> Forma Site Design, </a:t>
            </a:r>
            <a:r>
              <a:rPr lang="de-DE" dirty="0" err="1"/>
              <a:t>they</a:t>
            </a:r>
            <a:r>
              <a:rPr lang="de-DE" dirty="0"/>
              <a:t> </a:t>
            </a:r>
            <a:r>
              <a:rPr lang="de-DE" dirty="0" err="1"/>
              <a:t>must</a:t>
            </a:r>
            <a:r>
              <a:rPr lang="de-DE" dirty="0"/>
              <a:t> </a:t>
            </a:r>
            <a:r>
              <a:rPr lang="de-DE" dirty="0" err="1"/>
              <a:t>have</a:t>
            </a:r>
            <a:r>
              <a:rPr lang="de-DE" dirty="0"/>
              <a:t> a Forma Site Design </a:t>
            </a:r>
            <a:r>
              <a:rPr lang="de-DE" dirty="0" err="1"/>
              <a:t>license</a:t>
            </a:r>
            <a:r>
              <a:rPr lang="de-DE" dirty="0"/>
              <a:t> </a:t>
            </a:r>
            <a:r>
              <a:rPr lang="de-DE" dirty="0" err="1"/>
              <a:t>assigned</a:t>
            </a:r>
            <a:r>
              <a:rPr lang="de-DE" dirty="0"/>
              <a:t> </a:t>
            </a:r>
            <a:r>
              <a:rPr lang="de-DE" dirty="0" err="1"/>
              <a:t>to</a:t>
            </a:r>
            <a:r>
              <a:rPr lang="de-DE" dirty="0"/>
              <a:t> </a:t>
            </a:r>
            <a:r>
              <a:rPr lang="de-DE" dirty="0" err="1"/>
              <a:t>their</a:t>
            </a:r>
            <a:r>
              <a:rPr lang="de-DE" dirty="0"/>
              <a:t> Autodesk </a:t>
            </a:r>
            <a:r>
              <a:rPr lang="de-DE" dirty="0" err="1"/>
              <a:t>account</a:t>
            </a:r>
            <a:r>
              <a:rPr lang="de-DE" dirty="0"/>
              <a:t>. </a:t>
            </a:r>
          </a:p>
          <a:p>
            <a:pPr marL="171450" indent="-171450">
              <a:buFont typeface="Arial" panose="020B0604020202020204" pitchFamily="34" charset="0"/>
              <a:buChar char="•"/>
            </a:pPr>
            <a:r>
              <a:rPr lang="de-DE" dirty="0"/>
              <a:t>This </a:t>
            </a:r>
            <a:r>
              <a:rPr lang="de-DE" dirty="0" err="1"/>
              <a:t>applies</a:t>
            </a:r>
            <a:r>
              <a:rPr lang="de-DE" dirty="0"/>
              <a:t> </a:t>
            </a:r>
            <a:r>
              <a:rPr lang="de-DE" dirty="0" err="1"/>
              <a:t>to</a:t>
            </a:r>
            <a:r>
              <a:rPr lang="de-DE" dirty="0"/>
              <a:t> </a:t>
            </a:r>
            <a:r>
              <a:rPr lang="de-DE" dirty="0" err="1"/>
              <a:t>both</a:t>
            </a:r>
            <a:r>
              <a:rPr lang="de-DE" dirty="0"/>
              <a:t> </a:t>
            </a:r>
            <a:r>
              <a:rPr lang="de-DE" dirty="0" err="1"/>
              <a:t>students</a:t>
            </a:r>
            <a:r>
              <a:rPr lang="de-DE" dirty="0"/>
              <a:t> and </a:t>
            </a:r>
            <a:r>
              <a:rPr lang="de-DE" dirty="0" err="1"/>
              <a:t>any</a:t>
            </a:r>
            <a:r>
              <a:rPr lang="de-DE" dirty="0"/>
              <a:t> </a:t>
            </a:r>
            <a:r>
              <a:rPr lang="de-DE" dirty="0" err="1"/>
              <a:t>faculty</a:t>
            </a:r>
            <a:r>
              <a:rPr lang="de-DE" dirty="0"/>
              <a:t> </a:t>
            </a:r>
            <a:r>
              <a:rPr lang="de-DE" dirty="0" err="1"/>
              <a:t>members</a:t>
            </a:r>
            <a:r>
              <a:rPr lang="de-DE" dirty="0"/>
              <a:t> </a:t>
            </a:r>
            <a:r>
              <a:rPr lang="de-DE" dirty="0" err="1"/>
              <a:t>who</a:t>
            </a:r>
            <a:r>
              <a:rPr lang="de-DE" dirty="0"/>
              <a:t> will </a:t>
            </a:r>
            <a:r>
              <a:rPr lang="de-DE" dirty="0" err="1"/>
              <a:t>be</a:t>
            </a:r>
            <a:r>
              <a:rPr lang="de-DE" dirty="0"/>
              <a:t> </a:t>
            </a:r>
            <a:r>
              <a:rPr lang="de-DE" dirty="0" err="1"/>
              <a:t>using</a:t>
            </a:r>
            <a:r>
              <a:rPr lang="de-DE" dirty="0"/>
              <a:t> Forma. </a:t>
            </a:r>
          </a:p>
          <a:p>
            <a:pPr marL="171450" indent="-171450">
              <a:buFont typeface="Arial" panose="020B0604020202020204" pitchFamily="34" charset="0"/>
              <a:buChar char="•"/>
            </a:pPr>
            <a:r>
              <a:rPr lang="de-DE" dirty="0"/>
              <a:t>License </a:t>
            </a:r>
            <a:r>
              <a:rPr lang="de-DE" dirty="0" err="1"/>
              <a:t>management</a:t>
            </a:r>
            <a:r>
              <a:rPr lang="de-DE" dirty="0"/>
              <a:t> </a:t>
            </a:r>
            <a:r>
              <a:rPr lang="de-DE" dirty="0" err="1"/>
              <a:t>is</a:t>
            </a:r>
            <a:r>
              <a:rPr lang="de-DE" dirty="0"/>
              <a:t> </a:t>
            </a:r>
            <a:r>
              <a:rPr lang="de-DE" dirty="0" err="1"/>
              <a:t>handled</a:t>
            </a:r>
            <a:r>
              <a:rPr lang="de-DE" dirty="0"/>
              <a:t> </a:t>
            </a:r>
            <a:r>
              <a:rPr lang="de-DE" dirty="0" err="1"/>
              <a:t>through</a:t>
            </a:r>
            <a:r>
              <a:rPr lang="de-DE" dirty="0"/>
              <a:t> </a:t>
            </a:r>
            <a:r>
              <a:rPr lang="de-DE" dirty="0" err="1"/>
              <a:t>the</a:t>
            </a:r>
            <a:r>
              <a:rPr lang="de-DE" dirty="0"/>
              <a:t> Autodesk Account Management </a:t>
            </a:r>
            <a:r>
              <a:rPr lang="de-DE" dirty="0" err="1"/>
              <a:t>portal</a:t>
            </a:r>
            <a:r>
              <a:rPr lang="de-DE" dirty="0"/>
              <a:t>.</a:t>
            </a:r>
            <a:endParaRPr lang="en-US" dirty="0"/>
          </a:p>
        </p:txBody>
      </p:sp>
      <p:sp>
        <p:nvSpPr>
          <p:cNvPr id="4" name="Foliennummernplatzhalter 3">
            <a:extLst>
              <a:ext uri="{FF2B5EF4-FFF2-40B4-BE49-F238E27FC236}">
                <a16:creationId xmlns:a16="http://schemas.microsoft.com/office/drawing/2014/main" id="{691CF7F0-0871-E11F-3867-2C48F7815A3D}"/>
              </a:ext>
            </a:extLst>
          </p:cNvPr>
          <p:cNvSpPr>
            <a:spLocks noGrp="1"/>
          </p:cNvSpPr>
          <p:nvPr>
            <p:ph type="sldNum" sz="quarter" idx="5"/>
          </p:nvPr>
        </p:nvSpPr>
        <p:spPr/>
        <p:txBody>
          <a:bodyPr/>
          <a:lstStyle/>
          <a:p>
            <a:fld id="{F387BC1D-FB3F-49FF-B834-CC0CAAC722D7}" type="slidenum">
              <a:rPr lang="en-US" smtClean="0"/>
              <a:pPr/>
              <a:t>7</a:t>
            </a:fld>
            <a:endParaRPr lang="en-US"/>
          </a:p>
        </p:txBody>
      </p:sp>
    </p:spTree>
    <p:extLst>
      <p:ext uri="{BB962C8B-B14F-4D97-AF65-F5344CB8AC3E}">
        <p14:creationId xmlns:p14="http://schemas.microsoft.com/office/powerpoint/2010/main" val="574001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2E498-C119-B565-2527-00981B1DD12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781EA1-7CF1-0216-CFE4-A9AABB9535A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CF942BF-9450-BE3D-4A51-F7BE4F020FCE}"/>
              </a:ext>
            </a:extLst>
          </p:cNvPr>
          <p:cNvSpPr>
            <a:spLocks noGrp="1"/>
          </p:cNvSpPr>
          <p:nvPr>
            <p:ph type="body" idx="1"/>
          </p:nvPr>
        </p:nvSpPr>
        <p:spPr/>
        <p:txBody>
          <a:bodyPr/>
          <a:lstStyle/>
          <a:p>
            <a:pPr marL="171450" indent="-171450">
              <a:buFont typeface="Arial" panose="020B0604020202020204" pitchFamily="34" charset="0"/>
              <a:buChar char="•"/>
            </a:pPr>
            <a:r>
              <a:rPr lang="de-DE" dirty="0" err="1"/>
              <a:t>You</a:t>
            </a:r>
            <a:r>
              <a:rPr lang="de-DE" dirty="0"/>
              <a:t> </a:t>
            </a:r>
            <a:r>
              <a:rPr lang="de-DE" dirty="0" err="1"/>
              <a:t>can</a:t>
            </a:r>
            <a:r>
              <a:rPr lang="de-DE" dirty="0"/>
              <a:t> </a:t>
            </a:r>
            <a:r>
              <a:rPr lang="de-DE" dirty="0" err="1"/>
              <a:t>assign</a:t>
            </a:r>
            <a:r>
              <a:rPr lang="de-DE" dirty="0"/>
              <a:t> </a:t>
            </a:r>
            <a:r>
              <a:rPr lang="de-DE" dirty="0" err="1"/>
              <a:t>licenses</a:t>
            </a:r>
            <a:r>
              <a:rPr lang="de-DE" dirty="0"/>
              <a:t> </a:t>
            </a:r>
            <a:r>
              <a:rPr lang="de-DE" dirty="0" err="1"/>
              <a:t>individually</a:t>
            </a:r>
            <a:r>
              <a:rPr lang="de-DE" dirty="0"/>
              <a:t> </a:t>
            </a:r>
            <a:r>
              <a:rPr lang="de-DE" dirty="0" err="1"/>
              <a:t>by</a:t>
            </a:r>
            <a:r>
              <a:rPr lang="de-DE" dirty="0"/>
              <a:t> </a:t>
            </a:r>
            <a:r>
              <a:rPr lang="de-DE" dirty="0" err="1"/>
              <a:t>entering</a:t>
            </a:r>
            <a:r>
              <a:rPr lang="de-DE" dirty="0"/>
              <a:t> email </a:t>
            </a:r>
            <a:r>
              <a:rPr lang="de-DE" dirty="0" err="1"/>
              <a:t>addresses</a:t>
            </a:r>
            <a:r>
              <a:rPr lang="de-DE" dirty="0"/>
              <a:t> </a:t>
            </a:r>
            <a:r>
              <a:rPr lang="de-DE" dirty="0" err="1"/>
              <a:t>or</a:t>
            </a:r>
            <a:r>
              <a:rPr lang="de-DE" dirty="0"/>
              <a:t> </a:t>
            </a:r>
            <a:r>
              <a:rPr lang="de-DE" dirty="0" err="1"/>
              <a:t>assign</a:t>
            </a:r>
            <a:r>
              <a:rPr lang="de-DE" dirty="0"/>
              <a:t> multiple </a:t>
            </a:r>
            <a:r>
              <a:rPr lang="de-DE" dirty="0" err="1"/>
              <a:t>licenses</a:t>
            </a:r>
            <a:r>
              <a:rPr lang="de-DE" dirty="0"/>
              <a:t> at </a:t>
            </a:r>
            <a:r>
              <a:rPr lang="de-DE" dirty="0" err="1"/>
              <a:t>once</a:t>
            </a:r>
            <a:r>
              <a:rPr lang="de-DE" dirty="0"/>
              <a:t> </a:t>
            </a:r>
            <a:r>
              <a:rPr lang="de-DE" dirty="0" err="1"/>
              <a:t>by</a:t>
            </a:r>
            <a:r>
              <a:rPr lang="de-DE" dirty="0"/>
              <a:t> </a:t>
            </a:r>
            <a:r>
              <a:rPr lang="de-DE" dirty="0" err="1"/>
              <a:t>importing</a:t>
            </a:r>
            <a:r>
              <a:rPr lang="de-DE" dirty="0"/>
              <a:t> a CSV </a:t>
            </a:r>
            <a:r>
              <a:rPr lang="de-DE" dirty="0" err="1"/>
              <a:t>file</a:t>
            </a:r>
            <a:r>
              <a:rPr lang="de-DE" dirty="0"/>
              <a:t>. </a:t>
            </a:r>
          </a:p>
          <a:p>
            <a:pPr marL="171450" indent="-171450">
              <a:buFont typeface="Arial" panose="020B0604020202020204" pitchFamily="34" charset="0"/>
              <a:buChar char="•"/>
            </a:pPr>
            <a:r>
              <a:rPr lang="de-DE" dirty="0"/>
              <a:t>After </a:t>
            </a:r>
            <a:r>
              <a:rPr lang="de-DE" dirty="0" err="1"/>
              <a:t>the</a:t>
            </a:r>
            <a:r>
              <a:rPr lang="de-DE" dirty="0"/>
              <a:t> </a:t>
            </a:r>
            <a:r>
              <a:rPr lang="de-DE" dirty="0" err="1"/>
              <a:t>licenses</a:t>
            </a:r>
            <a:r>
              <a:rPr lang="de-DE" dirty="0"/>
              <a:t> </a:t>
            </a:r>
            <a:r>
              <a:rPr lang="de-DE" dirty="0" err="1"/>
              <a:t>have</a:t>
            </a:r>
            <a:r>
              <a:rPr lang="de-DE" dirty="0"/>
              <a:t> </a:t>
            </a:r>
            <a:r>
              <a:rPr lang="de-DE" dirty="0" err="1"/>
              <a:t>been</a:t>
            </a:r>
            <a:r>
              <a:rPr lang="de-DE" dirty="0"/>
              <a:t> </a:t>
            </a:r>
            <a:r>
              <a:rPr lang="de-DE" dirty="0" err="1"/>
              <a:t>assigned</a:t>
            </a:r>
            <a:r>
              <a:rPr lang="de-DE" dirty="0"/>
              <a:t>, </a:t>
            </a:r>
            <a:r>
              <a:rPr lang="de-DE" dirty="0" err="1"/>
              <a:t>users</a:t>
            </a:r>
            <a:r>
              <a:rPr lang="de-DE" dirty="0"/>
              <a:t> will </a:t>
            </a:r>
            <a:r>
              <a:rPr lang="de-DE" dirty="0" err="1"/>
              <a:t>appear</a:t>
            </a:r>
            <a:r>
              <a:rPr lang="de-DE" dirty="0"/>
              <a:t> in </a:t>
            </a:r>
            <a:r>
              <a:rPr lang="de-DE" dirty="0" err="1"/>
              <a:t>the</a:t>
            </a:r>
            <a:r>
              <a:rPr lang="de-DE" dirty="0"/>
              <a:t> </a:t>
            </a:r>
            <a:r>
              <a:rPr lang="de-DE" dirty="0" err="1"/>
              <a:t>list</a:t>
            </a:r>
            <a:r>
              <a:rPr lang="de-DE" dirty="0"/>
              <a:t> </a:t>
            </a:r>
            <a:r>
              <a:rPr lang="de-DE" dirty="0" err="1"/>
              <a:t>of</a:t>
            </a:r>
            <a:r>
              <a:rPr lang="de-DE" dirty="0"/>
              <a:t> </a:t>
            </a:r>
            <a:r>
              <a:rPr lang="de-DE" dirty="0" err="1"/>
              <a:t>assigned</a:t>
            </a:r>
            <a:r>
              <a:rPr lang="de-DE" dirty="0"/>
              <a:t> Forma Site Design </a:t>
            </a:r>
            <a:r>
              <a:rPr lang="de-DE" dirty="0" err="1"/>
              <a:t>users</a:t>
            </a:r>
            <a:r>
              <a:rPr lang="de-DE" dirty="0"/>
              <a:t> and </a:t>
            </a:r>
            <a:r>
              <a:rPr lang="de-DE" dirty="0" err="1"/>
              <a:t>can</a:t>
            </a:r>
            <a:r>
              <a:rPr lang="de-DE" dirty="0"/>
              <a:t> </a:t>
            </a:r>
            <a:r>
              <a:rPr lang="de-DE" dirty="0" err="1"/>
              <a:t>begin</a:t>
            </a:r>
            <a:r>
              <a:rPr lang="de-DE" dirty="0"/>
              <a:t> </a:t>
            </a:r>
            <a:r>
              <a:rPr lang="de-DE" dirty="0" err="1"/>
              <a:t>accessing</a:t>
            </a:r>
            <a:r>
              <a:rPr lang="de-DE" dirty="0"/>
              <a:t> </a:t>
            </a:r>
            <a:r>
              <a:rPr lang="de-DE" dirty="0" err="1"/>
              <a:t>the</a:t>
            </a:r>
            <a:r>
              <a:rPr lang="de-DE" dirty="0"/>
              <a:t> </a:t>
            </a:r>
            <a:r>
              <a:rPr lang="de-DE" dirty="0" err="1"/>
              <a:t>platform</a:t>
            </a:r>
            <a:r>
              <a:rPr lang="de-DE" dirty="0"/>
              <a:t>.</a:t>
            </a:r>
            <a:endParaRPr lang="en-US" dirty="0"/>
          </a:p>
        </p:txBody>
      </p:sp>
      <p:sp>
        <p:nvSpPr>
          <p:cNvPr id="4" name="Foliennummernplatzhalter 3">
            <a:extLst>
              <a:ext uri="{FF2B5EF4-FFF2-40B4-BE49-F238E27FC236}">
                <a16:creationId xmlns:a16="http://schemas.microsoft.com/office/drawing/2014/main" id="{3C84175E-411F-934D-F523-54012586CD84}"/>
              </a:ext>
            </a:extLst>
          </p:cNvPr>
          <p:cNvSpPr>
            <a:spLocks noGrp="1"/>
          </p:cNvSpPr>
          <p:nvPr>
            <p:ph type="sldNum" sz="quarter" idx="5"/>
          </p:nvPr>
        </p:nvSpPr>
        <p:spPr/>
        <p:txBody>
          <a:bodyPr/>
          <a:lstStyle/>
          <a:p>
            <a:fld id="{F387BC1D-FB3F-49FF-B834-CC0CAAC722D7}" type="slidenum">
              <a:rPr lang="en-US" smtClean="0"/>
              <a:pPr/>
              <a:t>8</a:t>
            </a:fld>
            <a:endParaRPr lang="en-US"/>
          </a:p>
        </p:txBody>
      </p:sp>
    </p:spTree>
    <p:extLst>
      <p:ext uri="{BB962C8B-B14F-4D97-AF65-F5344CB8AC3E}">
        <p14:creationId xmlns:p14="http://schemas.microsoft.com/office/powerpoint/2010/main" val="3754210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C61FF-93A0-F368-35F4-8F893AAFB2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4AC523E-4237-7C39-C675-76F3C9662FB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CAFCF7-2859-CBB2-8891-E041C232AF2B}"/>
              </a:ext>
            </a:extLst>
          </p:cNvPr>
          <p:cNvSpPr>
            <a:spLocks noGrp="1"/>
          </p:cNvSpPr>
          <p:nvPr>
            <p:ph type="body" idx="1"/>
          </p:nvPr>
        </p:nvSpPr>
        <p:spPr/>
        <p:txBody>
          <a:bodyPr/>
          <a:lstStyle/>
          <a:p>
            <a:pPr marL="171450" indent="-171450">
              <a:buFont typeface="Arial" panose="020B0604020202020204" pitchFamily="34" charset="0"/>
              <a:buChar char="•"/>
            </a:pPr>
            <a:r>
              <a:rPr lang="en-US" dirty="0"/>
              <a:t>This slide shows how to create a new Hub.</a:t>
            </a:r>
          </a:p>
          <a:p>
            <a:pPr marL="171450" indent="-171450">
              <a:buFont typeface="Arial" panose="020B0604020202020204" pitchFamily="34" charset="0"/>
              <a:buChar char="•"/>
            </a:pPr>
            <a:r>
              <a:rPr lang="en-US" dirty="0"/>
              <a:t>All hubs and projects are managed from the left-side panel.</a:t>
            </a:r>
          </a:p>
          <a:p>
            <a:pPr marL="171450" indent="-171450">
              <a:buFont typeface="Arial" panose="020B0604020202020204" pitchFamily="34" charset="0"/>
              <a:buChar char="•"/>
            </a:pPr>
            <a:r>
              <a:rPr lang="en-US" dirty="0"/>
              <a:t>To create a new Hub, click the plus icon. A setup window will open where you can define the name of the Hub and choose the data hosting location.</a:t>
            </a:r>
          </a:p>
          <a:p>
            <a:pPr marL="171450" indent="-171450">
              <a:buFont typeface="Arial" panose="020B0604020202020204" pitchFamily="34" charset="0"/>
              <a:buChar char="•"/>
            </a:pPr>
            <a:r>
              <a:rPr lang="en-US" dirty="0"/>
              <a:t>The Hub acts as your main workspace. It is likely that you will have one hub in your institution, e.g. your college or department.</a:t>
            </a:r>
          </a:p>
        </p:txBody>
      </p:sp>
      <p:sp>
        <p:nvSpPr>
          <p:cNvPr id="4" name="Foliennummernplatzhalter 3">
            <a:extLst>
              <a:ext uri="{FF2B5EF4-FFF2-40B4-BE49-F238E27FC236}">
                <a16:creationId xmlns:a16="http://schemas.microsoft.com/office/drawing/2014/main" id="{D9FBA9C4-1D8E-983D-C9AD-04FAF57FD1B4}"/>
              </a:ext>
            </a:extLst>
          </p:cNvPr>
          <p:cNvSpPr>
            <a:spLocks noGrp="1"/>
          </p:cNvSpPr>
          <p:nvPr>
            <p:ph type="sldNum" sz="quarter" idx="5"/>
          </p:nvPr>
        </p:nvSpPr>
        <p:spPr/>
        <p:txBody>
          <a:bodyPr/>
          <a:lstStyle/>
          <a:p>
            <a:fld id="{F387BC1D-FB3F-49FF-B834-CC0CAAC722D7}" type="slidenum">
              <a:rPr lang="en-US" smtClean="0"/>
              <a:pPr/>
              <a:t>9</a:t>
            </a:fld>
            <a:endParaRPr lang="en-US"/>
          </a:p>
        </p:txBody>
      </p:sp>
    </p:spTree>
    <p:extLst>
      <p:ext uri="{BB962C8B-B14F-4D97-AF65-F5344CB8AC3E}">
        <p14:creationId xmlns:p14="http://schemas.microsoft.com/office/powerpoint/2010/main" val="695126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elcome slide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3538537"/>
            <a:ext cx="9144000" cy="1604963"/>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oAutofit/>
          </a:body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p:nvGrpSpPr>
        <p:grpSpPr>
          <a:xfrm>
            <a:off x="341503" y="361902"/>
            <a:ext cx="1330946" cy="136742"/>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3" name="Text Placeholder 26">
            <a:extLst>
              <a:ext uri="{FF2B5EF4-FFF2-40B4-BE49-F238E27FC236}">
                <a16:creationId xmlns:a16="http://schemas.microsoft.com/office/drawing/2014/main" id="{CD4A7097-4F6C-288E-3690-FEC0BE80867C}"/>
              </a:ext>
            </a:extLst>
          </p:cNvPr>
          <p:cNvSpPr>
            <a:spLocks noGrp="1" noChangeAspect="1"/>
          </p:cNvSpPr>
          <p:nvPr>
            <p:ph type="body" sz="quarter" idx="11" hasCustomPrompt="1"/>
          </p:nvPr>
        </p:nvSpPr>
        <p:spPr>
          <a:xfrm>
            <a:off x="6872327" y="345256"/>
            <a:ext cx="1216997" cy="646604"/>
          </a:xfrm>
          <a:prstGeom prst="rect">
            <a:avLst/>
          </a:prstGeom>
          <a:noFill/>
          <a:ln>
            <a:noFill/>
          </a:ln>
        </p:spPr>
        <p:txBody>
          <a:bodyPr lIns="0" tIns="0" rIns="0" bIns="0">
            <a:noAutofit/>
          </a:bodyPr>
          <a:lstStyle>
            <a:lvl1pPr>
              <a:defRPr sz="750">
                <a:solidFill>
                  <a:schemeClr val="bg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Presenter names here:</a:t>
            </a:r>
          </a:p>
          <a:p>
            <a:pPr lvl="0"/>
            <a:r>
              <a:rPr lang="en-US"/>
              <a:t>Add up to 4 names</a:t>
            </a:r>
            <a:br>
              <a:rPr lang="en-US"/>
            </a:br>
            <a:r>
              <a:rPr lang="en-US"/>
              <a:t>Add up to 4 names</a:t>
            </a:r>
            <a:br>
              <a:rPr lang="en-US"/>
            </a:br>
            <a:r>
              <a:rPr lang="en-US"/>
              <a:t>Add up to 4 names</a:t>
            </a:r>
            <a:br>
              <a:rPr lang="en-US"/>
            </a:br>
            <a:r>
              <a:rPr lang="en-US"/>
              <a:t>Add up to 4 names</a:t>
            </a:r>
          </a:p>
        </p:txBody>
      </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bg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336694" y="3351549"/>
            <a:ext cx="5891937" cy="434578"/>
          </a:xfrm>
          <a:prstGeom prst="rect">
            <a:avLst/>
          </a:prstGeom>
        </p:spPr>
        <p:txBody>
          <a:bodyPr lIns="0" tIns="0" rIns="0" bIns="0">
            <a:normAutofit/>
          </a:bodyPr>
          <a:lstStyle>
            <a:lvl1pPr>
              <a:lnSpc>
                <a:spcPct val="90000"/>
              </a:lnSpc>
              <a:defRPr sz="1200">
                <a:solidFill>
                  <a:srgbClr val="F5F5F0"/>
                </a:solidFill>
              </a:defRPr>
            </a:lvl1pPr>
          </a:lstStyle>
          <a:p>
            <a:pPr lvl="0"/>
            <a:r>
              <a:rPr lang="en-US"/>
              <a:t>Optional subtitle goes here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332184" y="1535128"/>
            <a:ext cx="5891937" cy="1705339"/>
          </a:xfrm>
          <a:prstGeom prst="rect">
            <a:avLst/>
          </a:prstGeom>
          <a:noFill/>
        </p:spPr>
        <p:txBody>
          <a:bodyPr lIns="0" tIns="0" rIns="0" bIns="0">
            <a:noAutofit/>
          </a:bodyPr>
          <a:lstStyle>
            <a:lvl1pPr>
              <a:lnSpc>
                <a:spcPts val="4200"/>
              </a:lnSpc>
              <a:spcBef>
                <a:spcPts val="750"/>
              </a:spcBef>
              <a:defRPr sz="4050" b="1" i="0">
                <a:solidFill>
                  <a:srgbClr val="F5F5F0"/>
                </a:solidFill>
                <a:latin typeface="+mj-lt"/>
                <a:ea typeface="Artifakt Legend" panose="020B0503050000020004" pitchFamily="34" charset="77"/>
              </a:defRPr>
            </a:lvl1pPr>
          </a:lstStyle>
          <a:p>
            <a:pPr lvl="0"/>
            <a:r>
              <a:rPr lang="en-US"/>
              <a:t>Title goes here</a:t>
            </a:r>
            <a:br>
              <a:rPr lang="en-US"/>
            </a:br>
            <a:r>
              <a:rPr lang="en-US"/>
              <a:t>Main title can extend </a:t>
            </a:r>
            <a:br>
              <a:rPr lang="en-US"/>
            </a:br>
            <a:r>
              <a:rPr lang="en-US"/>
              <a:t>to two or three lines</a:t>
            </a:r>
          </a:p>
        </p:txBody>
      </p:sp>
      <p:sp>
        <p:nvSpPr>
          <p:cNvPr id="19" name="Text Placeholder 18">
            <a:extLst>
              <a:ext uri="{FF2B5EF4-FFF2-40B4-BE49-F238E27FC236}">
                <a16:creationId xmlns:a16="http://schemas.microsoft.com/office/drawing/2014/main" id="{C05AE31D-4800-76E4-E72C-63B52E2AA89D}"/>
              </a:ext>
            </a:extLst>
          </p:cNvPr>
          <p:cNvSpPr>
            <a:spLocks noGrp="1" noChangeAspect="1"/>
          </p:cNvSpPr>
          <p:nvPr>
            <p:ph type="body" sz="quarter" idx="28" hasCustomPrompt="1"/>
          </p:nvPr>
        </p:nvSpPr>
        <p:spPr>
          <a:xfrm>
            <a:off x="332185" y="4738579"/>
            <a:ext cx="6515100" cy="310749"/>
          </a:xfrm>
          <a:prstGeom prst="rect">
            <a:avLst/>
          </a:prstGeom>
        </p:spPr>
        <p:txBody>
          <a:bodyPr lIns="0" tIns="0" rIns="0" bIns="0">
            <a:noAutofit/>
          </a:bodyPr>
          <a:lstStyle>
            <a:lvl1pPr>
              <a:defRPr sz="600">
                <a:solidFill>
                  <a:schemeClr val="bg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2364722822"/>
      </p:ext>
    </p:extLst>
  </p:cSld>
  <p:clrMapOvr>
    <a:masterClrMapping/>
  </p:clrMapOvr>
  <p:extLst>
    <p:ext uri="{DCECCB84-F9BA-43D5-87BE-67443E8EF086}">
      <p15:sldGuideLst xmlns:p15="http://schemas.microsoft.com/office/powerpoint/2012/main">
        <p15:guide id="2" pos="1920">
          <p15:clr>
            <a:srgbClr val="A4A3A4"/>
          </p15:clr>
        </p15:guide>
        <p15:guide id="3" pos="5760">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Agenda 01">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a:t>
            </a:r>
          </a:p>
          <a:p>
            <a:pPr lvl="0"/>
            <a:r>
              <a:rPr lang="en-US"/>
              <a:t>slide 01</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4572000" y="0"/>
            <a:ext cx="4572000" cy="5143500"/>
          </a:xfrm>
          <a:prstGeom prst="rect">
            <a:avLst/>
          </a:prstGeom>
        </p:spPr>
        <p:txBody>
          <a:bodyPr/>
          <a:lstStyle/>
          <a:p>
            <a:r>
              <a:rPr lang="en-US"/>
              <a:t>Click icon to add picture</a:t>
            </a:r>
          </a:p>
        </p:txBody>
      </p:sp>
    </p:spTree>
    <p:extLst>
      <p:ext uri="{BB962C8B-B14F-4D97-AF65-F5344CB8AC3E}">
        <p14:creationId xmlns:p14="http://schemas.microsoft.com/office/powerpoint/2010/main" val="4168808136"/>
      </p:ext>
    </p:extLst>
  </p:cSld>
  <p:clrMapOvr>
    <a:masterClrMapping/>
  </p:clrMapOvr>
  <p:extLst>
    <p:ext uri="{DCECCB84-F9BA-43D5-87BE-67443E8EF086}">
      <p15:sldGuideLst xmlns:p15="http://schemas.microsoft.com/office/powerpoint/2012/main">
        <p15:guide id="1" orient="horz" pos="2184">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 Slate">
    <p:bg>
      <p:bgPr>
        <a:solidFill>
          <a:schemeClr val="bg2"/>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1028701"/>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Tree>
    <p:extLst>
      <p:ext uri="{BB962C8B-B14F-4D97-AF65-F5344CB8AC3E}">
        <p14:creationId xmlns:p14="http://schemas.microsoft.com/office/powerpoint/2010/main" val="1693757149"/>
      </p:ext>
    </p:extLst>
  </p:cSld>
  <p:clrMapOvr>
    <a:masterClrMapping/>
  </p:clrMapOvr>
  <p:extLst>
    <p:ext uri="{DCECCB84-F9BA-43D5-87BE-67443E8EF086}">
      <p15:sldGuideLst xmlns:p15="http://schemas.microsoft.com/office/powerpoint/2012/main">
        <p15:guide id="1" orient="horz" pos="2136">
          <p15:clr>
            <a:srgbClr val="FBAE40"/>
          </p15:clr>
        </p15:guide>
        <p15:guide id="2" pos="3840">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meline Slide - Light">
    <p:bg>
      <p:bgPr>
        <a:solidFill>
          <a:schemeClr val="bg2"/>
        </a:solidFill>
        <a:effectLst/>
      </p:bgPr>
    </p:bg>
    <p:spTree>
      <p:nvGrpSpPr>
        <p:cNvPr id="1" name=""/>
        <p:cNvGrpSpPr/>
        <p:nvPr/>
      </p:nvGrpSpPr>
      <p:grpSpPr>
        <a:xfrm>
          <a:off x="0" y="0"/>
          <a:ext cx="0" cy="0"/>
          <a:chOff x="0" y="0"/>
          <a:chExt cx="0" cy="0"/>
        </a:xfrm>
      </p:grpSpPr>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Timeline slide</a:t>
            </a:r>
          </a:p>
        </p:txBody>
      </p:sp>
      <p:sp>
        <p:nvSpPr>
          <p:cNvPr id="4" name="Text Placeholder 3">
            <a:extLst>
              <a:ext uri="{FF2B5EF4-FFF2-40B4-BE49-F238E27FC236}">
                <a16:creationId xmlns:a16="http://schemas.microsoft.com/office/drawing/2014/main" id="{3C7E78D1-E581-4553-AD7D-2FD9B909E6AD}"/>
              </a:ext>
            </a:extLst>
          </p:cNvPr>
          <p:cNvSpPr>
            <a:spLocks noGrp="1"/>
          </p:cNvSpPr>
          <p:nvPr>
            <p:ph type="body" sz="quarter" idx="38" hasCustomPrompt="1"/>
          </p:nvPr>
        </p:nvSpPr>
        <p:spPr>
          <a:xfrm>
            <a:off x="332185" y="878964"/>
            <a:ext cx="3435858" cy="624078"/>
          </a:xfrm>
        </p:spPr>
        <p:txBody>
          <a:bodyPr/>
          <a:lstStyle>
            <a:lvl1pPr>
              <a:lnSpc>
                <a:spcPct val="100000"/>
              </a:lnSpc>
              <a:defRPr sz="900"/>
            </a:lvl1pPr>
            <a:lvl2pPr>
              <a:defRPr sz="675"/>
            </a:lvl2pPr>
            <a:lvl3pPr>
              <a:defRPr sz="675"/>
            </a:lvl3pPr>
            <a:lvl4pPr>
              <a:defRPr sz="675"/>
            </a:lvl4pPr>
            <a:lvl5pPr>
              <a:defRPr sz="67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7" name="Text Placeholder 5">
            <a:extLst>
              <a:ext uri="{FF2B5EF4-FFF2-40B4-BE49-F238E27FC236}">
                <a16:creationId xmlns:a16="http://schemas.microsoft.com/office/drawing/2014/main" id="{85750660-CE52-F049-75D7-0CD7E4F231E1}"/>
              </a:ext>
            </a:extLst>
          </p:cNvPr>
          <p:cNvSpPr>
            <a:spLocks noGrp="1"/>
          </p:cNvSpPr>
          <p:nvPr>
            <p:ph type="body" sz="quarter" idx="39" hasCustomPrompt="1"/>
          </p:nvPr>
        </p:nvSpPr>
        <p:spPr>
          <a:xfrm>
            <a:off x="332186" y="2572889"/>
            <a:ext cx="1453896" cy="1481328"/>
          </a:xfrm>
        </p:spPr>
        <p:txBody>
          <a:bodyPr/>
          <a:lstStyle>
            <a:lvl1pPr>
              <a:lnSpc>
                <a:spcPct val="100000"/>
              </a:lnSpc>
              <a:spcBef>
                <a:spcPts val="600"/>
              </a:spcBef>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8" name="Text Placeholder 5">
            <a:extLst>
              <a:ext uri="{FF2B5EF4-FFF2-40B4-BE49-F238E27FC236}">
                <a16:creationId xmlns:a16="http://schemas.microsoft.com/office/drawing/2014/main" id="{4B4D8E69-217E-73FA-B295-DFBC16B0B688}"/>
              </a:ext>
            </a:extLst>
          </p:cNvPr>
          <p:cNvSpPr>
            <a:spLocks noGrp="1"/>
          </p:cNvSpPr>
          <p:nvPr>
            <p:ph type="body" sz="quarter" idx="40" hasCustomPrompt="1"/>
          </p:nvPr>
        </p:nvSpPr>
        <p:spPr>
          <a:xfrm>
            <a:off x="2095168"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9" name="Text Placeholder 5">
            <a:extLst>
              <a:ext uri="{FF2B5EF4-FFF2-40B4-BE49-F238E27FC236}">
                <a16:creationId xmlns:a16="http://schemas.microsoft.com/office/drawing/2014/main" id="{34BC5551-1E88-CEC9-2F0E-D85F3B04123C}"/>
              </a:ext>
            </a:extLst>
          </p:cNvPr>
          <p:cNvSpPr>
            <a:spLocks noGrp="1"/>
          </p:cNvSpPr>
          <p:nvPr>
            <p:ph type="body" sz="quarter" idx="41" hasCustomPrompt="1"/>
          </p:nvPr>
        </p:nvSpPr>
        <p:spPr>
          <a:xfrm>
            <a:off x="3858150"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0" name="Text Placeholder 5">
            <a:extLst>
              <a:ext uri="{FF2B5EF4-FFF2-40B4-BE49-F238E27FC236}">
                <a16:creationId xmlns:a16="http://schemas.microsoft.com/office/drawing/2014/main" id="{C4F53D30-8EE8-888E-61CA-091CAE004A17}"/>
              </a:ext>
            </a:extLst>
          </p:cNvPr>
          <p:cNvSpPr>
            <a:spLocks noGrp="1"/>
          </p:cNvSpPr>
          <p:nvPr>
            <p:ph type="body" sz="quarter" idx="42" hasCustomPrompt="1"/>
          </p:nvPr>
        </p:nvSpPr>
        <p:spPr>
          <a:xfrm>
            <a:off x="5621132"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1" name="Text Placeholder 5">
            <a:extLst>
              <a:ext uri="{FF2B5EF4-FFF2-40B4-BE49-F238E27FC236}">
                <a16:creationId xmlns:a16="http://schemas.microsoft.com/office/drawing/2014/main" id="{0B3F16B5-3B3E-3B72-72E1-101D20B74F69}"/>
              </a:ext>
            </a:extLst>
          </p:cNvPr>
          <p:cNvSpPr>
            <a:spLocks noGrp="1"/>
          </p:cNvSpPr>
          <p:nvPr>
            <p:ph type="body" sz="quarter" idx="43" hasCustomPrompt="1"/>
          </p:nvPr>
        </p:nvSpPr>
        <p:spPr>
          <a:xfrm>
            <a:off x="7384113"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Tree>
    <p:extLst>
      <p:ext uri="{BB962C8B-B14F-4D97-AF65-F5344CB8AC3E}">
        <p14:creationId xmlns:p14="http://schemas.microsoft.com/office/powerpoint/2010/main" val="1832435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meline Slide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solidFill>
                  <a:schemeClr val="bg2"/>
                </a:solidFill>
                <a:latin typeface="+mj-lt"/>
              </a:defRPr>
            </a:lvl1pPr>
          </a:lstStyle>
          <a:p>
            <a:pPr lvl="0"/>
            <a:r>
              <a:rPr lang="en-US"/>
              <a:t>Timeline slide</a:t>
            </a:r>
          </a:p>
        </p:txBody>
      </p:sp>
      <p:sp>
        <p:nvSpPr>
          <p:cNvPr id="3" name="Text Placeholder 3">
            <a:extLst>
              <a:ext uri="{FF2B5EF4-FFF2-40B4-BE49-F238E27FC236}">
                <a16:creationId xmlns:a16="http://schemas.microsoft.com/office/drawing/2014/main" id="{C188AF27-E08E-6EF9-DA18-996F5A9B69DF}"/>
              </a:ext>
            </a:extLst>
          </p:cNvPr>
          <p:cNvSpPr>
            <a:spLocks noGrp="1"/>
          </p:cNvSpPr>
          <p:nvPr>
            <p:ph type="body" sz="quarter" idx="38" hasCustomPrompt="1"/>
          </p:nvPr>
        </p:nvSpPr>
        <p:spPr>
          <a:xfrm>
            <a:off x="332185" y="878964"/>
            <a:ext cx="3435858" cy="624078"/>
          </a:xfrm>
        </p:spPr>
        <p:txBody>
          <a:bodyPr/>
          <a:lstStyle>
            <a:lvl1pPr>
              <a:lnSpc>
                <a:spcPct val="100000"/>
              </a:lnSpc>
              <a:defRPr sz="900">
                <a:solidFill>
                  <a:schemeClr val="bg1"/>
                </a:solidFill>
              </a:defRPr>
            </a:lvl1pPr>
            <a:lvl2pPr>
              <a:defRPr sz="675"/>
            </a:lvl2pPr>
            <a:lvl3pPr>
              <a:defRPr sz="675"/>
            </a:lvl3pPr>
            <a:lvl4pPr>
              <a:defRPr sz="675"/>
            </a:lvl4pPr>
            <a:lvl5pPr>
              <a:defRPr sz="67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4" name="Text Placeholder 5">
            <a:extLst>
              <a:ext uri="{FF2B5EF4-FFF2-40B4-BE49-F238E27FC236}">
                <a16:creationId xmlns:a16="http://schemas.microsoft.com/office/drawing/2014/main" id="{169E4018-4F18-622A-BCA2-C9D2706E413D}"/>
              </a:ext>
            </a:extLst>
          </p:cNvPr>
          <p:cNvSpPr>
            <a:spLocks noGrp="1"/>
          </p:cNvSpPr>
          <p:nvPr>
            <p:ph type="body" sz="quarter" idx="39" hasCustomPrompt="1"/>
          </p:nvPr>
        </p:nvSpPr>
        <p:spPr>
          <a:xfrm>
            <a:off x="332186" y="2572889"/>
            <a:ext cx="1453896" cy="1481328"/>
          </a:xfrm>
        </p:spPr>
        <p:txBody>
          <a:bodyPr/>
          <a:lstStyle>
            <a:lvl1pPr>
              <a:lnSpc>
                <a:spcPct val="100000"/>
              </a:lnSpc>
              <a:spcBef>
                <a:spcPts val="600"/>
              </a:spcBef>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5" name="Text Placeholder 5">
            <a:extLst>
              <a:ext uri="{FF2B5EF4-FFF2-40B4-BE49-F238E27FC236}">
                <a16:creationId xmlns:a16="http://schemas.microsoft.com/office/drawing/2014/main" id="{EF1E882E-3987-1E0C-3185-7E23D6B04E0C}"/>
              </a:ext>
            </a:extLst>
          </p:cNvPr>
          <p:cNvSpPr>
            <a:spLocks noGrp="1"/>
          </p:cNvSpPr>
          <p:nvPr>
            <p:ph type="body" sz="quarter" idx="40" hasCustomPrompt="1"/>
          </p:nvPr>
        </p:nvSpPr>
        <p:spPr>
          <a:xfrm>
            <a:off x="2095168"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6" name="Text Placeholder 5">
            <a:extLst>
              <a:ext uri="{FF2B5EF4-FFF2-40B4-BE49-F238E27FC236}">
                <a16:creationId xmlns:a16="http://schemas.microsoft.com/office/drawing/2014/main" id="{FF15D574-9ED7-D995-192F-6DD7AFA5CDE1}"/>
              </a:ext>
            </a:extLst>
          </p:cNvPr>
          <p:cNvSpPr>
            <a:spLocks noGrp="1"/>
          </p:cNvSpPr>
          <p:nvPr>
            <p:ph type="body" sz="quarter" idx="41" hasCustomPrompt="1"/>
          </p:nvPr>
        </p:nvSpPr>
        <p:spPr>
          <a:xfrm>
            <a:off x="3858150"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7" name="Text Placeholder 5">
            <a:extLst>
              <a:ext uri="{FF2B5EF4-FFF2-40B4-BE49-F238E27FC236}">
                <a16:creationId xmlns:a16="http://schemas.microsoft.com/office/drawing/2014/main" id="{1FC4E0B2-2CB8-F3FE-CAB9-5F13DF468A4F}"/>
              </a:ext>
            </a:extLst>
          </p:cNvPr>
          <p:cNvSpPr>
            <a:spLocks noGrp="1"/>
          </p:cNvSpPr>
          <p:nvPr>
            <p:ph type="body" sz="quarter" idx="42" hasCustomPrompt="1"/>
          </p:nvPr>
        </p:nvSpPr>
        <p:spPr>
          <a:xfrm>
            <a:off x="5621132"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8" name="Text Placeholder 5">
            <a:extLst>
              <a:ext uri="{FF2B5EF4-FFF2-40B4-BE49-F238E27FC236}">
                <a16:creationId xmlns:a16="http://schemas.microsoft.com/office/drawing/2014/main" id="{498E2939-F007-8ACE-1767-CCF724F43476}"/>
              </a:ext>
            </a:extLst>
          </p:cNvPr>
          <p:cNvSpPr>
            <a:spLocks noGrp="1"/>
          </p:cNvSpPr>
          <p:nvPr>
            <p:ph type="body" sz="quarter" idx="43" hasCustomPrompt="1"/>
          </p:nvPr>
        </p:nvSpPr>
        <p:spPr>
          <a:xfrm>
            <a:off x="7384113"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Tree>
    <p:extLst>
      <p:ext uri="{BB962C8B-B14F-4D97-AF65-F5344CB8AC3E}">
        <p14:creationId xmlns:p14="http://schemas.microsoft.com/office/powerpoint/2010/main" val="198331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Next Steps Slide">
    <p:bg>
      <p:bgPr>
        <a:solidFill>
          <a:schemeClr val="bg1"/>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E95A8B3B-BA70-225A-5D4C-47AEC5431EEC}"/>
              </a:ext>
            </a:extLst>
          </p:cNvPr>
          <p:cNvSpPr/>
          <p:nvPr userDrawn="1"/>
        </p:nvSpPr>
        <p:spPr>
          <a:xfrm>
            <a:off x="0" y="0"/>
            <a:ext cx="9144000" cy="1275158"/>
          </a:xfrm>
          <a:prstGeom prst="rect">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2" name="Text Placeholder 41">
            <a:extLst>
              <a:ext uri="{FF2B5EF4-FFF2-40B4-BE49-F238E27FC236}">
                <a16:creationId xmlns:a16="http://schemas.microsoft.com/office/drawing/2014/main" id="{89CDFE56-BD1A-645E-E987-E53154C209A5}"/>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 name="Text Placeholder 29">
            <a:extLst>
              <a:ext uri="{FF2B5EF4-FFF2-40B4-BE49-F238E27FC236}">
                <a16:creationId xmlns:a16="http://schemas.microsoft.com/office/drawing/2014/main" id="{9B87923B-BDDE-3854-6A5B-5701FADE500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Timeline slide</a:t>
            </a:r>
          </a:p>
        </p:txBody>
      </p:sp>
      <p:sp>
        <p:nvSpPr>
          <p:cNvPr id="5" name="Text Placeholder 4">
            <a:extLst>
              <a:ext uri="{FF2B5EF4-FFF2-40B4-BE49-F238E27FC236}">
                <a16:creationId xmlns:a16="http://schemas.microsoft.com/office/drawing/2014/main" id="{245AC71E-C3AB-C1B9-9DFF-BB9AA97D73D5}"/>
              </a:ext>
            </a:extLst>
          </p:cNvPr>
          <p:cNvSpPr>
            <a:spLocks noGrp="1"/>
          </p:cNvSpPr>
          <p:nvPr>
            <p:ph type="body" sz="quarter" idx="40" hasCustomPrompt="1"/>
          </p:nvPr>
        </p:nvSpPr>
        <p:spPr>
          <a:xfrm>
            <a:off x="332185" y="1551386"/>
            <a:ext cx="4978908" cy="898398"/>
          </a:xfrm>
        </p:spPr>
        <p:txBody>
          <a:bodyPr numCol="2" spcCol="91440"/>
          <a:lstStyle>
            <a:lvl1pPr>
              <a:defRPr sz="825"/>
            </a:lvl1pPr>
            <a:lvl2pPr>
              <a:defRPr sz="825"/>
            </a:lvl2pPr>
            <a:lvl3pPr>
              <a:defRPr sz="825"/>
            </a:lvl3pPr>
            <a:lvl4pPr>
              <a:defRPr sz="825"/>
            </a:lvl4pPr>
            <a:lvl5pPr>
              <a:defRPr sz="825"/>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Nam vel tempus ligula. Proin vel eros </a:t>
            </a:r>
            <a:r>
              <a:rPr lang="en-US" err="1"/>
              <a:t>ultrices</a:t>
            </a:r>
            <a:r>
              <a:rPr lang="en-US"/>
              <a:t>, maximus </a:t>
            </a:r>
            <a:r>
              <a:rPr lang="en-US" err="1"/>
              <a:t>tellus</a:t>
            </a:r>
            <a:r>
              <a:rPr lang="en-US"/>
              <a:t> a, </a:t>
            </a:r>
            <a:r>
              <a:rPr lang="en-US" err="1"/>
              <a:t>fringilla</a:t>
            </a:r>
            <a:r>
              <a:rPr lang="en-US"/>
              <a:t> dolor. Vestibulum </a:t>
            </a:r>
            <a:r>
              <a:rPr lang="en-US" err="1"/>
              <a:t>urna</a:t>
            </a:r>
            <a:r>
              <a:rPr lang="en-US"/>
              <a:t> </a:t>
            </a:r>
            <a:r>
              <a:rPr lang="en-US" err="1"/>
              <a:t>mauris</a:t>
            </a:r>
            <a:r>
              <a:rPr lang="en-US"/>
              <a:t>, </a:t>
            </a:r>
            <a:r>
              <a:rPr lang="en-US" err="1"/>
              <a:t>pretium</a:t>
            </a:r>
            <a:r>
              <a:rPr lang="en-US"/>
              <a:t> </a:t>
            </a:r>
            <a:r>
              <a:rPr lang="en-US" err="1"/>
              <a:t>ut</a:t>
            </a:r>
            <a:r>
              <a:rPr lang="en-US"/>
              <a:t> </a:t>
            </a:r>
            <a:r>
              <a:rPr lang="en-US" err="1"/>
              <a:t>erat</a:t>
            </a:r>
            <a:r>
              <a:rPr lang="en-US"/>
              <a:t> </a:t>
            </a:r>
            <a:r>
              <a:rPr lang="en-US" err="1"/>
              <a:t>quis</a:t>
            </a:r>
            <a:r>
              <a:rPr lang="en-US"/>
              <a:t>, </a:t>
            </a:r>
            <a:r>
              <a:rPr lang="en-US" err="1"/>
              <a:t>interdum</a:t>
            </a:r>
            <a:r>
              <a:rPr lang="en-US"/>
              <a:t> </a:t>
            </a:r>
            <a:r>
              <a:rPr lang="en-US" err="1"/>
              <a:t>vulputate</a:t>
            </a:r>
            <a:r>
              <a:rPr lang="en-US"/>
              <a:t> </a:t>
            </a:r>
            <a:r>
              <a:rPr lang="en-US" err="1"/>
              <a:t>nunc</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a:t>
            </a:r>
          </a:p>
          <a:p>
            <a:pPr lvl="0"/>
            <a:r>
              <a:rPr lang="en-US"/>
              <a:t>Proin vel eros </a:t>
            </a:r>
            <a:r>
              <a:rPr lang="en-US" err="1"/>
              <a:t>ultrices</a:t>
            </a:r>
            <a:r>
              <a:rPr lang="en-US"/>
              <a:t>, maximus </a:t>
            </a:r>
            <a:r>
              <a:rPr lang="en-US" err="1"/>
              <a:t>tellus</a:t>
            </a:r>
            <a:r>
              <a:rPr lang="en-US"/>
              <a:t> a, </a:t>
            </a:r>
            <a:r>
              <a:rPr lang="en-US" err="1"/>
              <a:t>fringilla</a:t>
            </a:r>
            <a:r>
              <a:rPr lang="en-US"/>
              <a:t> dolor. Vestibulum </a:t>
            </a:r>
            <a:r>
              <a:rPr lang="en-US" err="1"/>
              <a:t>urna</a:t>
            </a:r>
            <a:r>
              <a:rPr lang="en-US"/>
              <a:t> </a:t>
            </a:r>
            <a:r>
              <a:rPr lang="en-US" err="1"/>
              <a:t>mauris</a:t>
            </a:r>
            <a:r>
              <a:rPr lang="en-US"/>
              <a:t>, </a:t>
            </a:r>
            <a:r>
              <a:rPr lang="en-US" err="1"/>
              <a:t>pretium</a:t>
            </a:r>
            <a:r>
              <a:rPr lang="en-US"/>
              <a:t> </a:t>
            </a:r>
            <a:r>
              <a:rPr lang="en-US" err="1"/>
              <a:t>ut</a:t>
            </a:r>
            <a:r>
              <a:rPr lang="en-US"/>
              <a:t> </a:t>
            </a:r>
            <a:r>
              <a:rPr lang="en-US" err="1"/>
              <a:t>erat</a:t>
            </a:r>
            <a:r>
              <a:rPr lang="en-US"/>
              <a:t> </a:t>
            </a:r>
            <a:r>
              <a:rPr lang="en-US" err="1"/>
              <a:t>quis</a:t>
            </a:r>
            <a:r>
              <a:rPr lang="en-US"/>
              <a:t>, </a:t>
            </a:r>
            <a:r>
              <a:rPr lang="en-US" err="1"/>
              <a:t>interdum</a:t>
            </a:r>
            <a:r>
              <a:rPr lang="en-US"/>
              <a:t> </a:t>
            </a:r>
            <a:r>
              <a:rPr lang="en-US" err="1"/>
              <a:t>vulputate</a:t>
            </a:r>
            <a:r>
              <a:rPr lang="en-US"/>
              <a:t> </a:t>
            </a:r>
            <a:r>
              <a:rPr lang="en-US" err="1"/>
              <a:t>nunc</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a:t>
            </a:r>
          </a:p>
        </p:txBody>
      </p:sp>
      <p:sp>
        <p:nvSpPr>
          <p:cNvPr id="11" name="Text Placeholder 5">
            <a:extLst>
              <a:ext uri="{FF2B5EF4-FFF2-40B4-BE49-F238E27FC236}">
                <a16:creationId xmlns:a16="http://schemas.microsoft.com/office/drawing/2014/main" id="{EC066C5D-ED23-E8B5-F486-C37320427799}"/>
              </a:ext>
            </a:extLst>
          </p:cNvPr>
          <p:cNvSpPr>
            <a:spLocks noGrp="1"/>
          </p:cNvSpPr>
          <p:nvPr>
            <p:ph type="body" sz="quarter" idx="39" hasCustomPrompt="1"/>
          </p:nvPr>
        </p:nvSpPr>
        <p:spPr>
          <a:xfrm>
            <a:off x="332186" y="3288277"/>
            <a:ext cx="1453896" cy="1481328"/>
          </a:xfrm>
        </p:spPr>
        <p:txBody>
          <a:bodyPr/>
          <a:lstStyle>
            <a:lvl1pPr>
              <a:lnSpc>
                <a:spcPct val="100000"/>
              </a:lnSpc>
              <a:spcBef>
                <a:spcPts val="600"/>
              </a:spcBef>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2" name="Text Placeholder 5">
            <a:extLst>
              <a:ext uri="{FF2B5EF4-FFF2-40B4-BE49-F238E27FC236}">
                <a16:creationId xmlns:a16="http://schemas.microsoft.com/office/drawing/2014/main" id="{BD4B988F-D582-C88A-B6D2-51A493E2C9E4}"/>
              </a:ext>
            </a:extLst>
          </p:cNvPr>
          <p:cNvSpPr>
            <a:spLocks noGrp="1"/>
          </p:cNvSpPr>
          <p:nvPr>
            <p:ph type="body" sz="quarter" idx="41" hasCustomPrompt="1"/>
          </p:nvPr>
        </p:nvSpPr>
        <p:spPr>
          <a:xfrm>
            <a:off x="2095168"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3" name="Text Placeholder 5">
            <a:extLst>
              <a:ext uri="{FF2B5EF4-FFF2-40B4-BE49-F238E27FC236}">
                <a16:creationId xmlns:a16="http://schemas.microsoft.com/office/drawing/2014/main" id="{D8A326D8-1AEF-B6A8-442F-9BB40A729468}"/>
              </a:ext>
            </a:extLst>
          </p:cNvPr>
          <p:cNvSpPr>
            <a:spLocks noGrp="1"/>
          </p:cNvSpPr>
          <p:nvPr>
            <p:ph type="body" sz="quarter" idx="42" hasCustomPrompt="1"/>
          </p:nvPr>
        </p:nvSpPr>
        <p:spPr>
          <a:xfrm>
            <a:off x="3858150"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4" name="Text Placeholder 5">
            <a:extLst>
              <a:ext uri="{FF2B5EF4-FFF2-40B4-BE49-F238E27FC236}">
                <a16:creationId xmlns:a16="http://schemas.microsoft.com/office/drawing/2014/main" id="{6C2C8C5B-AC32-BEB4-B2A1-C431B893B401}"/>
              </a:ext>
            </a:extLst>
          </p:cNvPr>
          <p:cNvSpPr>
            <a:spLocks noGrp="1"/>
          </p:cNvSpPr>
          <p:nvPr>
            <p:ph type="body" sz="quarter" idx="43" hasCustomPrompt="1"/>
          </p:nvPr>
        </p:nvSpPr>
        <p:spPr>
          <a:xfrm>
            <a:off x="5621132"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5" name="Text Placeholder 5">
            <a:extLst>
              <a:ext uri="{FF2B5EF4-FFF2-40B4-BE49-F238E27FC236}">
                <a16:creationId xmlns:a16="http://schemas.microsoft.com/office/drawing/2014/main" id="{EFF2DDE7-4D00-E5BB-042C-7291BEDF32B1}"/>
              </a:ext>
            </a:extLst>
          </p:cNvPr>
          <p:cNvSpPr>
            <a:spLocks noGrp="1"/>
          </p:cNvSpPr>
          <p:nvPr>
            <p:ph type="body" sz="quarter" idx="44" hasCustomPrompt="1"/>
          </p:nvPr>
        </p:nvSpPr>
        <p:spPr>
          <a:xfrm>
            <a:off x="7384113"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Tree>
    <p:extLst>
      <p:ext uri="{BB962C8B-B14F-4D97-AF65-F5344CB8AC3E}">
        <p14:creationId xmlns:p14="http://schemas.microsoft.com/office/powerpoint/2010/main" val="41369017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Metrics Slide 01">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3" name="Text Placeholder 22">
            <a:extLst>
              <a:ext uri="{FF2B5EF4-FFF2-40B4-BE49-F238E27FC236}">
                <a16:creationId xmlns:a16="http://schemas.microsoft.com/office/drawing/2014/main" id="{3322F3A7-6174-8731-1458-B65E84B9625B}"/>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Metric slide</a:t>
            </a:r>
            <a:br>
              <a:rPr lang="en-US"/>
            </a:br>
            <a:r>
              <a:rPr lang="en-US"/>
              <a:t>title on 2 lines</a:t>
            </a:r>
          </a:p>
        </p:txBody>
      </p:sp>
      <p:cxnSp>
        <p:nvCxnSpPr>
          <p:cNvPr id="4" name="Straight Connector 3">
            <a:extLst>
              <a:ext uri="{FF2B5EF4-FFF2-40B4-BE49-F238E27FC236}">
                <a16:creationId xmlns:a16="http://schemas.microsoft.com/office/drawing/2014/main" id="{DF4FC8AC-4935-2625-1C01-B7EB948C3AF6}"/>
              </a:ext>
            </a:extLst>
          </p:cNvPr>
          <p:cNvCxnSpPr>
            <a:cxnSpLocks/>
          </p:cNvCxnSpPr>
          <p:nvPr userDrawn="1"/>
        </p:nvCxnSpPr>
        <p:spPr>
          <a:xfrm>
            <a:off x="332185" y="2165612"/>
            <a:ext cx="8505825"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BBFCB664-1C2A-6F16-B1B5-8C4A9A92B45B}"/>
              </a:ext>
            </a:extLst>
          </p:cNvPr>
          <p:cNvCxnSpPr>
            <a:cxnSpLocks/>
          </p:cNvCxnSpPr>
          <p:nvPr userDrawn="1"/>
        </p:nvCxnSpPr>
        <p:spPr>
          <a:xfrm>
            <a:off x="332185" y="2574575"/>
            <a:ext cx="8505825"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6" name="Text Placeholder 24">
            <a:extLst>
              <a:ext uri="{FF2B5EF4-FFF2-40B4-BE49-F238E27FC236}">
                <a16:creationId xmlns:a16="http://schemas.microsoft.com/office/drawing/2014/main" id="{2A2859CA-0A41-CDC2-1A65-10244DBB44A2}"/>
              </a:ext>
            </a:extLst>
          </p:cNvPr>
          <p:cNvSpPr>
            <a:spLocks noGrp="1"/>
          </p:cNvSpPr>
          <p:nvPr>
            <p:ph type="body" sz="quarter" idx="30" hasCustomPrompt="1"/>
          </p:nvPr>
        </p:nvSpPr>
        <p:spPr>
          <a:xfrm>
            <a:off x="332185" y="2165612"/>
            <a:ext cx="1628949"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7" name="Text Placeholder 24">
            <a:extLst>
              <a:ext uri="{FF2B5EF4-FFF2-40B4-BE49-F238E27FC236}">
                <a16:creationId xmlns:a16="http://schemas.microsoft.com/office/drawing/2014/main" id="{65EEE1C9-77C7-4F7A-DA49-3D6C9385AE38}"/>
              </a:ext>
            </a:extLst>
          </p:cNvPr>
          <p:cNvSpPr>
            <a:spLocks noGrp="1"/>
          </p:cNvSpPr>
          <p:nvPr>
            <p:ph type="body" sz="quarter" idx="31" hasCustomPrompt="1"/>
          </p:nvPr>
        </p:nvSpPr>
        <p:spPr>
          <a:xfrm>
            <a:off x="2281000" y="2165612"/>
            <a:ext cx="1976621"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8" name="Text Placeholder 24">
            <a:extLst>
              <a:ext uri="{FF2B5EF4-FFF2-40B4-BE49-F238E27FC236}">
                <a16:creationId xmlns:a16="http://schemas.microsoft.com/office/drawing/2014/main" id="{B3DCBD44-04F6-38BF-7595-C81CFA9B7F5C}"/>
              </a:ext>
            </a:extLst>
          </p:cNvPr>
          <p:cNvSpPr>
            <a:spLocks noGrp="1"/>
          </p:cNvSpPr>
          <p:nvPr>
            <p:ph type="body" sz="quarter" idx="32" hasCustomPrompt="1"/>
          </p:nvPr>
        </p:nvSpPr>
        <p:spPr>
          <a:xfrm>
            <a:off x="4572001" y="2165612"/>
            <a:ext cx="1983050"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9" name="Text Placeholder 24">
            <a:extLst>
              <a:ext uri="{FF2B5EF4-FFF2-40B4-BE49-F238E27FC236}">
                <a16:creationId xmlns:a16="http://schemas.microsoft.com/office/drawing/2014/main" id="{2911B134-7BA0-2EB0-A99E-7EFCFF8C1546}"/>
              </a:ext>
            </a:extLst>
          </p:cNvPr>
          <p:cNvSpPr>
            <a:spLocks noGrp="1"/>
          </p:cNvSpPr>
          <p:nvPr>
            <p:ph type="body" sz="quarter" idx="33" hasCustomPrompt="1"/>
          </p:nvPr>
        </p:nvSpPr>
        <p:spPr>
          <a:xfrm>
            <a:off x="6863001" y="2165612"/>
            <a:ext cx="1989480"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10" name="SampleShapeFormat">
            <a:extLst>
              <a:ext uri="{FF2B5EF4-FFF2-40B4-BE49-F238E27FC236}">
                <a16:creationId xmlns:a16="http://schemas.microsoft.com/office/drawing/2014/main" id="{19782D4E-57DE-D3F0-9286-453E9D6A171A}"/>
              </a:ext>
            </a:extLst>
          </p:cNvPr>
          <p:cNvSpPr>
            <a:spLocks noGrp="1"/>
          </p:cNvSpPr>
          <p:nvPr>
            <p:ph type="body" sz="quarter" idx="34"/>
          </p:nvPr>
        </p:nvSpPr>
        <p:spPr>
          <a:xfrm>
            <a:off x="2287191" y="2735580"/>
            <a:ext cx="1970484" cy="939404"/>
          </a:xfrm>
          <a:prstGeom prst="rect">
            <a:avLst/>
          </a:prstGeom>
        </p:spPr>
        <p:txBody>
          <a:bodyPr lIns="0" tIns="0" rIns="0" bIns="0">
            <a:noAutofit/>
          </a:bodyPr>
          <a:lstStyle>
            <a:lvl1pPr>
              <a:lnSpc>
                <a:spcPct val="100000"/>
              </a:lnSpc>
              <a:defRPr sz="825"/>
            </a:lvl1pPr>
            <a:lvl2pPr marL="137160" indent="-137160">
              <a:lnSpc>
                <a:spcPct val="100000"/>
              </a:lnSpc>
              <a:defRPr sz="825"/>
            </a:lvl2pPr>
            <a:lvl3pPr marL="274320" indent="-137160">
              <a:lnSpc>
                <a:spcPct val="100000"/>
              </a:lnSpc>
              <a:defRPr sz="825"/>
            </a:lvl3pPr>
            <a:lvl4pPr marL="411480" indent="-137160">
              <a:lnSpc>
                <a:spcPct val="100000"/>
              </a:lnSpc>
              <a:defRPr sz="825"/>
            </a:lvl4pPr>
            <a:lvl5pPr marL="548640" indent="-137160">
              <a:lnSpc>
                <a:spcPct val="100000"/>
              </a:lnSpc>
              <a:defRPr sz="82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SampleShapeFormat">
            <a:extLst>
              <a:ext uri="{FF2B5EF4-FFF2-40B4-BE49-F238E27FC236}">
                <a16:creationId xmlns:a16="http://schemas.microsoft.com/office/drawing/2014/main" id="{007CDD1C-00CF-3883-DFC6-B0FA644555E4}"/>
              </a:ext>
            </a:extLst>
          </p:cNvPr>
          <p:cNvSpPr>
            <a:spLocks noGrp="1"/>
          </p:cNvSpPr>
          <p:nvPr>
            <p:ph type="body" sz="quarter" idx="37"/>
          </p:nvPr>
        </p:nvSpPr>
        <p:spPr>
          <a:xfrm>
            <a:off x="4572000" y="2735580"/>
            <a:ext cx="1970484" cy="939404"/>
          </a:xfrm>
          <a:prstGeom prst="rect">
            <a:avLst/>
          </a:prstGeom>
        </p:spPr>
        <p:txBody>
          <a:bodyPr lIns="0" tIns="0" rIns="0" bIns="0">
            <a:noAutofit/>
          </a:bodyPr>
          <a:lstStyle>
            <a:lvl1pPr>
              <a:lnSpc>
                <a:spcPct val="100000"/>
              </a:lnSpc>
              <a:defRPr sz="825"/>
            </a:lvl1pPr>
            <a:lvl2pPr marL="137160" indent="-137160">
              <a:lnSpc>
                <a:spcPct val="100000"/>
              </a:lnSpc>
              <a:defRPr sz="825"/>
            </a:lvl2pPr>
            <a:lvl3pPr marL="274320" indent="-137160">
              <a:lnSpc>
                <a:spcPct val="100000"/>
              </a:lnSpc>
              <a:defRPr sz="825"/>
            </a:lvl3pPr>
            <a:lvl4pPr marL="411480" indent="-137160">
              <a:lnSpc>
                <a:spcPct val="100000"/>
              </a:lnSpc>
              <a:defRPr sz="825"/>
            </a:lvl4pPr>
            <a:lvl5pPr marL="548640" indent="-137160">
              <a:lnSpc>
                <a:spcPct val="100000"/>
              </a:lnSpc>
              <a:defRPr sz="82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4" name="SampleShapeFormat">
            <a:extLst>
              <a:ext uri="{FF2B5EF4-FFF2-40B4-BE49-F238E27FC236}">
                <a16:creationId xmlns:a16="http://schemas.microsoft.com/office/drawing/2014/main" id="{2919F893-71A1-9AE3-4098-CC8EAD1B2AB7}"/>
              </a:ext>
            </a:extLst>
          </p:cNvPr>
          <p:cNvSpPr>
            <a:spLocks noGrp="1"/>
          </p:cNvSpPr>
          <p:nvPr>
            <p:ph type="body" sz="quarter" idx="38"/>
          </p:nvPr>
        </p:nvSpPr>
        <p:spPr>
          <a:xfrm>
            <a:off x="6859191" y="2735580"/>
            <a:ext cx="1970484" cy="939404"/>
          </a:xfrm>
          <a:prstGeom prst="rect">
            <a:avLst/>
          </a:prstGeom>
        </p:spPr>
        <p:txBody>
          <a:bodyPr lIns="0" tIns="0" rIns="0" bIns="0">
            <a:noAutofit/>
          </a:bodyPr>
          <a:lstStyle>
            <a:lvl1pPr>
              <a:lnSpc>
                <a:spcPct val="100000"/>
              </a:lnSpc>
              <a:defRPr sz="825"/>
            </a:lvl1pPr>
            <a:lvl2pPr marL="137160" indent="-137160">
              <a:lnSpc>
                <a:spcPct val="100000"/>
              </a:lnSpc>
              <a:defRPr sz="825"/>
            </a:lvl2pPr>
            <a:lvl3pPr marL="274320" indent="-137160">
              <a:lnSpc>
                <a:spcPct val="100000"/>
              </a:lnSpc>
              <a:defRPr sz="825"/>
            </a:lvl3pPr>
            <a:lvl4pPr marL="411480" indent="-137160">
              <a:lnSpc>
                <a:spcPct val="100000"/>
              </a:lnSpc>
              <a:defRPr sz="825"/>
            </a:lvl4pPr>
            <a:lvl5pPr marL="548640" indent="-137160">
              <a:lnSpc>
                <a:spcPct val="100000"/>
              </a:lnSpc>
              <a:defRPr sz="82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Tree>
    <p:extLst>
      <p:ext uri="{BB962C8B-B14F-4D97-AF65-F5344CB8AC3E}">
        <p14:creationId xmlns:p14="http://schemas.microsoft.com/office/powerpoint/2010/main" val="17312150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Metrics Slide 02">
    <p:bg>
      <p:bgPr>
        <a:solidFill>
          <a:schemeClr val="bg1"/>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E95A8B3B-BA70-225A-5D4C-47AEC5431EEC}"/>
              </a:ext>
            </a:extLst>
          </p:cNvPr>
          <p:cNvSpPr/>
          <p:nvPr userDrawn="1"/>
        </p:nvSpPr>
        <p:spPr>
          <a:xfrm>
            <a:off x="0" y="0"/>
            <a:ext cx="9144000" cy="1275158"/>
          </a:xfrm>
          <a:prstGeom prst="roundRect">
            <a:avLst>
              <a:gd name="adj" fmla="val 0"/>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What’s next</a:t>
            </a:r>
          </a:p>
        </p:txBody>
      </p:sp>
      <p:sp>
        <p:nvSpPr>
          <p:cNvPr id="42" name="Text Placeholder 41">
            <a:extLst>
              <a:ext uri="{FF2B5EF4-FFF2-40B4-BE49-F238E27FC236}">
                <a16:creationId xmlns:a16="http://schemas.microsoft.com/office/drawing/2014/main" id="{89CDFE56-BD1A-645E-E987-E53154C209A5}"/>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cxnSp>
        <p:nvCxnSpPr>
          <p:cNvPr id="2" name="Straight Connector 1">
            <a:extLst>
              <a:ext uri="{FF2B5EF4-FFF2-40B4-BE49-F238E27FC236}">
                <a16:creationId xmlns:a16="http://schemas.microsoft.com/office/drawing/2014/main" id="{F16B3753-A0E2-4207-0A6D-8C4ABC9EE86E}"/>
              </a:ext>
            </a:extLst>
          </p:cNvPr>
          <p:cNvCxnSpPr>
            <a:cxnSpLocks/>
          </p:cNvCxnSpPr>
          <p:nvPr userDrawn="1"/>
        </p:nvCxnSpPr>
        <p:spPr>
          <a:xfrm flipV="1">
            <a:off x="2276475" y="2165612"/>
            <a:ext cx="0" cy="2646895"/>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3" name="Straight Connector 2">
            <a:extLst>
              <a:ext uri="{FF2B5EF4-FFF2-40B4-BE49-F238E27FC236}">
                <a16:creationId xmlns:a16="http://schemas.microsoft.com/office/drawing/2014/main" id="{0EBC822F-AEC6-38E0-D68C-96CB58AA8E1B}"/>
              </a:ext>
            </a:extLst>
          </p:cNvPr>
          <p:cNvCxnSpPr>
            <a:cxnSpLocks/>
          </p:cNvCxnSpPr>
          <p:nvPr userDrawn="1"/>
        </p:nvCxnSpPr>
        <p:spPr>
          <a:xfrm flipV="1">
            <a:off x="4565695" y="2165612"/>
            <a:ext cx="0" cy="2646895"/>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4" name="Straight Connector 3">
            <a:extLst>
              <a:ext uri="{FF2B5EF4-FFF2-40B4-BE49-F238E27FC236}">
                <a16:creationId xmlns:a16="http://schemas.microsoft.com/office/drawing/2014/main" id="{129CDCCE-D2AB-24B0-88B7-683F36126205}"/>
              </a:ext>
            </a:extLst>
          </p:cNvPr>
          <p:cNvCxnSpPr>
            <a:cxnSpLocks/>
          </p:cNvCxnSpPr>
          <p:nvPr userDrawn="1"/>
        </p:nvCxnSpPr>
        <p:spPr>
          <a:xfrm flipV="1">
            <a:off x="6864574" y="2165612"/>
            <a:ext cx="0" cy="2646895"/>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2" name="Text Placeholder 32">
            <a:extLst>
              <a:ext uri="{FF2B5EF4-FFF2-40B4-BE49-F238E27FC236}">
                <a16:creationId xmlns:a16="http://schemas.microsoft.com/office/drawing/2014/main" id="{ADDA8EC1-05B0-4A35-23B5-B722B043FB68}"/>
              </a:ext>
            </a:extLst>
          </p:cNvPr>
          <p:cNvSpPr>
            <a:spLocks noGrp="1"/>
          </p:cNvSpPr>
          <p:nvPr>
            <p:ph type="body" sz="quarter" idx="43" hasCustomPrompt="1"/>
          </p:nvPr>
        </p:nvSpPr>
        <p:spPr>
          <a:xfrm>
            <a:off x="332185" y="3648978"/>
            <a:ext cx="1695447"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13" name="Text Placeholder 32">
            <a:extLst>
              <a:ext uri="{FF2B5EF4-FFF2-40B4-BE49-F238E27FC236}">
                <a16:creationId xmlns:a16="http://schemas.microsoft.com/office/drawing/2014/main" id="{D368BBF1-EB46-E8DC-E361-FE1133DB5B58}"/>
              </a:ext>
            </a:extLst>
          </p:cNvPr>
          <p:cNvSpPr>
            <a:spLocks noGrp="1"/>
          </p:cNvSpPr>
          <p:nvPr>
            <p:ph type="body" sz="quarter" idx="44" hasCustomPrompt="1"/>
          </p:nvPr>
        </p:nvSpPr>
        <p:spPr>
          <a:xfrm>
            <a:off x="2492100" y="3648978"/>
            <a:ext cx="1696451"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14" name="Text Placeholder 32">
            <a:extLst>
              <a:ext uri="{FF2B5EF4-FFF2-40B4-BE49-F238E27FC236}">
                <a16:creationId xmlns:a16="http://schemas.microsoft.com/office/drawing/2014/main" id="{952C062B-0421-976B-C7D8-660002BD88E1}"/>
              </a:ext>
            </a:extLst>
          </p:cNvPr>
          <p:cNvSpPr>
            <a:spLocks noGrp="1"/>
          </p:cNvSpPr>
          <p:nvPr>
            <p:ph type="body" sz="quarter" idx="45" hasCustomPrompt="1"/>
          </p:nvPr>
        </p:nvSpPr>
        <p:spPr>
          <a:xfrm>
            <a:off x="4783414" y="3648978"/>
            <a:ext cx="1694354"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15" name="Text Placeholder 32">
            <a:extLst>
              <a:ext uri="{FF2B5EF4-FFF2-40B4-BE49-F238E27FC236}">
                <a16:creationId xmlns:a16="http://schemas.microsoft.com/office/drawing/2014/main" id="{5FCB2395-8D15-0CAE-3AC8-CCA59C5C5994}"/>
              </a:ext>
            </a:extLst>
          </p:cNvPr>
          <p:cNvSpPr>
            <a:spLocks noGrp="1"/>
          </p:cNvSpPr>
          <p:nvPr>
            <p:ph type="body" sz="quarter" idx="46" hasCustomPrompt="1"/>
          </p:nvPr>
        </p:nvSpPr>
        <p:spPr>
          <a:xfrm>
            <a:off x="7080198" y="3648978"/>
            <a:ext cx="1694351"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8" name="Text Placeholder 7">
            <a:extLst>
              <a:ext uri="{FF2B5EF4-FFF2-40B4-BE49-F238E27FC236}">
                <a16:creationId xmlns:a16="http://schemas.microsoft.com/office/drawing/2014/main" id="{68F18A7F-F4C1-69F0-D3C2-6C73EEEDFC09}"/>
              </a:ext>
            </a:extLst>
          </p:cNvPr>
          <p:cNvSpPr>
            <a:spLocks noGrp="1"/>
          </p:cNvSpPr>
          <p:nvPr>
            <p:ph type="body" sz="quarter" idx="47"/>
          </p:nvPr>
        </p:nvSpPr>
        <p:spPr>
          <a:xfrm>
            <a:off x="332185" y="2234331"/>
            <a:ext cx="1693926" cy="1399032"/>
          </a:xfrm>
        </p:spPr>
        <p:txBody>
          <a:bodyPr/>
          <a:lstStyle>
            <a:lvl1pPr>
              <a:defRPr sz="825"/>
            </a:lvl1pPr>
            <a:lvl2pPr>
              <a:defRPr sz="788"/>
            </a:lvl2pPr>
            <a:lvl3pPr>
              <a:defRPr sz="750"/>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PH"/>
          </a:p>
        </p:txBody>
      </p:sp>
      <p:sp>
        <p:nvSpPr>
          <p:cNvPr id="10" name="Text Placeholder 7">
            <a:extLst>
              <a:ext uri="{FF2B5EF4-FFF2-40B4-BE49-F238E27FC236}">
                <a16:creationId xmlns:a16="http://schemas.microsoft.com/office/drawing/2014/main" id="{85843C40-53A0-1E8F-8910-BF06838BD4B9}"/>
              </a:ext>
            </a:extLst>
          </p:cNvPr>
          <p:cNvSpPr>
            <a:spLocks noGrp="1"/>
          </p:cNvSpPr>
          <p:nvPr>
            <p:ph type="body" sz="quarter" idx="48"/>
          </p:nvPr>
        </p:nvSpPr>
        <p:spPr>
          <a:xfrm>
            <a:off x="2492099" y="2234331"/>
            <a:ext cx="1693926" cy="1399032"/>
          </a:xfrm>
        </p:spPr>
        <p:txBody>
          <a:bodyPr/>
          <a:lstStyle>
            <a:lvl1pPr>
              <a:defRPr sz="825"/>
            </a:lvl1pPr>
            <a:lvl2pPr>
              <a:defRPr sz="788"/>
            </a:lvl2pPr>
            <a:lvl3pPr>
              <a:defRPr sz="750"/>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PH"/>
          </a:p>
        </p:txBody>
      </p:sp>
      <p:sp>
        <p:nvSpPr>
          <p:cNvPr id="16" name="Text Placeholder 7">
            <a:extLst>
              <a:ext uri="{FF2B5EF4-FFF2-40B4-BE49-F238E27FC236}">
                <a16:creationId xmlns:a16="http://schemas.microsoft.com/office/drawing/2014/main" id="{25F8890A-D08D-BC70-303B-382E03C753B0}"/>
              </a:ext>
            </a:extLst>
          </p:cNvPr>
          <p:cNvSpPr>
            <a:spLocks noGrp="1"/>
          </p:cNvSpPr>
          <p:nvPr>
            <p:ph type="body" sz="quarter" idx="49"/>
          </p:nvPr>
        </p:nvSpPr>
        <p:spPr>
          <a:xfrm>
            <a:off x="4783414" y="2234331"/>
            <a:ext cx="1693926" cy="1399032"/>
          </a:xfrm>
        </p:spPr>
        <p:txBody>
          <a:bodyPr/>
          <a:lstStyle>
            <a:lvl1pPr>
              <a:defRPr sz="825"/>
            </a:lvl1pPr>
            <a:lvl2pPr>
              <a:defRPr sz="788"/>
            </a:lvl2pPr>
            <a:lvl3pPr>
              <a:defRPr sz="750"/>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PH"/>
          </a:p>
        </p:txBody>
      </p:sp>
      <p:sp>
        <p:nvSpPr>
          <p:cNvPr id="17" name="Text Placeholder 7">
            <a:extLst>
              <a:ext uri="{FF2B5EF4-FFF2-40B4-BE49-F238E27FC236}">
                <a16:creationId xmlns:a16="http://schemas.microsoft.com/office/drawing/2014/main" id="{41D78F8D-FC9F-C9C1-CBA5-A1FCB12A383E}"/>
              </a:ext>
            </a:extLst>
          </p:cNvPr>
          <p:cNvSpPr>
            <a:spLocks noGrp="1"/>
          </p:cNvSpPr>
          <p:nvPr>
            <p:ph type="body" sz="quarter" idx="50"/>
          </p:nvPr>
        </p:nvSpPr>
        <p:spPr>
          <a:xfrm>
            <a:off x="7080627" y="2234331"/>
            <a:ext cx="1693926" cy="1399032"/>
          </a:xfrm>
        </p:spPr>
        <p:txBody>
          <a:bodyPr/>
          <a:lstStyle>
            <a:lvl1pPr>
              <a:defRPr sz="825"/>
            </a:lvl1pPr>
            <a:lvl2pPr>
              <a:defRPr sz="788"/>
            </a:lvl2pPr>
            <a:lvl3pPr>
              <a:defRPr sz="750"/>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PH"/>
          </a:p>
        </p:txBody>
      </p:sp>
    </p:spTree>
    <p:extLst>
      <p:ext uri="{BB962C8B-B14F-4D97-AF65-F5344CB8AC3E}">
        <p14:creationId xmlns:p14="http://schemas.microsoft.com/office/powerpoint/2010/main" val="33500711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Item List Slide">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5" name="Text Placeholder 41">
            <a:extLst>
              <a:ext uri="{FF2B5EF4-FFF2-40B4-BE49-F238E27FC236}">
                <a16:creationId xmlns:a16="http://schemas.microsoft.com/office/drawing/2014/main" id="{4150622E-7CE5-3ECC-A5CB-8C1AE619A4AF}"/>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6" name="Text Placeholder 29">
            <a:extLst>
              <a:ext uri="{FF2B5EF4-FFF2-40B4-BE49-F238E27FC236}">
                <a16:creationId xmlns:a16="http://schemas.microsoft.com/office/drawing/2014/main" id="{C685212E-377F-75A8-1606-FDD34694E8AA}"/>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Title content </a:t>
            </a:r>
            <a:br>
              <a:rPr lang="en-US"/>
            </a:br>
            <a:r>
              <a:rPr lang="en-US"/>
              <a:t>and images</a:t>
            </a:r>
          </a:p>
        </p:txBody>
      </p:sp>
      <p:sp>
        <p:nvSpPr>
          <p:cNvPr id="8" name="Text Placeholder 7">
            <a:extLst>
              <a:ext uri="{FF2B5EF4-FFF2-40B4-BE49-F238E27FC236}">
                <a16:creationId xmlns:a16="http://schemas.microsoft.com/office/drawing/2014/main" id="{004817C1-4C8A-5556-CB78-107BC2098CEC}"/>
              </a:ext>
            </a:extLst>
          </p:cNvPr>
          <p:cNvSpPr>
            <a:spLocks noGrp="1"/>
          </p:cNvSpPr>
          <p:nvPr>
            <p:ph type="body" sz="quarter" idx="49"/>
          </p:nvPr>
        </p:nvSpPr>
        <p:spPr>
          <a:xfrm>
            <a:off x="332185" y="2318820"/>
            <a:ext cx="2316956" cy="2413397"/>
          </a:xfrm>
        </p:spPr>
        <p:txBody>
          <a:bodyPr/>
          <a:lstStyle>
            <a:lvl1pPr>
              <a:defRPr sz="825"/>
            </a:lvl1pPr>
            <a:lvl2pPr>
              <a:defRPr sz="788"/>
            </a:lvl2pPr>
            <a:lvl3pPr>
              <a:defRPr sz="750"/>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PH"/>
          </a:p>
        </p:txBody>
      </p:sp>
    </p:spTree>
    <p:extLst>
      <p:ext uri="{BB962C8B-B14F-4D97-AF65-F5344CB8AC3E}">
        <p14:creationId xmlns:p14="http://schemas.microsoft.com/office/powerpoint/2010/main" val="30208610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Highlighted Steps Slide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1" name="Text Placeholder 22">
            <a:extLst>
              <a:ext uri="{FF2B5EF4-FFF2-40B4-BE49-F238E27FC236}">
                <a16:creationId xmlns:a16="http://schemas.microsoft.com/office/drawing/2014/main" id="{14A8D83B-614B-FE0A-8BA2-721D2B0FEC70}"/>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spcBef>
                <a:spcPts val="0"/>
              </a:spcBef>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Metric slide</a:t>
            </a:r>
            <a:br>
              <a:rPr lang="en-US"/>
            </a:br>
            <a:r>
              <a:rPr lang="en-US"/>
              <a:t>title on 2 lines</a:t>
            </a:r>
          </a:p>
        </p:txBody>
      </p:sp>
    </p:spTree>
    <p:extLst>
      <p:ext uri="{BB962C8B-B14F-4D97-AF65-F5344CB8AC3E}">
        <p14:creationId xmlns:p14="http://schemas.microsoft.com/office/powerpoint/2010/main" val="2081034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Highlighted Steps Slide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2" name="Text Placeholder 22">
            <a:extLst>
              <a:ext uri="{FF2B5EF4-FFF2-40B4-BE49-F238E27FC236}">
                <a16:creationId xmlns:a16="http://schemas.microsoft.com/office/drawing/2014/main" id="{12A6CFB8-68A1-61FF-69A6-6106EDEC085D}"/>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bg2"/>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Metric slide</a:t>
            </a:r>
            <a:br>
              <a:rPr lang="en-US"/>
            </a:br>
            <a:r>
              <a:rPr lang="en-US"/>
              <a:t>title on 2 lines</a:t>
            </a:r>
          </a:p>
        </p:txBody>
      </p:sp>
    </p:spTree>
    <p:extLst>
      <p:ext uri="{BB962C8B-B14F-4D97-AF65-F5344CB8AC3E}">
        <p14:creationId xmlns:p14="http://schemas.microsoft.com/office/powerpoint/2010/main" val="5869308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Large Title and Content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8" name="Text Placeholder 41">
            <a:extLst>
              <a:ext uri="{FF2B5EF4-FFF2-40B4-BE49-F238E27FC236}">
                <a16:creationId xmlns:a16="http://schemas.microsoft.com/office/drawing/2014/main" id="{900D605A-4C1B-0AD9-1EC7-BA060797C8F5}"/>
              </a:ext>
            </a:extLst>
          </p:cNvPr>
          <p:cNvSpPr>
            <a:spLocks noGrp="1"/>
          </p:cNvSpPr>
          <p:nvPr>
            <p:ph type="body" sz="quarter" idx="38" hasCustomPrompt="1"/>
          </p:nvPr>
        </p:nvSpPr>
        <p:spPr>
          <a:xfrm>
            <a:off x="332185" y="1514709"/>
            <a:ext cx="4361806"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2">
            <a:extLst>
              <a:ext uri="{FF2B5EF4-FFF2-40B4-BE49-F238E27FC236}">
                <a16:creationId xmlns:a16="http://schemas.microsoft.com/office/drawing/2014/main" id="{6928BF02-D850-547A-74CD-57915BBE5034}"/>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a:t>
            </a:r>
            <a:br>
              <a:rPr lang="en-US"/>
            </a:br>
            <a:r>
              <a:rPr lang="en-US"/>
              <a:t>two lines</a:t>
            </a:r>
          </a:p>
        </p:txBody>
      </p:sp>
      <p:sp>
        <p:nvSpPr>
          <p:cNvPr id="4" name="Text Placeholder 14">
            <a:extLst>
              <a:ext uri="{FF2B5EF4-FFF2-40B4-BE49-F238E27FC236}">
                <a16:creationId xmlns:a16="http://schemas.microsoft.com/office/drawing/2014/main" id="{188145DE-A4A1-C71F-4494-B316ADE9703B}"/>
              </a:ext>
            </a:extLst>
          </p:cNvPr>
          <p:cNvSpPr>
            <a:spLocks noGrp="1"/>
          </p:cNvSpPr>
          <p:nvPr>
            <p:ph type="body" sz="quarter" idx="39" hasCustomPrompt="1"/>
          </p:nvPr>
        </p:nvSpPr>
        <p:spPr>
          <a:xfrm>
            <a:off x="332185" y="2357831"/>
            <a:ext cx="8505825" cy="2240756"/>
          </a:xfrm>
          <a:prstGeom prst="rect">
            <a:avLst/>
          </a:prstGeom>
        </p:spPr>
        <p:txBody>
          <a:bodyPr lIns="0" tIns="0" rIns="0" bIns="0" numCol="4" spcCol="180000">
            <a:noAutofit/>
          </a:bodyPr>
          <a:lstStyle>
            <a:lvl1pPr>
              <a:lnSpc>
                <a:spcPct val="100000"/>
              </a:lnSpc>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4 column</a:t>
            </a:r>
          </a:p>
        </p:txBody>
      </p:sp>
    </p:spTree>
    <p:extLst>
      <p:ext uri="{BB962C8B-B14F-4D97-AF65-F5344CB8AC3E}">
        <p14:creationId xmlns:p14="http://schemas.microsoft.com/office/powerpoint/2010/main" val="7773203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_02">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bg2"/>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02</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4572000" y="-1"/>
            <a:ext cx="4572000" cy="5143500"/>
          </a:xfrm>
          <a:prstGeom prst="rect">
            <a:avLst/>
          </a:prstGeom>
        </p:spPr>
        <p:txBody>
          <a:bodyPr/>
          <a:lstStyle/>
          <a:p>
            <a:r>
              <a:rPr lang="en-US"/>
              <a:t>Click icon to add picture</a:t>
            </a:r>
          </a:p>
        </p:txBody>
      </p:sp>
    </p:spTree>
    <p:extLst>
      <p:ext uri="{BB962C8B-B14F-4D97-AF65-F5344CB8AC3E}">
        <p14:creationId xmlns:p14="http://schemas.microsoft.com/office/powerpoint/2010/main" val="267462331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mall Title and Content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41">
            <a:extLst>
              <a:ext uri="{FF2B5EF4-FFF2-40B4-BE49-F238E27FC236}">
                <a16:creationId xmlns:a16="http://schemas.microsoft.com/office/drawing/2014/main" id="{10DA709A-0448-7BEF-8007-177135C68047}"/>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6" name="Text Placeholder 29">
            <a:extLst>
              <a:ext uri="{FF2B5EF4-FFF2-40B4-BE49-F238E27FC236}">
                <a16:creationId xmlns:a16="http://schemas.microsoft.com/office/drawing/2014/main" id="{3A0494D0-47FE-8440-549D-88B20CABE627}"/>
              </a:ext>
            </a:extLst>
          </p:cNvPr>
          <p:cNvSpPr>
            <a:spLocks noGrp="1"/>
          </p:cNvSpPr>
          <p:nvPr>
            <p:ph type="body" sz="quarter" idx="48" hasCustomPrompt="1"/>
          </p:nvPr>
        </p:nvSpPr>
        <p:spPr>
          <a:xfrm>
            <a:off x="332185" y="317751"/>
            <a:ext cx="3436627" cy="730107"/>
          </a:xfrm>
          <a:prstGeom prst="rect">
            <a:avLst/>
          </a:prstGeom>
        </p:spPr>
        <p:txBody>
          <a:bodyPr lIns="0" tIns="0" rIns="0" bIns="0">
            <a:noAutofit/>
          </a:bodyPr>
          <a:lstStyle>
            <a:lvl1pPr>
              <a:lnSpc>
                <a:spcPct val="90000"/>
              </a:lnSpc>
              <a:spcBef>
                <a:spcPts val="0"/>
              </a:spcBef>
              <a:defRPr sz="2700" b="1">
                <a:latin typeface="+mj-lt"/>
              </a:defRPr>
            </a:lvl1pPr>
          </a:lstStyle>
          <a:p>
            <a:r>
              <a:rPr lang="en-US"/>
              <a:t>Small title</a:t>
            </a:r>
          </a:p>
          <a:p>
            <a:r>
              <a:rPr lang="en-US"/>
              <a:t>on two lines </a:t>
            </a:r>
          </a:p>
        </p:txBody>
      </p:sp>
      <p:sp>
        <p:nvSpPr>
          <p:cNvPr id="7" name="Text Placeholder 18">
            <a:extLst>
              <a:ext uri="{FF2B5EF4-FFF2-40B4-BE49-F238E27FC236}">
                <a16:creationId xmlns:a16="http://schemas.microsoft.com/office/drawing/2014/main" id="{9A30B925-45F7-F0F8-CBC2-988F6D7ADB27}"/>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5317680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Large Title and Content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0" name="Slide Number Placeholder 14">
            <a:extLst>
              <a:ext uri="{FF2B5EF4-FFF2-40B4-BE49-F238E27FC236}">
                <a16:creationId xmlns:a16="http://schemas.microsoft.com/office/drawing/2014/main" id="{2434EB5D-6837-06AE-5B44-CA405D0E52D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11" name="Text Placeholder 18">
            <a:extLst>
              <a:ext uri="{FF2B5EF4-FFF2-40B4-BE49-F238E27FC236}">
                <a16:creationId xmlns:a16="http://schemas.microsoft.com/office/drawing/2014/main" id="{95610BC1-D655-2340-BECB-1CFCB0FFE257}"/>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2" name="Text Placeholder 18">
            <a:extLst>
              <a:ext uri="{FF2B5EF4-FFF2-40B4-BE49-F238E27FC236}">
                <a16:creationId xmlns:a16="http://schemas.microsoft.com/office/drawing/2014/main" id="{E8B5EBB0-49FF-D19D-26C1-9EA7913112ED}"/>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tx2">
                    <a:lumMod val="40000"/>
                    <a:lumOff val="6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3" name="Text Placeholder 41">
            <a:extLst>
              <a:ext uri="{FF2B5EF4-FFF2-40B4-BE49-F238E27FC236}">
                <a16:creationId xmlns:a16="http://schemas.microsoft.com/office/drawing/2014/main" id="{10C9F7CB-BF0E-A62F-F046-6A455F3CE9C9}"/>
              </a:ext>
            </a:extLst>
          </p:cNvPr>
          <p:cNvSpPr>
            <a:spLocks noGrp="1"/>
          </p:cNvSpPr>
          <p:nvPr>
            <p:ph type="body" sz="quarter" idx="38" hasCustomPrompt="1"/>
          </p:nvPr>
        </p:nvSpPr>
        <p:spPr>
          <a:xfrm>
            <a:off x="332185" y="1514709"/>
            <a:ext cx="4361806" cy="264587"/>
          </a:xfrm>
          <a:prstGeom prst="rect">
            <a:avLst/>
          </a:prstGeom>
        </p:spPr>
        <p:txBody>
          <a:bodyPr lIns="0" tIns="0" rIns="0" bIns="0">
            <a:noAutofit/>
          </a:bodyPr>
          <a:lstStyle>
            <a:lvl1pPr>
              <a:defRPr sz="900">
                <a:solidFill>
                  <a:schemeClr val="bg2"/>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14" name="Text Placeholder 22">
            <a:extLst>
              <a:ext uri="{FF2B5EF4-FFF2-40B4-BE49-F238E27FC236}">
                <a16:creationId xmlns:a16="http://schemas.microsoft.com/office/drawing/2014/main" id="{E52DA753-7B0D-6ED1-5E03-35FA402B9DB0}"/>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bg2"/>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a:t>
            </a:r>
            <a:br>
              <a:rPr lang="en-US"/>
            </a:br>
            <a:r>
              <a:rPr lang="en-US"/>
              <a:t>two lines</a:t>
            </a:r>
          </a:p>
        </p:txBody>
      </p:sp>
    </p:spTree>
    <p:extLst>
      <p:ext uri="{BB962C8B-B14F-4D97-AF65-F5344CB8AC3E}">
        <p14:creationId xmlns:p14="http://schemas.microsoft.com/office/powerpoint/2010/main" val="35270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mall Title and Content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9" name="Text Placeholder 29">
            <a:extLst>
              <a:ext uri="{FF2B5EF4-FFF2-40B4-BE49-F238E27FC236}">
                <a16:creationId xmlns:a16="http://schemas.microsoft.com/office/drawing/2014/main" id="{4952DEAC-1901-3235-218E-69DB5E2F6379}"/>
              </a:ext>
            </a:extLst>
          </p:cNvPr>
          <p:cNvSpPr>
            <a:spLocks noGrp="1"/>
          </p:cNvSpPr>
          <p:nvPr>
            <p:ph type="body" sz="quarter" idx="31" hasCustomPrompt="1"/>
          </p:nvPr>
        </p:nvSpPr>
        <p:spPr>
          <a:xfrm>
            <a:off x="332186" y="317751"/>
            <a:ext cx="2856432" cy="777367"/>
          </a:xfrm>
          <a:prstGeom prst="rect">
            <a:avLst/>
          </a:prstGeom>
        </p:spPr>
        <p:txBody>
          <a:bodyPr lIns="0" tIns="0" rIns="0" bIns="0">
            <a:noAutofit/>
          </a:bodyPr>
          <a:lstStyle>
            <a:lvl1pPr>
              <a:lnSpc>
                <a:spcPct val="90000"/>
              </a:lnSpc>
              <a:spcBef>
                <a:spcPts val="0"/>
              </a:spcBef>
              <a:defRPr sz="2700" b="1">
                <a:solidFill>
                  <a:schemeClr val="bg2"/>
                </a:solidFill>
                <a:latin typeface="+mj-lt"/>
              </a:defRPr>
            </a:lvl1pPr>
          </a:lstStyle>
          <a:p>
            <a:pPr lvl="0"/>
            <a:r>
              <a:rPr lang="en-US"/>
              <a:t>Small title </a:t>
            </a:r>
          </a:p>
          <a:p>
            <a:pPr lvl="0"/>
            <a:r>
              <a:rPr lang="en-US"/>
              <a:t>on two lines</a:t>
            </a:r>
          </a:p>
        </p:txBody>
      </p:sp>
      <p:sp>
        <p:nvSpPr>
          <p:cNvPr id="4" name="Text Placeholder 18">
            <a:extLst>
              <a:ext uri="{FF2B5EF4-FFF2-40B4-BE49-F238E27FC236}">
                <a16:creationId xmlns:a16="http://schemas.microsoft.com/office/drawing/2014/main" id="{647C21D0-1F0A-3E6D-222F-116F51EA86D2}"/>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tx2">
                    <a:lumMod val="40000"/>
                    <a:lumOff val="6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41">
            <a:extLst>
              <a:ext uri="{FF2B5EF4-FFF2-40B4-BE49-F238E27FC236}">
                <a16:creationId xmlns:a16="http://schemas.microsoft.com/office/drawing/2014/main" id="{72CABE87-C468-8DAD-408D-F196CD57EB60}"/>
              </a:ext>
            </a:extLst>
          </p:cNvPr>
          <p:cNvSpPr>
            <a:spLocks noGrp="1"/>
          </p:cNvSpPr>
          <p:nvPr>
            <p:ph type="body" sz="quarter" idx="50" hasCustomPrompt="1"/>
          </p:nvPr>
        </p:nvSpPr>
        <p:spPr>
          <a:xfrm>
            <a:off x="332185" y="1110987"/>
            <a:ext cx="2856432" cy="264587"/>
          </a:xfrm>
          <a:prstGeom prst="rect">
            <a:avLst/>
          </a:prstGeom>
        </p:spPr>
        <p:txBody>
          <a:bodyPr lIns="0" tIns="0" rIns="0" bIns="0">
            <a:noAutofit/>
          </a:bodyPr>
          <a:lstStyle>
            <a:lvl1pPr>
              <a:defRPr sz="900">
                <a:solidFill>
                  <a:schemeClr val="bg2"/>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Tree>
    <p:extLst>
      <p:ext uri="{BB962C8B-B14F-4D97-AF65-F5344CB8AC3E}">
        <p14:creationId xmlns:p14="http://schemas.microsoft.com/office/powerpoint/2010/main" val="1092214303"/>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and Text">
    <p:bg>
      <p:bgPr>
        <a:solidFill>
          <a:schemeClr val="bg1"/>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E95A8B3B-BA70-225A-5D4C-47AEC5431EEC}"/>
              </a:ext>
            </a:extLst>
          </p:cNvPr>
          <p:cNvSpPr/>
          <p:nvPr userDrawn="1"/>
        </p:nvSpPr>
        <p:spPr>
          <a:xfrm>
            <a:off x="0" y="0"/>
            <a:ext cx="9144000" cy="1275158"/>
          </a:xfrm>
          <a:prstGeom prst="roundRect">
            <a:avLst>
              <a:gd name="adj" fmla="val 0"/>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What’s next</a:t>
            </a:r>
          </a:p>
        </p:txBody>
      </p:sp>
      <p:sp>
        <p:nvSpPr>
          <p:cNvPr id="42" name="Text Placeholder 41">
            <a:extLst>
              <a:ext uri="{FF2B5EF4-FFF2-40B4-BE49-F238E27FC236}">
                <a16:creationId xmlns:a16="http://schemas.microsoft.com/office/drawing/2014/main" id="{89CDFE56-BD1A-645E-E987-E53154C209A5}"/>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 name="1">
            <a:extLst>
              <a:ext uri="{FF2B5EF4-FFF2-40B4-BE49-F238E27FC236}">
                <a16:creationId xmlns:a16="http://schemas.microsoft.com/office/drawing/2014/main" id="{AFF553B0-A123-F3A1-9D45-43A83942608C}"/>
              </a:ext>
            </a:extLst>
          </p:cNvPr>
          <p:cNvSpPr>
            <a:spLocks noGrp="1"/>
          </p:cNvSpPr>
          <p:nvPr>
            <p:ph type="body" sz="quarter" idx="44" hasCustomPrompt="1"/>
          </p:nvPr>
        </p:nvSpPr>
        <p:spPr>
          <a:xfrm>
            <a:off x="3078696" y="2003822"/>
            <a:ext cx="1583531" cy="2605088"/>
          </a:xfrm>
        </p:spPr>
        <p:txBody>
          <a:bodyPr/>
          <a:lstStyle>
            <a:lvl1pPr>
              <a:defRPr sz="825"/>
            </a:lvl1pPr>
          </a:lstStyle>
          <a:p>
            <a:pPr lvl="0"/>
            <a:r>
              <a:rPr lang="en-US"/>
              <a:t>Click to edit text</a:t>
            </a:r>
          </a:p>
        </p:txBody>
      </p:sp>
      <p:cxnSp>
        <p:nvCxnSpPr>
          <p:cNvPr id="3" name="Straight Connector 2">
            <a:extLst>
              <a:ext uri="{FF2B5EF4-FFF2-40B4-BE49-F238E27FC236}">
                <a16:creationId xmlns:a16="http://schemas.microsoft.com/office/drawing/2014/main" id="{A9385DDD-D49A-DD45-FC20-FAC2B52D3512}"/>
              </a:ext>
            </a:extLst>
          </p:cNvPr>
          <p:cNvCxnSpPr>
            <a:cxnSpLocks/>
          </p:cNvCxnSpPr>
          <p:nvPr userDrawn="1"/>
        </p:nvCxnSpPr>
        <p:spPr>
          <a:xfrm>
            <a:off x="314325" y="2383779"/>
            <a:ext cx="196215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4" name="Straight Connector 3">
            <a:extLst>
              <a:ext uri="{FF2B5EF4-FFF2-40B4-BE49-F238E27FC236}">
                <a16:creationId xmlns:a16="http://schemas.microsoft.com/office/drawing/2014/main" id="{FFCA3A0F-5ED9-F0C9-9E2D-092FE91C0190}"/>
              </a:ext>
            </a:extLst>
          </p:cNvPr>
          <p:cNvCxnSpPr>
            <a:cxnSpLocks/>
          </p:cNvCxnSpPr>
          <p:nvPr userDrawn="1"/>
        </p:nvCxnSpPr>
        <p:spPr>
          <a:xfrm>
            <a:off x="331039" y="260339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A7968B99-71EA-52FB-31E4-94F4B63B99E9}"/>
              </a:ext>
            </a:extLst>
          </p:cNvPr>
          <p:cNvCxnSpPr>
            <a:cxnSpLocks/>
          </p:cNvCxnSpPr>
          <p:nvPr userDrawn="1"/>
        </p:nvCxnSpPr>
        <p:spPr>
          <a:xfrm>
            <a:off x="331039" y="2781024"/>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C5062072-841B-6F06-8A5E-C051421C44D5}"/>
              </a:ext>
            </a:extLst>
          </p:cNvPr>
          <p:cNvCxnSpPr>
            <a:cxnSpLocks/>
          </p:cNvCxnSpPr>
          <p:nvPr userDrawn="1"/>
        </p:nvCxnSpPr>
        <p:spPr>
          <a:xfrm>
            <a:off x="331039" y="2958650"/>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9B08DAD8-078A-4096-1375-E6501003ED7B}"/>
              </a:ext>
            </a:extLst>
          </p:cNvPr>
          <p:cNvCxnSpPr>
            <a:cxnSpLocks/>
          </p:cNvCxnSpPr>
          <p:nvPr userDrawn="1"/>
        </p:nvCxnSpPr>
        <p:spPr>
          <a:xfrm>
            <a:off x="331039" y="3313902"/>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9DE4FE8B-AE83-A21F-513E-262A675D7326}"/>
              </a:ext>
            </a:extLst>
          </p:cNvPr>
          <p:cNvCxnSpPr>
            <a:cxnSpLocks/>
          </p:cNvCxnSpPr>
          <p:nvPr userDrawn="1"/>
        </p:nvCxnSpPr>
        <p:spPr>
          <a:xfrm>
            <a:off x="331039" y="3136277"/>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3" name="Text Placeholder 47">
            <a:extLst>
              <a:ext uri="{FF2B5EF4-FFF2-40B4-BE49-F238E27FC236}">
                <a16:creationId xmlns:a16="http://schemas.microsoft.com/office/drawing/2014/main" id="{004A4589-2F8C-49A3-1388-D5E886CDB996}"/>
              </a:ext>
            </a:extLst>
          </p:cNvPr>
          <p:cNvSpPr>
            <a:spLocks noGrp="1"/>
          </p:cNvSpPr>
          <p:nvPr>
            <p:ph type="body" sz="quarter" idx="42" hasCustomPrompt="1"/>
          </p:nvPr>
        </p:nvSpPr>
        <p:spPr>
          <a:xfrm>
            <a:off x="332185" y="2433596"/>
            <a:ext cx="1925263" cy="1213854"/>
          </a:xfrm>
          <a:prstGeom prst="rect">
            <a:avLst/>
          </a:prstGeom>
        </p:spPr>
        <p:txBody>
          <a:bodyPr lIns="0" tIns="0" rIns="0" bIns="0">
            <a:noAutofit/>
          </a:bodyPr>
          <a:lstStyle>
            <a:lvl1pPr marL="0" indent="0">
              <a:lnSpc>
                <a:spcPct val="100000"/>
              </a:lnSpc>
              <a:tabLst>
                <a:tab pos="1899047" algn="r"/>
              </a:tabLst>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List item 01	23%</a:t>
            </a:r>
          </a:p>
          <a:p>
            <a:pPr lvl="0"/>
            <a:r>
              <a:rPr lang="en-US"/>
              <a:t>List item 02	51%</a:t>
            </a:r>
          </a:p>
          <a:p>
            <a:pPr lvl="0"/>
            <a:r>
              <a:rPr lang="en-US"/>
              <a:t>List item 03	36%</a:t>
            </a:r>
          </a:p>
          <a:p>
            <a:pPr lvl="0"/>
            <a:r>
              <a:rPr lang="en-US"/>
              <a:t>List item 04	12%</a:t>
            </a:r>
          </a:p>
          <a:p>
            <a:pPr lvl="0"/>
            <a:r>
              <a:rPr lang="en-US"/>
              <a:t>List item 05	9%</a:t>
            </a:r>
          </a:p>
        </p:txBody>
      </p:sp>
      <p:sp>
        <p:nvSpPr>
          <p:cNvPr id="14" name="1">
            <a:extLst>
              <a:ext uri="{FF2B5EF4-FFF2-40B4-BE49-F238E27FC236}">
                <a16:creationId xmlns:a16="http://schemas.microsoft.com/office/drawing/2014/main" id="{20AEA792-812E-6459-4AEF-BB47CB91FFF8}"/>
              </a:ext>
            </a:extLst>
          </p:cNvPr>
          <p:cNvSpPr>
            <a:spLocks noGrp="1"/>
          </p:cNvSpPr>
          <p:nvPr>
            <p:ph type="body" sz="quarter" idx="45" hasCustomPrompt="1"/>
          </p:nvPr>
        </p:nvSpPr>
        <p:spPr>
          <a:xfrm>
            <a:off x="4973365" y="2003822"/>
            <a:ext cx="1583531" cy="2605088"/>
          </a:xfrm>
        </p:spPr>
        <p:txBody>
          <a:bodyPr/>
          <a:lstStyle>
            <a:lvl1pPr>
              <a:defRPr sz="825"/>
            </a:lvl1pPr>
          </a:lstStyle>
          <a:p>
            <a:pPr lvl="0"/>
            <a:r>
              <a:rPr lang="en-US"/>
              <a:t>Click to edit text</a:t>
            </a:r>
          </a:p>
        </p:txBody>
      </p:sp>
      <p:sp>
        <p:nvSpPr>
          <p:cNvPr id="17" name="Object 1">
            <a:extLst>
              <a:ext uri="{FF2B5EF4-FFF2-40B4-BE49-F238E27FC236}">
                <a16:creationId xmlns:a16="http://schemas.microsoft.com/office/drawing/2014/main" id="{64081BE3-3D25-23CA-FE12-C4D9A9999D5F}"/>
              </a:ext>
            </a:extLst>
          </p:cNvPr>
          <p:cNvSpPr>
            <a:spLocks noGrp="1"/>
          </p:cNvSpPr>
          <p:nvPr>
            <p:ph type="body" sz="quarter" idx="46" hasCustomPrompt="1"/>
          </p:nvPr>
        </p:nvSpPr>
        <p:spPr>
          <a:xfrm>
            <a:off x="332185" y="2003925"/>
            <a:ext cx="1927907" cy="313193"/>
          </a:xfrm>
          <a:prstGeom prst="rect">
            <a:avLst/>
          </a:prstGeom>
        </p:spPr>
        <p:txBody>
          <a:bodyPr vert="horz" lIns="0" tIns="0" rIns="0" bIns="0" rtlCol="0">
            <a:noAutofit/>
          </a:bodyPr>
          <a:lstStyle>
            <a:lvl1pPr>
              <a:lnSpc>
                <a:spcPts val="975"/>
              </a:lnSpc>
              <a:spcBef>
                <a:spcPts val="375"/>
              </a:spcBef>
              <a:spcAft>
                <a:spcPts val="750"/>
              </a:spcAft>
              <a:defRPr lang="en-US" sz="825" b="1" i="0" u="none" dirty="0" smtClean="0">
                <a:solidFill>
                  <a:srgbClr val="000000"/>
                </a:solidFill>
                <a:latin typeface="+mn-lt"/>
              </a:defRPr>
            </a:lvl1pPr>
          </a:lstStyle>
          <a:p>
            <a:pPr lvl="0">
              <a:lnSpc>
                <a:spcPts val="975"/>
              </a:lnSpc>
              <a:spcBef>
                <a:spcPts val="375"/>
              </a:spcBef>
              <a:spcAft>
                <a:spcPts val="750"/>
              </a:spcAft>
            </a:pPr>
            <a:r>
              <a:rPr lang="en-US"/>
              <a:t>Title</a:t>
            </a:r>
          </a:p>
        </p:txBody>
      </p:sp>
      <p:sp>
        <p:nvSpPr>
          <p:cNvPr id="18" name="1">
            <a:extLst>
              <a:ext uri="{FF2B5EF4-FFF2-40B4-BE49-F238E27FC236}">
                <a16:creationId xmlns:a16="http://schemas.microsoft.com/office/drawing/2014/main" id="{A0D06987-E57A-2ABD-720E-4448267440E2}"/>
              </a:ext>
            </a:extLst>
          </p:cNvPr>
          <p:cNvSpPr>
            <a:spLocks noGrp="1"/>
          </p:cNvSpPr>
          <p:nvPr>
            <p:ph type="body" sz="quarter" idx="47" hasCustomPrompt="1"/>
          </p:nvPr>
        </p:nvSpPr>
        <p:spPr>
          <a:xfrm>
            <a:off x="6868033" y="2003822"/>
            <a:ext cx="1583531" cy="2605088"/>
          </a:xfrm>
        </p:spPr>
        <p:txBody>
          <a:bodyPr/>
          <a:lstStyle>
            <a:lvl1pPr>
              <a:defRPr sz="825"/>
            </a:lvl1pPr>
          </a:lstStyle>
          <a:p>
            <a:pPr lvl="0"/>
            <a:r>
              <a:rPr lang="en-US"/>
              <a:t>Click to edit text</a:t>
            </a:r>
          </a:p>
        </p:txBody>
      </p:sp>
    </p:spTree>
    <p:extLst>
      <p:ext uri="{BB962C8B-B14F-4D97-AF65-F5344CB8AC3E}">
        <p14:creationId xmlns:p14="http://schemas.microsoft.com/office/powerpoint/2010/main" val="3265794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Text and Image 01">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5" name="Text Placeholder 29">
            <a:extLst>
              <a:ext uri="{FF2B5EF4-FFF2-40B4-BE49-F238E27FC236}">
                <a16:creationId xmlns:a16="http://schemas.microsoft.com/office/drawing/2014/main" id="{3E28B383-019A-E258-EAB3-F3C80DE349B4}"/>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r>
              <a:rPr lang="en-US"/>
              <a:t>Images and text</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4" name="Object 1">
            <a:extLst>
              <a:ext uri="{FF2B5EF4-FFF2-40B4-BE49-F238E27FC236}">
                <a16:creationId xmlns:a16="http://schemas.microsoft.com/office/drawing/2014/main" id="{87E56E39-24D6-654B-3E2F-9E99E42AFC92}"/>
              </a:ext>
            </a:extLst>
          </p:cNvPr>
          <p:cNvSpPr>
            <a:spLocks noGrp="1"/>
          </p:cNvSpPr>
          <p:nvPr>
            <p:ph type="body" sz="quarter" idx="39"/>
          </p:nvPr>
        </p:nvSpPr>
        <p:spPr>
          <a:xfrm>
            <a:off x="329804" y="1102519"/>
            <a:ext cx="3438525" cy="978694"/>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5" name="Picture Placeholder 19">
            <a:extLst>
              <a:ext uri="{FF2B5EF4-FFF2-40B4-BE49-F238E27FC236}">
                <a16:creationId xmlns:a16="http://schemas.microsoft.com/office/drawing/2014/main" id="{817542A8-EC38-B526-6730-9AFF11EC5B0D}"/>
              </a:ext>
            </a:extLst>
          </p:cNvPr>
          <p:cNvSpPr>
            <a:spLocks noGrp="1"/>
          </p:cNvSpPr>
          <p:nvPr>
            <p:ph type="pic" sz="quarter" idx="40"/>
          </p:nvPr>
        </p:nvSpPr>
        <p:spPr>
          <a:xfrm>
            <a:off x="329803" y="2571750"/>
            <a:ext cx="1946672" cy="2247900"/>
          </a:xfrm>
          <a:prstGeom prst="rect">
            <a:avLst/>
          </a:prstGeom>
        </p:spPr>
        <p:txBody>
          <a:bodyPr/>
          <a:lstStyle>
            <a:lvl1pPr>
              <a:defRPr sz="1050"/>
            </a:lvl1pPr>
          </a:lstStyle>
          <a:p>
            <a:r>
              <a:rPr lang="de-DE"/>
              <a:t>Bild durch Klicken auf Symbol hinzufügen</a:t>
            </a:r>
            <a:endParaRPr lang="en-US"/>
          </a:p>
        </p:txBody>
      </p:sp>
      <p:sp>
        <p:nvSpPr>
          <p:cNvPr id="6" name="Picture Placeholder 19">
            <a:extLst>
              <a:ext uri="{FF2B5EF4-FFF2-40B4-BE49-F238E27FC236}">
                <a16:creationId xmlns:a16="http://schemas.microsoft.com/office/drawing/2014/main" id="{9DFEE5B5-57CC-191F-409D-8B184ADF6023}"/>
              </a:ext>
            </a:extLst>
          </p:cNvPr>
          <p:cNvSpPr>
            <a:spLocks noGrp="1"/>
          </p:cNvSpPr>
          <p:nvPr>
            <p:ph type="pic" sz="quarter" idx="41"/>
          </p:nvPr>
        </p:nvSpPr>
        <p:spPr>
          <a:xfrm>
            <a:off x="2607639" y="2571750"/>
            <a:ext cx="968929" cy="1296591"/>
          </a:xfrm>
          <a:prstGeom prst="rect">
            <a:avLst/>
          </a:prstGeom>
        </p:spPr>
        <p:txBody>
          <a:bodyPr/>
          <a:lstStyle>
            <a:lvl1pPr>
              <a:defRPr sz="1050"/>
            </a:lvl1pPr>
          </a:lstStyle>
          <a:p>
            <a:r>
              <a:rPr lang="de-DE"/>
              <a:t>Bild durch Klicken auf Symbol hinzufügen</a:t>
            </a:r>
            <a:endParaRPr lang="en-US"/>
          </a:p>
        </p:txBody>
      </p:sp>
      <p:sp>
        <p:nvSpPr>
          <p:cNvPr id="7" name="Text Placeholder 22">
            <a:extLst>
              <a:ext uri="{FF2B5EF4-FFF2-40B4-BE49-F238E27FC236}">
                <a16:creationId xmlns:a16="http://schemas.microsoft.com/office/drawing/2014/main" id="{5CBF03CF-D768-DB0B-589C-94DE90817939}"/>
              </a:ext>
            </a:extLst>
          </p:cNvPr>
          <p:cNvSpPr>
            <a:spLocks noGrp="1"/>
          </p:cNvSpPr>
          <p:nvPr>
            <p:ph type="body" sz="quarter" idx="42" hasCustomPrompt="1"/>
          </p:nvPr>
        </p:nvSpPr>
        <p:spPr>
          <a:xfrm>
            <a:off x="329804" y="2384482"/>
            <a:ext cx="1944290" cy="180124"/>
          </a:xfrm>
          <a:prstGeom prst="rect">
            <a:avLst/>
          </a:prstGeom>
        </p:spPr>
        <p:txBody>
          <a:bodyPr lIns="0" tIns="0" rIns="0" bIns="0">
            <a:noAutofit/>
          </a:bodyPr>
          <a:lstStyle>
            <a:lvl1pPr>
              <a:defRPr sz="825">
                <a:latin typeface="+mj-lt"/>
              </a:defRPr>
            </a:lvl1pPr>
          </a:lstStyle>
          <a:p>
            <a:pPr lvl="0"/>
            <a:r>
              <a:rPr lang="en-US"/>
              <a:t>Image title</a:t>
            </a:r>
          </a:p>
        </p:txBody>
      </p:sp>
      <p:sp>
        <p:nvSpPr>
          <p:cNvPr id="8" name="Text Placeholder 22">
            <a:extLst>
              <a:ext uri="{FF2B5EF4-FFF2-40B4-BE49-F238E27FC236}">
                <a16:creationId xmlns:a16="http://schemas.microsoft.com/office/drawing/2014/main" id="{035A2663-E78F-FF99-282C-256D8E6EA937}"/>
              </a:ext>
            </a:extLst>
          </p:cNvPr>
          <p:cNvSpPr>
            <a:spLocks noGrp="1"/>
          </p:cNvSpPr>
          <p:nvPr>
            <p:ph type="body" sz="quarter" idx="43" hasCustomPrompt="1"/>
          </p:nvPr>
        </p:nvSpPr>
        <p:spPr>
          <a:xfrm>
            <a:off x="2607639" y="2384482"/>
            <a:ext cx="968929" cy="180124"/>
          </a:xfrm>
          <a:prstGeom prst="rect">
            <a:avLst/>
          </a:prstGeom>
        </p:spPr>
        <p:txBody>
          <a:bodyPr lIns="0" tIns="0" rIns="0" bIns="0">
            <a:noAutofit/>
          </a:bodyPr>
          <a:lstStyle>
            <a:lvl1pPr>
              <a:defRPr sz="825">
                <a:latin typeface="+mj-lt"/>
              </a:defRPr>
            </a:lvl1pPr>
          </a:lstStyle>
          <a:p>
            <a:pPr lvl="0"/>
            <a:r>
              <a:rPr lang="en-US"/>
              <a:t>Image title</a:t>
            </a:r>
          </a:p>
        </p:txBody>
      </p:sp>
      <p:sp>
        <p:nvSpPr>
          <p:cNvPr id="9" name="Object 1">
            <a:extLst>
              <a:ext uri="{FF2B5EF4-FFF2-40B4-BE49-F238E27FC236}">
                <a16:creationId xmlns:a16="http://schemas.microsoft.com/office/drawing/2014/main" id="{84C4EFAC-B6D6-2499-3DED-F3EB020BD773}"/>
              </a:ext>
            </a:extLst>
          </p:cNvPr>
          <p:cNvSpPr>
            <a:spLocks noGrp="1"/>
          </p:cNvSpPr>
          <p:nvPr>
            <p:ph type="body" sz="quarter" idx="44"/>
          </p:nvPr>
        </p:nvSpPr>
        <p:spPr>
          <a:xfrm>
            <a:off x="4579144" y="1102519"/>
            <a:ext cx="4305300" cy="3558779"/>
          </a:xfrm>
          <a:prstGeom prst="rect">
            <a:avLst/>
          </a:prstGeom>
        </p:spPr>
        <p:txBody>
          <a:bodyPr vert="horz" lIns="0" tIns="0" rIns="0" bIns="0" numCol="2" spcCol="356616" rtlCol="0">
            <a:noAutofit/>
          </a:bodyPr>
          <a:lstStyle>
            <a:lvl1pPr>
              <a:lnSpc>
                <a:spcPts val="975"/>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Tree>
    <p:extLst>
      <p:ext uri="{BB962C8B-B14F-4D97-AF65-F5344CB8AC3E}">
        <p14:creationId xmlns:p14="http://schemas.microsoft.com/office/powerpoint/2010/main" val="14775521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Text and Image 02">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5" name="Text Placeholder 29">
            <a:extLst>
              <a:ext uri="{FF2B5EF4-FFF2-40B4-BE49-F238E27FC236}">
                <a16:creationId xmlns:a16="http://schemas.microsoft.com/office/drawing/2014/main" id="{3E28B383-019A-E258-EAB3-F3C80DE349B4}"/>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r>
              <a:rPr lang="en-US"/>
              <a:t>Images and text</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4" name="Object 1">
            <a:extLst>
              <a:ext uri="{FF2B5EF4-FFF2-40B4-BE49-F238E27FC236}">
                <a16:creationId xmlns:a16="http://schemas.microsoft.com/office/drawing/2014/main" id="{A175F17E-2636-3240-744F-AB7055898FD2}"/>
              </a:ext>
            </a:extLst>
          </p:cNvPr>
          <p:cNvSpPr>
            <a:spLocks noGrp="1"/>
          </p:cNvSpPr>
          <p:nvPr>
            <p:ph type="body" sz="quarter" idx="39"/>
          </p:nvPr>
        </p:nvSpPr>
        <p:spPr>
          <a:xfrm>
            <a:off x="329803" y="1520458"/>
            <a:ext cx="1944290" cy="3308378"/>
          </a:xfrm>
          <a:prstGeom prst="rect">
            <a:avLst/>
          </a:prstGeom>
        </p:spPr>
        <p:txBody>
          <a:bodyPr vert="horz" lIns="0" tIns="0" rIns="0" bIns="0" rtlCol="0">
            <a:noAutofit/>
          </a:bodyPr>
          <a:lstStyle>
            <a:lvl1pPr>
              <a:lnSpc>
                <a:spcPts val="975"/>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5" name="Picture Placeholder 19">
            <a:extLst>
              <a:ext uri="{FF2B5EF4-FFF2-40B4-BE49-F238E27FC236}">
                <a16:creationId xmlns:a16="http://schemas.microsoft.com/office/drawing/2014/main" id="{1B246101-8E09-E83A-0373-248B047BE41B}"/>
              </a:ext>
            </a:extLst>
          </p:cNvPr>
          <p:cNvSpPr>
            <a:spLocks noGrp="1"/>
          </p:cNvSpPr>
          <p:nvPr>
            <p:ph type="pic" sz="quarter" idx="40"/>
          </p:nvPr>
        </p:nvSpPr>
        <p:spPr>
          <a:xfrm>
            <a:off x="2801020" y="2588079"/>
            <a:ext cx="1960826" cy="2224426"/>
          </a:xfrm>
          <a:prstGeom prst="rect">
            <a:avLst/>
          </a:prstGeom>
        </p:spPr>
        <p:txBody>
          <a:bodyPr/>
          <a:lstStyle>
            <a:lvl1pPr>
              <a:defRPr sz="2100"/>
            </a:lvl1pPr>
          </a:lstStyle>
          <a:p>
            <a:r>
              <a:rPr lang="de-DE"/>
              <a:t>Bild durch Klicken auf Symbol hinzufügen</a:t>
            </a:r>
            <a:endParaRPr lang="en-US"/>
          </a:p>
        </p:txBody>
      </p:sp>
      <p:cxnSp>
        <p:nvCxnSpPr>
          <p:cNvPr id="6" name="Straight Connector 5">
            <a:extLst>
              <a:ext uri="{FF2B5EF4-FFF2-40B4-BE49-F238E27FC236}">
                <a16:creationId xmlns:a16="http://schemas.microsoft.com/office/drawing/2014/main" id="{780CDD1C-B4CB-32A2-8CFE-785D9417162E}"/>
              </a:ext>
            </a:extLst>
          </p:cNvPr>
          <p:cNvCxnSpPr>
            <a:cxnSpLocks/>
          </p:cNvCxnSpPr>
          <p:nvPr userDrawn="1"/>
        </p:nvCxnSpPr>
        <p:spPr>
          <a:xfrm>
            <a:off x="2801021" y="1429707"/>
            <a:ext cx="6036989"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7" name="Object 1">
            <a:extLst>
              <a:ext uri="{FF2B5EF4-FFF2-40B4-BE49-F238E27FC236}">
                <a16:creationId xmlns:a16="http://schemas.microsoft.com/office/drawing/2014/main" id="{0B753E15-E26F-6FCE-1E52-9B0DD078248E}"/>
              </a:ext>
            </a:extLst>
          </p:cNvPr>
          <p:cNvSpPr>
            <a:spLocks noGrp="1"/>
          </p:cNvSpPr>
          <p:nvPr>
            <p:ph type="body" sz="quarter" idx="43"/>
          </p:nvPr>
        </p:nvSpPr>
        <p:spPr>
          <a:xfrm>
            <a:off x="2795417" y="1520458"/>
            <a:ext cx="1944290" cy="939417"/>
          </a:xfrm>
          <a:prstGeom prst="rect">
            <a:avLst/>
          </a:prstGeom>
        </p:spPr>
        <p:txBody>
          <a:bodyPr vert="horz" lIns="0" tIns="0" rIns="0" bIns="0" rtlCol="0">
            <a:noAutofit/>
          </a:bodyPr>
          <a:lstStyle>
            <a:lvl1pPr>
              <a:lnSpc>
                <a:spcPts val="975"/>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8" name="2">
            <a:extLst>
              <a:ext uri="{FF2B5EF4-FFF2-40B4-BE49-F238E27FC236}">
                <a16:creationId xmlns:a16="http://schemas.microsoft.com/office/drawing/2014/main" id="{D4FC1235-8294-23AC-A759-07E03B6C382F}"/>
              </a:ext>
            </a:extLst>
          </p:cNvPr>
          <p:cNvSpPr>
            <a:spLocks noGrp="1"/>
          </p:cNvSpPr>
          <p:nvPr>
            <p:ph type="body" sz="quarter" idx="44"/>
          </p:nvPr>
        </p:nvSpPr>
        <p:spPr>
          <a:xfrm>
            <a:off x="4836489" y="1520458"/>
            <a:ext cx="1944290" cy="939417"/>
          </a:xfrm>
          <a:prstGeom prst="rect">
            <a:avLst/>
          </a:prstGeom>
        </p:spPr>
        <p:txBody>
          <a:bodyPr vert="horz" lIns="0" tIns="0" rIns="0" bIns="0" rtlCol="0">
            <a:noAutofit/>
          </a:bodyPr>
          <a:lstStyle>
            <a:lvl1pPr>
              <a:lnSpc>
                <a:spcPts val="975"/>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9" name="2">
            <a:extLst>
              <a:ext uri="{FF2B5EF4-FFF2-40B4-BE49-F238E27FC236}">
                <a16:creationId xmlns:a16="http://schemas.microsoft.com/office/drawing/2014/main" id="{FF773F0E-EDAD-8C4C-F17D-B12B0740F5B2}"/>
              </a:ext>
            </a:extLst>
          </p:cNvPr>
          <p:cNvSpPr>
            <a:spLocks noGrp="1"/>
          </p:cNvSpPr>
          <p:nvPr>
            <p:ph type="body" sz="quarter" idx="45"/>
          </p:nvPr>
        </p:nvSpPr>
        <p:spPr>
          <a:xfrm>
            <a:off x="6877560" y="1520458"/>
            <a:ext cx="1944290" cy="939417"/>
          </a:xfrm>
          <a:prstGeom prst="rect">
            <a:avLst/>
          </a:prstGeom>
        </p:spPr>
        <p:txBody>
          <a:bodyPr vert="horz" lIns="0" tIns="0" rIns="0" bIns="0" rtlCol="0">
            <a:noAutofit/>
          </a:bodyPr>
          <a:lstStyle>
            <a:lvl1pPr>
              <a:lnSpc>
                <a:spcPts val="975"/>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10" name="Picture Placeholder 19">
            <a:extLst>
              <a:ext uri="{FF2B5EF4-FFF2-40B4-BE49-F238E27FC236}">
                <a16:creationId xmlns:a16="http://schemas.microsoft.com/office/drawing/2014/main" id="{C3E873EA-33E1-42AA-912B-FD14B25C0AC1}"/>
              </a:ext>
            </a:extLst>
          </p:cNvPr>
          <p:cNvSpPr>
            <a:spLocks noGrp="1"/>
          </p:cNvSpPr>
          <p:nvPr>
            <p:ph type="pic" sz="quarter" idx="46"/>
          </p:nvPr>
        </p:nvSpPr>
        <p:spPr>
          <a:xfrm>
            <a:off x="4834216" y="2588079"/>
            <a:ext cx="1960826" cy="2224426"/>
          </a:xfrm>
          <a:prstGeom prst="rect">
            <a:avLst/>
          </a:prstGeom>
        </p:spPr>
        <p:txBody>
          <a:bodyPr/>
          <a:lstStyle>
            <a:lvl1pPr>
              <a:defRPr sz="2100"/>
            </a:lvl1pPr>
          </a:lstStyle>
          <a:p>
            <a:r>
              <a:rPr lang="de-DE"/>
              <a:t>Bild durch Klicken auf Symbol hinzufügen</a:t>
            </a:r>
            <a:endParaRPr lang="en-US"/>
          </a:p>
        </p:txBody>
      </p:sp>
      <p:sp>
        <p:nvSpPr>
          <p:cNvPr id="11" name="Picture Placeholder 19">
            <a:extLst>
              <a:ext uri="{FF2B5EF4-FFF2-40B4-BE49-F238E27FC236}">
                <a16:creationId xmlns:a16="http://schemas.microsoft.com/office/drawing/2014/main" id="{C55A214E-C169-069B-8FF7-6381586482ED}"/>
              </a:ext>
            </a:extLst>
          </p:cNvPr>
          <p:cNvSpPr>
            <a:spLocks noGrp="1"/>
          </p:cNvSpPr>
          <p:nvPr>
            <p:ph type="pic" sz="quarter" idx="47"/>
          </p:nvPr>
        </p:nvSpPr>
        <p:spPr>
          <a:xfrm>
            <a:off x="6867411" y="2588079"/>
            <a:ext cx="1960826" cy="2224426"/>
          </a:xfrm>
          <a:prstGeom prst="rect">
            <a:avLst/>
          </a:prstGeom>
        </p:spPr>
        <p:txBody>
          <a:bodyPr/>
          <a:lstStyle>
            <a:lvl1pPr>
              <a:defRPr sz="2100"/>
            </a:lvl1pPr>
          </a:lstStyle>
          <a:p>
            <a:r>
              <a:rPr lang="de-DE"/>
              <a:t>Bild durch Klicken auf Symbol hinzufügen</a:t>
            </a:r>
            <a:endParaRPr lang="en-US"/>
          </a:p>
        </p:txBody>
      </p:sp>
    </p:spTree>
    <p:extLst>
      <p:ext uri="{BB962C8B-B14F-4D97-AF65-F5344CB8AC3E}">
        <p14:creationId xmlns:p14="http://schemas.microsoft.com/office/powerpoint/2010/main" val="106606349"/>
      </p:ext>
    </p:extLst>
  </p:cSld>
  <p:clrMapOvr>
    <a:masterClrMapping/>
  </p:clrMapOvr>
  <p:extLst>
    <p:ext uri="{DCECCB84-F9BA-43D5-87BE-67443E8EF086}">
      <p15:sldGuideLst xmlns:p15="http://schemas.microsoft.com/office/powerpoint/2012/main">
        <p15:guide id="1" orient="horz" pos="2184">
          <p15:clr>
            <a:srgbClr val="FBAE40"/>
          </p15:clr>
        </p15:guide>
        <p15:guide id="2" pos="3840">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Text and Image 03">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5" name="Text Placeholder 29">
            <a:extLst>
              <a:ext uri="{FF2B5EF4-FFF2-40B4-BE49-F238E27FC236}">
                <a16:creationId xmlns:a16="http://schemas.microsoft.com/office/drawing/2014/main" id="{3E28B383-019A-E258-EAB3-F3C80DE349B4}"/>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r>
              <a:rPr lang="en-US"/>
              <a:t>Images and text</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7" name="Picture Placeholder 19">
            <a:extLst>
              <a:ext uri="{FF2B5EF4-FFF2-40B4-BE49-F238E27FC236}">
                <a16:creationId xmlns:a16="http://schemas.microsoft.com/office/drawing/2014/main" id="{D4CFDDB1-E753-DFD4-EADD-203540B3969B}"/>
              </a:ext>
            </a:extLst>
          </p:cNvPr>
          <p:cNvSpPr>
            <a:spLocks noGrp="1"/>
          </p:cNvSpPr>
          <p:nvPr>
            <p:ph type="pic" sz="quarter" idx="47"/>
          </p:nvPr>
        </p:nvSpPr>
        <p:spPr>
          <a:xfrm>
            <a:off x="6333149" y="1275159"/>
            <a:ext cx="2495088" cy="3537347"/>
          </a:xfrm>
          <a:prstGeom prst="rect">
            <a:avLst/>
          </a:prstGeom>
        </p:spPr>
        <p:txBody>
          <a:bodyPr/>
          <a:lstStyle/>
          <a:p>
            <a:r>
              <a:rPr lang="de-DE"/>
              <a:t>Bild durch Klicken auf Symbol hinzufügen</a:t>
            </a:r>
            <a:endParaRPr lang="en-US"/>
          </a:p>
        </p:txBody>
      </p:sp>
      <p:sp>
        <p:nvSpPr>
          <p:cNvPr id="4" name="Object 1">
            <a:extLst>
              <a:ext uri="{FF2B5EF4-FFF2-40B4-BE49-F238E27FC236}">
                <a16:creationId xmlns:a16="http://schemas.microsoft.com/office/drawing/2014/main" id="{0888B4AF-EB32-500A-A627-F46CBBA22095}"/>
              </a:ext>
            </a:extLst>
          </p:cNvPr>
          <p:cNvSpPr>
            <a:spLocks noGrp="1"/>
          </p:cNvSpPr>
          <p:nvPr>
            <p:ph type="body" sz="quarter" idx="39"/>
          </p:nvPr>
        </p:nvSpPr>
        <p:spPr>
          <a:xfrm>
            <a:off x="329803" y="1889859"/>
            <a:ext cx="2147146" cy="2922647"/>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cxnSp>
        <p:nvCxnSpPr>
          <p:cNvPr id="5" name="Straight Connector 4">
            <a:extLst>
              <a:ext uri="{FF2B5EF4-FFF2-40B4-BE49-F238E27FC236}">
                <a16:creationId xmlns:a16="http://schemas.microsoft.com/office/drawing/2014/main" id="{DF9B7143-6A7C-781C-068A-0AF43CCB98F0}"/>
              </a:ext>
            </a:extLst>
          </p:cNvPr>
          <p:cNvCxnSpPr>
            <a:cxnSpLocks/>
          </p:cNvCxnSpPr>
          <p:nvPr userDrawn="1"/>
        </p:nvCxnSpPr>
        <p:spPr>
          <a:xfrm>
            <a:off x="2750274" y="2317951"/>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CEBD4B1E-0B63-049D-C4E8-81E8FBF5EC5B}"/>
              </a:ext>
            </a:extLst>
          </p:cNvPr>
          <p:cNvCxnSpPr>
            <a:cxnSpLocks/>
          </p:cNvCxnSpPr>
          <p:nvPr userDrawn="1"/>
        </p:nvCxnSpPr>
        <p:spPr>
          <a:xfrm>
            <a:off x="2750274" y="2498573"/>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19F13AEE-AE65-1FAE-014C-1E375AD12DC3}"/>
              </a:ext>
            </a:extLst>
          </p:cNvPr>
          <p:cNvCxnSpPr>
            <a:cxnSpLocks/>
          </p:cNvCxnSpPr>
          <p:nvPr userDrawn="1"/>
        </p:nvCxnSpPr>
        <p:spPr>
          <a:xfrm>
            <a:off x="2750274" y="2679196"/>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7CEA57E-F008-1336-DF5D-9CCB02613037}"/>
              </a:ext>
            </a:extLst>
          </p:cNvPr>
          <p:cNvCxnSpPr>
            <a:cxnSpLocks/>
          </p:cNvCxnSpPr>
          <p:nvPr userDrawn="1"/>
        </p:nvCxnSpPr>
        <p:spPr>
          <a:xfrm>
            <a:off x="2750274" y="285981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6D1B4289-B430-2197-7B36-7FB164BCAF8B}"/>
              </a:ext>
            </a:extLst>
          </p:cNvPr>
          <p:cNvCxnSpPr>
            <a:cxnSpLocks/>
          </p:cNvCxnSpPr>
          <p:nvPr userDrawn="1"/>
        </p:nvCxnSpPr>
        <p:spPr>
          <a:xfrm>
            <a:off x="2750274" y="3221063"/>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C988000-C6FF-85D8-5E19-7240AA206EF6}"/>
              </a:ext>
            </a:extLst>
          </p:cNvPr>
          <p:cNvCxnSpPr>
            <a:cxnSpLocks/>
          </p:cNvCxnSpPr>
          <p:nvPr userDrawn="1"/>
        </p:nvCxnSpPr>
        <p:spPr>
          <a:xfrm>
            <a:off x="2750274" y="3401686"/>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3936DA73-FAE0-2660-6A13-02D0AB50C0EC}"/>
              </a:ext>
            </a:extLst>
          </p:cNvPr>
          <p:cNvCxnSpPr>
            <a:cxnSpLocks/>
          </p:cNvCxnSpPr>
          <p:nvPr userDrawn="1"/>
        </p:nvCxnSpPr>
        <p:spPr>
          <a:xfrm>
            <a:off x="2750274" y="358230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07F5E33-49FE-C931-897A-29F6C3EB7643}"/>
              </a:ext>
            </a:extLst>
          </p:cNvPr>
          <p:cNvCxnSpPr>
            <a:cxnSpLocks/>
          </p:cNvCxnSpPr>
          <p:nvPr userDrawn="1"/>
        </p:nvCxnSpPr>
        <p:spPr>
          <a:xfrm>
            <a:off x="2750274" y="3762932"/>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2701965-B269-D9BF-7E7A-EFA95BDA48AB}"/>
              </a:ext>
            </a:extLst>
          </p:cNvPr>
          <p:cNvCxnSpPr>
            <a:cxnSpLocks/>
          </p:cNvCxnSpPr>
          <p:nvPr userDrawn="1"/>
        </p:nvCxnSpPr>
        <p:spPr>
          <a:xfrm>
            <a:off x="2750274" y="3040441"/>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9" name="Text Placeholder 17">
            <a:extLst>
              <a:ext uri="{FF2B5EF4-FFF2-40B4-BE49-F238E27FC236}">
                <a16:creationId xmlns:a16="http://schemas.microsoft.com/office/drawing/2014/main" id="{5EBF8E7A-68D2-3726-D04B-46A9804F6ED0}"/>
              </a:ext>
            </a:extLst>
          </p:cNvPr>
          <p:cNvSpPr>
            <a:spLocks noGrp="1"/>
          </p:cNvSpPr>
          <p:nvPr>
            <p:ph type="body" sz="quarter" idx="48" hasCustomPrompt="1"/>
          </p:nvPr>
        </p:nvSpPr>
        <p:spPr>
          <a:xfrm>
            <a:off x="2750273" y="2153868"/>
            <a:ext cx="1954449" cy="2658638"/>
          </a:xfrm>
          <a:prstGeom prst="rect">
            <a:avLst/>
          </a:prstGeom>
        </p:spPr>
        <p:txBody>
          <a:bodyPr lIns="0" tIns="0" rIns="0" bIns="0">
            <a:noAutofit/>
          </a:bodyPr>
          <a:lstStyle>
            <a:lvl1pPr>
              <a:lnSpc>
                <a:spcPts val="975"/>
              </a:lnSpc>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a:lnSpc>
                <a:spcPts val="1300"/>
              </a:lnSpc>
            </a:pPr>
            <a:r>
              <a:rPr lang="en-US"/>
              <a:t>List item 01</a:t>
            </a:r>
          </a:p>
          <a:p>
            <a:pPr>
              <a:lnSpc>
                <a:spcPts val="1300"/>
              </a:lnSpc>
            </a:pPr>
            <a:r>
              <a:rPr lang="en-US"/>
              <a:t>List item 02</a:t>
            </a:r>
          </a:p>
          <a:p>
            <a:pPr>
              <a:lnSpc>
                <a:spcPts val="1300"/>
              </a:lnSpc>
            </a:pPr>
            <a:r>
              <a:rPr lang="en-US"/>
              <a:t>List item 03</a:t>
            </a:r>
          </a:p>
          <a:p>
            <a:pPr>
              <a:lnSpc>
                <a:spcPts val="1300"/>
              </a:lnSpc>
            </a:pPr>
            <a:r>
              <a:rPr lang="en-US"/>
              <a:t>List item 04</a:t>
            </a:r>
          </a:p>
          <a:p>
            <a:pPr>
              <a:lnSpc>
                <a:spcPts val="1300"/>
              </a:lnSpc>
            </a:pPr>
            <a:r>
              <a:rPr lang="en-US"/>
              <a:t>List item 05</a:t>
            </a:r>
          </a:p>
          <a:p>
            <a:pPr>
              <a:lnSpc>
                <a:spcPts val="1300"/>
              </a:lnSpc>
            </a:pPr>
            <a:r>
              <a:rPr lang="en-US"/>
              <a:t>List item 06</a:t>
            </a:r>
          </a:p>
          <a:p>
            <a:pPr>
              <a:lnSpc>
                <a:spcPts val="1300"/>
              </a:lnSpc>
            </a:pPr>
            <a:r>
              <a:rPr lang="en-US"/>
              <a:t>List item 07</a:t>
            </a:r>
          </a:p>
          <a:p>
            <a:pPr>
              <a:lnSpc>
                <a:spcPts val="1300"/>
              </a:lnSpc>
            </a:pPr>
            <a:r>
              <a:rPr lang="en-US"/>
              <a:t>List item 08</a:t>
            </a:r>
          </a:p>
          <a:p>
            <a:pPr>
              <a:lnSpc>
                <a:spcPts val="1300"/>
              </a:lnSpc>
            </a:pPr>
            <a:r>
              <a:rPr lang="en-US"/>
              <a:t>List item 09</a:t>
            </a:r>
          </a:p>
          <a:p>
            <a:pPr>
              <a:lnSpc>
                <a:spcPts val="1300"/>
              </a:lnSpc>
            </a:pPr>
            <a:r>
              <a:rPr lang="en-US"/>
              <a:t>List item 10</a:t>
            </a:r>
          </a:p>
        </p:txBody>
      </p:sp>
      <p:sp>
        <p:nvSpPr>
          <p:cNvPr id="20" name="Text Placeholder 17">
            <a:extLst>
              <a:ext uri="{FF2B5EF4-FFF2-40B4-BE49-F238E27FC236}">
                <a16:creationId xmlns:a16="http://schemas.microsoft.com/office/drawing/2014/main" id="{A89F3267-5ADD-2321-9134-172E89687FBD}"/>
              </a:ext>
            </a:extLst>
          </p:cNvPr>
          <p:cNvSpPr>
            <a:spLocks noGrp="1"/>
          </p:cNvSpPr>
          <p:nvPr>
            <p:ph type="body" sz="quarter" idx="49" hasCustomPrompt="1"/>
          </p:nvPr>
        </p:nvSpPr>
        <p:spPr>
          <a:xfrm>
            <a:off x="2750273" y="1887616"/>
            <a:ext cx="1954449" cy="138047"/>
          </a:xfrm>
          <a:prstGeom prst="rect">
            <a:avLst/>
          </a:prstGeom>
        </p:spPr>
        <p:txBody>
          <a:bodyPr lIns="0" tIns="0" rIns="0" bIns="0">
            <a:noAutofit/>
          </a:bodyPr>
          <a:lstStyle>
            <a:lvl1pPr>
              <a:lnSpc>
                <a:spcPct val="100000"/>
              </a:lnSpc>
              <a:defRPr sz="825" b="1"/>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Title</a:t>
            </a:r>
          </a:p>
        </p:txBody>
      </p:sp>
    </p:spTree>
    <p:extLst>
      <p:ext uri="{BB962C8B-B14F-4D97-AF65-F5344CB8AC3E}">
        <p14:creationId xmlns:p14="http://schemas.microsoft.com/office/powerpoint/2010/main" val="4327008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Text and Image 04">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5" name="Picture Placeholder 19">
            <a:extLst>
              <a:ext uri="{FF2B5EF4-FFF2-40B4-BE49-F238E27FC236}">
                <a16:creationId xmlns:a16="http://schemas.microsoft.com/office/drawing/2014/main" id="{E70DB2FE-4C08-19BA-0230-23833A899E29}"/>
              </a:ext>
            </a:extLst>
          </p:cNvPr>
          <p:cNvSpPr>
            <a:spLocks noGrp="1"/>
          </p:cNvSpPr>
          <p:nvPr>
            <p:ph type="pic" sz="quarter" idx="47"/>
          </p:nvPr>
        </p:nvSpPr>
        <p:spPr>
          <a:xfrm>
            <a:off x="6869126" y="330994"/>
            <a:ext cx="1959111" cy="4481513"/>
          </a:xfrm>
          <a:prstGeom prst="rect">
            <a:avLst/>
          </a:prstGeom>
        </p:spPr>
        <p:txBody>
          <a:bodyPr/>
          <a:lstStyle/>
          <a:p>
            <a:r>
              <a:rPr lang="de-DE"/>
              <a:t>Bild durch Klicken auf Symbol hinzufügen</a:t>
            </a:r>
            <a:endParaRPr lang="en-US"/>
          </a:p>
        </p:txBody>
      </p:sp>
      <p:sp>
        <p:nvSpPr>
          <p:cNvPr id="6" name="Text Placeholder 14">
            <a:extLst>
              <a:ext uri="{FF2B5EF4-FFF2-40B4-BE49-F238E27FC236}">
                <a16:creationId xmlns:a16="http://schemas.microsoft.com/office/drawing/2014/main" id="{A487CF4C-2CC6-B2DC-56B4-A471D82B7CE7}"/>
              </a:ext>
            </a:extLst>
          </p:cNvPr>
          <p:cNvSpPr>
            <a:spLocks noGrp="1"/>
          </p:cNvSpPr>
          <p:nvPr>
            <p:ph type="body" sz="quarter" idx="39" hasCustomPrompt="1"/>
          </p:nvPr>
        </p:nvSpPr>
        <p:spPr>
          <a:xfrm>
            <a:off x="332185" y="1750806"/>
            <a:ext cx="6017516" cy="3061699"/>
          </a:xfrm>
          <a:prstGeom prst="rect">
            <a:avLst/>
          </a:prstGeom>
        </p:spPr>
        <p:txBody>
          <a:bodyPr lIns="0" tIns="0" rIns="0" bIns="0" numCol="3" spcCol="180000">
            <a:noAutofit/>
          </a:bodyPr>
          <a:lstStyle>
            <a:lvl1pPr>
              <a:lnSpc>
                <a:spcPct val="100000"/>
              </a:lnSpc>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3 column</a:t>
            </a:r>
          </a:p>
        </p:txBody>
      </p:sp>
      <p:sp>
        <p:nvSpPr>
          <p:cNvPr id="7" name="Text Placeholder 41">
            <a:extLst>
              <a:ext uri="{FF2B5EF4-FFF2-40B4-BE49-F238E27FC236}">
                <a16:creationId xmlns:a16="http://schemas.microsoft.com/office/drawing/2014/main" id="{802D8F27-ACEE-E8FB-E085-1881CE89C324}"/>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8" name="Text Placeholder 29">
            <a:extLst>
              <a:ext uri="{FF2B5EF4-FFF2-40B4-BE49-F238E27FC236}">
                <a16:creationId xmlns:a16="http://schemas.microsoft.com/office/drawing/2014/main" id="{CA8555A7-1E39-1023-BD58-A9BFD9F28456}"/>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Tree>
    <p:extLst>
      <p:ext uri="{BB962C8B-B14F-4D97-AF65-F5344CB8AC3E}">
        <p14:creationId xmlns:p14="http://schemas.microsoft.com/office/powerpoint/2010/main" val="42771691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Text and Image 05">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8" name="Text Placeholder 29">
            <a:extLst>
              <a:ext uri="{FF2B5EF4-FFF2-40B4-BE49-F238E27FC236}">
                <a16:creationId xmlns:a16="http://schemas.microsoft.com/office/drawing/2014/main" id="{BCE32A2C-8874-F248-6979-40272C21A489}"/>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5" name="Picture Placeholder 19">
            <a:extLst>
              <a:ext uri="{FF2B5EF4-FFF2-40B4-BE49-F238E27FC236}">
                <a16:creationId xmlns:a16="http://schemas.microsoft.com/office/drawing/2014/main" id="{95B807F6-6F76-4EC0-7B2F-6182E2CC169A}"/>
              </a:ext>
            </a:extLst>
          </p:cNvPr>
          <p:cNvSpPr>
            <a:spLocks noGrp="1"/>
          </p:cNvSpPr>
          <p:nvPr>
            <p:ph type="pic" sz="quarter" idx="47"/>
          </p:nvPr>
        </p:nvSpPr>
        <p:spPr>
          <a:xfrm>
            <a:off x="338252" y="2571751"/>
            <a:ext cx="8489985" cy="2240756"/>
          </a:xfrm>
          <a:prstGeom prst="rect">
            <a:avLst/>
          </a:prstGeom>
        </p:spPr>
        <p:txBody>
          <a:bodyPr/>
          <a:lstStyle/>
          <a:p>
            <a:r>
              <a:rPr lang="de-DE"/>
              <a:t>Bild durch Klicken auf Symbol hinzufügen</a:t>
            </a:r>
            <a:endParaRPr lang="en-US"/>
          </a:p>
        </p:txBody>
      </p:sp>
      <p:sp>
        <p:nvSpPr>
          <p:cNvPr id="6" name="Text Placeholder 14">
            <a:extLst>
              <a:ext uri="{FF2B5EF4-FFF2-40B4-BE49-F238E27FC236}">
                <a16:creationId xmlns:a16="http://schemas.microsoft.com/office/drawing/2014/main" id="{F981F267-373D-CBF4-555B-65F4008E8458}"/>
              </a:ext>
            </a:extLst>
          </p:cNvPr>
          <p:cNvSpPr>
            <a:spLocks noGrp="1"/>
          </p:cNvSpPr>
          <p:nvPr>
            <p:ph type="body" sz="quarter" idx="39" hasCustomPrompt="1"/>
          </p:nvPr>
        </p:nvSpPr>
        <p:spPr>
          <a:xfrm>
            <a:off x="332185" y="1478316"/>
            <a:ext cx="4239815" cy="965230"/>
          </a:xfrm>
          <a:prstGeom prst="rect">
            <a:avLst/>
          </a:prstGeom>
        </p:spPr>
        <p:txBody>
          <a:bodyPr lIns="0" tIns="0" rIns="0" bIns="0" numCol="2" spcCol="180000">
            <a:noAutofit/>
          </a:bodyPr>
          <a:lstStyle>
            <a:lvl1pPr>
              <a:lnSpc>
                <a:spcPct val="100000"/>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2 column</a:t>
            </a:r>
          </a:p>
        </p:txBody>
      </p:sp>
    </p:spTree>
    <p:extLst>
      <p:ext uri="{BB962C8B-B14F-4D97-AF65-F5344CB8AC3E}">
        <p14:creationId xmlns:p14="http://schemas.microsoft.com/office/powerpoint/2010/main" val="40081734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Text and Image 06">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7" name="Text Placeholder 29">
            <a:extLst>
              <a:ext uri="{FF2B5EF4-FFF2-40B4-BE49-F238E27FC236}">
                <a16:creationId xmlns:a16="http://schemas.microsoft.com/office/drawing/2014/main" id="{1AD39582-3B9C-DC92-3C05-848A9DF7C1E4}"/>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Title content </a:t>
            </a:r>
            <a:br>
              <a:rPr lang="en-US"/>
            </a:br>
            <a:r>
              <a:rPr lang="en-US"/>
              <a:t>and images</a:t>
            </a:r>
          </a:p>
        </p:txBody>
      </p:sp>
      <p:sp>
        <p:nvSpPr>
          <p:cNvPr id="2" name="Rectangle 1">
            <a:extLst>
              <a:ext uri="{FF2B5EF4-FFF2-40B4-BE49-F238E27FC236}">
                <a16:creationId xmlns:a16="http://schemas.microsoft.com/office/drawing/2014/main" id="{7592A7DE-5EEC-5D2B-F840-34D2E90E417A}"/>
              </a:ext>
            </a:extLst>
          </p:cNvPr>
          <p:cNvSpPr/>
          <p:nvPr userDrawn="1"/>
        </p:nvSpPr>
        <p:spPr>
          <a:xfrm>
            <a:off x="6832292" y="794"/>
            <a:ext cx="2320528" cy="264157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25"/>
          </a:p>
        </p:txBody>
      </p:sp>
      <p:sp>
        <p:nvSpPr>
          <p:cNvPr id="5" name="Object 1">
            <a:extLst>
              <a:ext uri="{FF2B5EF4-FFF2-40B4-BE49-F238E27FC236}">
                <a16:creationId xmlns:a16="http://schemas.microsoft.com/office/drawing/2014/main" id="{FAF7BF4E-FB69-C2DE-CC91-65DF97CD5F54}"/>
              </a:ext>
            </a:extLst>
          </p:cNvPr>
          <p:cNvSpPr>
            <a:spLocks noGrp="1"/>
          </p:cNvSpPr>
          <p:nvPr>
            <p:ph type="body" sz="quarter" idx="41"/>
          </p:nvPr>
        </p:nvSpPr>
        <p:spPr>
          <a:xfrm>
            <a:off x="7180310" y="457587"/>
            <a:ext cx="1695450" cy="1004189"/>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6" name="Text Placeholder 32">
            <a:extLst>
              <a:ext uri="{FF2B5EF4-FFF2-40B4-BE49-F238E27FC236}">
                <a16:creationId xmlns:a16="http://schemas.microsoft.com/office/drawing/2014/main" id="{99E431B3-47ED-8E92-C58A-9F8B60B53879}"/>
              </a:ext>
            </a:extLst>
          </p:cNvPr>
          <p:cNvSpPr>
            <a:spLocks noGrp="1"/>
          </p:cNvSpPr>
          <p:nvPr>
            <p:ph type="body" sz="quarter" idx="45" hasCustomPrompt="1"/>
          </p:nvPr>
        </p:nvSpPr>
        <p:spPr>
          <a:xfrm>
            <a:off x="7181404" y="1480354"/>
            <a:ext cx="1694354" cy="634604"/>
          </a:xfrm>
          <a:prstGeom prst="rect">
            <a:avLst/>
          </a:prstGeom>
        </p:spPr>
        <p:txBody>
          <a:bodyPr lIns="0" tIns="0" rIns="0" bIns="0">
            <a:noAutofit/>
          </a:bodyPr>
          <a:lstStyle>
            <a:lvl1pPr algn="l">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cxnSp>
        <p:nvCxnSpPr>
          <p:cNvPr id="7" name="Straight Connector 6">
            <a:extLst>
              <a:ext uri="{FF2B5EF4-FFF2-40B4-BE49-F238E27FC236}">
                <a16:creationId xmlns:a16="http://schemas.microsoft.com/office/drawing/2014/main" id="{22C051D3-9BF6-733D-6732-8F9FBBEEA694}"/>
              </a:ext>
            </a:extLst>
          </p:cNvPr>
          <p:cNvCxnSpPr>
            <a:cxnSpLocks/>
          </p:cNvCxnSpPr>
          <p:nvPr userDrawn="1"/>
        </p:nvCxnSpPr>
        <p:spPr>
          <a:xfrm>
            <a:off x="331901" y="2942191"/>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E1E8DDC1-FF09-4BD0-3E94-D7486D6B34DF}"/>
              </a:ext>
            </a:extLst>
          </p:cNvPr>
          <p:cNvCxnSpPr>
            <a:cxnSpLocks/>
          </p:cNvCxnSpPr>
          <p:nvPr userDrawn="1"/>
        </p:nvCxnSpPr>
        <p:spPr>
          <a:xfrm>
            <a:off x="331901" y="3121472"/>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FA0F52A-0890-482A-B91A-24731A424CD4}"/>
              </a:ext>
            </a:extLst>
          </p:cNvPr>
          <p:cNvCxnSpPr>
            <a:cxnSpLocks/>
          </p:cNvCxnSpPr>
          <p:nvPr userDrawn="1"/>
        </p:nvCxnSpPr>
        <p:spPr>
          <a:xfrm>
            <a:off x="331901" y="3300754"/>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FEDBCD15-E9E9-58FD-A5C3-2C169633EBB9}"/>
              </a:ext>
            </a:extLst>
          </p:cNvPr>
          <p:cNvCxnSpPr>
            <a:cxnSpLocks/>
          </p:cNvCxnSpPr>
          <p:nvPr userDrawn="1"/>
        </p:nvCxnSpPr>
        <p:spPr>
          <a:xfrm>
            <a:off x="331901" y="3480035"/>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963A028B-5D3A-C77E-0D06-322FF0617AFD}"/>
              </a:ext>
            </a:extLst>
          </p:cNvPr>
          <p:cNvCxnSpPr>
            <a:cxnSpLocks/>
          </p:cNvCxnSpPr>
          <p:nvPr userDrawn="1"/>
        </p:nvCxnSpPr>
        <p:spPr>
          <a:xfrm>
            <a:off x="331901" y="383859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E08A5745-0D36-17B9-3F22-B37D97CD02A4}"/>
              </a:ext>
            </a:extLst>
          </p:cNvPr>
          <p:cNvCxnSpPr>
            <a:cxnSpLocks/>
          </p:cNvCxnSpPr>
          <p:nvPr userDrawn="1"/>
        </p:nvCxnSpPr>
        <p:spPr>
          <a:xfrm>
            <a:off x="331901" y="4017880"/>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4BFB0943-B4C0-4A1C-DC38-865C9A7580B7}"/>
              </a:ext>
            </a:extLst>
          </p:cNvPr>
          <p:cNvCxnSpPr>
            <a:cxnSpLocks/>
          </p:cNvCxnSpPr>
          <p:nvPr userDrawn="1"/>
        </p:nvCxnSpPr>
        <p:spPr>
          <a:xfrm>
            <a:off x="331901" y="4197164"/>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459ECBE-0729-FC3B-9D3E-6F3C64B192A6}"/>
              </a:ext>
            </a:extLst>
          </p:cNvPr>
          <p:cNvCxnSpPr>
            <a:cxnSpLocks/>
          </p:cNvCxnSpPr>
          <p:nvPr userDrawn="1"/>
        </p:nvCxnSpPr>
        <p:spPr>
          <a:xfrm>
            <a:off x="331901" y="3659317"/>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5" name="Text Placeholder 17">
            <a:extLst>
              <a:ext uri="{FF2B5EF4-FFF2-40B4-BE49-F238E27FC236}">
                <a16:creationId xmlns:a16="http://schemas.microsoft.com/office/drawing/2014/main" id="{299901AF-1A5C-B974-A7C2-EE6EB4B45F00}"/>
              </a:ext>
            </a:extLst>
          </p:cNvPr>
          <p:cNvSpPr>
            <a:spLocks noGrp="1"/>
          </p:cNvSpPr>
          <p:nvPr>
            <p:ph type="body" sz="quarter" idx="49" hasCustomPrompt="1"/>
          </p:nvPr>
        </p:nvSpPr>
        <p:spPr>
          <a:xfrm>
            <a:off x="331901" y="2770573"/>
            <a:ext cx="1954449" cy="1905548"/>
          </a:xfrm>
          <a:prstGeom prst="rect">
            <a:avLst/>
          </a:prstGeom>
        </p:spPr>
        <p:txBody>
          <a:bodyPr lIns="0" tIns="0" rIns="0" bIns="0">
            <a:noAutofit/>
          </a:bodyPr>
          <a:lstStyle>
            <a:lvl1pPr>
              <a:lnSpc>
                <a:spcPts val="975"/>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a:lnSpc>
                <a:spcPts val="1300"/>
              </a:lnSpc>
            </a:pPr>
            <a:r>
              <a:rPr lang="en-US"/>
              <a:t>List item 01</a:t>
            </a:r>
          </a:p>
          <a:p>
            <a:pPr>
              <a:lnSpc>
                <a:spcPts val="1300"/>
              </a:lnSpc>
            </a:pPr>
            <a:r>
              <a:rPr lang="en-US"/>
              <a:t>List item 02</a:t>
            </a:r>
          </a:p>
          <a:p>
            <a:pPr>
              <a:lnSpc>
                <a:spcPts val="1300"/>
              </a:lnSpc>
            </a:pPr>
            <a:r>
              <a:rPr lang="en-US"/>
              <a:t>List item 03</a:t>
            </a:r>
          </a:p>
          <a:p>
            <a:pPr>
              <a:lnSpc>
                <a:spcPts val="1300"/>
              </a:lnSpc>
            </a:pPr>
            <a:r>
              <a:rPr lang="en-US"/>
              <a:t>List item 04</a:t>
            </a:r>
          </a:p>
          <a:p>
            <a:pPr>
              <a:lnSpc>
                <a:spcPts val="1300"/>
              </a:lnSpc>
            </a:pPr>
            <a:r>
              <a:rPr lang="en-US"/>
              <a:t>List item 05</a:t>
            </a:r>
          </a:p>
          <a:p>
            <a:pPr>
              <a:lnSpc>
                <a:spcPts val="1300"/>
              </a:lnSpc>
            </a:pPr>
            <a:r>
              <a:rPr lang="en-US"/>
              <a:t>List item 06</a:t>
            </a:r>
          </a:p>
          <a:p>
            <a:pPr>
              <a:lnSpc>
                <a:spcPts val="1300"/>
              </a:lnSpc>
            </a:pPr>
            <a:r>
              <a:rPr lang="en-US"/>
              <a:t>List item 07</a:t>
            </a:r>
          </a:p>
          <a:p>
            <a:pPr>
              <a:lnSpc>
                <a:spcPts val="1300"/>
              </a:lnSpc>
            </a:pPr>
            <a:r>
              <a:rPr lang="en-US"/>
              <a:t>List item 08</a:t>
            </a:r>
          </a:p>
          <a:p>
            <a:pPr>
              <a:lnSpc>
                <a:spcPts val="1300"/>
              </a:lnSpc>
            </a:pPr>
            <a:r>
              <a:rPr lang="en-US"/>
              <a:t>List item 09</a:t>
            </a:r>
          </a:p>
        </p:txBody>
      </p:sp>
      <p:sp>
        <p:nvSpPr>
          <p:cNvPr id="16" name="Text Placeholder 17">
            <a:extLst>
              <a:ext uri="{FF2B5EF4-FFF2-40B4-BE49-F238E27FC236}">
                <a16:creationId xmlns:a16="http://schemas.microsoft.com/office/drawing/2014/main" id="{0D04B79C-A8DF-C3C8-26D8-4968EDF51B6F}"/>
              </a:ext>
            </a:extLst>
          </p:cNvPr>
          <p:cNvSpPr>
            <a:spLocks noGrp="1"/>
          </p:cNvSpPr>
          <p:nvPr>
            <p:ph type="body" sz="quarter" idx="50" hasCustomPrompt="1"/>
          </p:nvPr>
        </p:nvSpPr>
        <p:spPr>
          <a:xfrm>
            <a:off x="331901" y="2504320"/>
            <a:ext cx="1954449" cy="138047"/>
          </a:xfrm>
          <a:prstGeom prst="rect">
            <a:avLst/>
          </a:prstGeom>
        </p:spPr>
        <p:txBody>
          <a:bodyPr lIns="0" tIns="0" rIns="0" bIns="0">
            <a:noAutofit/>
          </a:bodyPr>
          <a:lstStyle>
            <a:lvl1pPr>
              <a:lnSpc>
                <a:spcPct val="100000"/>
              </a:lnSpc>
              <a:defRPr sz="825" b="1">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Title</a:t>
            </a:r>
          </a:p>
        </p:txBody>
      </p:sp>
      <p:sp>
        <p:nvSpPr>
          <p:cNvPr id="17" name="Picture Placeholder 41">
            <a:extLst>
              <a:ext uri="{FF2B5EF4-FFF2-40B4-BE49-F238E27FC236}">
                <a16:creationId xmlns:a16="http://schemas.microsoft.com/office/drawing/2014/main" id="{C076E84D-5440-BF68-07BA-7FDD11350CF1}"/>
              </a:ext>
            </a:extLst>
          </p:cNvPr>
          <p:cNvSpPr>
            <a:spLocks noGrp="1"/>
          </p:cNvSpPr>
          <p:nvPr>
            <p:ph type="pic" sz="quarter" idx="51"/>
          </p:nvPr>
        </p:nvSpPr>
        <p:spPr>
          <a:xfrm>
            <a:off x="4552950" y="0"/>
            <a:ext cx="2320528" cy="2571750"/>
          </a:xfrm>
          <a:prstGeom prst="rect">
            <a:avLst/>
          </a:prstGeom>
        </p:spPr>
        <p:txBody>
          <a:bodyPr/>
          <a:lstStyle/>
          <a:p>
            <a:r>
              <a:rPr lang="de-DE"/>
              <a:t>Bild durch Klicken auf Symbol hinzufügen</a:t>
            </a:r>
            <a:endParaRPr lang="en-US"/>
          </a:p>
        </p:txBody>
      </p:sp>
      <p:sp>
        <p:nvSpPr>
          <p:cNvPr id="18" name="Picture Placeholder 43">
            <a:extLst>
              <a:ext uri="{FF2B5EF4-FFF2-40B4-BE49-F238E27FC236}">
                <a16:creationId xmlns:a16="http://schemas.microsoft.com/office/drawing/2014/main" id="{3ADC0071-6232-146F-6ED5-7834278504FD}"/>
              </a:ext>
            </a:extLst>
          </p:cNvPr>
          <p:cNvSpPr>
            <a:spLocks noGrp="1"/>
          </p:cNvSpPr>
          <p:nvPr>
            <p:ph type="pic" sz="quarter" idx="52"/>
          </p:nvPr>
        </p:nvSpPr>
        <p:spPr>
          <a:xfrm>
            <a:off x="4552950" y="2571750"/>
            <a:ext cx="4591050" cy="2571750"/>
          </a:xfrm>
          <a:prstGeom prst="rect">
            <a:avLst/>
          </a:prstGeom>
        </p:spPr>
        <p:txBody>
          <a:bodyPr/>
          <a:lstStyle/>
          <a:p>
            <a:r>
              <a:rPr lang="de-DE"/>
              <a:t>Bild durch Klicken auf Symbol hinzufügen</a:t>
            </a:r>
            <a:endParaRPr lang="en-US"/>
          </a:p>
        </p:txBody>
      </p:sp>
    </p:spTree>
    <p:extLst>
      <p:ext uri="{BB962C8B-B14F-4D97-AF65-F5344CB8AC3E}">
        <p14:creationId xmlns:p14="http://schemas.microsoft.com/office/powerpoint/2010/main" val="653698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03">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03</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4572000" y="0"/>
            <a:ext cx="4572000" cy="5143500"/>
          </a:xfrm>
          <a:prstGeom prst="rect">
            <a:avLst/>
          </a:prstGeom>
        </p:spPr>
        <p:txBody>
          <a:bodyPr/>
          <a:lstStyle/>
          <a:p>
            <a:r>
              <a:rPr lang="en-US"/>
              <a:t>Click icon to add picture</a:t>
            </a:r>
          </a:p>
        </p:txBody>
      </p:sp>
      <p:sp>
        <p:nvSpPr>
          <p:cNvPr id="29" name="Text Placeholder 28">
            <a:extLst>
              <a:ext uri="{FF2B5EF4-FFF2-40B4-BE49-F238E27FC236}">
                <a16:creationId xmlns:a16="http://schemas.microsoft.com/office/drawing/2014/main" id="{2BC8AC17-A56B-1A84-6FC2-266ED25A339A}"/>
              </a:ext>
            </a:extLst>
          </p:cNvPr>
          <p:cNvSpPr>
            <a:spLocks noGrp="1"/>
          </p:cNvSpPr>
          <p:nvPr>
            <p:ph type="body" sz="quarter" idx="30" hasCustomPrompt="1"/>
          </p:nvPr>
        </p:nvSpPr>
        <p:spPr>
          <a:xfrm>
            <a:off x="869594" y="1994191"/>
            <a:ext cx="2536484" cy="142838"/>
          </a:xfrm>
          <a:prstGeom prst="rect">
            <a:avLst/>
          </a:prstGeom>
        </p:spPr>
        <p:txBody>
          <a:bodyPr lIns="0" tIns="0" rIns="0" bIns="0">
            <a:noAutofit/>
          </a:bodyPr>
          <a:lstStyle>
            <a:lvl1pPr>
              <a:lnSpc>
                <a:spcPct val="100000"/>
              </a:lnSpc>
              <a:defRPr sz="900" b="1">
                <a:latin typeface="+mj-lt"/>
                <a:ea typeface="Artifakt Legend" panose="020B0503050000020004" pitchFamily="34" charset="77"/>
              </a:defRPr>
            </a:lvl1pPr>
            <a:lvl2pPr>
              <a:defRPr sz="675" b="1">
                <a:latin typeface="Artifakt Legend" panose="020B0503050000020004" pitchFamily="34" charset="77"/>
                <a:ea typeface="Artifakt Legend" panose="020B0503050000020004" pitchFamily="34" charset="77"/>
              </a:defRPr>
            </a:lvl2pPr>
            <a:lvl3pPr>
              <a:defRPr sz="675" b="1">
                <a:latin typeface="Artifakt Legend" panose="020B0503050000020004" pitchFamily="34" charset="77"/>
                <a:ea typeface="Artifakt Legend" panose="020B0503050000020004" pitchFamily="34" charset="77"/>
              </a:defRPr>
            </a:lvl3pPr>
            <a:lvl4pPr>
              <a:defRPr sz="675" b="1">
                <a:latin typeface="Artifakt Legend" panose="020B0503050000020004" pitchFamily="34" charset="77"/>
                <a:ea typeface="Artifakt Legend" panose="020B0503050000020004" pitchFamily="34" charset="77"/>
              </a:defRPr>
            </a:lvl4pPr>
            <a:lvl5pPr>
              <a:defRPr sz="675" b="1">
                <a:latin typeface="Artifakt Legend" panose="020B0503050000020004" pitchFamily="34" charset="77"/>
                <a:ea typeface="Artifakt Legend" panose="020B0503050000020004" pitchFamily="34" charset="77"/>
              </a:defRPr>
            </a:lvl5pPr>
          </a:lstStyle>
          <a:p>
            <a:pPr lvl="0"/>
            <a:r>
              <a:rPr lang="en-US"/>
              <a:t>Agenda item title</a:t>
            </a:r>
          </a:p>
        </p:txBody>
      </p:sp>
      <p:sp>
        <p:nvSpPr>
          <p:cNvPr id="35" name="Text Placeholder 28">
            <a:extLst>
              <a:ext uri="{FF2B5EF4-FFF2-40B4-BE49-F238E27FC236}">
                <a16:creationId xmlns:a16="http://schemas.microsoft.com/office/drawing/2014/main" id="{A1386C21-B2DA-C4FE-51CD-EC6CEC18508C}"/>
              </a:ext>
            </a:extLst>
          </p:cNvPr>
          <p:cNvSpPr>
            <a:spLocks noGrp="1"/>
          </p:cNvSpPr>
          <p:nvPr>
            <p:ph type="body" sz="quarter" idx="32" hasCustomPrompt="1"/>
          </p:nvPr>
        </p:nvSpPr>
        <p:spPr>
          <a:xfrm>
            <a:off x="869594" y="2820179"/>
            <a:ext cx="2536484" cy="142838"/>
          </a:xfrm>
          <a:prstGeom prst="rect">
            <a:avLst/>
          </a:prstGeom>
        </p:spPr>
        <p:txBody>
          <a:bodyPr lIns="0" tIns="0" rIns="0" bIns="0">
            <a:noAutofit/>
          </a:bodyPr>
          <a:lstStyle>
            <a:lvl1pPr>
              <a:lnSpc>
                <a:spcPct val="100000"/>
              </a:lnSpc>
              <a:defRPr sz="900" b="1">
                <a:latin typeface="+mj-lt"/>
                <a:ea typeface="Artifakt Legend" panose="020B0503050000020004" pitchFamily="34" charset="77"/>
              </a:defRPr>
            </a:lvl1pPr>
            <a:lvl2pPr>
              <a:defRPr sz="675" b="1">
                <a:latin typeface="Artifakt Legend" panose="020B0503050000020004" pitchFamily="34" charset="77"/>
                <a:ea typeface="Artifakt Legend" panose="020B0503050000020004" pitchFamily="34" charset="77"/>
              </a:defRPr>
            </a:lvl2pPr>
            <a:lvl3pPr>
              <a:defRPr sz="675" b="1">
                <a:latin typeface="Artifakt Legend" panose="020B0503050000020004" pitchFamily="34" charset="77"/>
                <a:ea typeface="Artifakt Legend" panose="020B0503050000020004" pitchFamily="34" charset="77"/>
              </a:defRPr>
            </a:lvl3pPr>
            <a:lvl4pPr>
              <a:defRPr sz="675" b="1">
                <a:latin typeface="Artifakt Legend" panose="020B0503050000020004" pitchFamily="34" charset="77"/>
                <a:ea typeface="Artifakt Legend" panose="020B0503050000020004" pitchFamily="34" charset="77"/>
              </a:defRPr>
            </a:lvl4pPr>
            <a:lvl5pPr>
              <a:defRPr sz="675" b="1">
                <a:latin typeface="Artifakt Legend" panose="020B0503050000020004" pitchFamily="34" charset="77"/>
                <a:ea typeface="Artifakt Legend" panose="020B0503050000020004" pitchFamily="34" charset="77"/>
              </a:defRPr>
            </a:lvl5pPr>
          </a:lstStyle>
          <a:p>
            <a:pPr lvl="0"/>
            <a:r>
              <a:rPr lang="en-US"/>
              <a:t>Agenda item title</a:t>
            </a:r>
          </a:p>
        </p:txBody>
      </p:sp>
      <p:sp>
        <p:nvSpPr>
          <p:cNvPr id="40" name="Text Placeholder 28">
            <a:extLst>
              <a:ext uri="{FF2B5EF4-FFF2-40B4-BE49-F238E27FC236}">
                <a16:creationId xmlns:a16="http://schemas.microsoft.com/office/drawing/2014/main" id="{102F3E7B-3C48-0D25-D277-E05CCEC6734A}"/>
              </a:ext>
            </a:extLst>
          </p:cNvPr>
          <p:cNvSpPr>
            <a:spLocks noGrp="1"/>
          </p:cNvSpPr>
          <p:nvPr>
            <p:ph type="body" sz="quarter" idx="35" hasCustomPrompt="1"/>
          </p:nvPr>
        </p:nvSpPr>
        <p:spPr>
          <a:xfrm>
            <a:off x="869594" y="3646060"/>
            <a:ext cx="2536484" cy="142838"/>
          </a:xfrm>
          <a:prstGeom prst="rect">
            <a:avLst/>
          </a:prstGeom>
        </p:spPr>
        <p:txBody>
          <a:bodyPr lIns="0" tIns="0" rIns="0" bIns="0">
            <a:noAutofit/>
          </a:bodyPr>
          <a:lstStyle>
            <a:lvl1pPr>
              <a:lnSpc>
                <a:spcPct val="100000"/>
              </a:lnSpc>
              <a:defRPr sz="900" b="1">
                <a:latin typeface="+mj-lt"/>
                <a:ea typeface="Artifakt Legend" panose="020B0503050000020004" pitchFamily="34" charset="77"/>
              </a:defRPr>
            </a:lvl1pPr>
            <a:lvl2pPr>
              <a:defRPr sz="675" b="1">
                <a:latin typeface="Artifakt Legend" panose="020B0503050000020004" pitchFamily="34" charset="77"/>
                <a:ea typeface="Artifakt Legend" panose="020B0503050000020004" pitchFamily="34" charset="77"/>
              </a:defRPr>
            </a:lvl2pPr>
            <a:lvl3pPr>
              <a:defRPr sz="675" b="1">
                <a:latin typeface="Artifakt Legend" panose="020B0503050000020004" pitchFamily="34" charset="77"/>
                <a:ea typeface="Artifakt Legend" panose="020B0503050000020004" pitchFamily="34" charset="77"/>
              </a:defRPr>
            </a:lvl3pPr>
            <a:lvl4pPr>
              <a:defRPr sz="675" b="1">
                <a:latin typeface="Artifakt Legend" panose="020B0503050000020004" pitchFamily="34" charset="77"/>
                <a:ea typeface="Artifakt Legend" panose="020B0503050000020004" pitchFamily="34" charset="77"/>
              </a:defRPr>
            </a:lvl4pPr>
            <a:lvl5pPr>
              <a:defRPr sz="675" b="1">
                <a:latin typeface="Artifakt Legend" panose="020B0503050000020004" pitchFamily="34" charset="77"/>
                <a:ea typeface="Artifakt Legend" panose="020B0503050000020004" pitchFamily="34" charset="77"/>
              </a:defRPr>
            </a:lvl5pPr>
          </a:lstStyle>
          <a:p>
            <a:pPr lvl="0"/>
            <a:r>
              <a:rPr lang="en-US"/>
              <a:t>Agenda item title</a:t>
            </a:r>
          </a:p>
        </p:txBody>
      </p:sp>
      <p:sp>
        <p:nvSpPr>
          <p:cNvPr id="3" name="Text Placeholder 2">
            <a:extLst>
              <a:ext uri="{FF2B5EF4-FFF2-40B4-BE49-F238E27FC236}">
                <a16:creationId xmlns:a16="http://schemas.microsoft.com/office/drawing/2014/main" id="{87FE8984-EEB6-7DFA-B24E-971D37B19D45}"/>
              </a:ext>
            </a:extLst>
          </p:cNvPr>
          <p:cNvSpPr>
            <a:spLocks noGrp="1"/>
          </p:cNvSpPr>
          <p:nvPr>
            <p:ph type="body" sz="quarter" idx="37" hasCustomPrompt="1"/>
          </p:nvPr>
        </p:nvSpPr>
        <p:spPr>
          <a:xfrm>
            <a:off x="869594" y="2137448"/>
            <a:ext cx="2537460" cy="521208"/>
          </a:xfrm>
        </p:spPr>
        <p:txBody>
          <a:bodyPr/>
          <a:lstStyle>
            <a:lvl1pPr>
              <a:defRPr sz="825"/>
            </a:lvl1pPr>
          </a:lstStyle>
          <a:p>
            <a:pPr lvl="0"/>
            <a:r>
              <a:rPr lang="en-US"/>
              <a:t>Agenda item description, can extend up to 4 lines. Agenda item description, can extend up to 4 lines. Agenda item description, can extend up to 4 lines. </a:t>
            </a:r>
          </a:p>
        </p:txBody>
      </p:sp>
      <p:sp>
        <p:nvSpPr>
          <p:cNvPr id="4" name="Text Placeholder 2">
            <a:extLst>
              <a:ext uri="{FF2B5EF4-FFF2-40B4-BE49-F238E27FC236}">
                <a16:creationId xmlns:a16="http://schemas.microsoft.com/office/drawing/2014/main" id="{4F3F9EA7-8D4E-F8C4-9EFA-410B68DF340D}"/>
              </a:ext>
            </a:extLst>
          </p:cNvPr>
          <p:cNvSpPr>
            <a:spLocks noGrp="1"/>
          </p:cNvSpPr>
          <p:nvPr>
            <p:ph type="body" sz="quarter" idx="38" hasCustomPrompt="1"/>
          </p:nvPr>
        </p:nvSpPr>
        <p:spPr>
          <a:xfrm>
            <a:off x="869594" y="2965721"/>
            <a:ext cx="2537460" cy="521208"/>
          </a:xfrm>
        </p:spPr>
        <p:txBody>
          <a:bodyPr/>
          <a:lstStyle>
            <a:lvl1pPr>
              <a:defRPr sz="825"/>
            </a:lvl1pPr>
          </a:lstStyle>
          <a:p>
            <a:pPr lvl="0"/>
            <a:r>
              <a:rPr lang="en-US"/>
              <a:t>Agenda item description, can extend up to 4 lines. Agenda item description, can extend up to 4 lines. Agenda item description, can extend up to 4 lines. </a:t>
            </a:r>
          </a:p>
        </p:txBody>
      </p:sp>
      <p:sp>
        <p:nvSpPr>
          <p:cNvPr id="5" name="Text Placeholder 2">
            <a:extLst>
              <a:ext uri="{FF2B5EF4-FFF2-40B4-BE49-F238E27FC236}">
                <a16:creationId xmlns:a16="http://schemas.microsoft.com/office/drawing/2014/main" id="{44368530-88E7-1A4F-614A-DEB3F7EE94EC}"/>
              </a:ext>
            </a:extLst>
          </p:cNvPr>
          <p:cNvSpPr>
            <a:spLocks noGrp="1"/>
          </p:cNvSpPr>
          <p:nvPr>
            <p:ph type="body" sz="quarter" idx="39" hasCustomPrompt="1"/>
          </p:nvPr>
        </p:nvSpPr>
        <p:spPr>
          <a:xfrm>
            <a:off x="869594" y="3791603"/>
            <a:ext cx="2537460" cy="521208"/>
          </a:xfrm>
        </p:spPr>
        <p:txBody>
          <a:bodyPr/>
          <a:lstStyle>
            <a:lvl1pPr>
              <a:defRPr sz="825"/>
            </a:lvl1pPr>
          </a:lstStyle>
          <a:p>
            <a:pPr lvl="0"/>
            <a:r>
              <a:rPr lang="en-US"/>
              <a:t>Agenda item description, can extend up to 4 lines. Agenda item description, can extend up to 4 lines. Agenda item description, can extend up to 4 lines. </a:t>
            </a:r>
          </a:p>
        </p:txBody>
      </p:sp>
    </p:spTree>
    <p:extLst>
      <p:ext uri="{BB962C8B-B14F-4D97-AF65-F5344CB8AC3E}">
        <p14:creationId xmlns:p14="http://schemas.microsoft.com/office/powerpoint/2010/main" val="30229916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Title, and Image">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11" name="Picture Placeholder 10">
            <a:extLst>
              <a:ext uri="{FF2B5EF4-FFF2-40B4-BE49-F238E27FC236}">
                <a16:creationId xmlns:a16="http://schemas.microsoft.com/office/drawing/2014/main" id="{789DDC28-85C1-18AA-B958-968FA2578E09}"/>
              </a:ext>
            </a:extLst>
          </p:cNvPr>
          <p:cNvSpPr>
            <a:spLocks noGrp="1"/>
          </p:cNvSpPr>
          <p:nvPr>
            <p:ph type="pic" sz="quarter" idx="50"/>
          </p:nvPr>
        </p:nvSpPr>
        <p:spPr>
          <a:xfrm>
            <a:off x="332185" y="2571751"/>
            <a:ext cx="1599009" cy="2240756"/>
          </a:xfrm>
          <a:prstGeom prst="rect">
            <a:avLst/>
          </a:prstGeom>
        </p:spPr>
        <p:txBody>
          <a:bodyPr/>
          <a:lstStyle/>
          <a:p>
            <a:r>
              <a:rPr lang="de-DE"/>
              <a:t>Bild durch Klicken auf Symbol hinzufügen</a:t>
            </a:r>
            <a:endParaRPr lang="en-US"/>
          </a:p>
        </p:txBody>
      </p:sp>
      <p:sp>
        <p:nvSpPr>
          <p:cNvPr id="12" name="Picture Placeholder 8">
            <a:extLst>
              <a:ext uri="{FF2B5EF4-FFF2-40B4-BE49-F238E27FC236}">
                <a16:creationId xmlns:a16="http://schemas.microsoft.com/office/drawing/2014/main" id="{19698DBB-7713-9C18-F7F4-FBFC730B021B}"/>
              </a:ext>
            </a:extLst>
          </p:cNvPr>
          <p:cNvSpPr>
            <a:spLocks noGrp="1"/>
          </p:cNvSpPr>
          <p:nvPr>
            <p:ph type="pic" sz="quarter" idx="49"/>
          </p:nvPr>
        </p:nvSpPr>
        <p:spPr>
          <a:xfrm>
            <a:off x="4580792" y="0"/>
            <a:ext cx="4572000" cy="5143500"/>
          </a:xfrm>
          <a:prstGeom prst="rect">
            <a:avLst/>
          </a:prstGeom>
        </p:spPr>
        <p:txBody>
          <a:bodyPr/>
          <a:lstStyle/>
          <a:p>
            <a:r>
              <a:rPr lang="de-DE"/>
              <a:t>Bild durch Klicken auf Symbol hinzufügen</a:t>
            </a:r>
            <a:endParaRPr lang="en-US"/>
          </a:p>
        </p:txBody>
      </p:sp>
    </p:spTree>
    <p:extLst>
      <p:ext uri="{BB962C8B-B14F-4D97-AF65-F5344CB8AC3E}">
        <p14:creationId xmlns:p14="http://schemas.microsoft.com/office/powerpoint/2010/main" val="39760796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Copy, and Image">
    <p:bg>
      <p:bgPr>
        <a:solidFill>
          <a:schemeClr val="bg1"/>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2" name="Picture Placeholder 8">
            <a:extLst>
              <a:ext uri="{FF2B5EF4-FFF2-40B4-BE49-F238E27FC236}">
                <a16:creationId xmlns:a16="http://schemas.microsoft.com/office/drawing/2014/main" id="{AB2CC8E0-3DBD-B193-B627-3C95A3519937}"/>
              </a:ext>
            </a:extLst>
          </p:cNvPr>
          <p:cNvSpPr>
            <a:spLocks noGrp="1"/>
          </p:cNvSpPr>
          <p:nvPr>
            <p:ph type="pic" sz="quarter" idx="49"/>
          </p:nvPr>
        </p:nvSpPr>
        <p:spPr>
          <a:xfrm>
            <a:off x="4580792" y="0"/>
            <a:ext cx="4572000" cy="5143500"/>
          </a:xfrm>
          <a:prstGeom prst="rect">
            <a:avLst/>
          </a:prstGeom>
        </p:spPr>
        <p:txBody>
          <a:bodyPr/>
          <a:lstStyle/>
          <a:p>
            <a:r>
              <a:rPr lang="de-DE"/>
              <a:t>Bild durch Klicken auf Symbol hinzufügen</a:t>
            </a:r>
            <a:endParaRPr lang="en-US"/>
          </a:p>
        </p:txBody>
      </p:sp>
      <p:sp>
        <p:nvSpPr>
          <p:cNvPr id="4" name="Text Placeholder 14">
            <a:extLst>
              <a:ext uri="{FF2B5EF4-FFF2-40B4-BE49-F238E27FC236}">
                <a16:creationId xmlns:a16="http://schemas.microsoft.com/office/drawing/2014/main" id="{B948E3E9-5866-B9CD-53D5-D81D2D565674}"/>
              </a:ext>
            </a:extLst>
          </p:cNvPr>
          <p:cNvSpPr>
            <a:spLocks noGrp="1"/>
          </p:cNvSpPr>
          <p:nvPr>
            <p:ph type="body" sz="quarter" idx="39" hasCustomPrompt="1"/>
          </p:nvPr>
        </p:nvSpPr>
        <p:spPr>
          <a:xfrm>
            <a:off x="332185" y="1927788"/>
            <a:ext cx="3989213" cy="2104726"/>
          </a:xfrm>
          <a:prstGeom prst="rect">
            <a:avLst/>
          </a:prstGeom>
        </p:spPr>
        <p:txBody>
          <a:bodyPr lIns="0" tIns="0" rIns="0" bIns="0" numCol="2" spcCol="180000">
            <a:noAutofit/>
          </a:bodyPr>
          <a:lstStyle>
            <a:lvl1pPr>
              <a:lnSpc>
                <a:spcPct val="100000"/>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2 column</a:t>
            </a:r>
          </a:p>
        </p:txBody>
      </p:sp>
    </p:spTree>
    <p:extLst>
      <p:ext uri="{BB962C8B-B14F-4D97-AF65-F5344CB8AC3E}">
        <p14:creationId xmlns:p14="http://schemas.microsoft.com/office/powerpoint/2010/main" val="30388297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Image Lis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7" name="Text Placeholder 41">
            <a:extLst>
              <a:ext uri="{FF2B5EF4-FFF2-40B4-BE49-F238E27FC236}">
                <a16:creationId xmlns:a16="http://schemas.microsoft.com/office/drawing/2014/main" id="{CFBBEB62-CA57-D558-1C67-6D3E7F40D511}"/>
              </a:ext>
            </a:extLst>
          </p:cNvPr>
          <p:cNvSpPr>
            <a:spLocks noGrp="1"/>
          </p:cNvSpPr>
          <p:nvPr>
            <p:ph type="body" sz="quarter" idx="38" hasCustomPrompt="1"/>
          </p:nvPr>
        </p:nvSpPr>
        <p:spPr>
          <a:xfrm>
            <a:off x="332185" y="1514709"/>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18" name="Text Placeholder 22">
            <a:extLst>
              <a:ext uri="{FF2B5EF4-FFF2-40B4-BE49-F238E27FC236}">
                <a16:creationId xmlns:a16="http://schemas.microsoft.com/office/drawing/2014/main" id="{5A237AA7-E86C-C571-EC93-894ADDCBD920}"/>
              </a:ext>
            </a:extLst>
          </p:cNvPr>
          <p:cNvSpPr>
            <a:spLocks noGrp="1"/>
          </p:cNvSpPr>
          <p:nvPr>
            <p:ph type="body" sz="quarter" idx="29" hasCustomPrompt="1"/>
          </p:nvPr>
        </p:nvSpPr>
        <p:spPr>
          <a:xfrm>
            <a:off x="332185" y="315711"/>
            <a:ext cx="4239815" cy="1166813"/>
          </a:xfrm>
          <a:prstGeom prst="rect">
            <a:avLst/>
          </a:prstGeom>
        </p:spPr>
        <p:txBody>
          <a:bodyPr lIns="0" tIns="0" rIns="0" bIns="0">
            <a:noAutofit/>
          </a:bodyPr>
          <a:lstStyle>
            <a:lvl1pPr>
              <a:lnSpc>
                <a:spcPct val="90000"/>
              </a:lnSpc>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a:t>
            </a:r>
            <a:br>
              <a:rPr lang="en-US"/>
            </a:br>
            <a:r>
              <a:rPr lang="en-US"/>
              <a:t>two lines</a:t>
            </a:r>
          </a:p>
        </p:txBody>
      </p:sp>
      <p:sp>
        <p:nvSpPr>
          <p:cNvPr id="4" name="Text Placeholder 14">
            <a:extLst>
              <a:ext uri="{FF2B5EF4-FFF2-40B4-BE49-F238E27FC236}">
                <a16:creationId xmlns:a16="http://schemas.microsoft.com/office/drawing/2014/main" id="{4DD10420-6563-73D0-37E6-88A8706AB618}"/>
              </a:ext>
            </a:extLst>
          </p:cNvPr>
          <p:cNvSpPr>
            <a:spLocks noGrp="1"/>
          </p:cNvSpPr>
          <p:nvPr>
            <p:ph type="body" sz="quarter" idx="39" hasCustomPrompt="1"/>
          </p:nvPr>
        </p:nvSpPr>
        <p:spPr>
          <a:xfrm>
            <a:off x="332185" y="1904017"/>
            <a:ext cx="2032946" cy="2491214"/>
          </a:xfrm>
          <a:prstGeom prst="rect">
            <a:avLst/>
          </a:prstGeom>
        </p:spPr>
        <p:txBody>
          <a:bodyPr lIns="0" tIns="0" rIns="0" bIns="0" numCol="1" spcCol="180000">
            <a:noAutofit/>
          </a:bodyPr>
          <a:lstStyle>
            <a:lvl1pPr>
              <a:lnSpc>
                <a:spcPct val="100000"/>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1 column</a:t>
            </a:r>
          </a:p>
        </p:txBody>
      </p:sp>
      <p:sp>
        <p:nvSpPr>
          <p:cNvPr id="5" name="Picture Placeholder 21">
            <a:extLst>
              <a:ext uri="{FF2B5EF4-FFF2-40B4-BE49-F238E27FC236}">
                <a16:creationId xmlns:a16="http://schemas.microsoft.com/office/drawing/2014/main" id="{ECF2C86E-AE37-CDB3-062B-139510415128}"/>
              </a:ext>
            </a:extLst>
          </p:cNvPr>
          <p:cNvSpPr>
            <a:spLocks noGrp="1"/>
          </p:cNvSpPr>
          <p:nvPr>
            <p:ph type="pic" sz="quarter" idx="40"/>
          </p:nvPr>
        </p:nvSpPr>
        <p:spPr>
          <a:xfrm>
            <a:off x="5014912" y="1629966"/>
            <a:ext cx="1663304" cy="745331"/>
          </a:xfrm>
          <a:prstGeom prst="rect">
            <a:avLst/>
          </a:prstGeom>
        </p:spPr>
        <p:txBody>
          <a:bodyPr/>
          <a:lstStyle/>
          <a:p>
            <a:r>
              <a:rPr lang="de-DE"/>
              <a:t>Bild durch Klicken auf Symbol hinzufügen</a:t>
            </a:r>
            <a:endParaRPr lang="en-US"/>
          </a:p>
        </p:txBody>
      </p:sp>
      <p:sp>
        <p:nvSpPr>
          <p:cNvPr id="6" name="Picture Placeholder 21">
            <a:extLst>
              <a:ext uri="{FF2B5EF4-FFF2-40B4-BE49-F238E27FC236}">
                <a16:creationId xmlns:a16="http://schemas.microsoft.com/office/drawing/2014/main" id="{5D5B195C-659D-9813-D063-DE1EA636AB1E}"/>
              </a:ext>
            </a:extLst>
          </p:cNvPr>
          <p:cNvSpPr>
            <a:spLocks noGrp="1"/>
          </p:cNvSpPr>
          <p:nvPr>
            <p:ph type="pic" sz="quarter" idx="41"/>
          </p:nvPr>
        </p:nvSpPr>
        <p:spPr>
          <a:xfrm>
            <a:off x="6975597" y="1629966"/>
            <a:ext cx="781268" cy="1150325"/>
          </a:xfrm>
          <a:prstGeom prst="rect">
            <a:avLst/>
          </a:prstGeom>
        </p:spPr>
        <p:txBody>
          <a:bodyPr/>
          <a:lstStyle/>
          <a:p>
            <a:r>
              <a:rPr lang="de-DE"/>
              <a:t>Bild durch Klicken auf Symbol hinzufügen</a:t>
            </a:r>
            <a:endParaRPr lang="en-US"/>
          </a:p>
        </p:txBody>
      </p:sp>
      <p:sp>
        <p:nvSpPr>
          <p:cNvPr id="7" name="Picture Placeholder 21">
            <a:extLst>
              <a:ext uri="{FF2B5EF4-FFF2-40B4-BE49-F238E27FC236}">
                <a16:creationId xmlns:a16="http://schemas.microsoft.com/office/drawing/2014/main" id="{5ABF4FF9-5198-0B21-EC87-112A9347A99C}"/>
              </a:ext>
            </a:extLst>
          </p:cNvPr>
          <p:cNvSpPr>
            <a:spLocks noGrp="1"/>
          </p:cNvSpPr>
          <p:nvPr>
            <p:ph type="pic" sz="quarter" idx="42"/>
          </p:nvPr>
        </p:nvSpPr>
        <p:spPr>
          <a:xfrm>
            <a:off x="8048258" y="1629967"/>
            <a:ext cx="781268" cy="793451"/>
          </a:xfrm>
          <a:prstGeom prst="rect">
            <a:avLst/>
          </a:prstGeom>
        </p:spPr>
        <p:txBody>
          <a:bodyPr/>
          <a:lstStyle/>
          <a:p>
            <a:r>
              <a:rPr lang="de-DE"/>
              <a:t>Bild durch Klicken auf Symbol hinzufügen</a:t>
            </a:r>
            <a:endParaRPr lang="en-US"/>
          </a:p>
        </p:txBody>
      </p:sp>
      <p:sp>
        <p:nvSpPr>
          <p:cNvPr id="8" name="Picture Placeholder 21">
            <a:extLst>
              <a:ext uri="{FF2B5EF4-FFF2-40B4-BE49-F238E27FC236}">
                <a16:creationId xmlns:a16="http://schemas.microsoft.com/office/drawing/2014/main" id="{B465B95C-DC38-D525-A486-1C003913CB8A}"/>
              </a:ext>
            </a:extLst>
          </p:cNvPr>
          <p:cNvSpPr>
            <a:spLocks noGrp="1"/>
          </p:cNvSpPr>
          <p:nvPr>
            <p:ph type="pic" sz="quarter" idx="43"/>
          </p:nvPr>
        </p:nvSpPr>
        <p:spPr>
          <a:xfrm>
            <a:off x="7787015" y="3370844"/>
            <a:ext cx="1042511" cy="1064506"/>
          </a:xfrm>
          <a:prstGeom prst="rect">
            <a:avLst/>
          </a:prstGeom>
        </p:spPr>
        <p:txBody>
          <a:bodyPr/>
          <a:lstStyle/>
          <a:p>
            <a:r>
              <a:rPr lang="de-DE"/>
              <a:t>Bild durch Klicken auf Symbol hinzufügen</a:t>
            </a:r>
            <a:endParaRPr lang="en-US"/>
          </a:p>
        </p:txBody>
      </p:sp>
      <p:sp>
        <p:nvSpPr>
          <p:cNvPr id="9" name="Picture Placeholder 21">
            <a:extLst>
              <a:ext uri="{FF2B5EF4-FFF2-40B4-BE49-F238E27FC236}">
                <a16:creationId xmlns:a16="http://schemas.microsoft.com/office/drawing/2014/main" id="{7E95A7D8-C1C5-849C-23EB-10378651D049}"/>
              </a:ext>
            </a:extLst>
          </p:cNvPr>
          <p:cNvSpPr>
            <a:spLocks noGrp="1"/>
          </p:cNvSpPr>
          <p:nvPr>
            <p:ph type="pic" sz="quarter" idx="44"/>
          </p:nvPr>
        </p:nvSpPr>
        <p:spPr>
          <a:xfrm>
            <a:off x="6090100" y="3370844"/>
            <a:ext cx="1410581" cy="793452"/>
          </a:xfrm>
          <a:prstGeom prst="rect">
            <a:avLst/>
          </a:prstGeom>
        </p:spPr>
        <p:txBody>
          <a:bodyPr/>
          <a:lstStyle/>
          <a:p>
            <a:r>
              <a:rPr lang="de-DE"/>
              <a:t>Bild durch Klicken auf Symbol hinzufügen</a:t>
            </a:r>
            <a:endParaRPr lang="en-US"/>
          </a:p>
        </p:txBody>
      </p:sp>
      <p:sp>
        <p:nvSpPr>
          <p:cNvPr id="10" name="Picture Placeholder 21">
            <a:extLst>
              <a:ext uri="{FF2B5EF4-FFF2-40B4-BE49-F238E27FC236}">
                <a16:creationId xmlns:a16="http://schemas.microsoft.com/office/drawing/2014/main" id="{9A536F05-C296-1B6E-5FFB-9396E2D71D2C}"/>
              </a:ext>
            </a:extLst>
          </p:cNvPr>
          <p:cNvSpPr>
            <a:spLocks noGrp="1"/>
          </p:cNvSpPr>
          <p:nvPr>
            <p:ph type="pic" sz="quarter" idx="45"/>
          </p:nvPr>
        </p:nvSpPr>
        <p:spPr>
          <a:xfrm>
            <a:off x="5026230" y="3370844"/>
            <a:ext cx="790050" cy="1050994"/>
          </a:xfrm>
          <a:prstGeom prst="rect">
            <a:avLst/>
          </a:prstGeom>
        </p:spPr>
        <p:txBody>
          <a:bodyPr/>
          <a:lstStyle/>
          <a:p>
            <a:r>
              <a:rPr lang="de-DE"/>
              <a:t>Bild durch Klicken auf Symbol hinzufügen</a:t>
            </a:r>
            <a:endParaRPr lang="en-US"/>
          </a:p>
        </p:txBody>
      </p:sp>
      <p:sp>
        <p:nvSpPr>
          <p:cNvPr id="11" name="Text Placeholder 28">
            <a:extLst>
              <a:ext uri="{FF2B5EF4-FFF2-40B4-BE49-F238E27FC236}">
                <a16:creationId xmlns:a16="http://schemas.microsoft.com/office/drawing/2014/main" id="{35E5FAC4-DE15-9BBD-7796-754496688FFC}"/>
              </a:ext>
            </a:extLst>
          </p:cNvPr>
          <p:cNvSpPr>
            <a:spLocks noGrp="1"/>
          </p:cNvSpPr>
          <p:nvPr>
            <p:ph type="body" sz="quarter" idx="46" hasCustomPrompt="1"/>
          </p:nvPr>
        </p:nvSpPr>
        <p:spPr>
          <a:xfrm>
            <a:off x="5009052" y="2468082"/>
            <a:ext cx="1651397" cy="194010"/>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2" name="Text Placeholder 28">
            <a:extLst>
              <a:ext uri="{FF2B5EF4-FFF2-40B4-BE49-F238E27FC236}">
                <a16:creationId xmlns:a16="http://schemas.microsoft.com/office/drawing/2014/main" id="{A3130845-3831-8E18-CF1C-58E2DCE76385}"/>
              </a:ext>
            </a:extLst>
          </p:cNvPr>
          <p:cNvSpPr>
            <a:spLocks noGrp="1"/>
          </p:cNvSpPr>
          <p:nvPr>
            <p:ph type="body" sz="quarter" idx="47" hasCustomPrompt="1"/>
          </p:nvPr>
        </p:nvSpPr>
        <p:spPr>
          <a:xfrm>
            <a:off x="6963404" y="2898040"/>
            <a:ext cx="793461" cy="194010"/>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3" name="Text Placeholder 28">
            <a:extLst>
              <a:ext uri="{FF2B5EF4-FFF2-40B4-BE49-F238E27FC236}">
                <a16:creationId xmlns:a16="http://schemas.microsoft.com/office/drawing/2014/main" id="{E50624BB-6FFA-37E9-3009-BD068196F26F}"/>
              </a:ext>
            </a:extLst>
          </p:cNvPr>
          <p:cNvSpPr>
            <a:spLocks noGrp="1"/>
          </p:cNvSpPr>
          <p:nvPr>
            <p:ph type="body" sz="quarter" idx="48" hasCustomPrompt="1"/>
          </p:nvPr>
        </p:nvSpPr>
        <p:spPr>
          <a:xfrm>
            <a:off x="8036522" y="2510723"/>
            <a:ext cx="793461" cy="194010"/>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4" name="Text Placeholder 28">
            <a:extLst>
              <a:ext uri="{FF2B5EF4-FFF2-40B4-BE49-F238E27FC236}">
                <a16:creationId xmlns:a16="http://schemas.microsoft.com/office/drawing/2014/main" id="{D6AC635A-1C26-2BA0-150D-C941835F449A}"/>
              </a:ext>
            </a:extLst>
          </p:cNvPr>
          <p:cNvSpPr>
            <a:spLocks noGrp="1"/>
          </p:cNvSpPr>
          <p:nvPr>
            <p:ph type="body" sz="quarter" idx="49" hasCustomPrompt="1"/>
          </p:nvPr>
        </p:nvSpPr>
        <p:spPr>
          <a:xfrm>
            <a:off x="5009052" y="4540037"/>
            <a:ext cx="807229" cy="176373"/>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5" name="Text Placeholder 28">
            <a:extLst>
              <a:ext uri="{FF2B5EF4-FFF2-40B4-BE49-F238E27FC236}">
                <a16:creationId xmlns:a16="http://schemas.microsoft.com/office/drawing/2014/main" id="{8C2FCA16-7628-9811-36B6-2520E8175480}"/>
              </a:ext>
            </a:extLst>
          </p:cNvPr>
          <p:cNvSpPr>
            <a:spLocks noGrp="1"/>
          </p:cNvSpPr>
          <p:nvPr>
            <p:ph type="body" sz="quarter" idx="50" hasCustomPrompt="1"/>
          </p:nvPr>
        </p:nvSpPr>
        <p:spPr>
          <a:xfrm>
            <a:off x="6085722" y="4291301"/>
            <a:ext cx="807229" cy="176373"/>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6" name="Text Placeholder 28">
            <a:extLst>
              <a:ext uri="{FF2B5EF4-FFF2-40B4-BE49-F238E27FC236}">
                <a16:creationId xmlns:a16="http://schemas.microsoft.com/office/drawing/2014/main" id="{A3F05E82-FDCB-39D3-93A6-AD0D83137546}"/>
              </a:ext>
            </a:extLst>
          </p:cNvPr>
          <p:cNvSpPr>
            <a:spLocks noGrp="1"/>
          </p:cNvSpPr>
          <p:nvPr>
            <p:ph type="body" sz="quarter" idx="51" hasCustomPrompt="1"/>
          </p:nvPr>
        </p:nvSpPr>
        <p:spPr>
          <a:xfrm>
            <a:off x="7777125" y="4522270"/>
            <a:ext cx="807229" cy="176373"/>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Tree>
    <p:extLst>
      <p:ext uri="{BB962C8B-B14F-4D97-AF65-F5344CB8AC3E}">
        <p14:creationId xmlns:p14="http://schemas.microsoft.com/office/powerpoint/2010/main" val="32761381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peakers and Images 01">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33" name="Slide Number Placeholder 14">
            <a:extLst>
              <a:ext uri="{FF2B5EF4-FFF2-40B4-BE49-F238E27FC236}">
                <a16:creationId xmlns:a16="http://schemas.microsoft.com/office/drawing/2014/main" id="{1439E078-A264-1DAE-808D-553BFB5DCED3}"/>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 name="Picture Placeholder 8">
            <a:extLst>
              <a:ext uri="{FF2B5EF4-FFF2-40B4-BE49-F238E27FC236}">
                <a16:creationId xmlns:a16="http://schemas.microsoft.com/office/drawing/2014/main" id="{30A4F46C-EB0A-3759-1D0E-33FECCF35F74}"/>
              </a:ext>
            </a:extLst>
          </p:cNvPr>
          <p:cNvSpPr>
            <a:spLocks noGrp="1"/>
          </p:cNvSpPr>
          <p:nvPr>
            <p:ph type="pic" sz="quarter" idx="49"/>
          </p:nvPr>
        </p:nvSpPr>
        <p:spPr>
          <a:xfrm>
            <a:off x="331901" y="2255461"/>
            <a:ext cx="1659023" cy="1107013"/>
          </a:xfrm>
          <a:prstGeom prst="rect">
            <a:avLst/>
          </a:prstGeom>
        </p:spPr>
        <p:txBody>
          <a:bodyPr/>
          <a:lstStyle/>
          <a:p>
            <a:r>
              <a:rPr lang="de-DE"/>
              <a:t>Bild durch Klicken auf Symbol hinzufügen</a:t>
            </a:r>
            <a:endParaRPr lang="en-US"/>
          </a:p>
        </p:txBody>
      </p:sp>
      <p:sp>
        <p:nvSpPr>
          <p:cNvPr id="4" name="Picture Placeholder 8">
            <a:extLst>
              <a:ext uri="{FF2B5EF4-FFF2-40B4-BE49-F238E27FC236}">
                <a16:creationId xmlns:a16="http://schemas.microsoft.com/office/drawing/2014/main" id="{80C22C09-4B0B-7B4A-CD2A-76BDF50F4C79}"/>
              </a:ext>
            </a:extLst>
          </p:cNvPr>
          <p:cNvSpPr>
            <a:spLocks noGrp="1"/>
          </p:cNvSpPr>
          <p:nvPr>
            <p:ph type="pic" sz="quarter" idx="50"/>
          </p:nvPr>
        </p:nvSpPr>
        <p:spPr>
          <a:xfrm>
            <a:off x="2294708" y="2255461"/>
            <a:ext cx="1045783" cy="1571159"/>
          </a:xfrm>
          <a:prstGeom prst="rect">
            <a:avLst/>
          </a:prstGeom>
        </p:spPr>
        <p:txBody>
          <a:bodyPr/>
          <a:lstStyle/>
          <a:p>
            <a:r>
              <a:rPr lang="de-DE"/>
              <a:t>Bild durch Klicken auf Symbol hinzufügen</a:t>
            </a:r>
            <a:endParaRPr lang="en-US"/>
          </a:p>
        </p:txBody>
      </p:sp>
      <p:sp>
        <p:nvSpPr>
          <p:cNvPr id="5" name="Picture Placeholder 8">
            <a:extLst>
              <a:ext uri="{FF2B5EF4-FFF2-40B4-BE49-F238E27FC236}">
                <a16:creationId xmlns:a16="http://schemas.microsoft.com/office/drawing/2014/main" id="{F634B623-ED61-E177-153E-8E893B4CB45A}"/>
              </a:ext>
            </a:extLst>
          </p:cNvPr>
          <p:cNvSpPr>
            <a:spLocks noGrp="1"/>
          </p:cNvSpPr>
          <p:nvPr>
            <p:ph type="pic" sz="quarter" idx="51"/>
          </p:nvPr>
        </p:nvSpPr>
        <p:spPr>
          <a:xfrm>
            <a:off x="3642660" y="2255461"/>
            <a:ext cx="1875019" cy="1250012"/>
          </a:xfrm>
          <a:prstGeom prst="rect">
            <a:avLst/>
          </a:prstGeom>
        </p:spPr>
        <p:txBody>
          <a:bodyPr/>
          <a:lstStyle/>
          <a:p>
            <a:r>
              <a:rPr lang="de-DE"/>
              <a:t>Bild durch Klicken auf Symbol hinzufügen</a:t>
            </a:r>
            <a:endParaRPr lang="en-US"/>
          </a:p>
        </p:txBody>
      </p:sp>
      <p:sp>
        <p:nvSpPr>
          <p:cNvPr id="8" name="Picture Placeholder 8">
            <a:extLst>
              <a:ext uri="{FF2B5EF4-FFF2-40B4-BE49-F238E27FC236}">
                <a16:creationId xmlns:a16="http://schemas.microsoft.com/office/drawing/2014/main" id="{74534419-BAD5-8BF4-8000-520387E282F0}"/>
              </a:ext>
            </a:extLst>
          </p:cNvPr>
          <p:cNvSpPr>
            <a:spLocks noGrp="1"/>
          </p:cNvSpPr>
          <p:nvPr>
            <p:ph type="pic" sz="quarter" idx="52"/>
          </p:nvPr>
        </p:nvSpPr>
        <p:spPr>
          <a:xfrm>
            <a:off x="5818301" y="2255461"/>
            <a:ext cx="1664542" cy="1250012"/>
          </a:xfrm>
          <a:prstGeom prst="rect">
            <a:avLst/>
          </a:prstGeom>
        </p:spPr>
        <p:txBody>
          <a:bodyPr/>
          <a:lstStyle/>
          <a:p>
            <a:r>
              <a:rPr lang="de-DE"/>
              <a:t>Bild durch Klicken auf Symbol hinzufügen</a:t>
            </a:r>
            <a:endParaRPr lang="en-US"/>
          </a:p>
        </p:txBody>
      </p:sp>
      <p:sp>
        <p:nvSpPr>
          <p:cNvPr id="9" name="Picture Placeholder 8">
            <a:extLst>
              <a:ext uri="{FF2B5EF4-FFF2-40B4-BE49-F238E27FC236}">
                <a16:creationId xmlns:a16="http://schemas.microsoft.com/office/drawing/2014/main" id="{F571DF33-755E-738B-36D6-790E108CEEF0}"/>
              </a:ext>
            </a:extLst>
          </p:cNvPr>
          <p:cNvSpPr>
            <a:spLocks noGrp="1"/>
          </p:cNvSpPr>
          <p:nvPr>
            <p:ph type="pic" sz="quarter" idx="53"/>
          </p:nvPr>
        </p:nvSpPr>
        <p:spPr>
          <a:xfrm>
            <a:off x="7796873" y="2255461"/>
            <a:ext cx="1047951" cy="1571159"/>
          </a:xfrm>
          <a:prstGeom prst="rect">
            <a:avLst/>
          </a:prstGeom>
        </p:spPr>
        <p:txBody>
          <a:bodyPr/>
          <a:lstStyle/>
          <a:p>
            <a:r>
              <a:rPr lang="de-DE"/>
              <a:t>Bild durch Klicken auf Symbol hinzufügen</a:t>
            </a:r>
            <a:endParaRPr lang="en-US"/>
          </a:p>
        </p:txBody>
      </p:sp>
      <p:sp>
        <p:nvSpPr>
          <p:cNvPr id="10" name="2">
            <a:extLst>
              <a:ext uri="{FF2B5EF4-FFF2-40B4-BE49-F238E27FC236}">
                <a16:creationId xmlns:a16="http://schemas.microsoft.com/office/drawing/2014/main" id="{5CF5DD12-6194-A234-326B-9EF4F36D4E37}"/>
              </a:ext>
            </a:extLst>
          </p:cNvPr>
          <p:cNvSpPr>
            <a:spLocks noGrp="1"/>
          </p:cNvSpPr>
          <p:nvPr>
            <p:ph type="body" sz="quarter" idx="55"/>
          </p:nvPr>
        </p:nvSpPr>
        <p:spPr>
          <a:xfrm>
            <a:off x="2294992" y="3962839"/>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p:txBody>
      </p:sp>
      <p:sp>
        <p:nvSpPr>
          <p:cNvPr id="11" name="2">
            <a:extLst>
              <a:ext uri="{FF2B5EF4-FFF2-40B4-BE49-F238E27FC236}">
                <a16:creationId xmlns:a16="http://schemas.microsoft.com/office/drawing/2014/main" id="{EBC55675-45F3-EC4C-CEC0-3DE9766592FC}"/>
              </a:ext>
            </a:extLst>
          </p:cNvPr>
          <p:cNvSpPr>
            <a:spLocks noGrp="1"/>
          </p:cNvSpPr>
          <p:nvPr>
            <p:ph type="body" sz="quarter" idx="56"/>
          </p:nvPr>
        </p:nvSpPr>
        <p:spPr>
          <a:xfrm>
            <a:off x="3650825" y="3623880"/>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p:txBody>
      </p:sp>
      <p:sp>
        <p:nvSpPr>
          <p:cNvPr id="13" name="2">
            <a:extLst>
              <a:ext uri="{FF2B5EF4-FFF2-40B4-BE49-F238E27FC236}">
                <a16:creationId xmlns:a16="http://schemas.microsoft.com/office/drawing/2014/main" id="{208651E1-D852-1451-21F3-1343152E96F0}"/>
              </a:ext>
            </a:extLst>
          </p:cNvPr>
          <p:cNvSpPr>
            <a:spLocks noGrp="1"/>
          </p:cNvSpPr>
          <p:nvPr>
            <p:ph type="body" sz="quarter" idx="57"/>
          </p:nvPr>
        </p:nvSpPr>
        <p:spPr>
          <a:xfrm>
            <a:off x="5826466" y="3623880"/>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p:txBody>
      </p:sp>
      <p:sp>
        <p:nvSpPr>
          <p:cNvPr id="14" name="Object 1">
            <a:extLst>
              <a:ext uri="{FF2B5EF4-FFF2-40B4-BE49-F238E27FC236}">
                <a16:creationId xmlns:a16="http://schemas.microsoft.com/office/drawing/2014/main" id="{12B16A83-BD1C-C3DF-07A7-1B5F88E80C76}"/>
              </a:ext>
            </a:extLst>
          </p:cNvPr>
          <p:cNvSpPr>
            <a:spLocks noGrp="1"/>
          </p:cNvSpPr>
          <p:nvPr>
            <p:ph type="body" sz="quarter" idx="58"/>
          </p:nvPr>
        </p:nvSpPr>
        <p:spPr>
          <a:xfrm>
            <a:off x="7797156" y="3970721"/>
            <a:ext cx="1045499" cy="829879"/>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p:txBody>
      </p:sp>
      <p:sp>
        <p:nvSpPr>
          <p:cNvPr id="15" name="2">
            <a:extLst>
              <a:ext uri="{FF2B5EF4-FFF2-40B4-BE49-F238E27FC236}">
                <a16:creationId xmlns:a16="http://schemas.microsoft.com/office/drawing/2014/main" id="{CED2AF6E-4463-BA15-9475-3FC28187A6DB}"/>
              </a:ext>
            </a:extLst>
          </p:cNvPr>
          <p:cNvSpPr>
            <a:spLocks noGrp="1"/>
          </p:cNvSpPr>
          <p:nvPr>
            <p:ph type="body" sz="quarter" idx="59"/>
          </p:nvPr>
        </p:nvSpPr>
        <p:spPr>
          <a:xfrm>
            <a:off x="324302" y="3481991"/>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p:txBody>
      </p:sp>
    </p:spTree>
    <p:extLst>
      <p:ext uri="{BB962C8B-B14F-4D97-AF65-F5344CB8AC3E}">
        <p14:creationId xmlns:p14="http://schemas.microsoft.com/office/powerpoint/2010/main" val="6829241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peakers and Images 02">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33" name="Slide Number Placeholder 14">
            <a:extLst>
              <a:ext uri="{FF2B5EF4-FFF2-40B4-BE49-F238E27FC236}">
                <a16:creationId xmlns:a16="http://schemas.microsoft.com/office/drawing/2014/main" id="{1439E078-A264-1DAE-808D-553BFB5DCED3}"/>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13" name="Picture Placeholder 36">
            <a:extLst>
              <a:ext uri="{FF2B5EF4-FFF2-40B4-BE49-F238E27FC236}">
                <a16:creationId xmlns:a16="http://schemas.microsoft.com/office/drawing/2014/main" id="{A8225856-062F-E2E2-FDF4-04FC3C145AD8}"/>
              </a:ext>
            </a:extLst>
          </p:cNvPr>
          <p:cNvSpPr>
            <a:spLocks noGrp="1"/>
          </p:cNvSpPr>
          <p:nvPr>
            <p:ph type="pic" sz="quarter" idx="49"/>
          </p:nvPr>
        </p:nvSpPr>
        <p:spPr>
          <a:xfrm>
            <a:off x="332185" y="1713310"/>
            <a:ext cx="1944290" cy="1716881"/>
          </a:xfrm>
          <a:prstGeom prst="rect">
            <a:avLst/>
          </a:prstGeom>
        </p:spPr>
        <p:txBody>
          <a:bodyPr/>
          <a:lstStyle/>
          <a:p>
            <a:r>
              <a:rPr lang="de-DE"/>
              <a:t>Bild durch Klicken auf Symbol hinzufügen</a:t>
            </a:r>
            <a:endParaRPr lang="en-US"/>
          </a:p>
        </p:txBody>
      </p:sp>
      <p:sp>
        <p:nvSpPr>
          <p:cNvPr id="14" name="Picture Placeholder 36">
            <a:extLst>
              <a:ext uri="{FF2B5EF4-FFF2-40B4-BE49-F238E27FC236}">
                <a16:creationId xmlns:a16="http://schemas.microsoft.com/office/drawing/2014/main" id="{486C8024-4CC9-5CC2-57F3-1BB1C5A098D9}"/>
              </a:ext>
            </a:extLst>
          </p:cNvPr>
          <p:cNvSpPr>
            <a:spLocks noGrp="1"/>
          </p:cNvSpPr>
          <p:nvPr>
            <p:ph type="pic" sz="quarter" idx="50"/>
          </p:nvPr>
        </p:nvSpPr>
        <p:spPr>
          <a:xfrm>
            <a:off x="2521788" y="1713310"/>
            <a:ext cx="1944290" cy="1716881"/>
          </a:xfrm>
          <a:prstGeom prst="rect">
            <a:avLst/>
          </a:prstGeom>
        </p:spPr>
        <p:txBody>
          <a:bodyPr/>
          <a:lstStyle/>
          <a:p>
            <a:r>
              <a:rPr lang="de-DE"/>
              <a:t>Bild durch Klicken auf Symbol hinzufügen</a:t>
            </a:r>
            <a:endParaRPr lang="en-US"/>
          </a:p>
        </p:txBody>
      </p:sp>
      <p:sp>
        <p:nvSpPr>
          <p:cNvPr id="15" name="Picture Placeholder 36">
            <a:extLst>
              <a:ext uri="{FF2B5EF4-FFF2-40B4-BE49-F238E27FC236}">
                <a16:creationId xmlns:a16="http://schemas.microsoft.com/office/drawing/2014/main" id="{48799DD4-DD07-A344-90F0-1C91BD0799CF}"/>
              </a:ext>
            </a:extLst>
          </p:cNvPr>
          <p:cNvSpPr>
            <a:spLocks noGrp="1"/>
          </p:cNvSpPr>
          <p:nvPr>
            <p:ph type="pic" sz="quarter" idx="51"/>
          </p:nvPr>
        </p:nvSpPr>
        <p:spPr>
          <a:xfrm>
            <a:off x="4711390" y="1713310"/>
            <a:ext cx="1944290" cy="1716881"/>
          </a:xfrm>
          <a:prstGeom prst="rect">
            <a:avLst/>
          </a:prstGeom>
        </p:spPr>
        <p:txBody>
          <a:bodyPr/>
          <a:lstStyle/>
          <a:p>
            <a:r>
              <a:rPr lang="de-DE"/>
              <a:t>Bild durch Klicken auf Symbol hinzufügen</a:t>
            </a:r>
            <a:endParaRPr lang="en-US"/>
          </a:p>
        </p:txBody>
      </p:sp>
      <p:sp>
        <p:nvSpPr>
          <p:cNvPr id="16" name="Picture Placeholder 36">
            <a:extLst>
              <a:ext uri="{FF2B5EF4-FFF2-40B4-BE49-F238E27FC236}">
                <a16:creationId xmlns:a16="http://schemas.microsoft.com/office/drawing/2014/main" id="{A4DF4F33-C94E-45D3-6D13-BAC9E6FC6674}"/>
              </a:ext>
            </a:extLst>
          </p:cNvPr>
          <p:cNvSpPr>
            <a:spLocks noGrp="1"/>
          </p:cNvSpPr>
          <p:nvPr>
            <p:ph type="pic" sz="quarter" idx="52"/>
          </p:nvPr>
        </p:nvSpPr>
        <p:spPr>
          <a:xfrm>
            <a:off x="6900993" y="1713310"/>
            <a:ext cx="1944290" cy="1716881"/>
          </a:xfrm>
          <a:prstGeom prst="rect">
            <a:avLst/>
          </a:prstGeom>
        </p:spPr>
        <p:txBody>
          <a:bodyPr/>
          <a:lstStyle/>
          <a:p>
            <a:r>
              <a:rPr lang="de-DE"/>
              <a:t>Bild durch Klicken auf Symbol hinzufügen</a:t>
            </a:r>
            <a:endParaRPr lang="en-US"/>
          </a:p>
        </p:txBody>
      </p:sp>
      <p:sp>
        <p:nvSpPr>
          <p:cNvPr id="17" name="Object 1">
            <a:extLst>
              <a:ext uri="{FF2B5EF4-FFF2-40B4-BE49-F238E27FC236}">
                <a16:creationId xmlns:a16="http://schemas.microsoft.com/office/drawing/2014/main" id="{F3129043-9C43-8420-3FB6-1C68FB457A94}"/>
              </a:ext>
            </a:extLst>
          </p:cNvPr>
          <p:cNvSpPr>
            <a:spLocks noGrp="1"/>
          </p:cNvSpPr>
          <p:nvPr>
            <p:ph type="body" sz="quarter" idx="59"/>
          </p:nvPr>
        </p:nvSpPr>
        <p:spPr>
          <a:xfrm>
            <a:off x="324302"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18" name="2">
            <a:extLst>
              <a:ext uri="{FF2B5EF4-FFF2-40B4-BE49-F238E27FC236}">
                <a16:creationId xmlns:a16="http://schemas.microsoft.com/office/drawing/2014/main" id="{B6466EE1-47C6-7D16-7E8E-14FD2378CF9D}"/>
              </a:ext>
            </a:extLst>
          </p:cNvPr>
          <p:cNvSpPr>
            <a:spLocks noGrp="1"/>
          </p:cNvSpPr>
          <p:nvPr>
            <p:ph type="body" sz="quarter" idx="60"/>
          </p:nvPr>
        </p:nvSpPr>
        <p:spPr>
          <a:xfrm>
            <a:off x="2522167"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19" name="2">
            <a:extLst>
              <a:ext uri="{FF2B5EF4-FFF2-40B4-BE49-F238E27FC236}">
                <a16:creationId xmlns:a16="http://schemas.microsoft.com/office/drawing/2014/main" id="{2C68A90E-EAF7-0937-77D2-851A5B85DA20}"/>
              </a:ext>
            </a:extLst>
          </p:cNvPr>
          <p:cNvSpPr>
            <a:spLocks noGrp="1"/>
          </p:cNvSpPr>
          <p:nvPr>
            <p:ph type="body" sz="quarter" idx="61"/>
          </p:nvPr>
        </p:nvSpPr>
        <p:spPr>
          <a:xfrm>
            <a:off x="4703507"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
        <p:nvSpPr>
          <p:cNvPr id="20" name="2">
            <a:extLst>
              <a:ext uri="{FF2B5EF4-FFF2-40B4-BE49-F238E27FC236}">
                <a16:creationId xmlns:a16="http://schemas.microsoft.com/office/drawing/2014/main" id="{3E218BB1-1610-FD33-5AA8-FDA5901E90AF}"/>
              </a:ext>
            </a:extLst>
          </p:cNvPr>
          <p:cNvSpPr>
            <a:spLocks noGrp="1"/>
          </p:cNvSpPr>
          <p:nvPr>
            <p:ph type="body" sz="quarter" idx="62"/>
          </p:nvPr>
        </p:nvSpPr>
        <p:spPr>
          <a:xfrm>
            <a:off x="6893110"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a:p>
            <a:pPr lvl="3">
              <a:lnSpc>
                <a:spcPts val="975"/>
              </a:lnSpc>
              <a:spcAft>
                <a:spcPts val="0"/>
              </a:spcAft>
            </a:pPr>
            <a:r>
              <a:rPr lang="de-DE"/>
              <a:t>Vierte Ebene</a:t>
            </a:r>
          </a:p>
          <a:p>
            <a:pPr lvl="4">
              <a:lnSpc>
                <a:spcPts val="975"/>
              </a:lnSpc>
              <a:spcAft>
                <a:spcPts val="0"/>
              </a:spcAft>
            </a:pPr>
            <a:r>
              <a:rPr lang="de-DE"/>
              <a:t>Fünfte Ebene</a:t>
            </a:r>
            <a:endParaRPr lang="en-US"/>
          </a:p>
        </p:txBody>
      </p:sp>
    </p:spTree>
    <p:extLst>
      <p:ext uri="{BB962C8B-B14F-4D97-AF65-F5344CB8AC3E}">
        <p14:creationId xmlns:p14="http://schemas.microsoft.com/office/powerpoint/2010/main" val="608334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peakers and Images 03">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33" name="Slide Number Placeholder 14">
            <a:extLst>
              <a:ext uri="{FF2B5EF4-FFF2-40B4-BE49-F238E27FC236}">
                <a16:creationId xmlns:a16="http://schemas.microsoft.com/office/drawing/2014/main" id="{1439E078-A264-1DAE-808D-553BFB5DCED3}"/>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 name="2">
            <a:extLst>
              <a:ext uri="{FF2B5EF4-FFF2-40B4-BE49-F238E27FC236}">
                <a16:creationId xmlns:a16="http://schemas.microsoft.com/office/drawing/2014/main" id="{B15B99F8-098F-D768-6718-C07FD0DC7F96}"/>
              </a:ext>
            </a:extLst>
          </p:cNvPr>
          <p:cNvSpPr>
            <a:spLocks noGrp="1"/>
          </p:cNvSpPr>
          <p:nvPr>
            <p:ph type="body" sz="quarter" idx="59"/>
          </p:nvPr>
        </p:nvSpPr>
        <p:spPr>
          <a:xfrm>
            <a:off x="324302" y="2371725"/>
            <a:ext cx="812746" cy="691515"/>
          </a:xfrm>
          <a:prstGeom prst="rect">
            <a:avLst/>
          </a:prstGeom>
        </p:spPr>
        <p:txBody>
          <a:bodyPr vert="horz" lIns="0" tIns="0" rIns="0" bIns="0" rtlCol="0">
            <a:noAutofit/>
          </a:bodyPr>
          <a:lstStyle>
            <a:lvl1pPr>
              <a:lnSpc>
                <a:spcPct val="100000"/>
              </a:lnSpc>
              <a:spcBef>
                <a:spcPts val="450"/>
              </a:spcBef>
              <a:spcAft>
                <a:spcPts val="0"/>
              </a:spcAft>
              <a:defRPr lang="en-US" sz="750" b="0" i="0" u="none" dirty="0">
                <a:solidFill>
                  <a:srgbClr val="000000"/>
                </a:solidFill>
              </a:defRPr>
            </a:lvl1pPr>
            <a:lvl2pPr>
              <a:lnSpc>
                <a:spcPct val="100000"/>
              </a:lnSpc>
              <a:spcBef>
                <a:spcPts val="450"/>
              </a:spcBef>
              <a:spcAft>
                <a:spcPts val="0"/>
              </a:spcAft>
              <a:defRPr lang="en-US" sz="750" b="0" i="0" u="none" dirty="0">
                <a:solidFill>
                  <a:srgbClr val="000000"/>
                </a:solidFill>
              </a:defRPr>
            </a:lvl2pPr>
            <a:lvl3pPr>
              <a:lnSpc>
                <a:spcPct val="100000"/>
              </a:lnSpc>
              <a:spcBef>
                <a:spcPts val="450"/>
              </a:spcBef>
              <a:spcAft>
                <a:spcPts val="0"/>
              </a:spcAft>
              <a:defRPr lang="en-US" sz="750" b="0" i="0" u="none" dirty="0">
                <a:solidFill>
                  <a:srgbClr val="000000"/>
                </a:solidFill>
              </a:defRPr>
            </a:lvl3pPr>
            <a:lvl4pPr marL="274320" indent="0">
              <a:lnSpc>
                <a:spcPct val="100000"/>
              </a:lnSpc>
              <a:spcBef>
                <a:spcPts val="375"/>
              </a:spcBef>
              <a:spcAft>
                <a:spcPts val="0"/>
              </a:spcAft>
              <a:buNone/>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4" name="Picture Placeholder 4">
            <a:extLst>
              <a:ext uri="{FF2B5EF4-FFF2-40B4-BE49-F238E27FC236}">
                <a16:creationId xmlns:a16="http://schemas.microsoft.com/office/drawing/2014/main" id="{1FA664D7-C1B4-4523-AB96-F3498B51D98C}"/>
              </a:ext>
            </a:extLst>
          </p:cNvPr>
          <p:cNvSpPr>
            <a:spLocks noGrp="1"/>
          </p:cNvSpPr>
          <p:nvPr>
            <p:ph type="pic" sz="quarter" idx="60"/>
          </p:nvPr>
        </p:nvSpPr>
        <p:spPr>
          <a:xfrm>
            <a:off x="332185" y="1515667"/>
            <a:ext cx="804863" cy="802481"/>
          </a:xfrm>
          <a:prstGeom prst="rect">
            <a:avLst/>
          </a:prstGeom>
        </p:spPr>
        <p:txBody>
          <a:bodyPr/>
          <a:lstStyle/>
          <a:p>
            <a:r>
              <a:rPr lang="de-DE"/>
              <a:t>Bild durch Klicken auf Symbol hinzufügen</a:t>
            </a:r>
            <a:endParaRPr lang="en-US"/>
          </a:p>
        </p:txBody>
      </p:sp>
      <p:sp>
        <p:nvSpPr>
          <p:cNvPr id="17" name="Picture Placeholder 4">
            <a:extLst>
              <a:ext uri="{FF2B5EF4-FFF2-40B4-BE49-F238E27FC236}">
                <a16:creationId xmlns:a16="http://schemas.microsoft.com/office/drawing/2014/main" id="{EA4F0657-42D2-6673-DD6E-703C9182FA13}"/>
              </a:ext>
            </a:extLst>
          </p:cNvPr>
          <p:cNvSpPr>
            <a:spLocks noGrp="1"/>
          </p:cNvSpPr>
          <p:nvPr>
            <p:ph type="pic" sz="quarter" idx="61"/>
          </p:nvPr>
        </p:nvSpPr>
        <p:spPr>
          <a:xfrm>
            <a:off x="1294805" y="1515667"/>
            <a:ext cx="804863" cy="802481"/>
          </a:xfrm>
          <a:prstGeom prst="rect">
            <a:avLst/>
          </a:prstGeom>
        </p:spPr>
        <p:txBody>
          <a:bodyPr/>
          <a:lstStyle/>
          <a:p>
            <a:r>
              <a:rPr lang="de-DE"/>
              <a:t>Bild durch Klicken auf Symbol hinzufügen</a:t>
            </a:r>
            <a:endParaRPr lang="en-US"/>
          </a:p>
        </p:txBody>
      </p:sp>
      <p:sp>
        <p:nvSpPr>
          <p:cNvPr id="37" name="Picture Placeholder 4">
            <a:extLst>
              <a:ext uri="{FF2B5EF4-FFF2-40B4-BE49-F238E27FC236}">
                <a16:creationId xmlns:a16="http://schemas.microsoft.com/office/drawing/2014/main" id="{911CB802-CB3F-B1FC-ED5B-7A572E274B97}"/>
              </a:ext>
            </a:extLst>
          </p:cNvPr>
          <p:cNvSpPr>
            <a:spLocks noGrp="1"/>
          </p:cNvSpPr>
          <p:nvPr>
            <p:ph type="pic" sz="quarter" idx="62"/>
          </p:nvPr>
        </p:nvSpPr>
        <p:spPr>
          <a:xfrm>
            <a:off x="2257426" y="1515667"/>
            <a:ext cx="804863" cy="802481"/>
          </a:xfrm>
          <a:prstGeom prst="rect">
            <a:avLst/>
          </a:prstGeom>
        </p:spPr>
        <p:txBody>
          <a:bodyPr/>
          <a:lstStyle/>
          <a:p>
            <a:r>
              <a:rPr lang="de-DE"/>
              <a:t>Bild durch Klicken auf Symbol hinzufügen</a:t>
            </a:r>
            <a:endParaRPr lang="en-US"/>
          </a:p>
        </p:txBody>
      </p:sp>
      <p:sp>
        <p:nvSpPr>
          <p:cNvPr id="38" name="Picture Placeholder 4">
            <a:extLst>
              <a:ext uri="{FF2B5EF4-FFF2-40B4-BE49-F238E27FC236}">
                <a16:creationId xmlns:a16="http://schemas.microsoft.com/office/drawing/2014/main" id="{3E566B63-CE99-EB39-FEFC-5770E7CF11AF}"/>
              </a:ext>
            </a:extLst>
          </p:cNvPr>
          <p:cNvSpPr>
            <a:spLocks noGrp="1"/>
          </p:cNvSpPr>
          <p:nvPr>
            <p:ph type="pic" sz="quarter" idx="63"/>
          </p:nvPr>
        </p:nvSpPr>
        <p:spPr>
          <a:xfrm>
            <a:off x="3220046" y="1515667"/>
            <a:ext cx="804863" cy="802481"/>
          </a:xfrm>
          <a:prstGeom prst="rect">
            <a:avLst/>
          </a:prstGeom>
        </p:spPr>
        <p:txBody>
          <a:bodyPr/>
          <a:lstStyle/>
          <a:p>
            <a:r>
              <a:rPr lang="de-DE"/>
              <a:t>Bild durch Klicken auf Symbol hinzufügen</a:t>
            </a:r>
            <a:endParaRPr lang="en-US"/>
          </a:p>
        </p:txBody>
      </p:sp>
      <p:sp>
        <p:nvSpPr>
          <p:cNvPr id="39" name="Picture Placeholder 4">
            <a:extLst>
              <a:ext uri="{FF2B5EF4-FFF2-40B4-BE49-F238E27FC236}">
                <a16:creationId xmlns:a16="http://schemas.microsoft.com/office/drawing/2014/main" id="{10B89164-A51E-D859-4EFC-F47363ECD960}"/>
              </a:ext>
            </a:extLst>
          </p:cNvPr>
          <p:cNvSpPr>
            <a:spLocks noGrp="1"/>
          </p:cNvSpPr>
          <p:nvPr>
            <p:ph type="pic" sz="quarter" idx="64"/>
          </p:nvPr>
        </p:nvSpPr>
        <p:spPr>
          <a:xfrm>
            <a:off x="4182667" y="1515667"/>
            <a:ext cx="804863" cy="802481"/>
          </a:xfrm>
          <a:prstGeom prst="rect">
            <a:avLst/>
          </a:prstGeom>
        </p:spPr>
        <p:txBody>
          <a:bodyPr/>
          <a:lstStyle/>
          <a:p>
            <a:r>
              <a:rPr lang="de-DE"/>
              <a:t>Bild durch Klicken auf Symbol hinzufügen</a:t>
            </a:r>
            <a:endParaRPr lang="en-US"/>
          </a:p>
        </p:txBody>
      </p:sp>
      <p:sp>
        <p:nvSpPr>
          <p:cNvPr id="40" name="Picture Placeholder 4">
            <a:extLst>
              <a:ext uri="{FF2B5EF4-FFF2-40B4-BE49-F238E27FC236}">
                <a16:creationId xmlns:a16="http://schemas.microsoft.com/office/drawing/2014/main" id="{13847398-5A70-C5D4-0543-B819077414DB}"/>
              </a:ext>
            </a:extLst>
          </p:cNvPr>
          <p:cNvSpPr>
            <a:spLocks noGrp="1"/>
          </p:cNvSpPr>
          <p:nvPr>
            <p:ph type="pic" sz="quarter" idx="65"/>
          </p:nvPr>
        </p:nvSpPr>
        <p:spPr>
          <a:xfrm>
            <a:off x="5145287" y="1515667"/>
            <a:ext cx="804863" cy="802481"/>
          </a:xfrm>
          <a:prstGeom prst="rect">
            <a:avLst/>
          </a:prstGeom>
        </p:spPr>
        <p:txBody>
          <a:bodyPr/>
          <a:lstStyle/>
          <a:p>
            <a:r>
              <a:rPr lang="de-DE"/>
              <a:t>Bild durch Klicken auf Symbol hinzufügen</a:t>
            </a:r>
            <a:endParaRPr lang="en-US"/>
          </a:p>
        </p:txBody>
      </p:sp>
      <p:sp>
        <p:nvSpPr>
          <p:cNvPr id="42" name="Picture Placeholder 4">
            <a:extLst>
              <a:ext uri="{FF2B5EF4-FFF2-40B4-BE49-F238E27FC236}">
                <a16:creationId xmlns:a16="http://schemas.microsoft.com/office/drawing/2014/main" id="{2C30015B-56FC-3470-F1F8-D9955B4EBDAE}"/>
              </a:ext>
            </a:extLst>
          </p:cNvPr>
          <p:cNvSpPr>
            <a:spLocks noGrp="1"/>
          </p:cNvSpPr>
          <p:nvPr>
            <p:ph type="pic" sz="quarter" idx="66"/>
          </p:nvPr>
        </p:nvSpPr>
        <p:spPr>
          <a:xfrm>
            <a:off x="6107908" y="1515667"/>
            <a:ext cx="804863" cy="802481"/>
          </a:xfrm>
          <a:prstGeom prst="rect">
            <a:avLst/>
          </a:prstGeom>
        </p:spPr>
        <p:txBody>
          <a:bodyPr/>
          <a:lstStyle/>
          <a:p>
            <a:r>
              <a:rPr lang="de-DE"/>
              <a:t>Bild durch Klicken auf Symbol hinzufügen</a:t>
            </a:r>
            <a:endParaRPr lang="en-US"/>
          </a:p>
        </p:txBody>
      </p:sp>
      <p:sp>
        <p:nvSpPr>
          <p:cNvPr id="43" name="Picture Placeholder 4">
            <a:extLst>
              <a:ext uri="{FF2B5EF4-FFF2-40B4-BE49-F238E27FC236}">
                <a16:creationId xmlns:a16="http://schemas.microsoft.com/office/drawing/2014/main" id="{EA65D779-9E9C-696C-1600-B6C5B3ABF7A2}"/>
              </a:ext>
            </a:extLst>
          </p:cNvPr>
          <p:cNvSpPr>
            <a:spLocks noGrp="1"/>
          </p:cNvSpPr>
          <p:nvPr>
            <p:ph type="pic" sz="quarter" idx="67"/>
          </p:nvPr>
        </p:nvSpPr>
        <p:spPr>
          <a:xfrm>
            <a:off x="7070528" y="1515667"/>
            <a:ext cx="804863" cy="802481"/>
          </a:xfrm>
          <a:prstGeom prst="rect">
            <a:avLst/>
          </a:prstGeom>
        </p:spPr>
        <p:txBody>
          <a:bodyPr/>
          <a:lstStyle/>
          <a:p>
            <a:r>
              <a:rPr lang="de-DE"/>
              <a:t>Bild durch Klicken auf Symbol hinzufügen</a:t>
            </a:r>
            <a:endParaRPr lang="en-US"/>
          </a:p>
        </p:txBody>
      </p:sp>
      <p:sp>
        <p:nvSpPr>
          <p:cNvPr id="44" name="Picture Placeholder 4">
            <a:extLst>
              <a:ext uri="{FF2B5EF4-FFF2-40B4-BE49-F238E27FC236}">
                <a16:creationId xmlns:a16="http://schemas.microsoft.com/office/drawing/2014/main" id="{810EBF9B-2503-4978-1B08-96C4730FB30B}"/>
              </a:ext>
            </a:extLst>
          </p:cNvPr>
          <p:cNvSpPr>
            <a:spLocks noGrp="1"/>
          </p:cNvSpPr>
          <p:nvPr>
            <p:ph type="pic" sz="quarter" idx="68"/>
          </p:nvPr>
        </p:nvSpPr>
        <p:spPr>
          <a:xfrm>
            <a:off x="8033146" y="1515667"/>
            <a:ext cx="804863" cy="802481"/>
          </a:xfrm>
          <a:prstGeom prst="rect">
            <a:avLst/>
          </a:prstGeom>
        </p:spPr>
        <p:txBody>
          <a:bodyPr/>
          <a:lstStyle/>
          <a:p>
            <a:r>
              <a:rPr lang="de-DE"/>
              <a:t>Bild durch Klicken auf Symbol hinzufügen</a:t>
            </a:r>
            <a:endParaRPr lang="en-US"/>
          </a:p>
        </p:txBody>
      </p:sp>
      <p:sp>
        <p:nvSpPr>
          <p:cNvPr id="52" name="2">
            <a:extLst>
              <a:ext uri="{FF2B5EF4-FFF2-40B4-BE49-F238E27FC236}">
                <a16:creationId xmlns:a16="http://schemas.microsoft.com/office/drawing/2014/main" id="{26E399F5-D0BD-2F13-C283-1F62EEC88D36}"/>
              </a:ext>
            </a:extLst>
          </p:cNvPr>
          <p:cNvSpPr>
            <a:spLocks noGrp="1"/>
          </p:cNvSpPr>
          <p:nvPr>
            <p:ph type="body" sz="quarter" idx="69"/>
          </p:nvPr>
        </p:nvSpPr>
        <p:spPr>
          <a:xfrm>
            <a:off x="129095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3" name="2">
            <a:extLst>
              <a:ext uri="{FF2B5EF4-FFF2-40B4-BE49-F238E27FC236}">
                <a16:creationId xmlns:a16="http://schemas.microsoft.com/office/drawing/2014/main" id="{5067F9FA-D85E-E0A0-259E-97C5DFE511F3}"/>
              </a:ext>
            </a:extLst>
          </p:cNvPr>
          <p:cNvSpPr>
            <a:spLocks noGrp="1"/>
          </p:cNvSpPr>
          <p:nvPr>
            <p:ph type="body" sz="quarter" idx="70"/>
          </p:nvPr>
        </p:nvSpPr>
        <p:spPr>
          <a:xfrm>
            <a:off x="2264136"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4" name="2">
            <a:extLst>
              <a:ext uri="{FF2B5EF4-FFF2-40B4-BE49-F238E27FC236}">
                <a16:creationId xmlns:a16="http://schemas.microsoft.com/office/drawing/2014/main" id="{842C3F6D-E68B-5475-7118-F84AA049E77A}"/>
              </a:ext>
            </a:extLst>
          </p:cNvPr>
          <p:cNvSpPr>
            <a:spLocks noGrp="1"/>
          </p:cNvSpPr>
          <p:nvPr>
            <p:ph type="body" sz="quarter" idx="71"/>
          </p:nvPr>
        </p:nvSpPr>
        <p:spPr>
          <a:xfrm>
            <a:off x="321772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5" name="2">
            <a:extLst>
              <a:ext uri="{FF2B5EF4-FFF2-40B4-BE49-F238E27FC236}">
                <a16:creationId xmlns:a16="http://schemas.microsoft.com/office/drawing/2014/main" id="{2C07853D-DB24-773F-7E6F-10043167D820}"/>
              </a:ext>
            </a:extLst>
          </p:cNvPr>
          <p:cNvSpPr>
            <a:spLocks noGrp="1"/>
          </p:cNvSpPr>
          <p:nvPr>
            <p:ph type="body" sz="quarter" idx="72"/>
          </p:nvPr>
        </p:nvSpPr>
        <p:spPr>
          <a:xfrm>
            <a:off x="417784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6" name="2">
            <a:extLst>
              <a:ext uri="{FF2B5EF4-FFF2-40B4-BE49-F238E27FC236}">
                <a16:creationId xmlns:a16="http://schemas.microsoft.com/office/drawing/2014/main" id="{386CBCF2-1FD9-C1D2-B2E8-4CBFCBD76770}"/>
              </a:ext>
            </a:extLst>
          </p:cNvPr>
          <p:cNvSpPr>
            <a:spLocks noGrp="1"/>
          </p:cNvSpPr>
          <p:nvPr>
            <p:ph type="body" sz="quarter" idx="73"/>
          </p:nvPr>
        </p:nvSpPr>
        <p:spPr>
          <a:xfrm>
            <a:off x="513796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7" name="2">
            <a:extLst>
              <a:ext uri="{FF2B5EF4-FFF2-40B4-BE49-F238E27FC236}">
                <a16:creationId xmlns:a16="http://schemas.microsoft.com/office/drawing/2014/main" id="{BB05E684-BC73-C618-BF76-FB37D8E8DFF5}"/>
              </a:ext>
            </a:extLst>
          </p:cNvPr>
          <p:cNvSpPr>
            <a:spLocks noGrp="1"/>
          </p:cNvSpPr>
          <p:nvPr>
            <p:ph type="body" sz="quarter" idx="74"/>
          </p:nvPr>
        </p:nvSpPr>
        <p:spPr>
          <a:xfrm>
            <a:off x="609808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8" name="2">
            <a:extLst>
              <a:ext uri="{FF2B5EF4-FFF2-40B4-BE49-F238E27FC236}">
                <a16:creationId xmlns:a16="http://schemas.microsoft.com/office/drawing/2014/main" id="{01B5C7AF-988E-ADFF-B4C9-7239244CCEC9}"/>
              </a:ext>
            </a:extLst>
          </p:cNvPr>
          <p:cNvSpPr>
            <a:spLocks noGrp="1"/>
          </p:cNvSpPr>
          <p:nvPr>
            <p:ph type="body" sz="quarter" idx="75"/>
          </p:nvPr>
        </p:nvSpPr>
        <p:spPr>
          <a:xfrm>
            <a:off x="7069265"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59" name="2">
            <a:extLst>
              <a:ext uri="{FF2B5EF4-FFF2-40B4-BE49-F238E27FC236}">
                <a16:creationId xmlns:a16="http://schemas.microsoft.com/office/drawing/2014/main" id="{6069F8FB-E5A2-D0CA-6462-F273109EB0E2}"/>
              </a:ext>
            </a:extLst>
          </p:cNvPr>
          <p:cNvSpPr>
            <a:spLocks noGrp="1"/>
          </p:cNvSpPr>
          <p:nvPr>
            <p:ph type="body" sz="quarter" idx="76"/>
          </p:nvPr>
        </p:nvSpPr>
        <p:spPr>
          <a:xfrm>
            <a:off x="8040446"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60" name="2">
            <a:extLst>
              <a:ext uri="{FF2B5EF4-FFF2-40B4-BE49-F238E27FC236}">
                <a16:creationId xmlns:a16="http://schemas.microsoft.com/office/drawing/2014/main" id="{E6828A12-C234-899C-70E7-DCDE0D18BB18}"/>
              </a:ext>
            </a:extLst>
          </p:cNvPr>
          <p:cNvSpPr>
            <a:spLocks noGrp="1"/>
          </p:cNvSpPr>
          <p:nvPr>
            <p:ph type="body" sz="quarter" idx="77"/>
          </p:nvPr>
        </p:nvSpPr>
        <p:spPr>
          <a:xfrm>
            <a:off x="324302"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dirty="0">
                <a:solidFill>
                  <a:srgbClr val="000000"/>
                </a:solidFill>
              </a:defRPr>
            </a:lvl1pPr>
            <a:lvl2pPr>
              <a:lnSpc>
                <a:spcPct val="100000"/>
              </a:lnSpc>
              <a:spcBef>
                <a:spcPts val="450"/>
              </a:spcBef>
              <a:spcAft>
                <a:spcPts val="0"/>
              </a:spcAft>
              <a:defRPr lang="en-US" sz="750" b="0" i="0" u="none" dirty="0">
                <a:solidFill>
                  <a:srgbClr val="000000"/>
                </a:solidFill>
              </a:defRPr>
            </a:lvl2pPr>
            <a:lvl3pPr>
              <a:lnSpc>
                <a:spcPct val="100000"/>
              </a:lnSpc>
              <a:spcBef>
                <a:spcPts val="375"/>
              </a:spcBef>
              <a:spcAft>
                <a:spcPts val="0"/>
              </a:spcAft>
              <a:defRPr lang="en-US" sz="750" b="0" i="0" u="none" dirty="0">
                <a:solidFill>
                  <a:srgbClr val="000000"/>
                </a:solidFill>
              </a:defRPr>
            </a:lvl3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61" name="Picture Placeholder 4">
            <a:extLst>
              <a:ext uri="{FF2B5EF4-FFF2-40B4-BE49-F238E27FC236}">
                <a16:creationId xmlns:a16="http://schemas.microsoft.com/office/drawing/2014/main" id="{1D0594DA-D039-06EC-B849-167694063A70}"/>
              </a:ext>
            </a:extLst>
          </p:cNvPr>
          <p:cNvSpPr>
            <a:spLocks noGrp="1"/>
          </p:cNvSpPr>
          <p:nvPr>
            <p:ph type="pic" sz="quarter" idx="78"/>
          </p:nvPr>
        </p:nvSpPr>
        <p:spPr>
          <a:xfrm>
            <a:off x="332185" y="3296534"/>
            <a:ext cx="804863" cy="802481"/>
          </a:xfrm>
          <a:prstGeom prst="rect">
            <a:avLst/>
          </a:prstGeom>
        </p:spPr>
        <p:txBody>
          <a:bodyPr/>
          <a:lstStyle/>
          <a:p>
            <a:r>
              <a:rPr lang="de-DE"/>
              <a:t>Bild durch Klicken auf Symbol hinzufügen</a:t>
            </a:r>
            <a:endParaRPr lang="en-US"/>
          </a:p>
        </p:txBody>
      </p:sp>
      <p:sp>
        <p:nvSpPr>
          <p:cNvPr id="62" name="Picture Placeholder 4">
            <a:extLst>
              <a:ext uri="{FF2B5EF4-FFF2-40B4-BE49-F238E27FC236}">
                <a16:creationId xmlns:a16="http://schemas.microsoft.com/office/drawing/2014/main" id="{0A9A5087-B31E-2F3A-F756-0CB52F5FCF1E}"/>
              </a:ext>
            </a:extLst>
          </p:cNvPr>
          <p:cNvSpPr>
            <a:spLocks noGrp="1"/>
          </p:cNvSpPr>
          <p:nvPr>
            <p:ph type="pic" sz="quarter" idx="79"/>
          </p:nvPr>
        </p:nvSpPr>
        <p:spPr>
          <a:xfrm>
            <a:off x="1294805" y="3296534"/>
            <a:ext cx="804863" cy="802481"/>
          </a:xfrm>
          <a:prstGeom prst="rect">
            <a:avLst/>
          </a:prstGeom>
        </p:spPr>
        <p:txBody>
          <a:bodyPr/>
          <a:lstStyle/>
          <a:p>
            <a:r>
              <a:rPr lang="de-DE"/>
              <a:t>Bild durch Klicken auf Symbol hinzufügen</a:t>
            </a:r>
            <a:endParaRPr lang="en-US"/>
          </a:p>
        </p:txBody>
      </p:sp>
      <p:sp>
        <p:nvSpPr>
          <p:cNvPr id="63" name="Picture Placeholder 4">
            <a:extLst>
              <a:ext uri="{FF2B5EF4-FFF2-40B4-BE49-F238E27FC236}">
                <a16:creationId xmlns:a16="http://schemas.microsoft.com/office/drawing/2014/main" id="{19A5E7F4-E2AF-0397-7A65-1EEBBE446A48}"/>
              </a:ext>
            </a:extLst>
          </p:cNvPr>
          <p:cNvSpPr>
            <a:spLocks noGrp="1"/>
          </p:cNvSpPr>
          <p:nvPr>
            <p:ph type="pic" sz="quarter" idx="80"/>
          </p:nvPr>
        </p:nvSpPr>
        <p:spPr>
          <a:xfrm>
            <a:off x="2257426" y="3296534"/>
            <a:ext cx="804863" cy="802481"/>
          </a:xfrm>
          <a:prstGeom prst="rect">
            <a:avLst/>
          </a:prstGeom>
        </p:spPr>
        <p:txBody>
          <a:bodyPr/>
          <a:lstStyle/>
          <a:p>
            <a:r>
              <a:rPr lang="de-DE"/>
              <a:t>Bild durch Klicken auf Symbol hinzufügen</a:t>
            </a:r>
            <a:endParaRPr lang="en-US"/>
          </a:p>
        </p:txBody>
      </p:sp>
      <p:sp>
        <p:nvSpPr>
          <p:cNvPr id="64" name="Picture Placeholder 4">
            <a:extLst>
              <a:ext uri="{FF2B5EF4-FFF2-40B4-BE49-F238E27FC236}">
                <a16:creationId xmlns:a16="http://schemas.microsoft.com/office/drawing/2014/main" id="{90007ECC-810A-C651-AD5B-DCEB26FF31A2}"/>
              </a:ext>
            </a:extLst>
          </p:cNvPr>
          <p:cNvSpPr>
            <a:spLocks noGrp="1"/>
          </p:cNvSpPr>
          <p:nvPr>
            <p:ph type="pic" sz="quarter" idx="81"/>
          </p:nvPr>
        </p:nvSpPr>
        <p:spPr>
          <a:xfrm>
            <a:off x="3220046" y="3296534"/>
            <a:ext cx="804863" cy="802481"/>
          </a:xfrm>
          <a:prstGeom prst="rect">
            <a:avLst/>
          </a:prstGeom>
        </p:spPr>
        <p:txBody>
          <a:bodyPr/>
          <a:lstStyle/>
          <a:p>
            <a:r>
              <a:rPr lang="de-DE"/>
              <a:t>Bild durch Klicken auf Symbol hinzufügen</a:t>
            </a:r>
            <a:endParaRPr lang="en-US"/>
          </a:p>
        </p:txBody>
      </p:sp>
      <p:sp>
        <p:nvSpPr>
          <p:cNvPr id="65" name="Picture Placeholder 4">
            <a:extLst>
              <a:ext uri="{FF2B5EF4-FFF2-40B4-BE49-F238E27FC236}">
                <a16:creationId xmlns:a16="http://schemas.microsoft.com/office/drawing/2014/main" id="{3E33D0E0-08DE-C250-C942-3309D9C1E14B}"/>
              </a:ext>
            </a:extLst>
          </p:cNvPr>
          <p:cNvSpPr>
            <a:spLocks noGrp="1"/>
          </p:cNvSpPr>
          <p:nvPr>
            <p:ph type="pic" sz="quarter" idx="82"/>
          </p:nvPr>
        </p:nvSpPr>
        <p:spPr>
          <a:xfrm>
            <a:off x="4182667" y="3296534"/>
            <a:ext cx="804863" cy="802481"/>
          </a:xfrm>
          <a:prstGeom prst="rect">
            <a:avLst/>
          </a:prstGeom>
        </p:spPr>
        <p:txBody>
          <a:bodyPr/>
          <a:lstStyle/>
          <a:p>
            <a:r>
              <a:rPr lang="de-DE"/>
              <a:t>Bild durch Klicken auf Symbol hinzufügen</a:t>
            </a:r>
            <a:endParaRPr lang="en-US"/>
          </a:p>
        </p:txBody>
      </p:sp>
      <p:sp>
        <p:nvSpPr>
          <p:cNvPr id="66" name="Picture Placeholder 4">
            <a:extLst>
              <a:ext uri="{FF2B5EF4-FFF2-40B4-BE49-F238E27FC236}">
                <a16:creationId xmlns:a16="http://schemas.microsoft.com/office/drawing/2014/main" id="{FCE5B0C2-3429-374D-5C7F-74511EF52F5A}"/>
              </a:ext>
            </a:extLst>
          </p:cNvPr>
          <p:cNvSpPr>
            <a:spLocks noGrp="1"/>
          </p:cNvSpPr>
          <p:nvPr>
            <p:ph type="pic" sz="quarter" idx="83"/>
          </p:nvPr>
        </p:nvSpPr>
        <p:spPr>
          <a:xfrm>
            <a:off x="5145287" y="3296534"/>
            <a:ext cx="804863" cy="802481"/>
          </a:xfrm>
          <a:prstGeom prst="rect">
            <a:avLst/>
          </a:prstGeom>
        </p:spPr>
        <p:txBody>
          <a:bodyPr/>
          <a:lstStyle/>
          <a:p>
            <a:r>
              <a:rPr lang="de-DE"/>
              <a:t>Bild durch Klicken auf Symbol hinzufügen</a:t>
            </a:r>
            <a:endParaRPr lang="en-US"/>
          </a:p>
        </p:txBody>
      </p:sp>
      <p:sp>
        <p:nvSpPr>
          <p:cNvPr id="67" name="Picture Placeholder 4">
            <a:extLst>
              <a:ext uri="{FF2B5EF4-FFF2-40B4-BE49-F238E27FC236}">
                <a16:creationId xmlns:a16="http://schemas.microsoft.com/office/drawing/2014/main" id="{06891ED6-9DE0-4102-69C9-D3335E60C073}"/>
              </a:ext>
            </a:extLst>
          </p:cNvPr>
          <p:cNvSpPr>
            <a:spLocks noGrp="1"/>
          </p:cNvSpPr>
          <p:nvPr>
            <p:ph type="pic" sz="quarter" idx="84"/>
          </p:nvPr>
        </p:nvSpPr>
        <p:spPr>
          <a:xfrm>
            <a:off x="6107908" y="3296534"/>
            <a:ext cx="804863" cy="802481"/>
          </a:xfrm>
          <a:prstGeom prst="rect">
            <a:avLst/>
          </a:prstGeom>
        </p:spPr>
        <p:txBody>
          <a:bodyPr/>
          <a:lstStyle/>
          <a:p>
            <a:r>
              <a:rPr lang="de-DE"/>
              <a:t>Bild durch Klicken auf Symbol hinzufügen</a:t>
            </a:r>
            <a:endParaRPr lang="en-US"/>
          </a:p>
        </p:txBody>
      </p:sp>
      <p:sp>
        <p:nvSpPr>
          <p:cNvPr id="68" name="Picture Placeholder 4">
            <a:extLst>
              <a:ext uri="{FF2B5EF4-FFF2-40B4-BE49-F238E27FC236}">
                <a16:creationId xmlns:a16="http://schemas.microsoft.com/office/drawing/2014/main" id="{9BBAAFF6-CD79-2648-CBB6-4C96CDA1653D}"/>
              </a:ext>
            </a:extLst>
          </p:cNvPr>
          <p:cNvSpPr>
            <a:spLocks noGrp="1"/>
          </p:cNvSpPr>
          <p:nvPr>
            <p:ph type="pic" sz="quarter" idx="85"/>
          </p:nvPr>
        </p:nvSpPr>
        <p:spPr>
          <a:xfrm>
            <a:off x="7070528" y="3296534"/>
            <a:ext cx="804863" cy="802481"/>
          </a:xfrm>
          <a:prstGeom prst="rect">
            <a:avLst/>
          </a:prstGeom>
        </p:spPr>
        <p:txBody>
          <a:bodyPr/>
          <a:lstStyle/>
          <a:p>
            <a:r>
              <a:rPr lang="de-DE"/>
              <a:t>Bild durch Klicken auf Symbol hinzufügen</a:t>
            </a:r>
            <a:endParaRPr lang="en-US"/>
          </a:p>
        </p:txBody>
      </p:sp>
      <p:sp>
        <p:nvSpPr>
          <p:cNvPr id="69" name="Picture Placeholder 4">
            <a:extLst>
              <a:ext uri="{FF2B5EF4-FFF2-40B4-BE49-F238E27FC236}">
                <a16:creationId xmlns:a16="http://schemas.microsoft.com/office/drawing/2014/main" id="{19ECFDD0-1D09-FF7D-CCEE-BEFB1CCFBE6E}"/>
              </a:ext>
            </a:extLst>
          </p:cNvPr>
          <p:cNvSpPr>
            <a:spLocks noGrp="1"/>
          </p:cNvSpPr>
          <p:nvPr>
            <p:ph type="pic" sz="quarter" idx="86"/>
          </p:nvPr>
        </p:nvSpPr>
        <p:spPr>
          <a:xfrm>
            <a:off x="8033146" y="3296534"/>
            <a:ext cx="804863" cy="802481"/>
          </a:xfrm>
          <a:prstGeom prst="rect">
            <a:avLst/>
          </a:prstGeom>
        </p:spPr>
        <p:txBody>
          <a:bodyPr/>
          <a:lstStyle/>
          <a:p>
            <a:r>
              <a:rPr lang="de-DE"/>
              <a:t>Bild durch Klicken auf Symbol hinzufügen</a:t>
            </a:r>
            <a:endParaRPr lang="en-US"/>
          </a:p>
        </p:txBody>
      </p:sp>
      <p:sp>
        <p:nvSpPr>
          <p:cNvPr id="70" name="2">
            <a:extLst>
              <a:ext uri="{FF2B5EF4-FFF2-40B4-BE49-F238E27FC236}">
                <a16:creationId xmlns:a16="http://schemas.microsoft.com/office/drawing/2014/main" id="{FF55605B-A787-CC14-0851-4641671922D9}"/>
              </a:ext>
            </a:extLst>
          </p:cNvPr>
          <p:cNvSpPr>
            <a:spLocks noGrp="1"/>
          </p:cNvSpPr>
          <p:nvPr>
            <p:ph type="body" sz="quarter" idx="87"/>
          </p:nvPr>
        </p:nvSpPr>
        <p:spPr>
          <a:xfrm>
            <a:off x="129095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1" name="2">
            <a:extLst>
              <a:ext uri="{FF2B5EF4-FFF2-40B4-BE49-F238E27FC236}">
                <a16:creationId xmlns:a16="http://schemas.microsoft.com/office/drawing/2014/main" id="{28FDF295-FD7A-952E-3D3F-1B090C508720}"/>
              </a:ext>
            </a:extLst>
          </p:cNvPr>
          <p:cNvSpPr>
            <a:spLocks noGrp="1"/>
          </p:cNvSpPr>
          <p:nvPr>
            <p:ph type="body" sz="quarter" idx="88"/>
          </p:nvPr>
        </p:nvSpPr>
        <p:spPr>
          <a:xfrm>
            <a:off x="2264136"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2" name="2">
            <a:extLst>
              <a:ext uri="{FF2B5EF4-FFF2-40B4-BE49-F238E27FC236}">
                <a16:creationId xmlns:a16="http://schemas.microsoft.com/office/drawing/2014/main" id="{D5043652-7A92-D98E-5564-C000FD291207}"/>
              </a:ext>
            </a:extLst>
          </p:cNvPr>
          <p:cNvSpPr>
            <a:spLocks noGrp="1"/>
          </p:cNvSpPr>
          <p:nvPr>
            <p:ph type="body" sz="quarter" idx="89"/>
          </p:nvPr>
        </p:nvSpPr>
        <p:spPr>
          <a:xfrm>
            <a:off x="321772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3" name="2">
            <a:extLst>
              <a:ext uri="{FF2B5EF4-FFF2-40B4-BE49-F238E27FC236}">
                <a16:creationId xmlns:a16="http://schemas.microsoft.com/office/drawing/2014/main" id="{736AB71D-D97D-2459-28DE-A321492AFA65}"/>
              </a:ext>
            </a:extLst>
          </p:cNvPr>
          <p:cNvSpPr>
            <a:spLocks noGrp="1"/>
          </p:cNvSpPr>
          <p:nvPr>
            <p:ph type="body" sz="quarter" idx="90"/>
          </p:nvPr>
        </p:nvSpPr>
        <p:spPr>
          <a:xfrm>
            <a:off x="417784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4" name="2">
            <a:extLst>
              <a:ext uri="{FF2B5EF4-FFF2-40B4-BE49-F238E27FC236}">
                <a16:creationId xmlns:a16="http://schemas.microsoft.com/office/drawing/2014/main" id="{A8638B29-5E24-AD49-E198-BF9D2F37F02D}"/>
              </a:ext>
            </a:extLst>
          </p:cNvPr>
          <p:cNvSpPr>
            <a:spLocks noGrp="1"/>
          </p:cNvSpPr>
          <p:nvPr>
            <p:ph type="body" sz="quarter" idx="91"/>
          </p:nvPr>
        </p:nvSpPr>
        <p:spPr>
          <a:xfrm>
            <a:off x="513796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5" name="2">
            <a:extLst>
              <a:ext uri="{FF2B5EF4-FFF2-40B4-BE49-F238E27FC236}">
                <a16:creationId xmlns:a16="http://schemas.microsoft.com/office/drawing/2014/main" id="{0C511651-D02B-9BF3-7BE9-9BEDBFE72271}"/>
              </a:ext>
            </a:extLst>
          </p:cNvPr>
          <p:cNvSpPr>
            <a:spLocks noGrp="1"/>
          </p:cNvSpPr>
          <p:nvPr>
            <p:ph type="body" sz="quarter" idx="92"/>
          </p:nvPr>
        </p:nvSpPr>
        <p:spPr>
          <a:xfrm>
            <a:off x="609808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6" name="2">
            <a:extLst>
              <a:ext uri="{FF2B5EF4-FFF2-40B4-BE49-F238E27FC236}">
                <a16:creationId xmlns:a16="http://schemas.microsoft.com/office/drawing/2014/main" id="{E2AC3471-1D22-3F22-C173-6CCD8EBB596A}"/>
              </a:ext>
            </a:extLst>
          </p:cNvPr>
          <p:cNvSpPr>
            <a:spLocks noGrp="1"/>
          </p:cNvSpPr>
          <p:nvPr>
            <p:ph type="body" sz="quarter" idx="93"/>
          </p:nvPr>
        </p:nvSpPr>
        <p:spPr>
          <a:xfrm>
            <a:off x="7069265"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
        <p:nvSpPr>
          <p:cNvPr id="77" name="Object 1">
            <a:extLst>
              <a:ext uri="{FF2B5EF4-FFF2-40B4-BE49-F238E27FC236}">
                <a16:creationId xmlns:a16="http://schemas.microsoft.com/office/drawing/2014/main" id="{BAD75DB0-2C64-885F-D4F8-C1810FC5A6D4}"/>
              </a:ext>
            </a:extLst>
          </p:cNvPr>
          <p:cNvSpPr>
            <a:spLocks noGrp="1"/>
          </p:cNvSpPr>
          <p:nvPr>
            <p:ph type="body" sz="quarter" idx="94"/>
          </p:nvPr>
        </p:nvSpPr>
        <p:spPr>
          <a:xfrm>
            <a:off x="8040446"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de-DE"/>
              <a:t>Mastertextformat bearbeiten</a:t>
            </a:r>
          </a:p>
          <a:p>
            <a:pPr lvl="1">
              <a:lnSpc>
                <a:spcPts val="975"/>
              </a:lnSpc>
              <a:spcAft>
                <a:spcPts val="0"/>
              </a:spcAft>
            </a:pPr>
            <a:r>
              <a:rPr lang="de-DE"/>
              <a:t>Zweite Ebene</a:t>
            </a:r>
          </a:p>
          <a:p>
            <a:pPr lvl="2">
              <a:lnSpc>
                <a:spcPts val="975"/>
              </a:lnSpc>
              <a:spcAft>
                <a:spcPts val="0"/>
              </a:spcAft>
            </a:pPr>
            <a:r>
              <a:rPr lang="de-DE"/>
              <a:t>Dritte Ebene</a:t>
            </a:r>
          </a:p>
        </p:txBody>
      </p:sp>
    </p:spTree>
    <p:extLst>
      <p:ext uri="{BB962C8B-B14F-4D97-AF65-F5344CB8AC3E}">
        <p14:creationId xmlns:p14="http://schemas.microsoft.com/office/powerpoint/2010/main" val="3691413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Quote Slide ">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5" name="object 2">
            <a:extLst>
              <a:ext uri="{FF2B5EF4-FFF2-40B4-BE49-F238E27FC236}">
                <a16:creationId xmlns:a16="http://schemas.microsoft.com/office/drawing/2014/main" id="{9ACBE8B7-59B4-E6E0-ED5D-89E20091C1D1}"/>
              </a:ext>
            </a:extLst>
          </p:cNvPr>
          <p:cNvSpPr/>
          <p:nvPr userDrawn="1"/>
        </p:nvSpPr>
        <p:spPr>
          <a:xfrm>
            <a:off x="332185" y="330994"/>
            <a:ext cx="8505825" cy="4481513"/>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sz="1350"/>
          </a:p>
        </p:txBody>
      </p:sp>
      <p:pic>
        <p:nvPicPr>
          <p:cNvPr id="6" name="Graphic 5">
            <a:extLst>
              <a:ext uri="{FF2B5EF4-FFF2-40B4-BE49-F238E27FC236}">
                <a16:creationId xmlns:a16="http://schemas.microsoft.com/office/drawing/2014/main" id="{2DADD445-E03F-0C8A-2BC9-E0D81A0DA58F}"/>
              </a:ext>
              <a:ext uri="{C183D7F6-B498-43B3-948B-1728B52AA6E4}">
                <adec:decorative xmlns:adec="http://schemas.microsoft.com/office/drawing/2017/decorative" val="1"/>
              </a:ext>
            </a:extLst>
          </p:cNvPr>
          <p:cNvPicPr>
            <a:picLocks noChangeAspect="1"/>
          </p:cNvPicPr>
          <p:nvPr userDrawn="1"/>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195063" y="1275160"/>
            <a:ext cx="534206" cy="534204"/>
          </a:xfrm>
          <a:prstGeom prst="rect">
            <a:avLst/>
          </a:prstGeom>
        </p:spPr>
      </p:pic>
      <p:pic>
        <p:nvPicPr>
          <p:cNvPr id="9" name="Graphic 8">
            <a:extLst>
              <a:ext uri="{FF2B5EF4-FFF2-40B4-BE49-F238E27FC236}">
                <a16:creationId xmlns:a16="http://schemas.microsoft.com/office/drawing/2014/main" id="{37D97772-41F1-73CB-B59A-7E0BC201DC53}"/>
              </a:ext>
              <a:ext uri="{C183D7F6-B498-43B3-948B-1728B52AA6E4}">
                <adec:decorative xmlns:adec="http://schemas.microsoft.com/office/drawing/2017/decorative" val="1"/>
              </a:ext>
            </a:extLst>
          </p:cNvPr>
          <p:cNvPicPr>
            <a:picLocks noChangeAspect="1"/>
          </p:cNvPicPr>
          <p:nvPr userDrawn="1"/>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rot="10800000">
            <a:off x="7147628" y="3072483"/>
            <a:ext cx="534204" cy="534206"/>
          </a:xfrm>
          <a:prstGeom prst="rect">
            <a:avLst/>
          </a:prstGeom>
        </p:spPr>
      </p:pic>
      <p:sp>
        <p:nvSpPr>
          <p:cNvPr id="11" name="Text Placeholder 11">
            <a:extLst>
              <a:ext uri="{FF2B5EF4-FFF2-40B4-BE49-F238E27FC236}">
                <a16:creationId xmlns:a16="http://schemas.microsoft.com/office/drawing/2014/main" id="{46CB1035-EB97-412E-AD88-5BB1F748395F}"/>
              </a:ext>
            </a:extLst>
          </p:cNvPr>
          <p:cNvSpPr>
            <a:spLocks noGrp="1"/>
          </p:cNvSpPr>
          <p:nvPr>
            <p:ph type="body" sz="quarter" idx="30" hasCustomPrompt="1"/>
          </p:nvPr>
        </p:nvSpPr>
        <p:spPr>
          <a:xfrm>
            <a:off x="1847631" y="3368550"/>
            <a:ext cx="2926926" cy="242888"/>
          </a:xfrm>
          <a:prstGeom prst="rect">
            <a:avLst/>
          </a:prstGeom>
        </p:spPr>
        <p:txBody>
          <a:bodyPr lIns="0" tIns="0" rIns="0" bIns="0">
            <a:noAutofit/>
          </a:bodyPr>
          <a:lstStyle>
            <a:lvl1pPr>
              <a:defRPr sz="900">
                <a:latin typeface="+mn-lt"/>
              </a:defRPr>
            </a:lvl1pPr>
            <a:lvl2pPr>
              <a:defRPr sz="900"/>
            </a:lvl2pPr>
            <a:lvl3pPr>
              <a:defRPr sz="900"/>
            </a:lvl3pPr>
            <a:lvl4pPr>
              <a:defRPr sz="900"/>
            </a:lvl4pPr>
            <a:lvl5pPr>
              <a:defRPr sz="900"/>
            </a:lvl5pPr>
          </a:lstStyle>
          <a:p>
            <a:pPr lvl="0"/>
            <a:r>
              <a:rPr lang="en-US"/>
              <a:t>Name, title</a:t>
            </a:r>
          </a:p>
        </p:txBody>
      </p:sp>
      <p:sp>
        <p:nvSpPr>
          <p:cNvPr id="13" name="Object 1">
            <a:extLst>
              <a:ext uri="{FF2B5EF4-FFF2-40B4-BE49-F238E27FC236}">
                <a16:creationId xmlns:a16="http://schemas.microsoft.com/office/drawing/2014/main" id="{9C971D03-1318-705D-F8F6-BE08C116FA5E}"/>
              </a:ext>
            </a:extLst>
          </p:cNvPr>
          <p:cNvSpPr>
            <a:spLocks noGrp="1"/>
          </p:cNvSpPr>
          <p:nvPr>
            <p:ph type="body" sz="quarter" idx="48" hasCustomPrompt="1"/>
          </p:nvPr>
        </p:nvSpPr>
        <p:spPr>
          <a:xfrm>
            <a:off x="1847632" y="1883569"/>
            <a:ext cx="5374481" cy="1376363"/>
          </a:xfrm>
          <a:prstGeom prst="rect">
            <a:avLst/>
          </a:prstGeom>
        </p:spPr>
        <p:txBody>
          <a:bodyPr vert="horz" lIns="0" tIns="0" rIns="0" bIns="0" rtlCol="0" anchor="ctr">
            <a:noAutofit/>
          </a:bodyPr>
          <a:lstStyle>
            <a:lvl1pPr>
              <a:lnSpc>
                <a:spcPct val="100000"/>
              </a:lnSpc>
              <a:spcBef>
                <a:spcPts val="750"/>
              </a:spcBef>
              <a:spcAft>
                <a:spcPts val="0"/>
              </a:spcAft>
              <a:defRPr kumimoji="0" lang="en-US" sz="2700" b="1" i="0" u="none" strike="noStrike" cap="none" normalizeH="0" baseline="0" dirty="0">
                <a:ln>
                  <a:noFill/>
                </a:ln>
                <a:solidFill>
                  <a:srgbClr val="000000"/>
                </a:solidFill>
                <a:effectLst/>
                <a:uLnTx/>
                <a:uFillTx/>
                <a:latin typeface="+mj-lt"/>
                <a:ea typeface="Artifakt Legend" panose="020B0503050000020004" pitchFamily="34" charset="77"/>
              </a:defRPr>
            </a:lvl1pPr>
          </a:lstStyle>
          <a:p>
            <a:pPr marR="0" lvl="0" fontAlgn="auto">
              <a:spcBef>
                <a:spcPts val="750"/>
              </a:spcBef>
              <a:spcAft>
                <a:spcPts val="0"/>
              </a:spcAft>
              <a:buClr>
                <a:srgbClr val="666666"/>
              </a:buClr>
              <a:tabLst/>
            </a:pPr>
            <a:r>
              <a:rPr lang="en-US"/>
              <a:t>Quote</a:t>
            </a:r>
          </a:p>
        </p:txBody>
      </p:sp>
    </p:spTree>
    <p:extLst>
      <p:ext uri="{BB962C8B-B14F-4D97-AF65-F5344CB8AC3E}">
        <p14:creationId xmlns:p14="http://schemas.microsoft.com/office/powerpoint/2010/main" val="13041229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Quote and Image Slide">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Rounded Rectangle 4">
            <a:extLst>
              <a:ext uri="{FF2B5EF4-FFF2-40B4-BE49-F238E27FC236}">
                <a16:creationId xmlns:a16="http://schemas.microsoft.com/office/drawing/2014/main" id="{97840648-1E7C-5540-0ACA-C7D2E264203A}"/>
              </a:ext>
            </a:extLst>
          </p:cNvPr>
          <p:cNvSpPr/>
          <p:nvPr userDrawn="1"/>
        </p:nvSpPr>
        <p:spPr>
          <a:xfrm>
            <a:off x="399327" y="1275159"/>
            <a:ext cx="8438683" cy="2593183"/>
          </a:xfrm>
          <a:prstGeom prst="roundRect">
            <a:avLst>
              <a:gd name="adj" fmla="val 2205"/>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Graphic 5">
            <a:extLst>
              <a:ext uri="{FF2B5EF4-FFF2-40B4-BE49-F238E27FC236}">
                <a16:creationId xmlns:a16="http://schemas.microsoft.com/office/drawing/2014/main" id="{C55434BE-A856-BC41-A919-225A190EBA40}"/>
              </a:ext>
              <a:ext uri="{C183D7F6-B498-43B3-948B-1728B52AA6E4}">
                <adec:decorative xmlns:adec="http://schemas.microsoft.com/office/drawing/2017/decorative" val="1"/>
              </a:ext>
            </a:extLst>
          </p:cNvPr>
          <p:cNvPicPr>
            <a:picLocks noChangeAspect="1"/>
          </p:cNvPicPr>
          <p:nvPr userDrawn="1"/>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2496250" y="1375825"/>
            <a:ext cx="534206" cy="534204"/>
          </a:xfrm>
          <a:prstGeom prst="rect">
            <a:avLst/>
          </a:prstGeom>
        </p:spPr>
      </p:pic>
      <p:pic>
        <p:nvPicPr>
          <p:cNvPr id="7" name="Graphic 6">
            <a:extLst>
              <a:ext uri="{FF2B5EF4-FFF2-40B4-BE49-F238E27FC236}">
                <a16:creationId xmlns:a16="http://schemas.microsoft.com/office/drawing/2014/main" id="{A9653FF4-69EE-07A5-47DD-5EBC08B48ED2}"/>
              </a:ext>
              <a:ext uri="{C183D7F6-B498-43B3-948B-1728B52AA6E4}">
                <adec:decorative xmlns:adec="http://schemas.microsoft.com/office/drawing/2017/decorative" val="1"/>
              </a:ext>
            </a:extLst>
          </p:cNvPr>
          <p:cNvPicPr>
            <a:picLocks noChangeAspect="1"/>
          </p:cNvPicPr>
          <p:nvPr userDrawn="1"/>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rot="10800000">
            <a:off x="7639158" y="2973108"/>
            <a:ext cx="534204" cy="534206"/>
          </a:xfrm>
          <a:prstGeom prst="rect">
            <a:avLst/>
          </a:prstGeom>
        </p:spPr>
      </p:pic>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332185" y="1275160"/>
            <a:ext cx="1944290" cy="2593181"/>
          </a:xfrm>
          <a:prstGeom prst="rect">
            <a:avLst/>
          </a:prstGeom>
        </p:spPr>
        <p:txBody>
          <a:bodyPr/>
          <a:lstStyle/>
          <a:p>
            <a:r>
              <a:rPr lang="de-DE"/>
              <a:t>Bild durch Klicken auf Symbol hinzufügen</a:t>
            </a:r>
            <a:endParaRPr lang="en-US"/>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3296155" y="3368550"/>
            <a:ext cx="2926926" cy="242888"/>
          </a:xfrm>
          <a:prstGeom prst="rect">
            <a:avLst/>
          </a:prstGeom>
        </p:spPr>
        <p:txBody>
          <a:bodyPr lIns="0" tIns="0" rIns="0" bIns="0">
            <a:noAutofit/>
          </a:bodyPr>
          <a:lstStyle>
            <a:lvl1pPr>
              <a:defRPr sz="900"/>
            </a:lvl1pPr>
            <a:lvl2pPr>
              <a:defRPr sz="900"/>
            </a:lvl2pPr>
            <a:lvl3pPr>
              <a:defRPr sz="900"/>
            </a:lvl3pPr>
            <a:lvl4pPr>
              <a:defRPr sz="900"/>
            </a:lvl4pPr>
            <a:lvl5pPr>
              <a:defRPr sz="900"/>
            </a:lvl5pPr>
          </a:lstStyle>
          <a:p>
            <a:pPr lvl="0"/>
            <a:r>
              <a:rPr lang="en-US"/>
              <a:t>Name, title</a:t>
            </a:r>
          </a:p>
        </p:txBody>
      </p:sp>
      <p:sp>
        <p:nvSpPr>
          <p:cNvPr id="10" name="Object 1">
            <a:extLst>
              <a:ext uri="{FF2B5EF4-FFF2-40B4-BE49-F238E27FC236}">
                <a16:creationId xmlns:a16="http://schemas.microsoft.com/office/drawing/2014/main" id="{AD185A45-39BC-E33B-2F2D-E1B3E49E5230}"/>
              </a:ext>
            </a:extLst>
          </p:cNvPr>
          <p:cNvSpPr>
            <a:spLocks noGrp="1"/>
          </p:cNvSpPr>
          <p:nvPr>
            <p:ph type="body" sz="quarter" idx="48" hasCustomPrompt="1"/>
          </p:nvPr>
        </p:nvSpPr>
        <p:spPr>
          <a:xfrm>
            <a:off x="3296155" y="1823353"/>
            <a:ext cx="4895174" cy="1376363"/>
          </a:xfrm>
          <a:prstGeom prst="rect">
            <a:avLst/>
          </a:prstGeom>
        </p:spPr>
        <p:txBody>
          <a:bodyPr vert="horz" lIns="0" tIns="0" rIns="0" bIns="0" rtlCol="0" anchor="ctr">
            <a:noAutofit/>
          </a:bodyPr>
          <a:lstStyle>
            <a:lvl1pPr>
              <a:lnSpc>
                <a:spcPct val="100000"/>
              </a:lnSpc>
              <a:spcBef>
                <a:spcPts val="750"/>
              </a:spcBef>
              <a:spcAft>
                <a:spcPts val="0"/>
              </a:spcAft>
              <a:defRPr kumimoji="0" lang="en-US" sz="2700" b="1" i="0" u="none" strike="noStrike" cap="none" normalizeH="0" baseline="0" dirty="0">
                <a:ln>
                  <a:noFill/>
                </a:ln>
                <a:solidFill>
                  <a:srgbClr val="000000"/>
                </a:solidFill>
                <a:effectLst/>
                <a:uLnTx/>
                <a:uFillTx/>
                <a:latin typeface="+mj-lt"/>
                <a:ea typeface="Artifakt Legend" panose="020B0503050000020004" pitchFamily="34" charset="77"/>
              </a:defRPr>
            </a:lvl1pPr>
          </a:lstStyle>
          <a:p>
            <a:pPr marR="0" lvl="0" fontAlgn="auto">
              <a:spcBef>
                <a:spcPts val="750"/>
              </a:spcBef>
              <a:spcAft>
                <a:spcPts val="0"/>
              </a:spcAft>
              <a:buClr>
                <a:srgbClr val="666666"/>
              </a:buClr>
              <a:tabLst/>
            </a:pPr>
            <a:r>
              <a:rPr lang="en-US"/>
              <a:t>Quote</a:t>
            </a:r>
          </a:p>
        </p:txBody>
      </p:sp>
    </p:spTree>
    <p:extLst>
      <p:ext uri="{BB962C8B-B14F-4D97-AF65-F5344CB8AC3E}">
        <p14:creationId xmlns:p14="http://schemas.microsoft.com/office/powerpoint/2010/main" val="1089328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lank Slide with Title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7" name="Text Placeholder 41">
            <a:extLst>
              <a:ext uri="{FF2B5EF4-FFF2-40B4-BE49-F238E27FC236}">
                <a16:creationId xmlns:a16="http://schemas.microsoft.com/office/drawing/2014/main" id="{5CA8A323-0386-3A43-C46C-F1E1D4880329}"/>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8" name="Text Placeholder 29">
            <a:extLst>
              <a:ext uri="{FF2B5EF4-FFF2-40B4-BE49-F238E27FC236}">
                <a16:creationId xmlns:a16="http://schemas.microsoft.com/office/drawing/2014/main" id="{252A6D8D-48C1-C603-6C92-9D9CAA8D286F}"/>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Two line</a:t>
            </a:r>
            <a:br>
              <a:rPr lang="en-US"/>
            </a:br>
            <a:r>
              <a:rPr lang="en-US"/>
              <a:t>slide title</a:t>
            </a:r>
          </a:p>
        </p:txBody>
      </p:sp>
      <p:sp>
        <p:nvSpPr>
          <p:cNvPr id="12" name="Text Placeholder 18">
            <a:extLst>
              <a:ext uri="{FF2B5EF4-FFF2-40B4-BE49-F238E27FC236}">
                <a16:creationId xmlns:a16="http://schemas.microsoft.com/office/drawing/2014/main" id="{A2D0F0B1-9D44-D1F6-DD0D-632FE58FF232}"/>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40439304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nk Slide with Title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18">
            <a:extLst>
              <a:ext uri="{FF2B5EF4-FFF2-40B4-BE49-F238E27FC236}">
                <a16:creationId xmlns:a16="http://schemas.microsoft.com/office/drawing/2014/main" id="{0248AA3A-5BE1-B1AC-7F29-96F72043A619}"/>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tx2">
                    <a:lumMod val="40000"/>
                    <a:lumOff val="6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6054153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_04">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04</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6867464" y="0"/>
            <a:ext cx="2276536" cy="5143500"/>
          </a:xfrm>
          <a:prstGeom prst="rect">
            <a:avLst/>
          </a:prstGeom>
        </p:spPr>
        <p:txBody>
          <a:bodyPr/>
          <a:lstStyle/>
          <a:p>
            <a:r>
              <a:rPr lang="en-US"/>
              <a:t>Click icon to add picture</a:t>
            </a:r>
          </a:p>
        </p:txBody>
      </p:sp>
      <p:sp>
        <p:nvSpPr>
          <p:cNvPr id="44" name="Table Placeholder 43">
            <a:extLst>
              <a:ext uri="{FF2B5EF4-FFF2-40B4-BE49-F238E27FC236}">
                <a16:creationId xmlns:a16="http://schemas.microsoft.com/office/drawing/2014/main" id="{CAD5C7C3-6AE4-5C5D-D0F5-0B24758F1B62}"/>
              </a:ext>
            </a:extLst>
          </p:cNvPr>
          <p:cNvSpPr>
            <a:spLocks noGrp="1"/>
          </p:cNvSpPr>
          <p:nvPr>
            <p:ph type="tbl" sz="quarter" idx="37"/>
          </p:nvPr>
        </p:nvSpPr>
        <p:spPr>
          <a:xfrm>
            <a:off x="328428" y="2189440"/>
            <a:ext cx="3614738" cy="2567408"/>
          </a:xfrm>
          <a:prstGeom prst="rect">
            <a:avLst/>
          </a:prstGeom>
        </p:spPr>
        <p:style>
          <a:lnRef idx="2">
            <a:schemeClr val="dk1"/>
          </a:lnRef>
          <a:fillRef idx="1">
            <a:schemeClr val="lt1"/>
          </a:fillRef>
          <a:effectRef idx="0">
            <a:schemeClr val="dk1"/>
          </a:effectRef>
          <a:fontRef idx="minor">
            <a:schemeClr val="dk1"/>
          </a:fontRef>
        </p:style>
        <p:txBody>
          <a:bodyPr/>
          <a:lstStyle/>
          <a:p>
            <a:r>
              <a:rPr lang="en-US"/>
              <a:t>Click icon to add table</a:t>
            </a:r>
          </a:p>
        </p:txBody>
      </p:sp>
    </p:spTree>
    <p:extLst>
      <p:ext uri="{BB962C8B-B14F-4D97-AF65-F5344CB8AC3E}">
        <p14:creationId xmlns:p14="http://schemas.microsoft.com/office/powerpoint/2010/main" val="3457373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Graphics Background - Light 01">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18">
            <a:extLst>
              <a:ext uri="{FF2B5EF4-FFF2-40B4-BE49-F238E27FC236}">
                <a16:creationId xmlns:a16="http://schemas.microsoft.com/office/drawing/2014/main" id="{17AAFFFD-F911-75A5-71F7-56AA688E5F6B}"/>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5391476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Graphics Background - White">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18">
            <a:extLst>
              <a:ext uri="{FF2B5EF4-FFF2-40B4-BE49-F238E27FC236}">
                <a16:creationId xmlns:a16="http://schemas.microsoft.com/office/drawing/2014/main" id="{4348E532-45DC-16D8-8E39-69AAA14D8B37}"/>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2457824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Graphics Background - Slate">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object 2">
            <a:extLst>
              <a:ext uri="{FF2B5EF4-FFF2-40B4-BE49-F238E27FC236}">
                <a16:creationId xmlns:a16="http://schemas.microsoft.com/office/drawing/2014/main" id="{3958C332-03B4-DDE5-CB82-072EB25E88D6}"/>
              </a:ext>
            </a:extLst>
          </p:cNvPr>
          <p:cNvSpPr/>
          <p:nvPr userDrawn="1"/>
        </p:nvSpPr>
        <p:spPr>
          <a:xfrm>
            <a:off x="332185" y="330994"/>
            <a:ext cx="8505825" cy="4481513"/>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D5D5CB"/>
          </a:solidFill>
        </p:spPr>
        <p:txBody>
          <a:bodyPr wrap="square" lIns="0" tIns="0" rIns="0" bIns="0" rtlCol="0"/>
          <a:lstStyle>
            <a:defPPr>
              <a:defRPr kern="0"/>
            </a:defPPr>
          </a:lstStyle>
          <a:p>
            <a:endParaRPr sz="1350"/>
          </a:p>
        </p:txBody>
      </p:sp>
    </p:spTree>
    <p:extLst>
      <p:ext uri="{BB962C8B-B14F-4D97-AF65-F5344CB8AC3E}">
        <p14:creationId xmlns:p14="http://schemas.microsoft.com/office/powerpoint/2010/main" val="9553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ntact Slide 01">
    <p:bg>
      <p:bgPr>
        <a:solidFill>
          <a:schemeClr val="bg2"/>
        </a:solidFill>
        <a:effectLst/>
      </p:bgPr>
    </p:bg>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00B4F96D-0F60-483F-EA23-28B7650279C1}"/>
              </a:ext>
            </a:extLst>
          </p:cNvPr>
          <p:cNvSpPr/>
          <p:nvPr userDrawn="1"/>
        </p:nvSpPr>
        <p:spPr>
          <a:xfrm>
            <a:off x="332185" y="330994"/>
            <a:ext cx="4239815" cy="3537347"/>
          </a:xfrm>
          <a:prstGeom prst="roundRect">
            <a:avLst>
              <a:gd name="adj" fmla="val 2073"/>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itle 1">
            <a:extLst>
              <a:ext uri="{FF2B5EF4-FFF2-40B4-BE49-F238E27FC236}">
                <a16:creationId xmlns:a16="http://schemas.microsoft.com/office/drawing/2014/main" id="{739A0285-8296-CB86-2F34-CAC500E02033}"/>
              </a:ext>
            </a:extLst>
          </p:cNvPr>
          <p:cNvSpPr txBox="1">
            <a:spLocks/>
          </p:cNvSpPr>
          <p:nvPr userDrawn="1"/>
        </p:nvSpPr>
        <p:spPr>
          <a:xfrm>
            <a:off x="647957" y="966830"/>
            <a:ext cx="3001477" cy="421619"/>
          </a:xfrm>
          <a:prstGeom prst="rect">
            <a:avLst/>
          </a:prstGeom>
        </p:spPr>
        <p:txBody>
          <a:bodyPr lIns="0" tIns="0" rIns="0" bIns="0" anchor="t">
            <a:normAutofit/>
          </a:bodyPr>
          <a:lstStyle>
            <a:lvl1pPr marL="0" indent="0" algn="l" defTabSz="914400" rtl="0" eaLnBrk="1" latinLnBrk="0" hangingPunct="1">
              <a:lnSpc>
                <a:spcPct val="100000"/>
              </a:lnSpc>
              <a:spcBef>
                <a:spcPct val="0"/>
              </a:spcBef>
              <a:buNone/>
              <a:tabLst/>
              <a:defRPr sz="3600" b="1" kern="1200" spc="-150">
                <a:solidFill>
                  <a:schemeClr val="tx1"/>
                </a:solidFill>
                <a:latin typeface="+mj-lt"/>
                <a:ea typeface="+mj-ea"/>
                <a:cs typeface="+mj-cs"/>
              </a:defRPr>
            </a:lvl1pPr>
          </a:lstStyle>
          <a:p>
            <a:r>
              <a:rPr lang="en-US" sz="2700" spc="0">
                <a:solidFill>
                  <a:srgbClr val="FFFF00"/>
                </a:solidFill>
                <a:latin typeface="+mj-lt"/>
                <a:ea typeface="Artifakt Legend" panose="020B0503050000020004" pitchFamily="34" charset="77"/>
              </a:rPr>
              <a:t>Contact</a:t>
            </a:r>
          </a:p>
        </p:txBody>
      </p:sp>
      <p:sp>
        <p:nvSpPr>
          <p:cNvPr id="5" name="Graphic 9">
            <a:extLst>
              <a:ext uri="{FF2B5EF4-FFF2-40B4-BE49-F238E27FC236}">
                <a16:creationId xmlns:a16="http://schemas.microsoft.com/office/drawing/2014/main" id="{2A145F74-62E4-EF2E-8B24-336F42902AAA}"/>
              </a:ext>
            </a:extLst>
          </p:cNvPr>
          <p:cNvSpPr>
            <a:spLocks noChangeAspect="1"/>
          </p:cNvSpPr>
          <p:nvPr userDrawn="1"/>
        </p:nvSpPr>
        <p:spPr>
          <a:xfrm>
            <a:off x="647957" y="1595018"/>
            <a:ext cx="188231" cy="187855"/>
          </a:xfrm>
          <a:custGeom>
            <a:avLst/>
            <a:gdLst>
              <a:gd name="connsiteX0" fmla="*/ 787112 w 865909"/>
              <a:gd name="connsiteY0" fmla="*/ 183573 h 864177"/>
              <a:gd name="connsiteX1" fmla="*/ 760268 w 865909"/>
              <a:gd name="connsiteY1" fmla="*/ 149802 h 864177"/>
              <a:gd name="connsiteX2" fmla="*/ 454602 w 865909"/>
              <a:gd name="connsiteY2" fmla="*/ 866 h 864177"/>
              <a:gd name="connsiteX3" fmla="*/ 454602 w 865909"/>
              <a:gd name="connsiteY3" fmla="*/ 0 h 864177"/>
              <a:gd name="connsiteX4" fmla="*/ 432955 w 865909"/>
              <a:gd name="connsiteY4" fmla="*/ 0 h 864177"/>
              <a:gd name="connsiteX5" fmla="*/ 411307 w 865909"/>
              <a:gd name="connsiteY5" fmla="*/ 0 h 864177"/>
              <a:gd name="connsiteX6" fmla="*/ 411307 w 865909"/>
              <a:gd name="connsiteY6" fmla="*/ 866 h 864177"/>
              <a:gd name="connsiteX7" fmla="*/ 105641 w 865909"/>
              <a:gd name="connsiteY7" fmla="*/ 149802 h 864177"/>
              <a:gd name="connsiteX8" fmla="*/ 78798 w 865909"/>
              <a:gd name="connsiteY8" fmla="*/ 183573 h 864177"/>
              <a:gd name="connsiteX9" fmla="*/ 0 w 865909"/>
              <a:gd name="connsiteY9" fmla="*/ 432089 h 864177"/>
              <a:gd name="connsiteX10" fmla="*/ 78798 w 865909"/>
              <a:gd name="connsiteY10" fmla="*/ 680604 h 864177"/>
              <a:gd name="connsiteX11" fmla="*/ 105641 w 865909"/>
              <a:gd name="connsiteY11" fmla="*/ 714375 h 864177"/>
              <a:gd name="connsiteX12" fmla="*/ 411307 w 865909"/>
              <a:gd name="connsiteY12" fmla="*/ 863311 h 864177"/>
              <a:gd name="connsiteX13" fmla="*/ 411307 w 865909"/>
              <a:gd name="connsiteY13" fmla="*/ 864177 h 864177"/>
              <a:gd name="connsiteX14" fmla="*/ 454602 w 865909"/>
              <a:gd name="connsiteY14" fmla="*/ 864177 h 864177"/>
              <a:gd name="connsiteX15" fmla="*/ 454602 w 865909"/>
              <a:gd name="connsiteY15" fmla="*/ 864177 h 864177"/>
              <a:gd name="connsiteX16" fmla="*/ 760268 w 865909"/>
              <a:gd name="connsiteY16" fmla="*/ 715241 h 864177"/>
              <a:gd name="connsiteX17" fmla="*/ 787112 w 865909"/>
              <a:gd name="connsiteY17" fmla="*/ 681470 h 864177"/>
              <a:gd name="connsiteX18" fmla="*/ 865909 w 865909"/>
              <a:gd name="connsiteY18" fmla="*/ 432955 h 864177"/>
              <a:gd name="connsiteX19" fmla="*/ 787112 w 865909"/>
              <a:gd name="connsiteY19" fmla="*/ 183573 h 864177"/>
              <a:gd name="connsiteX20" fmla="*/ 821748 w 865909"/>
              <a:gd name="connsiteY20" fmla="*/ 410441 h 864177"/>
              <a:gd name="connsiteX21" fmla="*/ 668482 w 865909"/>
              <a:gd name="connsiteY21" fmla="*/ 410441 h 864177"/>
              <a:gd name="connsiteX22" fmla="*/ 647700 w 865909"/>
              <a:gd name="connsiteY22" fmla="*/ 252845 h 864177"/>
              <a:gd name="connsiteX23" fmla="*/ 750743 w 865909"/>
              <a:gd name="connsiteY23" fmla="*/ 207818 h 864177"/>
              <a:gd name="connsiteX24" fmla="*/ 821748 w 865909"/>
              <a:gd name="connsiteY24" fmla="*/ 410441 h 864177"/>
              <a:gd name="connsiteX25" fmla="*/ 606136 w 865909"/>
              <a:gd name="connsiteY25" fmla="*/ 600075 h 864177"/>
              <a:gd name="connsiteX26" fmla="*/ 455468 w 865909"/>
              <a:gd name="connsiteY26" fmla="*/ 581025 h 864177"/>
              <a:gd name="connsiteX27" fmla="*/ 455468 w 865909"/>
              <a:gd name="connsiteY27" fmla="*/ 453736 h 864177"/>
              <a:gd name="connsiteX28" fmla="*/ 626053 w 865909"/>
              <a:gd name="connsiteY28" fmla="*/ 453736 h 864177"/>
              <a:gd name="connsiteX29" fmla="*/ 606136 w 865909"/>
              <a:gd name="connsiteY29" fmla="*/ 600075 h 864177"/>
              <a:gd name="connsiteX30" fmla="*/ 241589 w 865909"/>
              <a:gd name="connsiteY30" fmla="*/ 453736 h 864177"/>
              <a:gd name="connsiteX31" fmla="*/ 412173 w 865909"/>
              <a:gd name="connsiteY31" fmla="*/ 453736 h 864177"/>
              <a:gd name="connsiteX32" fmla="*/ 412173 w 865909"/>
              <a:gd name="connsiteY32" fmla="*/ 581025 h 864177"/>
              <a:gd name="connsiteX33" fmla="*/ 261505 w 865909"/>
              <a:gd name="connsiteY33" fmla="*/ 600075 h 864177"/>
              <a:gd name="connsiteX34" fmla="*/ 241589 w 865909"/>
              <a:gd name="connsiteY34" fmla="*/ 453736 h 864177"/>
              <a:gd name="connsiteX35" fmla="*/ 260639 w 865909"/>
              <a:gd name="connsiteY35" fmla="*/ 264102 h 864177"/>
              <a:gd name="connsiteX36" fmla="*/ 411307 w 865909"/>
              <a:gd name="connsiteY36" fmla="*/ 283152 h 864177"/>
              <a:gd name="connsiteX37" fmla="*/ 411307 w 865909"/>
              <a:gd name="connsiteY37" fmla="*/ 410441 h 864177"/>
              <a:gd name="connsiteX38" fmla="*/ 240723 w 865909"/>
              <a:gd name="connsiteY38" fmla="*/ 410441 h 864177"/>
              <a:gd name="connsiteX39" fmla="*/ 260639 w 865909"/>
              <a:gd name="connsiteY39" fmla="*/ 264102 h 864177"/>
              <a:gd name="connsiteX40" fmla="*/ 454602 w 865909"/>
              <a:gd name="connsiteY40" fmla="*/ 45893 h 864177"/>
              <a:gd name="connsiteX41" fmla="*/ 561109 w 865909"/>
              <a:gd name="connsiteY41" fmla="*/ 147205 h 864177"/>
              <a:gd name="connsiteX42" fmla="*/ 593148 w 865909"/>
              <a:gd name="connsiteY42" fmla="*/ 222538 h 864177"/>
              <a:gd name="connsiteX43" fmla="*/ 453737 w 865909"/>
              <a:gd name="connsiteY43" fmla="*/ 239857 h 864177"/>
              <a:gd name="connsiteX44" fmla="*/ 453737 w 865909"/>
              <a:gd name="connsiteY44" fmla="*/ 45893 h 864177"/>
              <a:gd name="connsiteX45" fmla="*/ 411307 w 865909"/>
              <a:gd name="connsiteY45" fmla="*/ 45893 h 864177"/>
              <a:gd name="connsiteX46" fmla="*/ 411307 w 865909"/>
              <a:gd name="connsiteY46" fmla="*/ 240723 h 864177"/>
              <a:gd name="connsiteX47" fmla="*/ 271896 w 865909"/>
              <a:gd name="connsiteY47" fmla="*/ 223404 h 864177"/>
              <a:gd name="connsiteX48" fmla="*/ 303934 w 865909"/>
              <a:gd name="connsiteY48" fmla="*/ 148070 h 864177"/>
              <a:gd name="connsiteX49" fmla="*/ 411307 w 865909"/>
              <a:gd name="connsiteY49" fmla="*/ 45893 h 864177"/>
              <a:gd name="connsiteX50" fmla="*/ 411307 w 865909"/>
              <a:gd name="connsiteY50" fmla="*/ 624320 h 864177"/>
              <a:gd name="connsiteX51" fmla="*/ 411307 w 865909"/>
              <a:gd name="connsiteY51" fmla="*/ 818284 h 864177"/>
              <a:gd name="connsiteX52" fmla="*/ 304800 w 865909"/>
              <a:gd name="connsiteY52" fmla="*/ 716973 h 864177"/>
              <a:gd name="connsiteX53" fmla="*/ 272761 w 865909"/>
              <a:gd name="connsiteY53" fmla="*/ 641638 h 864177"/>
              <a:gd name="connsiteX54" fmla="*/ 411307 w 865909"/>
              <a:gd name="connsiteY54" fmla="*/ 624320 h 864177"/>
              <a:gd name="connsiteX55" fmla="*/ 454602 w 865909"/>
              <a:gd name="connsiteY55" fmla="*/ 818284 h 864177"/>
              <a:gd name="connsiteX56" fmla="*/ 454602 w 865909"/>
              <a:gd name="connsiteY56" fmla="*/ 624320 h 864177"/>
              <a:gd name="connsiteX57" fmla="*/ 594014 w 865909"/>
              <a:gd name="connsiteY57" fmla="*/ 641638 h 864177"/>
              <a:gd name="connsiteX58" fmla="*/ 561975 w 865909"/>
              <a:gd name="connsiteY58" fmla="*/ 716973 h 864177"/>
              <a:gd name="connsiteX59" fmla="*/ 454602 w 865909"/>
              <a:gd name="connsiteY59" fmla="*/ 818284 h 864177"/>
              <a:gd name="connsiteX60" fmla="*/ 454602 w 865909"/>
              <a:gd name="connsiteY60" fmla="*/ 410441 h 864177"/>
              <a:gd name="connsiteX61" fmla="*/ 454602 w 865909"/>
              <a:gd name="connsiteY61" fmla="*/ 284018 h 864177"/>
              <a:gd name="connsiteX62" fmla="*/ 605271 w 865909"/>
              <a:gd name="connsiteY62" fmla="*/ 264968 h 864177"/>
              <a:gd name="connsiteX63" fmla="*/ 624321 w 865909"/>
              <a:gd name="connsiteY63" fmla="*/ 411307 h 864177"/>
              <a:gd name="connsiteX64" fmla="*/ 454602 w 865909"/>
              <a:gd name="connsiteY64" fmla="*/ 411307 h 864177"/>
              <a:gd name="connsiteX65" fmla="*/ 723900 w 865909"/>
              <a:gd name="connsiteY65" fmla="*/ 174048 h 864177"/>
              <a:gd name="connsiteX66" fmla="*/ 718705 w 865909"/>
              <a:gd name="connsiteY66" fmla="*/ 177511 h 864177"/>
              <a:gd name="connsiteX67" fmla="*/ 636443 w 865909"/>
              <a:gd name="connsiteY67" fmla="*/ 212148 h 864177"/>
              <a:gd name="connsiteX68" fmla="*/ 556780 w 865909"/>
              <a:gd name="connsiteY68" fmla="*/ 64077 h 864177"/>
              <a:gd name="connsiteX69" fmla="*/ 723900 w 865909"/>
              <a:gd name="connsiteY69" fmla="*/ 174048 h 864177"/>
              <a:gd name="connsiteX70" fmla="*/ 310862 w 865909"/>
              <a:gd name="connsiteY70" fmla="*/ 63211 h 864177"/>
              <a:gd name="connsiteX71" fmla="*/ 231198 w 865909"/>
              <a:gd name="connsiteY71" fmla="*/ 211282 h 864177"/>
              <a:gd name="connsiteX72" fmla="*/ 148936 w 865909"/>
              <a:gd name="connsiteY72" fmla="*/ 176645 h 864177"/>
              <a:gd name="connsiteX73" fmla="*/ 143741 w 865909"/>
              <a:gd name="connsiteY73" fmla="*/ 173182 h 864177"/>
              <a:gd name="connsiteX74" fmla="*/ 310862 w 865909"/>
              <a:gd name="connsiteY74" fmla="*/ 63211 h 864177"/>
              <a:gd name="connsiteX75" fmla="*/ 116032 w 865909"/>
              <a:gd name="connsiteY75" fmla="*/ 207818 h 864177"/>
              <a:gd name="connsiteX76" fmla="*/ 219075 w 865909"/>
              <a:gd name="connsiteY76" fmla="*/ 252845 h 864177"/>
              <a:gd name="connsiteX77" fmla="*/ 198293 w 865909"/>
              <a:gd name="connsiteY77" fmla="*/ 410441 h 864177"/>
              <a:gd name="connsiteX78" fmla="*/ 45027 w 865909"/>
              <a:gd name="connsiteY78" fmla="*/ 410441 h 864177"/>
              <a:gd name="connsiteX79" fmla="*/ 116032 w 865909"/>
              <a:gd name="connsiteY79" fmla="*/ 207818 h 864177"/>
              <a:gd name="connsiteX80" fmla="*/ 45027 w 865909"/>
              <a:gd name="connsiteY80" fmla="*/ 453736 h 864177"/>
              <a:gd name="connsiteX81" fmla="*/ 198293 w 865909"/>
              <a:gd name="connsiteY81" fmla="*/ 453736 h 864177"/>
              <a:gd name="connsiteX82" fmla="*/ 219075 w 865909"/>
              <a:gd name="connsiteY82" fmla="*/ 611332 h 864177"/>
              <a:gd name="connsiteX83" fmla="*/ 116032 w 865909"/>
              <a:gd name="connsiteY83" fmla="*/ 656359 h 864177"/>
              <a:gd name="connsiteX84" fmla="*/ 45027 w 865909"/>
              <a:gd name="connsiteY84" fmla="*/ 453736 h 864177"/>
              <a:gd name="connsiteX85" fmla="*/ 142875 w 865909"/>
              <a:gd name="connsiteY85" fmla="*/ 690995 h 864177"/>
              <a:gd name="connsiteX86" fmla="*/ 148071 w 865909"/>
              <a:gd name="connsiteY86" fmla="*/ 687532 h 864177"/>
              <a:gd name="connsiteX87" fmla="*/ 230332 w 865909"/>
              <a:gd name="connsiteY87" fmla="*/ 652895 h 864177"/>
              <a:gd name="connsiteX88" fmla="*/ 309996 w 865909"/>
              <a:gd name="connsiteY88" fmla="*/ 800966 h 864177"/>
              <a:gd name="connsiteX89" fmla="*/ 142875 w 865909"/>
              <a:gd name="connsiteY89" fmla="*/ 690995 h 864177"/>
              <a:gd name="connsiteX90" fmla="*/ 555914 w 865909"/>
              <a:gd name="connsiteY90" fmla="*/ 801832 h 864177"/>
              <a:gd name="connsiteX91" fmla="*/ 635578 w 865909"/>
              <a:gd name="connsiteY91" fmla="*/ 653761 h 864177"/>
              <a:gd name="connsiteX92" fmla="*/ 717839 w 865909"/>
              <a:gd name="connsiteY92" fmla="*/ 688398 h 864177"/>
              <a:gd name="connsiteX93" fmla="*/ 723034 w 865909"/>
              <a:gd name="connsiteY93" fmla="*/ 691861 h 864177"/>
              <a:gd name="connsiteX94" fmla="*/ 555914 w 865909"/>
              <a:gd name="connsiteY94" fmla="*/ 801832 h 864177"/>
              <a:gd name="connsiteX95" fmla="*/ 750743 w 865909"/>
              <a:gd name="connsiteY95" fmla="*/ 656359 h 864177"/>
              <a:gd name="connsiteX96" fmla="*/ 647700 w 865909"/>
              <a:gd name="connsiteY96" fmla="*/ 611332 h 864177"/>
              <a:gd name="connsiteX97" fmla="*/ 668482 w 865909"/>
              <a:gd name="connsiteY97" fmla="*/ 453736 h 864177"/>
              <a:gd name="connsiteX98" fmla="*/ 821748 w 865909"/>
              <a:gd name="connsiteY98" fmla="*/ 453736 h 864177"/>
              <a:gd name="connsiteX99" fmla="*/ 750743 w 865909"/>
              <a:gd name="connsiteY99" fmla="*/ 656359 h 86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865909" h="864177">
                <a:moveTo>
                  <a:pt x="787112" y="183573"/>
                </a:moveTo>
                <a:cubicBezTo>
                  <a:pt x="778453" y="171450"/>
                  <a:pt x="769793" y="160193"/>
                  <a:pt x="760268" y="149802"/>
                </a:cubicBezTo>
                <a:cubicBezTo>
                  <a:pt x="685800" y="63211"/>
                  <a:pt x="576696" y="6927"/>
                  <a:pt x="454602" y="866"/>
                </a:cubicBezTo>
                <a:lnTo>
                  <a:pt x="454602" y="0"/>
                </a:lnTo>
                <a:lnTo>
                  <a:pt x="432955" y="0"/>
                </a:lnTo>
                <a:lnTo>
                  <a:pt x="411307" y="0"/>
                </a:lnTo>
                <a:lnTo>
                  <a:pt x="411307" y="866"/>
                </a:lnTo>
                <a:cubicBezTo>
                  <a:pt x="289214" y="6927"/>
                  <a:pt x="180975" y="63211"/>
                  <a:pt x="105641" y="149802"/>
                </a:cubicBezTo>
                <a:cubicBezTo>
                  <a:pt x="96116" y="161059"/>
                  <a:pt x="87457" y="172316"/>
                  <a:pt x="78798" y="183573"/>
                </a:cubicBezTo>
                <a:cubicBezTo>
                  <a:pt x="29441" y="253711"/>
                  <a:pt x="0" y="339436"/>
                  <a:pt x="0" y="432089"/>
                </a:cubicBezTo>
                <a:cubicBezTo>
                  <a:pt x="0" y="524741"/>
                  <a:pt x="29441" y="610466"/>
                  <a:pt x="78798" y="680604"/>
                </a:cubicBezTo>
                <a:cubicBezTo>
                  <a:pt x="87457" y="692727"/>
                  <a:pt x="96116" y="703984"/>
                  <a:pt x="105641" y="714375"/>
                </a:cubicBezTo>
                <a:cubicBezTo>
                  <a:pt x="180109" y="800966"/>
                  <a:pt x="289214" y="857250"/>
                  <a:pt x="411307" y="863311"/>
                </a:cubicBezTo>
                <a:lnTo>
                  <a:pt x="411307" y="864177"/>
                </a:lnTo>
                <a:lnTo>
                  <a:pt x="454602" y="864177"/>
                </a:lnTo>
                <a:lnTo>
                  <a:pt x="454602" y="864177"/>
                </a:lnTo>
                <a:cubicBezTo>
                  <a:pt x="576696" y="858116"/>
                  <a:pt x="684934" y="801832"/>
                  <a:pt x="760268" y="715241"/>
                </a:cubicBezTo>
                <a:cubicBezTo>
                  <a:pt x="769793" y="703984"/>
                  <a:pt x="778453" y="692727"/>
                  <a:pt x="787112" y="681470"/>
                </a:cubicBezTo>
                <a:cubicBezTo>
                  <a:pt x="836468" y="611332"/>
                  <a:pt x="865909" y="525607"/>
                  <a:pt x="865909" y="432955"/>
                </a:cubicBezTo>
                <a:cubicBezTo>
                  <a:pt x="865909" y="340302"/>
                  <a:pt x="836468" y="253711"/>
                  <a:pt x="787112" y="183573"/>
                </a:cubicBezTo>
                <a:close/>
                <a:moveTo>
                  <a:pt x="821748" y="410441"/>
                </a:moveTo>
                <a:lnTo>
                  <a:pt x="668482" y="410441"/>
                </a:lnTo>
                <a:cubicBezTo>
                  <a:pt x="666750" y="354157"/>
                  <a:pt x="659823" y="301336"/>
                  <a:pt x="647700" y="252845"/>
                </a:cubicBezTo>
                <a:cubicBezTo>
                  <a:pt x="686666" y="240723"/>
                  <a:pt x="721303" y="226002"/>
                  <a:pt x="750743" y="207818"/>
                </a:cubicBezTo>
                <a:cubicBezTo>
                  <a:pt x="792307" y="265834"/>
                  <a:pt x="817418" y="335107"/>
                  <a:pt x="821748" y="410441"/>
                </a:cubicBezTo>
                <a:close/>
                <a:moveTo>
                  <a:pt x="606136" y="600075"/>
                </a:moveTo>
                <a:cubicBezTo>
                  <a:pt x="559377" y="588818"/>
                  <a:pt x="508289" y="581891"/>
                  <a:pt x="455468" y="581025"/>
                </a:cubicBezTo>
                <a:lnTo>
                  <a:pt x="455468" y="453736"/>
                </a:lnTo>
                <a:lnTo>
                  <a:pt x="626053" y="453736"/>
                </a:lnTo>
                <a:cubicBezTo>
                  <a:pt x="623455" y="505691"/>
                  <a:pt x="617393" y="555048"/>
                  <a:pt x="606136" y="600075"/>
                </a:cubicBezTo>
                <a:close/>
                <a:moveTo>
                  <a:pt x="241589" y="453736"/>
                </a:moveTo>
                <a:lnTo>
                  <a:pt x="412173" y="453736"/>
                </a:lnTo>
                <a:lnTo>
                  <a:pt x="412173" y="581025"/>
                </a:lnTo>
                <a:cubicBezTo>
                  <a:pt x="358487" y="582757"/>
                  <a:pt x="307398" y="588818"/>
                  <a:pt x="261505" y="600075"/>
                </a:cubicBezTo>
                <a:cubicBezTo>
                  <a:pt x="249382" y="555048"/>
                  <a:pt x="243321" y="505691"/>
                  <a:pt x="241589" y="453736"/>
                </a:cubicBezTo>
                <a:close/>
                <a:moveTo>
                  <a:pt x="260639" y="264102"/>
                </a:moveTo>
                <a:cubicBezTo>
                  <a:pt x="307398" y="275359"/>
                  <a:pt x="358487" y="282286"/>
                  <a:pt x="411307" y="283152"/>
                </a:cubicBezTo>
                <a:lnTo>
                  <a:pt x="411307" y="410441"/>
                </a:lnTo>
                <a:lnTo>
                  <a:pt x="240723" y="410441"/>
                </a:lnTo>
                <a:cubicBezTo>
                  <a:pt x="243321" y="359352"/>
                  <a:pt x="249382" y="309995"/>
                  <a:pt x="260639" y="264102"/>
                </a:cubicBezTo>
                <a:close/>
                <a:moveTo>
                  <a:pt x="454602" y="45893"/>
                </a:moveTo>
                <a:cubicBezTo>
                  <a:pt x="492703" y="55418"/>
                  <a:pt x="530802" y="90920"/>
                  <a:pt x="561109" y="147205"/>
                </a:cubicBezTo>
                <a:cubicBezTo>
                  <a:pt x="573232" y="169718"/>
                  <a:pt x="584489" y="195695"/>
                  <a:pt x="593148" y="222538"/>
                </a:cubicBezTo>
                <a:cubicBezTo>
                  <a:pt x="549852" y="232930"/>
                  <a:pt x="503093" y="238991"/>
                  <a:pt x="453737" y="239857"/>
                </a:cubicBezTo>
                <a:lnTo>
                  <a:pt x="453737" y="45893"/>
                </a:lnTo>
                <a:close/>
                <a:moveTo>
                  <a:pt x="411307" y="45893"/>
                </a:moveTo>
                <a:lnTo>
                  <a:pt x="411307" y="240723"/>
                </a:lnTo>
                <a:cubicBezTo>
                  <a:pt x="362816" y="238991"/>
                  <a:pt x="316057" y="232930"/>
                  <a:pt x="271896" y="223404"/>
                </a:cubicBezTo>
                <a:cubicBezTo>
                  <a:pt x="280555" y="196561"/>
                  <a:pt x="291812" y="170584"/>
                  <a:pt x="303934" y="148070"/>
                </a:cubicBezTo>
                <a:cubicBezTo>
                  <a:pt x="335107" y="91786"/>
                  <a:pt x="373207" y="56284"/>
                  <a:pt x="411307" y="45893"/>
                </a:cubicBezTo>
                <a:close/>
                <a:moveTo>
                  <a:pt x="411307" y="624320"/>
                </a:moveTo>
                <a:lnTo>
                  <a:pt x="411307" y="818284"/>
                </a:lnTo>
                <a:cubicBezTo>
                  <a:pt x="373207" y="808759"/>
                  <a:pt x="335107" y="773257"/>
                  <a:pt x="304800" y="716973"/>
                </a:cubicBezTo>
                <a:cubicBezTo>
                  <a:pt x="292677" y="694459"/>
                  <a:pt x="281420" y="668482"/>
                  <a:pt x="272761" y="641638"/>
                </a:cubicBezTo>
                <a:cubicBezTo>
                  <a:pt x="316057" y="632114"/>
                  <a:pt x="362816" y="626052"/>
                  <a:pt x="411307" y="624320"/>
                </a:cubicBezTo>
                <a:close/>
                <a:moveTo>
                  <a:pt x="454602" y="818284"/>
                </a:moveTo>
                <a:lnTo>
                  <a:pt x="454602" y="624320"/>
                </a:lnTo>
                <a:cubicBezTo>
                  <a:pt x="503093" y="626052"/>
                  <a:pt x="549852" y="632114"/>
                  <a:pt x="594014" y="641638"/>
                </a:cubicBezTo>
                <a:cubicBezTo>
                  <a:pt x="585355" y="668482"/>
                  <a:pt x="574098" y="694459"/>
                  <a:pt x="561975" y="716973"/>
                </a:cubicBezTo>
                <a:cubicBezTo>
                  <a:pt x="531668" y="773257"/>
                  <a:pt x="493568" y="808759"/>
                  <a:pt x="454602" y="818284"/>
                </a:cubicBezTo>
                <a:close/>
                <a:moveTo>
                  <a:pt x="454602" y="410441"/>
                </a:moveTo>
                <a:lnTo>
                  <a:pt x="454602" y="284018"/>
                </a:lnTo>
                <a:cubicBezTo>
                  <a:pt x="508289" y="282286"/>
                  <a:pt x="559377" y="276225"/>
                  <a:pt x="605271" y="264968"/>
                </a:cubicBezTo>
                <a:cubicBezTo>
                  <a:pt x="616527" y="310861"/>
                  <a:pt x="623455" y="360218"/>
                  <a:pt x="624321" y="411307"/>
                </a:cubicBezTo>
                <a:lnTo>
                  <a:pt x="454602" y="411307"/>
                </a:lnTo>
                <a:close/>
                <a:moveTo>
                  <a:pt x="723900" y="174048"/>
                </a:moveTo>
                <a:cubicBezTo>
                  <a:pt x="722168" y="174913"/>
                  <a:pt x="720437" y="175779"/>
                  <a:pt x="718705" y="177511"/>
                </a:cubicBezTo>
                <a:cubicBezTo>
                  <a:pt x="693593" y="191366"/>
                  <a:pt x="665884" y="202623"/>
                  <a:pt x="636443" y="212148"/>
                </a:cubicBezTo>
                <a:cubicBezTo>
                  <a:pt x="616527" y="151534"/>
                  <a:pt x="589684" y="100445"/>
                  <a:pt x="556780" y="64077"/>
                </a:cubicBezTo>
                <a:cubicBezTo>
                  <a:pt x="621723" y="84859"/>
                  <a:pt x="678873" y="123825"/>
                  <a:pt x="723900" y="174048"/>
                </a:cubicBezTo>
                <a:close/>
                <a:moveTo>
                  <a:pt x="310862" y="63211"/>
                </a:moveTo>
                <a:cubicBezTo>
                  <a:pt x="277957" y="99580"/>
                  <a:pt x="251114" y="150668"/>
                  <a:pt x="231198" y="211282"/>
                </a:cubicBezTo>
                <a:cubicBezTo>
                  <a:pt x="201757" y="201757"/>
                  <a:pt x="173182" y="190500"/>
                  <a:pt x="148936" y="176645"/>
                </a:cubicBezTo>
                <a:cubicBezTo>
                  <a:pt x="147205" y="175779"/>
                  <a:pt x="145473" y="174913"/>
                  <a:pt x="143741" y="173182"/>
                </a:cubicBezTo>
                <a:cubicBezTo>
                  <a:pt x="187902" y="123825"/>
                  <a:pt x="245052" y="84859"/>
                  <a:pt x="310862" y="63211"/>
                </a:cubicBezTo>
                <a:close/>
                <a:moveTo>
                  <a:pt x="116032" y="207818"/>
                </a:moveTo>
                <a:cubicBezTo>
                  <a:pt x="146339" y="225136"/>
                  <a:pt x="180975" y="240723"/>
                  <a:pt x="219075" y="252845"/>
                </a:cubicBezTo>
                <a:cubicBezTo>
                  <a:pt x="206953" y="301336"/>
                  <a:pt x="200025" y="354157"/>
                  <a:pt x="198293" y="410441"/>
                </a:cubicBezTo>
                <a:lnTo>
                  <a:pt x="45027" y="410441"/>
                </a:lnTo>
                <a:cubicBezTo>
                  <a:pt x="49357" y="335107"/>
                  <a:pt x="74468" y="265834"/>
                  <a:pt x="116032" y="207818"/>
                </a:cubicBezTo>
                <a:close/>
                <a:moveTo>
                  <a:pt x="45027" y="453736"/>
                </a:moveTo>
                <a:lnTo>
                  <a:pt x="198293" y="453736"/>
                </a:lnTo>
                <a:cubicBezTo>
                  <a:pt x="200025" y="510020"/>
                  <a:pt x="206953" y="562841"/>
                  <a:pt x="219075" y="611332"/>
                </a:cubicBezTo>
                <a:cubicBezTo>
                  <a:pt x="180109" y="623455"/>
                  <a:pt x="145473" y="638175"/>
                  <a:pt x="116032" y="656359"/>
                </a:cubicBezTo>
                <a:cubicBezTo>
                  <a:pt x="74468" y="598343"/>
                  <a:pt x="49357" y="529070"/>
                  <a:pt x="45027" y="453736"/>
                </a:cubicBezTo>
                <a:close/>
                <a:moveTo>
                  <a:pt x="142875" y="690995"/>
                </a:moveTo>
                <a:cubicBezTo>
                  <a:pt x="144607" y="690129"/>
                  <a:pt x="146339" y="689263"/>
                  <a:pt x="148071" y="687532"/>
                </a:cubicBezTo>
                <a:cubicBezTo>
                  <a:pt x="173182" y="673677"/>
                  <a:pt x="200891" y="662420"/>
                  <a:pt x="230332" y="652895"/>
                </a:cubicBezTo>
                <a:cubicBezTo>
                  <a:pt x="250248" y="713509"/>
                  <a:pt x="277091" y="764598"/>
                  <a:pt x="309996" y="800966"/>
                </a:cubicBezTo>
                <a:cubicBezTo>
                  <a:pt x="245052" y="779318"/>
                  <a:pt x="187902" y="741218"/>
                  <a:pt x="142875" y="690995"/>
                </a:cubicBezTo>
                <a:close/>
                <a:moveTo>
                  <a:pt x="555914" y="801832"/>
                </a:moveTo>
                <a:cubicBezTo>
                  <a:pt x="588818" y="765464"/>
                  <a:pt x="615661" y="714375"/>
                  <a:pt x="635578" y="653761"/>
                </a:cubicBezTo>
                <a:cubicBezTo>
                  <a:pt x="665018" y="663286"/>
                  <a:pt x="693593" y="674543"/>
                  <a:pt x="717839" y="688398"/>
                </a:cubicBezTo>
                <a:cubicBezTo>
                  <a:pt x="719571" y="689263"/>
                  <a:pt x="721303" y="690129"/>
                  <a:pt x="723034" y="691861"/>
                </a:cubicBezTo>
                <a:cubicBezTo>
                  <a:pt x="678873" y="741218"/>
                  <a:pt x="621723" y="779318"/>
                  <a:pt x="555914" y="801832"/>
                </a:cubicBezTo>
                <a:close/>
                <a:moveTo>
                  <a:pt x="750743" y="656359"/>
                </a:moveTo>
                <a:cubicBezTo>
                  <a:pt x="720437" y="639041"/>
                  <a:pt x="685800" y="623455"/>
                  <a:pt x="647700" y="611332"/>
                </a:cubicBezTo>
                <a:cubicBezTo>
                  <a:pt x="659823" y="562841"/>
                  <a:pt x="666750" y="510020"/>
                  <a:pt x="668482" y="453736"/>
                </a:cubicBezTo>
                <a:lnTo>
                  <a:pt x="821748" y="453736"/>
                </a:lnTo>
                <a:cubicBezTo>
                  <a:pt x="817418" y="529070"/>
                  <a:pt x="792307" y="598343"/>
                  <a:pt x="750743" y="656359"/>
                </a:cubicBezTo>
                <a:close/>
              </a:path>
            </a:pathLst>
          </a:custGeom>
          <a:solidFill>
            <a:schemeClr val="bg1">
              <a:lumMod val="95000"/>
            </a:schemeClr>
          </a:solidFill>
          <a:ln w="8653" cap="flat">
            <a:noFill/>
            <a:prstDash val="solid"/>
            <a:miter/>
          </a:ln>
        </p:spPr>
        <p:txBody>
          <a:bodyPr rtlCol="0" anchor="ctr"/>
          <a:lstStyle/>
          <a:p>
            <a:endParaRPr lang="en-US" sz="1013"/>
          </a:p>
        </p:txBody>
      </p:sp>
      <p:sp>
        <p:nvSpPr>
          <p:cNvPr id="8" name="Graphic 13">
            <a:extLst>
              <a:ext uri="{FF2B5EF4-FFF2-40B4-BE49-F238E27FC236}">
                <a16:creationId xmlns:a16="http://schemas.microsoft.com/office/drawing/2014/main" id="{0AA22E99-243C-DA19-17FA-3AC1E15814F0}"/>
              </a:ext>
            </a:extLst>
          </p:cNvPr>
          <p:cNvSpPr>
            <a:spLocks noChangeAspect="1"/>
          </p:cNvSpPr>
          <p:nvPr userDrawn="1"/>
        </p:nvSpPr>
        <p:spPr>
          <a:xfrm>
            <a:off x="648236" y="1954590"/>
            <a:ext cx="187668" cy="187855"/>
          </a:xfrm>
          <a:custGeom>
            <a:avLst/>
            <a:gdLst>
              <a:gd name="connsiteX0" fmla="*/ 432092 w 864180"/>
              <a:gd name="connsiteY0" fmla="*/ 0 h 865046"/>
              <a:gd name="connsiteX1" fmla="*/ 864180 w 864180"/>
              <a:gd name="connsiteY1" fmla="*/ 432089 h 865046"/>
              <a:gd name="connsiteX2" fmla="*/ 429494 w 864180"/>
              <a:gd name="connsiteY2" fmla="*/ 865043 h 865046"/>
              <a:gd name="connsiteX3" fmla="*/ 3 w 864180"/>
              <a:gd name="connsiteY3" fmla="*/ 431223 h 865046"/>
              <a:gd name="connsiteX4" fmla="*/ 432092 w 864180"/>
              <a:gd name="connsiteY4" fmla="*/ 0 h 865046"/>
              <a:gd name="connsiteX5" fmla="*/ 679742 w 864180"/>
              <a:gd name="connsiteY5" fmla="*/ 620857 h 865046"/>
              <a:gd name="connsiteX6" fmla="*/ 679742 w 864180"/>
              <a:gd name="connsiteY6" fmla="*/ 451139 h 865046"/>
              <a:gd name="connsiteX7" fmla="*/ 615664 w 864180"/>
              <a:gd name="connsiteY7" fmla="*/ 328180 h 865046"/>
              <a:gd name="connsiteX8" fmla="*/ 479717 w 864180"/>
              <a:gd name="connsiteY8" fmla="*/ 355889 h 865046"/>
              <a:gd name="connsiteX9" fmla="*/ 471923 w 864180"/>
              <a:gd name="connsiteY9" fmla="*/ 326448 h 865046"/>
              <a:gd name="connsiteX10" fmla="*/ 381003 w 864180"/>
              <a:gd name="connsiteY10" fmla="*/ 326448 h 865046"/>
              <a:gd name="connsiteX11" fmla="*/ 381003 w 864180"/>
              <a:gd name="connsiteY11" fmla="*/ 619991 h 865046"/>
              <a:gd name="connsiteX12" fmla="*/ 474521 w 864180"/>
              <a:gd name="connsiteY12" fmla="*/ 619991 h 865046"/>
              <a:gd name="connsiteX13" fmla="*/ 477119 w 864180"/>
              <a:gd name="connsiteY13" fmla="*/ 449407 h 865046"/>
              <a:gd name="connsiteX14" fmla="*/ 529073 w 864180"/>
              <a:gd name="connsiteY14" fmla="*/ 397452 h 865046"/>
              <a:gd name="connsiteX15" fmla="*/ 578430 w 864180"/>
              <a:gd name="connsiteY15" fmla="*/ 450273 h 865046"/>
              <a:gd name="connsiteX16" fmla="*/ 579296 w 864180"/>
              <a:gd name="connsiteY16" fmla="*/ 620857 h 865046"/>
              <a:gd name="connsiteX17" fmla="*/ 679742 w 864180"/>
              <a:gd name="connsiteY17" fmla="*/ 620857 h 865046"/>
              <a:gd name="connsiteX18" fmla="*/ 225139 w 864180"/>
              <a:gd name="connsiteY18" fmla="*/ 325582 h 865046"/>
              <a:gd name="connsiteX19" fmla="*/ 225139 w 864180"/>
              <a:gd name="connsiteY19" fmla="*/ 619125 h 865046"/>
              <a:gd name="connsiteX20" fmla="*/ 318657 w 864180"/>
              <a:gd name="connsiteY20" fmla="*/ 619125 h 865046"/>
              <a:gd name="connsiteX21" fmla="*/ 318657 w 864180"/>
              <a:gd name="connsiteY21" fmla="*/ 325582 h 865046"/>
              <a:gd name="connsiteX22" fmla="*/ 225139 w 864180"/>
              <a:gd name="connsiteY22" fmla="*/ 325582 h 865046"/>
              <a:gd name="connsiteX23" fmla="*/ 327316 w 864180"/>
              <a:gd name="connsiteY23" fmla="*/ 241589 h 865046"/>
              <a:gd name="connsiteX24" fmla="*/ 275362 w 864180"/>
              <a:gd name="connsiteY24" fmla="*/ 180975 h 865046"/>
              <a:gd name="connsiteX25" fmla="*/ 217346 w 864180"/>
              <a:gd name="connsiteY25" fmla="*/ 230332 h 865046"/>
              <a:gd name="connsiteX26" fmla="*/ 267569 w 864180"/>
              <a:gd name="connsiteY26" fmla="*/ 283152 h 865046"/>
              <a:gd name="connsiteX27" fmla="*/ 327316 w 864180"/>
              <a:gd name="connsiteY27" fmla="*/ 241589 h 86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64180" h="865046">
                <a:moveTo>
                  <a:pt x="432092" y="0"/>
                </a:moveTo>
                <a:cubicBezTo>
                  <a:pt x="670217" y="0"/>
                  <a:pt x="864180" y="193098"/>
                  <a:pt x="864180" y="432089"/>
                </a:cubicBezTo>
                <a:cubicBezTo>
                  <a:pt x="864180" y="672811"/>
                  <a:pt x="670217" y="865909"/>
                  <a:pt x="429494" y="865043"/>
                </a:cubicBezTo>
                <a:cubicBezTo>
                  <a:pt x="191369" y="864177"/>
                  <a:pt x="-863" y="670214"/>
                  <a:pt x="3" y="431223"/>
                </a:cubicBezTo>
                <a:cubicBezTo>
                  <a:pt x="-863" y="192232"/>
                  <a:pt x="193101" y="0"/>
                  <a:pt x="432092" y="0"/>
                </a:cubicBezTo>
                <a:close/>
                <a:moveTo>
                  <a:pt x="679742" y="620857"/>
                </a:moveTo>
                <a:cubicBezTo>
                  <a:pt x="679742" y="620857"/>
                  <a:pt x="681473" y="506557"/>
                  <a:pt x="679742" y="451139"/>
                </a:cubicBezTo>
                <a:cubicBezTo>
                  <a:pt x="678010" y="400916"/>
                  <a:pt x="668485" y="351559"/>
                  <a:pt x="615664" y="328180"/>
                </a:cubicBezTo>
                <a:cubicBezTo>
                  <a:pt x="566307" y="306532"/>
                  <a:pt x="520414" y="314325"/>
                  <a:pt x="479717" y="355889"/>
                </a:cubicBezTo>
                <a:cubicBezTo>
                  <a:pt x="476253" y="343766"/>
                  <a:pt x="473655" y="334241"/>
                  <a:pt x="471923" y="326448"/>
                </a:cubicBezTo>
                <a:cubicBezTo>
                  <a:pt x="439885" y="326448"/>
                  <a:pt x="381003" y="326448"/>
                  <a:pt x="381003" y="326448"/>
                </a:cubicBezTo>
                <a:lnTo>
                  <a:pt x="381003" y="619991"/>
                </a:lnTo>
                <a:lnTo>
                  <a:pt x="474521" y="619991"/>
                </a:lnTo>
                <a:cubicBezTo>
                  <a:pt x="474521" y="619991"/>
                  <a:pt x="475387" y="494434"/>
                  <a:pt x="477119" y="449407"/>
                </a:cubicBezTo>
                <a:cubicBezTo>
                  <a:pt x="478851" y="419100"/>
                  <a:pt x="495303" y="398318"/>
                  <a:pt x="529073" y="397452"/>
                </a:cubicBezTo>
                <a:cubicBezTo>
                  <a:pt x="564576" y="396586"/>
                  <a:pt x="576698" y="419966"/>
                  <a:pt x="578430" y="450273"/>
                </a:cubicBezTo>
                <a:cubicBezTo>
                  <a:pt x="579296" y="467591"/>
                  <a:pt x="579296" y="620857"/>
                  <a:pt x="579296" y="620857"/>
                </a:cubicBezTo>
                <a:lnTo>
                  <a:pt x="679742" y="620857"/>
                </a:lnTo>
                <a:close/>
                <a:moveTo>
                  <a:pt x="225139" y="325582"/>
                </a:moveTo>
                <a:lnTo>
                  <a:pt x="225139" y="619125"/>
                </a:lnTo>
                <a:lnTo>
                  <a:pt x="318657" y="619125"/>
                </a:lnTo>
                <a:lnTo>
                  <a:pt x="318657" y="325582"/>
                </a:lnTo>
                <a:lnTo>
                  <a:pt x="225139" y="325582"/>
                </a:lnTo>
                <a:close/>
                <a:moveTo>
                  <a:pt x="327316" y="241589"/>
                </a:moveTo>
                <a:cubicBezTo>
                  <a:pt x="329914" y="206086"/>
                  <a:pt x="307401" y="181841"/>
                  <a:pt x="275362" y="180975"/>
                </a:cubicBezTo>
                <a:cubicBezTo>
                  <a:pt x="241592" y="180109"/>
                  <a:pt x="219078" y="196561"/>
                  <a:pt x="217346" y="230332"/>
                </a:cubicBezTo>
                <a:cubicBezTo>
                  <a:pt x="215614" y="262370"/>
                  <a:pt x="236396" y="281420"/>
                  <a:pt x="267569" y="283152"/>
                </a:cubicBezTo>
                <a:cubicBezTo>
                  <a:pt x="299607" y="285750"/>
                  <a:pt x="322121" y="271029"/>
                  <a:pt x="327316" y="241589"/>
                </a:cubicBezTo>
                <a:close/>
              </a:path>
            </a:pathLst>
          </a:custGeom>
          <a:solidFill>
            <a:schemeClr val="bg1">
              <a:lumMod val="95000"/>
            </a:schemeClr>
          </a:solidFill>
          <a:ln w="8653" cap="flat">
            <a:noFill/>
            <a:prstDash val="solid"/>
            <a:miter/>
          </a:ln>
        </p:spPr>
        <p:txBody>
          <a:bodyPr rtlCol="0" anchor="ctr"/>
          <a:lstStyle/>
          <a:p>
            <a:endParaRPr lang="en-US" sz="1013"/>
          </a:p>
        </p:txBody>
      </p:sp>
      <p:sp>
        <p:nvSpPr>
          <p:cNvPr id="10" name="Graphic 17">
            <a:extLst>
              <a:ext uri="{FF2B5EF4-FFF2-40B4-BE49-F238E27FC236}">
                <a16:creationId xmlns:a16="http://schemas.microsoft.com/office/drawing/2014/main" id="{983E97E7-BE14-939F-14DE-4915EDF1FA8C}"/>
              </a:ext>
            </a:extLst>
          </p:cNvPr>
          <p:cNvSpPr>
            <a:spLocks noChangeAspect="1"/>
          </p:cNvSpPr>
          <p:nvPr userDrawn="1"/>
        </p:nvSpPr>
        <p:spPr>
          <a:xfrm>
            <a:off x="680702" y="2313305"/>
            <a:ext cx="122736" cy="179785"/>
          </a:xfrm>
          <a:custGeom>
            <a:avLst/>
            <a:gdLst>
              <a:gd name="connsiteX0" fmla="*/ 295275 w 590554"/>
              <a:gd name="connsiteY0" fmla="*/ 0 h 865043"/>
              <a:gd name="connsiteX1" fmla="*/ 0 w 590554"/>
              <a:gd name="connsiteY1" fmla="*/ 295275 h 865043"/>
              <a:gd name="connsiteX2" fmla="*/ 45893 w 590554"/>
              <a:gd name="connsiteY2" fmla="*/ 453736 h 865043"/>
              <a:gd name="connsiteX3" fmla="*/ 295275 w 590554"/>
              <a:gd name="connsiteY3" fmla="*/ 865043 h 865043"/>
              <a:gd name="connsiteX4" fmla="*/ 544657 w 590554"/>
              <a:gd name="connsiteY4" fmla="*/ 453736 h 865043"/>
              <a:gd name="connsiteX5" fmla="*/ 590550 w 590554"/>
              <a:gd name="connsiteY5" fmla="*/ 295275 h 865043"/>
              <a:gd name="connsiteX6" fmla="*/ 295275 w 590554"/>
              <a:gd name="connsiteY6" fmla="*/ 0 h 865043"/>
              <a:gd name="connsiteX7" fmla="*/ 295275 w 590554"/>
              <a:gd name="connsiteY7" fmla="*/ 453736 h 865043"/>
              <a:gd name="connsiteX8" fmla="*/ 136814 w 590554"/>
              <a:gd name="connsiteY8" fmla="*/ 295275 h 865043"/>
              <a:gd name="connsiteX9" fmla="*/ 295275 w 590554"/>
              <a:gd name="connsiteY9" fmla="*/ 136814 h 865043"/>
              <a:gd name="connsiteX10" fmla="*/ 453736 w 590554"/>
              <a:gd name="connsiteY10" fmla="*/ 295275 h 865043"/>
              <a:gd name="connsiteX11" fmla="*/ 295275 w 590554"/>
              <a:gd name="connsiteY11" fmla="*/ 453736 h 86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0554" h="865043">
                <a:moveTo>
                  <a:pt x="295275" y="0"/>
                </a:moveTo>
                <a:cubicBezTo>
                  <a:pt x="132484" y="0"/>
                  <a:pt x="0" y="132484"/>
                  <a:pt x="0" y="295275"/>
                </a:cubicBezTo>
                <a:cubicBezTo>
                  <a:pt x="0" y="353291"/>
                  <a:pt x="17318" y="407843"/>
                  <a:pt x="45893" y="453736"/>
                </a:cubicBezTo>
                <a:lnTo>
                  <a:pt x="295275" y="865043"/>
                </a:lnTo>
                <a:lnTo>
                  <a:pt x="544657" y="453736"/>
                </a:lnTo>
                <a:cubicBezTo>
                  <a:pt x="574098" y="407843"/>
                  <a:pt x="590550" y="353291"/>
                  <a:pt x="590550" y="295275"/>
                </a:cubicBezTo>
                <a:cubicBezTo>
                  <a:pt x="591416" y="132484"/>
                  <a:pt x="458932" y="0"/>
                  <a:pt x="295275" y="0"/>
                </a:cubicBezTo>
                <a:close/>
                <a:moveTo>
                  <a:pt x="295275" y="453736"/>
                </a:moveTo>
                <a:cubicBezTo>
                  <a:pt x="207818" y="453736"/>
                  <a:pt x="136814" y="382732"/>
                  <a:pt x="136814" y="295275"/>
                </a:cubicBezTo>
                <a:cubicBezTo>
                  <a:pt x="136814" y="207818"/>
                  <a:pt x="207818" y="136814"/>
                  <a:pt x="295275" y="136814"/>
                </a:cubicBezTo>
                <a:cubicBezTo>
                  <a:pt x="382732" y="136814"/>
                  <a:pt x="453736" y="207818"/>
                  <a:pt x="453736" y="295275"/>
                </a:cubicBezTo>
                <a:cubicBezTo>
                  <a:pt x="453736" y="382732"/>
                  <a:pt x="382732" y="453736"/>
                  <a:pt x="295275" y="453736"/>
                </a:cubicBezTo>
                <a:close/>
              </a:path>
            </a:pathLst>
          </a:custGeom>
          <a:solidFill>
            <a:schemeClr val="bg1">
              <a:lumMod val="95000"/>
            </a:schemeClr>
          </a:solidFill>
          <a:ln w="8653" cap="flat">
            <a:noFill/>
            <a:prstDash val="solid"/>
            <a:miter/>
          </a:ln>
        </p:spPr>
        <p:txBody>
          <a:bodyPr rtlCol="0" anchor="ctr"/>
          <a:lstStyle/>
          <a:p>
            <a:endParaRPr lang="en-US" sz="1013"/>
          </a:p>
        </p:txBody>
      </p:sp>
      <p:grpSp>
        <p:nvGrpSpPr>
          <p:cNvPr id="34" name="Graphic 4">
            <a:extLst>
              <a:ext uri="{FF2B5EF4-FFF2-40B4-BE49-F238E27FC236}">
                <a16:creationId xmlns:a16="http://schemas.microsoft.com/office/drawing/2014/main" id="{5692AEC2-6B2B-51E5-D641-9F9122DBA786}"/>
              </a:ext>
            </a:extLst>
          </p:cNvPr>
          <p:cNvGrpSpPr/>
          <p:nvPr userDrawn="1"/>
        </p:nvGrpSpPr>
        <p:grpSpPr>
          <a:xfrm>
            <a:off x="684635" y="3511746"/>
            <a:ext cx="1146560" cy="77497"/>
            <a:chOff x="1334911" y="2338404"/>
            <a:chExt cx="3805236" cy="257199"/>
          </a:xfrm>
          <a:solidFill>
            <a:schemeClr val="bg1"/>
          </a:solidFill>
        </p:grpSpPr>
        <p:sp>
          <p:nvSpPr>
            <p:cNvPr id="38" name="Freeform 12">
              <a:extLst>
                <a:ext uri="{FF2B5EF4-FFF2-40B4-BE49-F238E27FC236}">
                  <a16:creationId xmlns:a16="http://schemas.microsoft.com/office/drawing/2014/main" id="{954EF389-20D1-E423-25B8-92C0AD4573F2}"/>
                </a:ext>
              </a:extLst>
            </p:cNvPr>
            <p:cNvSpPr/>
            <p:nvPr/>
          </p:nvSpPr>
          <p:spPr>
            <a:xfrm>
              <a:off x="5041945" y="2425987"/>
              <a:ext cx="98202" cy="169521"/>
            </a:xfrm>
            <a:custGeom>
              <a:avLst/>
              <a:gdLst>
                <a:gd name="connsiteX0" fmla="*/ 84011 w 98202"/>
                <a:gd name="connsiteY0" fmla="*/ 1976 h 169521"/>
                <a:gd name="connsiteX1" fmla="*/ 98203 w 98202"/>
                <a:gd name="connsiteY1" fmla="*/ 1976 h 169521"/>
                <a:gd name="connsiteX2" fmla="*/ 98203 w 98202"/>
                <a:gd name="connsiteY2" fmla="*/ 124554 h 169521"/>
                <a:gd name="connsiteX3" fmla="*/ 49721 w 98202"/>
                <a:gd name="connsiteY3" fmla="*/ 169521 h 169521"/>
                <a:gd name="connsiteX4" fmla="*/ 8096 w 98202"/>
                <a:gd name="connsiteY4" fmla="*/ 158703 h 169521"/>
                <a:gd name="connsiteX5" fmla="*/ 14002 w 98202"/>
                <a:gd name="connsiteY5" fmla="*/ 147884 h 169521"/>
                <a:gd name="connsiteX6" fmla="*/ 48482 w 98202"/>
                <a:gd name="connsiteY6" fmla="*/ 156257 h 169521"/>
                <a:gd name="connsiteX7" fmla="*/ 81820 w 98202"/>
                <a:gd name="connsiteY7" fmla="*/ 123990 h 169521"/>
                <a:gd name="connsiteX8" fmla="*/ 81820 w 98202"/>
                <a:gd name="connsiteY8" fmla="*/ 104610 h 169521"/>
                <a:gd name="connsiteX9" fmla="*/ 45720 w 98202"/>
                <a:gd name="connsiteY9" fmla="*/ 121732 h 169521"/>
                <a:gd name="connsiteX10" fmla="*/ 0 w 98202"/>
                <a:gd name="connsiteY10" fmla="*/ 66416 h 169521"/>
                <a:gd name="connsiteX11" fmla="*/ 0 w 98202"/>
                <a:gd name="connsiteY11" fmla="*/ 55786 h 169521"/>
                <a:gd name="connsiteX12" fmla="*/ 47530 w 98202"/>
                <a:gd name="connsiteY12" fmla="*/ 0 h 169521"/>
                <a:gd name="connsiteX13" fmla="*/ 82487 w 98202"/>
                <a:gd name="connsiteY13" fmla="*/ 15616 h 169521"/>
                <a:gd name="connsiteX14" fmla="*/ 83820 w 98202"/>
                <a:gd name="connsiteY14" fmla="*/ 2070 h 169521"/>
                <a:gd name="connsiteX15" fmla="*/ 47911 w 98202"/>
                <a:gd name="connsiteY15" fmla="*/ 108279 h 169521"/>
                <a:gd name="connsiteX16" fmla="*/ 81248 w 98202"/>
                <a:gd name="connsiteY16" fmla="*/ 89559 h 169521"/>
                <a:gd name="connsiteX17" fmla="*/ 81248 w 98202"/>
                <a:gd name="connsiteY17" fmla="*/ 30198 h 169521"/>
                <a:gd name="connsiteX18" fmla="*/ 50197 w 98202"/>
                <a:gd name="connsiteY18" fmla="*/ 13453 h 169521"/>
                <a:gd name="connsiteX19" fmla="*/ 17050 w 98202"/>
                <a:gd name="connsiteY19" fmla="*/ 55221 h 169521"/>
                <a:gd name="connsiteX20" fmla="*/ 17050 w 98202"/>
                <a:gd name="connsiteY20" fmla="*/ 66040 h 169521"/>
                <a:gd name="connsiteX21" fmla="*/ 47911 w 98202"/>
                <a:gd name="connsiteY21" fmla="*/ 108279 h 1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202" h="169521">
                  <a:moveTo>
                    <a:pt x="84011" y="1976"/>
                  </a:moveTo>
                  <a:lnTo>
                    <a:pt x="98203" y="1976"/>
                  </a:lnTo>
                  <a:lnTo>
                    <a:pt x="98203" y="124554"/>
                  </a:lnTo>
                  <a:cubicBezTo>
                    <a:pt x="98203" y="152964"/>
                    <a:pt x="78772" y="169521"/>
                    <a:pt x="49721" y="169521"/>
                  </a:cubicBezTo>
                  <a:cubicBezTo>
                    <a:pt x="32575" y="169521"/>
                    <a:pt x="19336" y="165476"/>
                    <a:pt x="8096" y="158703"/>
                  </a:cubicBezTo>
                  <a:lnTo>
                    <a:pt x="14002" y="147884"/>
                  </a:lnTo>
                  <a:cubicBezTo>
                    <a:pt x="24289" y="153059"/>
                    <a:pt x="33909" y="156257"/>
                    <a:pt x="48482" y="156257"/>
                  </a:cubicBezTo>
                  <a:cubicBezTo>
                    <a:pt x="70009" y="156257"/>
                    <a:pt x="81820" y="145439"/>
                    <a:pt x="81820" y="123990"/>
                  </a:cubicBezTo>
                  <a:lnTo>
                    <a:pt x="81820" y="104610"/>
                  </a:lnTo>
                  <a:cubicBezTo>
                    <a:pt x="73152" y="114770"/>
                    <a:pt x="61246" y="121732"/>
                    <a:pt x="45720" y="121732"/>
                  </a:cubicBezTo>
                  <a:cubicBezTo>
                    <a:pt x="21527" y="121732"/>
                    <a:pt x="0" y="105927"/>
                    <a:pt x="0" y="66416"/>
                  </a:cubicBezTo>
                  <a:lnTo>
                    <a:pt x="0" y="55786"/>
                  </a:lnTo>
                  <a:cubicBezTo>
                    <a:pt x="0" y="17404"/>
                    <a:pt x="23050" y="0"/>
                    <a:pt x="47530" y="0"/>
                  </a:cubicBezTo>
                  <a:cubicBezTo>
                    <a:pt x="62865" y="0"/>
                    <a:pt x="73819" y="5644"/>
                    <a:pt x="82487" y="15616"/>
                  </a:cubicBezTo>
                  <a:lnTo>
                    <a:pt x="83820" y="2070"/>
                  </a:lnTo>
                  <a:close/>
                  <a:moveTo>
                    <a:pt x="47911" y="108279"/>
                  </a:moveTo>
                  <a:cubicBezTo>
                    <a:pt x="61817" y="108279"/>
                    <a:pt x="73247" y="101036"/>
                    <a:pt x="81248" y="89559"/>
                  </a:cubicBezTo>
                  <a:lnTo>
                    <a:pt x="81248" y="30198"/>
                  </a:lnTo>
                  <a:cubicBezTo>
                    <a:pt x="73914" y="19379"/>
                    <a:pt x="64294" y="13453"/>
                    <a:pt x="50197" y="13453"/>
                  </a:cubicBezTo>
                  <a:cubicBezTo>
                    <a:pt x="32385" y="13453"/>
                    <a:pt x="17050" y="23613"/>
                    <a:pt x="17050" y="55221"/>
                  </a:cubicBezTo>
                  <a:lnTo>
                    <a:pt x="17050" y="66040"/>
                  </a:lnTo>
                  <a:cubicBezTo>
                    <a:pt x="17050" y="97837"/>
                    <a:pt x="30766" y="108279"/>
                    <a:pt x="47911" y="108279"/>
                  </a:cubicBezTo>
                  <a:close/>
                </a:path>
              </a:pathLst>
            </a:custGeom>
            <a:grpFill/>
            <a:ln w="9525" cap="flat">
              <a:noFill/>
              <a:prstDash val="solid"/>
              <a:miter/>
            </a:ln>
          </p:spPr>
          <p:txBody>
            <a:bodyPr rtlCol="0" anchor="ctr"/>
            <a:lstStyle/>
            <a:p>
              <a:endParaRPr lang="en-US" sz="1350"/>
            </a:p>
          </p:txBody>
        </p:sp>
        <p:sp>
          <p:nvSpPr>
            <p:cNvPr id="39" name="Freeform 13">
              <a:extLst>
                <a:ext uri="{FF2B5EF4-FFF2-40B4-BE49-F238E27FC236}">
                  <a16:creationId xmlns:a16="http://schemas.microsoft.com/office/drawing/2014/main" id="{177D01FE-EA14-E158-A103-684980FF4E5B}"/>
                </a:ext>
              </a:extLst>
            </p:cNvPr>
            <p:cNvSpPr/>
            <p:nvPr/>
          </p:nvSpPr>
          <p:spPr>
            <a:xfrm>
              <a:off x="4914691" y="2425705"/>
              <a:ext cx="93726" cy="121825"/>
            </a:xfrm>
            <a:custGeom>
              <a:avLst/>
              <a:gdLst>
                <a:gd name="connsiteX0" fmla="*/ 55054 w 93726"/>
                <a:gd name="connsiteY0" fmla="*/ 188 h 121825"/>
                <a:gd name="connsiteX1" fmla="*/ 93726 w 93726"/>
                <a:gd name="connsiteY1" fmla="*/ 39887 h 121825"/>
                <a:gd name="connsiteX2" fmla="*/ 93726 w 93726"/>
                <a:gd name="connsiteY2" fmla="*/ 121826 h 121825"/>
                <a:gd name="connsiteX3" fmla="*/ 76772 w 93726"/>
                <a:gd name="connsiteY3" fmla="*/ 121826 h 121825"/>
                <a:gd name="connsiteX4" fmla="*/ 76772 w 93726"/>
                <a:gd name="connsiteY4" fmla="*/ 41204 h 121825"/>
                <a:gd name="connsiteX5" fmla="*/ 51435 w 93726"/>
                <a:gd name="connsiteY5" fmla="*/ 13641 h 121825"/>
                <a:gd name="connsiteX6" fmla="*/ 16954 w 93726"/>
                <a:gd name="connsiteY6" fmla="*/ 34619 h 121825"/>
                <a:gd name="connsiteX7" fmla="*/ 16954 w 93726"/>
                <a:gd name="connsiteY7" fmla="*/ 121732 h 121825"/>
                <a:gd name="connsiteX8" fmla="*/ 0 w 93726"/>
                <a:gd name="connsiteY8" fmla="*/ 121732 h 121825"/>
                <a:gd name="connsiteX9" fmla="*/ 0 w 93726"/>
                <a:gd name="connsiteY9" fmla="*/ 2728 h 121825"/>
                <a:gd name="connsiteX10" fmla="*/ 14383 w 93726"/>
                <a:gd name="connsiteY10" fmla="*/ 2728 h 121825"/>
                <a:gd name="connsiteX11" fmla="*/ 15716 w 93726"/>
                <a:gd name="connsiteY11" fmla="*/ 18533 h 121825"/>
                <a:gd name="connsiteX12" fmla="*/ 55054 w 93726"/>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6" h="121825">
                  <a:moveTo>
                    <a:pt x="55054" y="188"/>
                  </a:moveTo>
                  <a:cubicBezTo>
                    <a:pt x="77724" y="188"/>
                    <a:pt x="93726" y="14205"/>
                    <a:pt x="93726" y="39887"/>
                  </a:cubicBezTo>
                  <a:lnTo>
                    <a:pt x="93726" y="121826"/>
                  </a:lnTo>
                  <a:lnTo>
                    <a:pt x="76772" y="121826"/>
                  </a:lnTo>
                  <a:lnTo>
                    <a:pt x="76772" y="41204"/>
                  </a:lnTo>
                  <a:cubicBezTo>
                    <a:pt x="76772"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0" name="Freeform 14">
              <a:extLst>
                <a:ext uri="{FF2B5EF4-FFF2-40B4-BE49-F238E27FC236}">
                  <a16:creationId xmlns:a16="http://schemas.microsoft.com/office/drawing/2014/main" id="{D2102350-35A8-0DDE-8720-432B71C47201}"/>
                </a:ext>
              </a:extLst>
            </p:cNvPr>
            <p:cNvSpPr/>
            <p:nvPr/>
          </p:nvSpPr>
          <p:spPr>
            <a:xfrm>
              <a:off x="4834014" y="2383936"/>
              <a:ext cx="37433" cy="163688"/>
            </a:xfrm>
            <a:custGeom>
              <a:avLst/>
              <a:gdLst>
                <a:gd name="connsiteX0" fmla="*/ 26480 w 37433"/>
                <a:gd name="connsiteY0" fmla="*/ 21449 h 163688"/>
                <a:gd name="connsiteX1" fmla="*/ 15716 w 37433"/>
                <a:gd name="connsiteY1" fmla="*/ 10630 h 163688"/>
                <a:gd name="connsiteX2" fmla="*/ 26480 w 37433"/>
                <a:gd name="connsiteY2" fmla="*/ 0 h 163688"/>
                <a:gd name="connsiteX3" fmla="*/ 37433 w 37433"/>
                <a:gd name="connsiteY3" fmla="*/ 10630 h 163688"/>
                <a:gd name="connsiteX4" fmla="*/ 26480 w 37433"/>
                <a:gd name="connsiteY4" fmla="*/ 21449 h 163688"/>
                <a:gd name="connsiteX5" fmla="*/ 0 w 37433"/>
                <a:gd name="connsiteY5" fmla="*/ 44685 h 163688"/>
                <a:gd name="connsiteX6" fmla="*/ 35909 w 37433"/>
                <a:gd name="connsiteY6" fmla="*/ 44685 h 163688"/>
                <a:gd name="connsiteX7" fmla="*/ 35909 w 37433"/>
                <a:gd name="connsiteY7" fmla="*/ 163689 h 163688"/>
                <a:gd name="connsiteX8" fmla="*/ 18955 w 37433"/>
                <a:gd name="connsiteY8" fmla="*/ 163689 h 163688"/>
                <a:gd name="connsiteX9" fmla="*/ 18955 w 37433"/>
                <a:gd name="connsiteY9" fmla="*/ 57761 h 163688"/>
                <a:gd name="connsiteX10" fmla="*/ 0 w 37433"/>
                <a:gd name="connsiteY10" fmla="*/ 57761 h 163688"/>
                <a:gd name="connsiteX11" fmla="*/ 0 w 37433"/>
                <a:gd name="connsiteY11" fmla="*/ 44685 h 1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33" h="163688">
                  <a:moveTo>
                    <a:pt x="26480" y="21449"/>
                  </a:moveTo>
                  <a:cubicBezTo>
                    <a:pt x="20574" y="21449"/>
                    <a:pt x="15716" y="16745"/>
                    <a:pt x="15716" y="10630"/>
                  </a:cubicBezTo>
                  <a:cubicBezTo>
                    <a:pt x="15716" y="4516"/>
                    <a:pt x="20479" y="0"/>
                    <a:pt x="26480" y="0"/>
                  </a:cubicBezTo>
                  <a:cubicBezTo>
                    <a:pt x="32480" y="0"/>
                    <a:pt x="37433" y="4704"/>
                    <a:pt x="37433" y="10630"/>
                  </a:cubicBezTo>
                  <a:cubicBezTo>
                    <a:pt x="37433" y="16557"/>
                    <a:pt x="32671" y="21449"/>
                    <a:pt x="26480" y="21449"/>
                  </a:cubicBezTo>
                  <a:close/>
                  <a:moveTo>
                    <a:pt x="0" y="44685"/>
                  </a:moveTo>
                  <a:lnTo>
                    <a:pt x="35909" y="44685"/>
                  </a:lnTo>
                  <a:lnTo>
                    <a:pt x="35909" y="163689"/>
                  </a:lnTo>
                  <a:lnTo>
                    <a:pt x="18955" y="163689"/>
                  </a:lnTo>
                  <a:lnTo>
                    <a:pt x="18955" y="57761"/>
                  </a:lnTo>
                  <a:lnTo>
                    <a:pt x="0" y="57761"/>
                  </a:lnTo>
                  <a:lnTo>
                    <a:pt x="0" y="44685"/>
                  </a:lnTo>
                  <a:close/>
                </a:path>
              </a:pathLst>
            </a:custGeom>
            <a:grpFill/>
            <a:ln w="9525" cap="flat">
              <a:noFill/>
              <a:prstDash val="solid"/>
              <a:miter/>
            </a:ln>
          </p:spPr>
          <p:txBody>
            <a:bodyPr rtlCol="0" anchor="ctr"/>
            <a:lstStyle/>
            <a:p>
              <a:endParaRPr lang="en-US" sz="1350"/>
            </a:p>
          </p:txBody>
        </p:sp>
        <p:sp>
          <p:nvSpPr>
            <p:cNvPr id="41" name="Freeform 15">
              <a:extLst>
                <a:ext uri="{FF2B5EF4-FFF2-40B4-BE49-F238E27FC236}">
                  <a16:creationId xmlns:a16="http://schemas.microsoft.com/office/drawing/2014/main" id="{AEA29027-5E2C-DD43-9480-3D99A60E201C}"/>
                </a:ext>
              </a:extLst>
            </p:cNvPr>
            <p:cNvSpPr/>
            <p:nvPr/>
          </p:nvSpPr>
          <p:spPr>
            <a:xfrm>
              <a:off x="4712952" y="2380550"/>
              <a:ext cx="93725" cy="166981"/>
            </a:xfrm>
            <a:custGeom>
              <a:avLst/>
              <a:gdLst>
                <a:gd name="connsiteX0" fmla="*/ 55054 w 93725"/>
                <a:gd name="connsiteY0" fmla="*/ 45344 h 166981"/>
                <a:gd name="connsiteX1" fmla="*/ 93726 w 93725"/>
                <a:gd name="connsiteY1" fmla="*/ 85043 h 166981"/>
                <a:gd name="connsiteX2" fmla="*/ 93726 w 93725"/>
                <a:gd name="connsiteY2" fmla="*/ 166981 h 166981"/>
                <a:gd name="connsiteX3" fmla="*/ 76771 w 93725"/>
                <a:gd name="connsiteY3" fmla="*/ 166981 h 166981"/>
                <a:gd name="connsiteX4" fmla="*/ 76771 w 93725"/>
                <a:gd name="connsiteY4" fmla="*/ 86360 h 166981"/>
                <a:gd name="connsiteX5" fmla="*/ 51435 w 93725"/>
                <a:gd name="connsiteY5" fmla="*/ 58796 h 166981"/>
                <a:gd name="connsiteX6" fmla="*/ 16954 w 93725"/>
                <a:gd name="connsiteY6" fmla="*/ 80057 h 166981"/>
                <a:gd name="connsiteX7" fmla="*/ 16954 w 93725"/>
                <a:gd name="connsiteY7" fmla="*/ 166981 h 166981"/>
                <a:gd name="connsiteX8" fmla="*/ 0 w 93725"/>
                <a:gd name="connsiteY8" fmla="*/ 166981 h 166981"/>
                <a:gd name="connsiteX9" fmla="*/ 0 w 93725"/>
                <a:gd name="connsiteY9" fmla="*/ 0 h 166981"/>
                <a:gd name="connsiteX10" fmla="*/ 16954 w 93725"/>
                <a:gd name="connsiteY10" fmla="*/ 0 h 166981"/>
                <a:gd name="connsiteX11" fmla="*/ 16954 w 93725"/>
                <a:gd name="connsiteY11" fmla="*/ 63218 h 166981"/>
                <a:gd name="connsiteX12" fmla="*/ 55150 w 93725"/>
                <a:gd name="connsiteY12" fmla="*/ 45344 h 16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66981">
                  <a:moveTo>
                    <a:pt x="55054" y="45344"/>
                  </a:moveTo>
                  <a:cubicBezTo>
                    <a:pt x="77724" y="45344"/>
                    <a:pt x="93726" y="59361"/>
                    <a:pt x="93726" y="85043"/>
                  </a:cubicBezTo>
                  <a:lnTo>
                    <a:pt x="93726" y="166981"/>
                  </a:lnTo>
                  <a:lnTo>
                    <a:pt x="76771" y="166981"/>
                  </a:lnTo>
                  <a:lnTo>
                    <a:pt x="76771" y="86360"/>
                  </a:lnTo>
                  <a:cubicBezTo>
                    <a:pt x="76771" y="67169"/>
                    <a:pt x="67151" y="58796"/>
                    <a:pt x="51435" y="58796"/>
                  </a:cubicBezTo>
                  <a:cubicBezTo>
                    <a:pt x="35719" y="58796"/>
                    <a:pt x="25146" y="66699"/>
                    <a:pt x="16954" y="80057"/>
                  </a:cubicBezTo>
                  <a:lnTo>
                    <a:pt x="16954" y="166981"/>
                  </a:lnTo>
                  <a:lnTo>
                    <a:pt x="0" y="166981"/>
                  </a:lnTo>
                  <a:lnTo>
                    <a:pt x="0" y="0"/>
                  </a:lnTo>
                  <a:lnTo>
                    <a:pt x="16954" y="0"/>
                  </a:lnTo>
                  <a:lnTo>
                    <a:pt x="16954" y="63218"/>
                  </a:lnTo>
                  <a:cubicBezTo>
                    <a:pt x="25622" y="51741"/>
                    <a:pt x="38195" y="45344"/>
                    <a:pt x="55150" y="45344"/>
                  </a:cubicBezTo>
                  <a:close/>
                </a:path>
              </a:pathLst>
            </a:custGeom>
            <a:grpFill/>
            <a:ln w="9525" cap="flat">
              <a:noFill/>
              <a:prstDash val="solid"/>
              <a:miter/>
            </a:ln>
          </p:spPr>
          <p:txBody>
            <a:bodyPr rtlCol="0" anchor="ctr"/>
            <a:lstStyle/>
            <a:p>
              <a:endParaRPr lang="en-US" sz="1350"/>
            </a:p>
          </p:txBody>
        </p:sp>
        <p:sp>
          <p:nvSpPr>
            <p:cNvPr id="42" name="Freeform 16">
              <a:extLst>
                <a:ext uri="{FF2B5EF4-FFF2-40B4-BE49-F238E27FC236}">
                  <a16:creationId xmlns:a16="http://schemas.microsoft.com/office/drawing/2014/main" id="{6EAB53AC-D021-4450-5888-2CA1E4355031}"/>
                </a:ext>
              </a:extLst>
            </p:cNvPr>
            <p:cNvSpPr/>
            <p:nvPr/>
          </p:nvSpPr>
          <p:spPr>
            <a:xfrm>
              <a:off x="4612939" y="2400493"/>
              <a:ext cx="68770" cy="149860"/>
            </a:xfrm>
            <a:custGeom>
              <a:avLst/>
              <a:gdLst>
                <a:gd name="connsiteX0" fmla="*/ 66675 w 68770"/>
                <a:gd name="connsiteY0" fmla="*/ 134714 h 149860"/>
                <a:gd name="connsiteX1" fmla="*/ 68771 w 68770"/>
                <a:gd name="connsiteY1" fmla="*/ 147132 h 149860"/>
                <a:gd name="connsiteX2" fmla="*/ 50292 w 68770"/>
                <a:gd name="connsiteY2" fmla="*/ 149860 h 149860"/>
                <a:gd name="connsiteX3" fmla="*/ 19241 w 68770"/>
                <a:gd name="connsiteY3" fmla="*/ 122108 h 149860"/>
                <a:gd name="connsiteX4" fmla="*/ 19241 w 68770"/>
                <a:gd name="connsiteY4" fmla="*/ 41299 h 149860"/>
                <a:gd name="connsiteX5" fmla="*/ 0 w 68770"/>
                <a:gd name="connsiteY5" fmla="*/ 41299 h 149860"/>
                <a:gd name="connsiteX6" fmla="*/ 0 w 68770"/>
                <a:gd name="connsiteY6" fmla="*/ 28222 h 149860"/>
                <a:gd name="connsiteX7" fmla="*/ 19621 w 68770"/>
                <a:gd name="connsiteY7" fmla="*/ 28222 h 149860"/>
                <a:gd name="connsiteX8" fmla="*/ 20955 w 68770"/>
                <a:gd name="connsiteY8" fmla="*/ 0 h 149860"/>
                <a:gd name="connsiteX9" fmla="*/ 36004 w 68770"/>
                <a:gd name="connsiteY9" fmla="*/ 0 h 149860"/>
                <a:gd name="connsiteX10" fmla="*/ 36004 w 68770"/>
                <a:gd name="connsiteY10" fmla="*/ 28222 h 149860"/>
                <a:gd name="connsiteX11" fmla="*/ 65056 w 68770"/>
                <a:gd name="connsiteY11" fmla="*/ 28222 h 149860"/>
                <a:gd name="connsiteX12" fmla="*/ 65056 w 68770"/>
                <a:gd name="connsiteY12" fmla="*/ 41299 h 149860"/>
                <a:gd name="connsiteX13" fmla="*/ 36004 w 68770"/>
                <a:gd name="connsiteY13" fmla="*/ 41299 h 149860"/>
                <a:gd name="connsiteX14" fmla="*/ 36004 w 68770"/>
                <a:gd name="connsiteY14" fmla="*/ 121450 h 149860"/>
                <a:gd name="connsiteX15" fmla="*/ 53150 w 68770"/>
                <a:gd name="connsiteY15" fmla="*/ 136596 h 149860"/>
                <a:gd name="connsiteX16" fmla="*/ 66675 w 68770"/>
                <a:gd name="connsiteY16" fmla="*/ 134808 h 14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770" h="149860">
                  <a:moveTo>
                    <a:pt x="66675" y="134714"/>
                  </a:moveTo>
                  <a:lnTo>
                    <a:pt x="68771" y="147132"/>
                  </a:lnTo>
                  <a:cubicBezTo>
                    <a:pt x="64008" y="148449"/>
                    <a:pt x="57150" y="149860"/>
                    <a:pt x="50292" y="149860"/>
                  </a:cubicBezTo>
                  <a:cubicBezTo>
                    <a:pt x="30385" y="149860"/>
                    <a:pt x="19241" y="140829"/>
                    <a:pt x="19241" y="122108"/>
                  </a:cubicBezTo>
                  <a:lnTo>
                    <a:pt x="19241" y="41299"/>
                  </a:lnTo>
                  <a:lnTo>
                    <a:pt x="0" y="41299"/>
                  </a:lnTo>
                  <a:lnTo>
                    <a:pt x="0" y="28222"/>
                  </a:lnTo>
                  <a:lnTo>
                    <a:pt x="19621" y="28222"/>
                  </a:lnTo>
                  <a:lnTo>
                    <a:pt x="20955" y="0"/>
                  </a:lnTo>
                  <a:lnTo>
                    <a:pt x="36004" y="0"/>
                  </a:lnTo>
                  <a:lnTo>
                    <a:pt x="36004" y="28222"/>
                  </a:lnTo>
                  <a:lnTo>
                    <a:pt x="65056" y="28222"/>
                  </a:lnTo>
                  <a:lnTo>
                    <a:pt x="65056" y="41299"/>
                  </a:lnTo>
                  <a:lnTo>
                    <a:pt x="36004" y="41299"/>
                  </a:lnTo>
                  <a:lnTo>
                    <a:pt x="36004" y="121450"/>
                  </a:lnTo>
                  <a:cubicBezTo>
                    <a:pt x="36004" y="131421"/>
                    <a:pt x="41910" y="136596"/>
                    <a:pt x="53150" y="136596"/>
                  </a:cubicBezTo>
                  <a:cubicBezTo>
                    <a:pt x="58674" y="136596"/>
                    <a:pt x="62960" y="135655"/>
                    <a:pt x="66675" y="134808"/>
                  </a:cubicBezTo>
                  <a:close/>
                </a:path>
              </a:pathLst>
            </a:custGeom>
            <a:grpFill/>
            <a:ln w="9525" cap="flat">
              <a:noFill/>
              <a:prstDash val="solid"/>
              <a:miter/>
            </a:ln>
          </p:spPr>
          <p:txBody>
            <a:bodyPr rtlCol="0" anchor="ctr"/>
            <a:lstStyle/>
            <a:p>
              <a:endParaRPr lang="en-US" sz="1350"/>
            </a:p>
          </p:txBody>
        </p:sp>
        <p:sp>
          <p:nvSpPr>
            <p:cNvPr id="43" name="Freeform 17">
              <a:extLst>
                <a:ext uri="{FF2B5EF4-FFF2-40B4-BE49-F238E27FC236}">
                  <a16:creationId xmlns:a16="http://schemas.microsoft.com/office/drawing/2014/main" id="{8EBA43E3-25E6-3B18-9224-823752E197E5}"/>
                </a:ext>
              </a:extLst>
            </p:cNvPr>
            <p:cNvSpPr/>
            <p:nvPr/>
          </p:nvSpPr>
          <p:spPr>
            <a:xfrm>
              <a:off x="4488733" y="2428716"/>
              <a:ext cx="103822" cy="166887"/>
            </a:xfrm>
            <a:custGeom>
              <a:avLst/>
              <a:gdLst>
                <a:gd name="connsiteX0" fmla="*/ 22479 w 103822"/>
                <a:gd name="connsiteY0" fmla="*/ 166793 h 166887"/>
                <a:gd name="connsiteX1" fmla="*/ 8763 w 103822"/>
                <a:gd name="connsiteY1" fmla="*/ 164347 h 166887"/>
                <a:gd name="connsiteX2" fmla="*/ 11240 w 103822"/>
                <a:gd name="connsiteY2" fmla="*/ 152870 h 166887"/>
                <a:gd name="connsiteX3" fmla="*/ 22670 w 103822"/>
                <a:gd name="connsiteY3" fmla="*/ 154187 h 166887"/>
                <a:gd name="connsiteX4" fmla="*/ 44863 w 103822"/>
                <a:gd name="connsiteY4" fmla="*/ 133679 h 166887"/>
                <a:gd name="connsiteX5" fmla="*/ 49625 w 103822"/>
                <a:gd name="connsiteY5" fmla="*/ 119004 h 166887"/>
                <a:gd name="connsiteX6" fmla="*/ 41815 w 103822"/>
                <a:gd name="connsiteY6" fmla="*/ 119004 h 166887"/>
                <a:gd name="connsiteX7" fmla="*/ 0 w 103822"/>
                <a:gd name="connsiteY7" fmla="*/ 0 h 166887"/>
                <a:gd name="connsiteX8" fmla="*/ 17812 w 103822"/>
                <a:gd name="connsiteY8" fmla="*/ 0 h 166887"/>
                <a:gd name="connsiteX9" fmla="*/ 53721 w 103822"/>
                <a:gd name="connsiteY9" fmla="*/ 106586 h 166887"/>
                <a:gd name="connsiteX10" fmla="*/ 86868 w 103822"/>
                <a:gd name="connsiteY10" fmla="*/ 0 h 166887"/>
                <a:gd name="connsiteX11" fmla="*/ 103823 w 103822"/>
                <a:gd name="connsiteY11" fmla="*/ 0 h 166887"/>
                <a:gd name="connsiteX12" fmla="*/ 59722 w 103822"/>
                <a:gd name="connsiteY12" fmla="*/ 134808 h 166887"/>
                <a:gd name="connsiteX13" fmla="*/ 22479 w 103822"/>
                <a:gd name="connsiteY13" fmla="*/ 166887 h 166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22" h="166887">
                  <a:moveTo>
                    <a:pt x="22479" y="166793"/>
                  </a:moveTo>
                  <a:cubicBezTo>
                    <a:pt x="17241" y="166793"/>
                    <a:pt x="11716" y="165664"/>
                    <a:pt x="8763" y="164347"/>
                  </a:cubicBezTo>
                  <a:lnTo>
                    <a:pt x="11240" y="152870"/>
                  </a:lnTo>
                  <a:cubicBezTo>
                    <a:pt x="15145" y="153811"/>
                    <a:pt x="18288" y="154187"/>
                    <a:pt x="22670" y="154187"/>
                  </a:cubicBezTo>
                  <a:cubicBezTo>
                    <a:pt x="33147" y="154187"/>
                    <a:pt x="39624" y="149672"/>
                    <a:pt x="44863" y="133679"/>
                  </a:cubicBezTo>
                  <a:lnTo>
                    <a:pt x="49625" y="119004"/>
                  </a:lnTo>
                  <a:lnTo>
                    <a:pt x="41815" y="119004"/>
                  </a:lnTo>
                  <a:lnTo>
                    <a:pt x="0" y="0"/>
                  </a:lnTo>
                  <a:lnTo>
                    <a:pt x="17812" y="0"/>
                  </a:lnTo>
                  <a:lnTo>
                    <a:pt x="53721" y="106586"/>
                  </a:lnTo>
                  <a:lnTo>
                    <a:pt x="86868" y="0"/>
                  </a:lnTo>
                  <a:lnTo>
                    <a:pt x="103823" y="0"/>
                  </a:lnTo>
                  <a:lnTo>
                    <a:pt x="59722" y="134808"/>
                  </a:lnTo>
                  <a:cubicBezTo>
                    <a:pt x="51054" y="160773"/>
                    <a:pt x="39148" y="166887"/>
                    <a:pt x="22479" y="166887"/>
                  </a:cubicBezTo>
                  <a:close/>
                </a:path>
              </a:pathLst>
            </a:custGeom>
            <a:grpFill/>
            <a:ln w="9525" cap="flat">
              <a:noFill/>
              <a:prstDash val="solid"/>
              <a:miter/>
            </a:ln>
          </p:spPr>
          <p:txBody>
            <a:bodyPr rtlCol="0" anchor="ctr"/>
            <a:lstStyle/>
            <a:p>
              <a:endParaRPr lang="en-US" sz="1350"/>
            </a:p>
          </p:txBody>
        </p:sp>
        <p:sp>
          <p:nvSpPr>
            <p:cNvPr id="44" name="Freeform 18">
              <a:extLst>
                <a:ext uri="{FF2B5EF4-FFF2-40B4-BE49-F238E27FC236}">
                  <a16:creationId xmlns:a16="http://schemas.microsoft.com/office/drawing/2014/main" id="{9E70CF49-36D1-DA49-886E-3713E454A89E}"/>
                </a:ext>
              </a:extLst>
            </p:cNvPr>
            <p:cNvSpPr/>
            <p:nvPr/>
          </p:nvSpPr>
          <p:spPr>
            <a:xfrm>
              <a:off x="4369576" y="2425705"/>
              <a:ext cx="93725" cy="121825"/>
            </a:xfrm>
            <a:custGeom>
              <a:avLst/>
              <a:gdLst>
                <a:gd name="connsiteX0" fmla="*/ 55054 w 93725"/>
                <a:gd name="connsiteY0" fmla="*/ 188 h 121825"/>
                <a:gd name="connsiteX1" fmla="*/ 93726 w 93725"/>
                <a:gd name="connsiteY1" fmla="*/ 39887 h 121825"/>
                <a:gd name="connsiteX2" fmla="*/ 93726 w 93725"/>
                <a:gd name="connsiteY2" fmla="*/ 121826 h 121825"/>
                <a:gd name="connsiteX3" fmla="*/ 76771 w 93725"/>
                <a:gd name="connsiteY3" fmla="*/ 121826 h 121825"/>
                <a:gd name="connsiteX4" fmla="*/ 76771 w 93725"/>
                <a:gd name="connsiteY4" fmla="*/ 41204 h 121825"/>
                <a:gd name="connsiteX5" fmla="*/ 51435 w 93725"/>
                <a:gd name="connsiteY5" fmla="*/ 13641 h 121825"/>
                <a:gd name="connsiteX6" fmla="*/ 16954 w 93725"/>
                <a:gd name="connsiteY6" fmla="*/ 34619 h 121825"/>
                <a:gd name="connsiteX7" fmla="*/ 16954 w 93725"/>
                <a:gd name="connsiteY7" fmla="*/ 121732 h 121825"/>
                <a:gd name="connsiteX8" fmla="*/ 0 w 93725"/>
                <a:gd name="connsiteY8" fmla="*/ 121732 h 121825"/>
                <a:gd name="connsiteX9" fmla="*/ 0 w 93725"/>
                <a:gd name="connsiteY9" fmla="*/ 2728 h 121825"/>
                <a:gd name="connsiteX10" fmla="*/ 14383 w 93725"/>
                <a:gd name="connsiteY10" fmla="*/ 2728 h 121825"/>
                <a:gd name="connsiteX11" fmla="*/ 15716 w 93725"/>
                <a:gd name="connsiteY11" fmla="*/ 18533 h 121825"/>
                <a:gd name="connsiteX12" fmla="*/ 55054 w 93725"/>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21825">
                  <a:moveTo>
                    <a:pt x="55054" y="188"/>
                  </a:moveTo>
                  <a:cubicBezTo>
                    <a:pt x="77724" y="188"/>
                    <a:pt x="93726" y="14205"/>
                    <a:pt x="93726" y="39887"/>
                  </a:cubicBezTo>
                  <a:lnTo>
                    <a:pt x="93726" y="121826"/>
                  </a:lnTo>
                  <a:lnTo>
                    <a:pt x="76771" y="121826"/>
                  </a:lnTo>
                  <a:lnTo>
                    <a:pt x="76771" y="41204"/>
                  </a:lnTo>
                  <a:cubicBezTo>
                    <a:pt x="76771"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5" name="Freeform 19">
              <a:extLst>
                <a:ext uri="{FF2B5EF4-FFF2-40B4-BE49-F238E27FC236}">
                  <a16:creationId xmlns:a16="http://schemas.microsoft.com/office/drawing/2014/main" id="{36F2EB75-3DA9-5CD9-4A5D-21D7DE8881DA}"/>
                </a:ext>
              </a:extLst>
            </p:cNvPr>
            <p:cNvSpPr/>
            <p:nvPr/>
          </p:nvSpPr>
          <p:spPr>
            <a:xfrm>
              <a:off x="4211175" y="2389581"/>
              <a:ext cx="129825" cy="158044"/>
            </a:xfrm>
            <a:custGeom>
              <a:avLst/>
              <a:gdLst>
                <a:gd name="connsiteX0" fmla="*/ 112014 w 129825"/>
                <a:gd name="connsiteY0" fmla="*/ 158044 h 158044"/>
                <a:gd name="connsiteX1" fmla="*/ 95536 w 129825"/>
                <a:gd name="connsiteY1" fmla="*/ 109314 h 158044"/>
                <a:gd name="connsiteX2" fmla="*/ 33147 w 129825"/>
                <a:gd name="connsiteY2" fmla="*/ 109314 h 158044"/>
                <a:gd name="connsiteX3" fmla="*/ 17621 w 129825"/>
                <a:gd name="connsiteY3" fmla="*/ 158044 h 158044"/>
                <a:gd name="connsiteX4" fmla="*/ 0 w 129825"/>
                <a:gd name="connsiteY4" fmla="*/ 158044 h 158044"/>
                <a:gd name="connsiteX5" fmla="*/ 52388 w 129825"/>
                <a:gd name="connsiteY5" fmla="*/ 0 h 158044"/>
                <a:gd name="connsiteX6" fmla="*/ 75914 w 129825"/>
                <a:gd name="connsiteY6" fmla="*/ 0 h 158044"/>
                <a:gd name="connsiteX7" fmla="*/ 129826 w 129825"/>
                <a:gd name="connsiteY7" fmla="*/ 158044 h 158044"/>
                <a:gd name="connsiteX8" fmla="*/ 112014 w 129825"/>
                <a:gd name="connsiteY8" fmla="*/ 158044 h 158044"/>
                <a:gd name="connsiteX9" fmla="*/ 64008 w 129825"/>
                <a:gd name="connsiteY9" fmla="*/ 12418 h 158044"/>
                <a:gd name="connsiteX10" fmla="*/ 37719 w 129825"/>
                <a:gd name="connsiteY10" fmla="*/ 95297 h 158044"/>
                <a:gd name="connsiteX11" fmla="*/ 90964 w 129825"/>
                <a:gd name="connsiteY11" fmla="*/ 95297 h 158044"/>
                <a:gd name="connsiteX12" fmla="*/ 64008 w 129825"/>
                <a:gd name="connsiteY12" fmla="*/ 12418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5" h="158044">
                  <a:moveTo>
                    <a:pt x="112014" y="158044"/>
                  </a:moveTo>
                  <a:lnTo>
                    <a:pt x="95536" y="109314"/>
                  </a:lnTo>
                  <a:lnTo>
                    <a:pt x="33147" y="109314"/>
                  </a:lnTo>
                  <a:lnTo>
                    <a:pt x="17621" y="158044"/>
                  </a:lnTo>
                  <a:lnTo>
                    <a:pt x="0" y="158044"/>
                  </a:lnTo>
                  <a:lnTo>
                    <a:pt x="52388" y="0"/>
                  </a:lnTo>
                  <a:lnTo>
                    <a:pt x="75914" y="0"/>
                  </a:lnTo>
                  <a:lnTo>
                    <a:pt x="129826" y="158044"/>
                  </a:lnTo>
                  <a:lnTo>
                    <a:pt x="112014" y="158044"/>
                  </a:lnTo>
                  <a:close/>
                  <a:moveTo>
                    <a:pt x="64008" y="12418"/>
                  </a:moveTo>
                  <a:lnTo>
                    <a:pt x="37719" y="95297"/>
                  </a:lnTo>
                  <a:lnTo>
                    <a:pt x="90964" y="95297"/>
                  </a:lnTo>
                  <a:lnTo>
                    <a:pt x="64008" y="12418"/>
                  </a:lnTo>
                  <a:close/>
                </a:path>
              </a:pathLst>
            </a:custGeom>
            <a:grpFill/>
            <a:ln w="9525" cap="flat">
              <a:noFill/>
              <a:prstDash val="solid"/>
              <a:miter/>
            </a:ln>
          </p:spPr>
          <p:txBody>
            <a:bodyPr rtlCol="0" anchor="ctr"/>
            <a:lstStyle/>
            <a:p>
              <a:endParaRPr lang="en-US" sz="1350"/>
            </a:p>
          </p:txBody>
        </p:sp>
        <p:sp>
          <p:nvSpPr>
            <p:cNvPr id="46" name="Freeform 20">
              <a:extLst>
                <a:ext uri="{FF2B5EF4-FFF2-40B4-BE49-F238E27FC236}">
                  <a16:creationId xmlns:a16="http://schemas.microsoft.com/office/drawing/2014/main" id="{3FABFC78-123C-6FCA-92CC-2C5B628D74A7}"/>
                </a:ext>
              </a:extLst>
            </p:cNvPr>
            <p:cNvSpPr/>
            <p:nvPr/>
          </p:nvSpPr>
          <p:spPr>
            <a:xfrm>
              <a:off x="4034581" y="2425987"/>
              <a:ext cx="100393" cy="124365"/>
            </a:xfrm>
            <a:custGeom>
              <a:avLst/>
              <a:gdLst>
                <a:gd name="connsiteX0" fmla="*/ 99727 w 100393"/>
                <a:gd name="connsiteY0" fmla="*/ 67263 h 124365"/>
                <a:gd name="connsiteX1" fmla="*/ 16478 w 100393"/>
                <a:gd name="connsiteY1" fmla="*/ 67263 h 124365"/>
                <a:gd name="connsiteX2" fmla="*/ 16478 w 100393"/>
                <a:gd name="connsiteY2" fmla="*/ 67733 h 124365"/>
                <a:gd name="connsiteX3" fmla="*/ 55531 w 100393"/>
                <a:gd name="connsiteY3" fmla="*/ 111101 h 124365"/>
                <a:gd name="connsiteX4" fmla="*/ 88487 w 100393"/>
                <a:gd name="connsiteY4" fmla="*/ 100001 h 124365"/>
                <a:gd name="connsiteX5" fmla="*/ 95155 w 100393"/>
                <a:gd name="connsiteY5" fmla="*/ 110819 h 124365"/>
                <a:gd name="connsiteX6" fmla="*/ 54674 w 100393"/>
                <a:gd name="connsiteY6" fmla="*/ 124366 h 124365"/>
                <a:gd name="connsiteX7" fmla="*/ 0 w 100393"/>
                <a:gd name="connsiteY7" fmla="*/ 67733 h 124365"/>
                <a:gd name="connsiteX8" fmla="*/ 0 w 100393"/>
                <a:gd name="connsiteY8" fmla="*/ 55974 h 124365"/>
                <a:gd name="connsiteX9" fmla="*/ 51245 w 100393"/>
                <a:gd name="connsiteY9" fmla="*/ 0 h 124365"/>
                <a:gd name="connsiteX10" fmla="*/ 100394 w 100393"/>
                <a:gd name="connsiteY10" fmla="*/ 56633 h 124365"/>
                <a:gd name="connsiteX11" fmla="*/ 99727 w 100393"/>
                <a:gd name="connsiteY11" fmla="*/ 67263 h 124365"/>
                <a:gd name="connsiteX12" fmla="*/ 51245 w 100393"/>
                <a:gd name="connsiteY12" fmla="*/ 13264 h 124365"/>
                <a:gd name="connsiteX13" fmla="*/ 16478 w 100393"/>
                <a:gd name="connsiteY13" fmla="*/ 55033 h 124365"/>
                <a:gd name="connsiteX14" fmla="*/ 85058 w 100393"/>
                <a:gd name="connsiteY14" fmla="*/ 55033 h 124365"/>
                <a:gd name="connsiteX15" fmla="*/ 85058 w 100393"/>
                <a:gd name="connsiteY15" fmla="*/ 53434 h 124365"/>
                <a:gd name="connsiteX16" fmla="*/ 51245 w 100393"/>
                <a:gd name="connsiteY16" fmla="*/ 13264 h 12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393" h="124365">
                  <a:moveTo>
                    <a:pt x="99727" y="67263"/>
                  </a:moveTo>
                  <a:lnTo>
                    <a:pt x="16478" y="67263"/>
                  </a:lnTo>
                  <a:lnTo>
                    <a:pt x="16478" y="67733"/>
                  </a:lnTo>
                  <a:cubicBezTo>
                    <a:pt x="16478" y="95767"/>
                    <a:pt x="30861" y="111101"/>
                    <a:pt x="55531" y="111101"/>
                  </a:cubicBezTo>
                  <a:cubicBezTo>
                    <a:pt x="69723" y="111101"/>
                    <a:pt x="79343" y="105927"/>
                    <a:pt x="88487" y="100001"/>
                  </a:cubicBezTo>
                  <a:lnTo>
                    <a:pt x="95155" y="110819"/>
                  </a:lnTo>
                  <a:cubicBezTo>
                    <a:pt x="85820" y="118063"/>
                    <a:pt x="71342" y="124366"/>
                    <a:pt x="54674" y="124366"/>
                  </a:cubicBezTo>
                  <a:cubicBezTo>
                    <a:pt x="20384" y="124366"/>
                    <a:pt x="0" y="100189"/>
                    <a:pt x="0" y="67733"/>
                  </a:cubicBezTo>
                  <a:lnTo>
                    <a:pt x="0" y="55974"/>
                  </a:lnTo>
                  <a:cubicBezTo>
                    <a:pt x="0" y="24836"/>
                    <a:pt x="19431" y="0"/>
                    <a:pt x="51245" y="0"/>
                  </a:cubicBezTo>
                  <a:cubicBezTo>
                    <a:pt x="83058" y="0"/>
                    <a:pt x="100394" y="20979"/>
                    <a:pt x="100394" y="56633"/>
                  </a:cubicBezTo>
                  <a:cubicBezTo>
                    <a:pt x="100394" y="60490"/>
                    <a:pt x="100203" y="64535"/>
                    <a:pt x="99727" y="67263"/>
                  </a:cubicBezTo>
                  <a:close/>
                  <a:moveTo>
                    <a:pt x="51245" y="13264"/>
                  </a:moveTo>
                  <a:cubicBezTo>
                    <a:pt x="29337" y="13264"/>
                    <a:pt x="16764" y="29539"/>
                    <a:pt x="16478" y="55033"/>
                  </a:cubicBezTo>
                  <a:lnTo>
                    <a:pt x="85058" y="55033"/>
                  </a:lnTo>
                  <a:lnTo>
                    <a:pt x="85058" y="53434"/>
                  </a:lnTo>
                  <a:cubicBezTo>
                    <a:pt x="85058" y="28599"/>
                    <a:pt x="72962" y="13264"/>
                    <a:pt x="51245" y="13264"/>
                  </a:cubicBezTo>
                  <a:close/>
                </a:path>
              </a:pathLst>
            </a:custGeom>
            <a:grpFill/>
            <a:ln w="9525" cap="flat">
              <a:noFill/>
              <a:prstDash val="solid"/>
              <a:miter/>
            </a:ln>
          </p:spPr>
          <p:txBody>
            <a:bodyPr rtlCol="0" anchor="ctr"/>
            <a:lstStyle/>
            <a:p>
              <a:endParaRPr lang="en-US" sz="1350"/>
            </a:p>
          </p:txBody>
        </p:sp>
        <p:sp>
          <p:nvSpPr>
            <p:cNvPr id="47" name="Freeform 21">
              <a:extLst>
                <a:ext uri="{FF2B5EF4-FFF2-40B4-BE49-F238E27FC236}">
                  <a16:creationId xmlns:a16="http://schemas.microsoft.com/office/drawing/2014/main" id="{CDC5BDF1-105D-2863-9C7E-91EB4C82C980}"/>
                </a:ext>
              </a:extLst>
            </p:cNvPr>
            <p:cNvSpPr/>
            <p:nvPr/>
          </p:nvSpPr>
          <p:spPr>
            <a:xfrm>
              <a:off x="3926282" y="2380550"/>
              <a:ext cx="96678" cy="167075"/>
            </a:xfrm>
            <a:custGeom>
              <a:avLst/>
              <a:gdLst>
                <a:gd name="connsiteX0" fmla="*/ 77343 w 96678"/>
                <a:gd name="connsiteY0" fmla="*/ 167076 h 167075"/>
                <a:gd name="connsiteX1" fmla="*/ 32766 w 96678"/>
                <a:gd name="connsiteY1" fmla="*/ 105927 h 167075"/>
                <a:gd name="connsiteX2" fmla="*/ 16954 w 96678"/>
                <a:gd name="connsiteY2" fmla="*/ 122861 h 167075"/>
                <a:gd name="connsiteX3" fmla="*/ 16954 w 96678"/>
                <a:gd name="connsiteY3" fmla="*/ 167076 h 167075"/>
                <a:gd name="connsiteX4" fmla="*/ 0 w 96678"/>
                <a:gd name="connsiteY4" fmla="*/ 167076 h 167075"/>
                <a:gd name="connsiteX5" fmla="*/ 0 w 96678"/>
                <a:gd name="connsiteY5" fmla="*/ 0 h 167075"/>
                <a:gd name="connsiteX6" fmla="*/ 16954 w 96678"/>
                <a:gd name="connsiteY6" fmla="*/ 0 h 167075"/>
                <a:gd name="connsiteX7" fmla="*/ 16954 w 96678"/>
                <a:gd name="connsiteY7" fmla="*/ 102729 h 167075"/>
                <a:gd name="connsiteX8" fmla="*/ 68389 w 96678"/>
                <a:gd name="connsiteY8" fmla="*/ 48072 h 167075"/>
                <a:gd name="connsiteX9" fmla="*/ 88297 w 96678"/>
                <a:gd name="connsiteY9" fmla="*/ 48072 h 167075"/>
                <a:gd name="connsiteX10" fmla="*/ 43910 w 96678"/>
                <a:gd name="connsiteY10" fmla="*/ 95015 h 167075"/>
                <a:gd name="connsiteX11" fmla="*/ 96679 w 96678"/>
                <a:gd name="connsiteY11" fmla="*/ 167076 h 167075"/>
                <a:gd name="connsiteX12" fmla="*/ 77248 w 96678"/>
                <a:gd name="connsiteY12" fmla="*/ 167076 h 1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678" h="167075">
                  <a:moveTo>
                    <a:pt x="77343" y="167076"/>
                  </a:moveTo>
                  <a:lnTo>
                    <a:pt x="32766" y="105927"/>
                  </a:lnTo>
                  <a:lnTo>
                    <a:pt x="16954" y="122861"/>
                  </a:lnTo>
                  <a:lnTo>
                    <a:pt x="16954" y="167076"/>
                  </a:lnTo>
                  <a:lnTo>
                    <a:pt x="0" y="167076"/>
                  </a:lnTo>
                  <a:lnTo>
                    <a:pt x="0" y="0"/>
                  </a:lnTo>
                  <a:lnTo>
                    <a:pt x="16954" y="0"/>
                  </a:lnTo>
                  <a:lnTo>
                    <a:pt x="16954" y="102729"/>
                  </a:lnTo>
                  <a:lnTo>
                    <a:pt x="68389" y="48072"/>
                  </a:lnTo>
                  <a:lnTo>
                    <a:pt x="88297" y="48072"/>
                  </a:lnTo>
                  <a:lnTo>
                    <a:pt x="43910" y="95015"/>
                  </a:lnTo>
                  <a:lnTo>
                    <a:pt x="96679" y="167076"/>
                  </a:lnTo>
                  <a:lnTo>
                    <a:pt x="77248" y="167076"/>
                  </a:lnTo>
                  <a:close/>
                </a:path>
              </a:pathLst>
            </a:custGeom>
            <a:grpFill/>
            <a:ln w="9525" cap="flat">
              <a:noFill/>
              <a:prstDash val="solid"/>
              <a:miter/>
            </a:ln>
          </p:spPr>
          <p:txBody>
            <a:bodyPr rtlCol="0" anchor="ctr"/>
            <a:lstStyle/>
            <a:p>
              <a:endParaRPr lang="en-US" sz="1350"/>
            </a:p>
          </p:txBody>
        </p:sp>
        <p:sp>
          <p:nvSpPr>
            <p:cNvPr id="48" name="Freeform 22">
              <a:extLst>
                <a:ext uri="{FF2B5EF4-FFF2-40B4-BE49-F238E27FC236}">
                  <a16:creationId xmlns:a16="http://schemas.microsoft.com/office/drawing/2014/main" id="{3133A59C-94F5-599C-228D-6550B9D3D10B}"/>
                </a:ext>
              </a:extLst>
            </p:cNvPr>
            <p:cNvSpPr/>
            <p:nvPr/>
          </p:nvSpPr>
          <p:spPr>
            <a:xfrm>
              <a:off x="3790551" y="2425893"/>
              <a:ext cx="93440" cy="124460"/>
            </a:xfrm>
            <a:custGeom>
              <a:avLst/>
              <a:gdLst>
                <a:gd name="connsiteX0" fmla="*/ 50673 w 93440"/>
                <a:gd name="connsiteY0" fmla="*/ 0 h 124460"/>
                <a:gd name="connsiteX1" fmla="*/ 93440 w 93440"/>
                <a:gd name="connsiteY1" fmla="*/ 39981 h 124460"/>
                <a:gd name="connsiteX2" fmla="*/ 93440 w 93440"/>
                <a:gd name="connsiteY2" fmla="*/ 121732 h 124460"/>
                <a:gd name="connsiteX3" fmla="*/ 79534 w 93440"/>
                <a:gd name="connsiteY3" fmla="*/ 121732 h 124460"/>
                <a:gd name="connsiteX4" fmla="*/ 78391 w 93440"/>
                <a:gd name="connsiteY4" fmla="*/ 107715 h 124460"/>
                <a:gd name="connsiteX5" fmla="*/ 38862 w 93440"/>
                <a:gd name="connsiteY5" fmla="*/ 124460 h 124460"/>
                <a:gd name="connsiteX6" fmla="*/ 0 w 93440"/>
                <a:gd name="connsiteY6" fmla="*/ 91252 h 124460"/>
                <a:gd name="connsiteX7" fmla="*/ 0 w 93440"/>
                <a:gd name="connsiteY7" fmla="*/ 83820 h 124460"/>
                <a:gd name="connsiteX8" fmla="*/ 48673 w 93440"/>
                <a:gd name="connsiteY8" fmla="*/ 49483 h 124460"/>
                <a:gd name="connsiteX9" fmla="*/ 76581 w 93440"/>
                <a:gd name="connsiteY9" fmla="*/ 49483 h 124460"/>
                <a:gd name="connsiteX10" fmla="*/ 76581 w 93440"/>
                <a:gd name="connsiteY10" fmla="*/ 39511 h 124460"/>
                <a:gd name="connsiteX11" fmla="*/ 49625 w 93440"/>
                <a:gd name="connsiteY11" fmla="*/ 13547 h 124460"/>
                <a:gd name="connsiteX12" fmla="*/ 13240 w 93440"/>
                <a:gd name="connsiteY12" fmla="*/ 23048 h 124460"/>
                <a:gd name="connsiteX13" fmla="*/ 7715 w 93440"/>
                <a:gd name="connsiteY13" fmla="*/ 11759 h 124460"/>
                <a:gd name="connsiteX14" fmla="*/ 50673 w 93440"/>
                <a:gd name="connsiteY14" fmla="*/ 0 h 124460"/>
                <a:gd name="connsiteX15" fmla="*/ 41529 w 93440"/>
                <a:gd name="connsiteY15" fmla="*/ 111384 h 124460"/>
                <a:gd name="connsiteX16" fmla="*/ 76486 w 93440"/>
                <a:gd name="connsiteY16" fmla="*/ 94639 h 124460"/>
                <a:gd name="connsiteX17" fmla="*/ 76486 w 93440"/>
                <a:gd name="connsiteY17" fmla="*/ 61430 h 124460"/>
                <a:gd name="connsiteX18" fmla="*/ 49721 w 93440"/>
                <a:gd name="connsiteY18" fmla="*/ 61430 h 124460"/>
                <a:gd name="connsiteX19" fmla="*/ 16764 w 93440"/>
                <a:gd name="connsiteY19" fmla="*/ 85137 h 124460"/>
                <a:gd name="connsiteX20" fmla="*/ 16764 w 93440"/>
                <a:gd name="connsiteY20" fmla="*/ 90123 h 124460"/>
                <a:gd name="connsiteX21" fmla="*/ 41434 w 93440"/>
                <a:gd name="connsiteY21" fmla="*/ 111384 h 12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440" h="124460">
                  <a:moveTo>
                    <a:pt x="50673" y="0"/>
                  </a:moveTo>
                  <a:cubicBezTo>
                    <a:pt x="79724" y="0"/>
                    <a:pt x="93440" y="15616"/>
                    <a:pt x="93440" y="39981"/>
                  </a:cubicBezTo>
                  <a:lnTo>
                    <a:pt x="93440" y="121732"/>
                  </a:lnTo>
                  <a:lnTo>
                    <a:pt x="79534" y="121732"/>
                  </a:lnTo>
                  <a:lnTo>
                    <a:pt x="78391" y="107715"/>
                  </a:lnTo>
                  <a:cubicBezTo>
                    <a:pt x="67628" y="119474"/>
                    <a:pt x="54578" y="124460"/>
                    <a:pt x="38862" y="124460"/>
                  </a:cubicBezTo>
                  <a:cubicBezTo>
                    <a:pt x="18288" y="124460"/>
                    <a:pt x="0" y="112042"/>
                    <a:pt x="0" y="91252"/>
                  </a:cubicBezTo>
                  <a:lnTo>
                    <a:pt x="0" y="83820"/>
                  </a:lnTo>
                  <a:cubicBezTo>
                    <a:pt x="0" y="63312"/>
                    <a:pt x="18764" y="49483"/>
                    <a:pt x="48673" y="49483"/>
                  </a:cubicBezTo>
                  <a:lnTo>
                    <a:pt x="76581" y="49483"/>
                  </a:lnTo>
                  <a:lnTo>
                    <a:pt x="76581" y="39511"/>
                  </a:lnTo>
                  <a:cubicBezTo>
                    <a:pt x="76581" y="22107"/>
                    <a:pt x="67913" y="13547"/>
                    <a:pt x="49625" y="13547"/>
                  </a:cubicBezTo>
                  <a:cubicBezTo>
                    <a:pt x="35433" y="13547"/>
                    <a:pt x="24955" y="17121"/>
                    <a:pt x="13240" y="23048"/>
                  </a:cubicBezTo>
                  <a:lnTo>
                    <a:pt x="7715" y="11759"/>
                  </a:lnTo>
                  <a:cubicBezTo>
                    <a:pt x="18955" y="5174"/>
                    <a:pt x="33338" y="0"/>
                    <a:pt x="50673" y="0"/>
                  </a:cubicBezTo>
                  <a:close/>
                  <a:moveTo>
                    <a:pt x="41529" y="111384"/>
                  </a:moveTo>
                  <a:cubicBezTo>
                    <a:pt x="55436" y="111384"/>
                    <a:pt x="67818" y="105927"/>
                    <a:pt x="76486" y="94639"/>
                  </a:cubicBezTo>
                  <a:lnTo>
                    <a:pt x="76486" y="61430"/>
                  </a:lnTo>
                  <a:lnTo>
                    <a:pt x="49721" y="61430"/>
                  </a:lnTo>
                  <a:cubicBezTo>
                    <a:pt x="28956" y="61430"/>
                    <a:pt x="16764" y="69521"/>
                    <a:pt x="16764" y="85137"/>
                  </a:cubicBezTo>
                  <a:lnTo>
                    <a:pt x="16764" y="90123"/>
                  </a:lnTo>
                  <a:cubicBezTo>
                    <a:pt x="16764" y="103011"/>
                    <a:pt x="26384" y="111384"/>
                    <a:pt x="41434" y="111384"/>
                  </a:cubicBezTo>
                  <a:close/>
                </a:path>
              </a:pathLst>
            </a:custGeom>
            <a:grpFill/>
            <a:ln w="9525" cap="flat">
              <a:noFill/>
              <a:prstDash val="solid"/>
              <a:miter/>
            </a:ln>
          </p:spPr>
          <p:txBody>
            <a:bodyPr rtlCol="0" anchor="ctr"/>
            <a:lstStyle/>
            <a:p>
              <a:endParaRPr lang="en-US" sz="1350"/>
            </a:p>
          </p:txBody>
        </p:sp>
        <p:sp>
          <p:nvSpPr>
            <p:cNvPr id="49" name="Freeform 23">
              <a:extLst>
                <a:ext uri="{FF2B5EF4-FFF2-40B4-BE49-F238E27FC236}">
                  <a16:creationId xmlns:a16="http://schemas.microsoft.com/office/drawing/2014/main" id="{6B939555-CD11-9590-E368-08EBDB2DC46A}"/>
                </a:ext>
              </a:extLst>
            </p:cNvPr>
            <p:cNvSpPr/>
            <p:nvPr/>
          </p:nvSpPr>
          <p:spPr>
            <a:xfrm>
              <a:off x="3608909" y="2389581"/>
              <a:ext cx="143160" cy="158044"/>
            </a:xfrm>
            <a:custGeom>
              <a:avLst/>
              <a:gdLst>
                <a:gd name="connsiteX0" fmla="*/ 121634 w 143160"/>
                <a:gd name="connsiteY0" fmla="*/ 0 h 158044"/>
                <a:gd name="connsiteX1" fmla="*/ 143161 w 143160"/>
                <a:gd name="connsiteY1" fmla="*/ 0 h 158044"/>
                <a:gd name="connsiteX2" fmla="*/ 143161 w 143160"/>
                <a:gd name="connsiteY2" fmla="*/ 158044 h 158044"/>
                <a:gd name="connsiteX3" fmla="*/ 126682 w 143160"/>
                <a:gd name="connsiteY3" fmla="*/ 158044 h 158044"/>
                <a:gd name="connsiteX4" fmla="*/ 126682 w 143160"/>
                <a:gd name="connsiteY4" fmla="*/ 25494 h 158044"/>
                <a:gd name="connsiteX5" fmla="*/ 80963 w 143160"/>
                <a:gd name="connsiteY5" fmla="*/ 135184 h 158044"/>
                <a:gd name="connsiteX6" fmla="*/ 81153 w 143160"/>
                <a:gd name="connsiteY6" fmla="*/ 135373 h 158044"/>
                <a:gd name="connsiteX7" fmla="*/ 61722 w 143160"/>
                <a:gd name="connsiteY7" fmla="*/ 135373 h 158044"/>
                <a:gd name="connsiteX8" fmla="*/ 15811 w 143160"/>
                <a:gd name="connsiteY8" fmla="*/ 23613 h 158044"/>
                <a:gd name="connsiteX9" fmla="*/ 15811 w 143160"/>
                <a:gd name="connsiteY9" fmla="*/ 157950 h 158044"/>
                <a:gd name="connsiteX10" fmla="*/ 0 w 143160"/>
                <a:gd name="connsiteY10" fmla="*/ 157950 h 158044"/>
                <a:gd name="connsiteX11" fmla="*/ 0 w 143160"/>
                <a:gd name="connsiteY11" fmla="*/ 0 h 158044"/>
                <a:gd name="connsiteX12" fmla="*/ 22669 w 143160"/>
                <a:gd name="connsiteY12" fmla="*/ 0 h 158044"/>
                <a:gd name="connsiteX13" fmla="*/ 72009 w 143160"/>
                <a:gd name="connsiteY13" fmla="*/ 121261 h 158044"/>
                <a:gd name="connsiteX14" fmla="*/ 121825 w 143160"/>
                <a:gd name="connsiteY14" fmla="*/ 282 h 158044"/>
                <a:gd name="connsiteX15" fmla="*/ 121634 w 143160"/>
                <a:gd name="connsiteY15" fmla="*/ 94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160" h="158044">
                  <a:moveTo>
                    <a:pt x="121634" y="0"/>
                  </a:moveTo>
                  <a:lnTo>
                    <a:pt x="143161" y="0"/>
                  </a:lnTo>
                  <a:lnTo>
                    <a:pt x="143161" y="158044"/>
                  </a:lnTo>
                  <a:lnTo>
                    <a:pt x="126682" y="158044"/>
                  </a:lnTo>
                  <a:lnTo>
                    <a:pt x="126682" y="25494"/>
                  </a:lnTo>
                  <a:lnTo>
                    <a:pt x="80963" y="135184"/>
                  </a:lnTo>
                  <a:lnTo>
                    <a:pt x="81153" y="135373"/>
                  </a:lnTo>
                  <a:lnTo>
                    <a:pt x="61722" y="135373"/>
                  </a:lnTo>
                  <a:lnTo>
                    <a:pt x="15811" y="23613"/>
                  </a:lnTo>
                  <a:lnTo>
                    <a:pt x="15811" y="157950"/>
                  </a:lnTo>
                  <a:lnTo>
                    <a:pt x="0" y="157950"/>
                  </a:lnTo>
                  <a:lnTo>
                    <a:pt x="0" y="0"/>
                  </a:lnTo>
                  <a:lnTo>
                    <a:pt x="22669" y="0"/>
                  </a:lnTo>
                  <a:lnTo>
                    <a:pt x="72009" y="121261"/>
                  </a:lnTo>
                  <a:lnTo>
                    <a:pt x="121825" y="282"/>
                  </a:lnTo>
                  <a:lnTo>
                    <a:pt x="121634" y="94"/>
                  </a:lnTo>
                  <a:close/>
                </a:path>
              </a:pathLst>
            </a:custGeom>
            <a:grpFill/>
            <a:ln w="9525" cap="flat">
              <a:noFill/>
              <a:prstDash val="solid"/>
              <a:miter/>
            </a:ln>
          </p:spPr>
          <p:txBody>
            <a:bodyPr rtlCol="0" anchor="ctr"/>
            <a:lstStyle/>
            <a:p>
              <a:endParaRPr lang="en-US" sz="1350"/>
            </a:p>
          </p:txBody>
        </p:sp>
        <p:sp>
          <p:nvSpPr>
            <p:cNvPr id="50" name="Freeform 24">
              <a:extLst>
                <a:ext uri="{FF2B5EF4-FFF2-40B4-BE49-F238E27FC236}">
                  <a16:creationId xmlns:a16="http://schemas.microsoft.com/office/drawing/2014/main" id="{156FC008-7A98-4620-3FE2-B09D4CE8045F}"/>
                </a:ext>
              </a:extLst>
            </p:cNvPr>
            <p:cNvSpPr/>
            <p:nvPr/>
          </p:nvSpPr>
          <p:spPr>
            <a:xfrm>
              <a:off x="1334911" y="2344143"/>
              <a:ext cx="301370" cy="203670"/>
            </a:xfrm>
            <a:custGeom>
              <a:avLst/>
              <a:gdLst>
                <a:gd name="connsiteX0" fmla="*/ 1619 w 301370"/>
                <a:gd name="connsiteY0" fmla="*/ 203576 h 203670"/>
                <a:gd name="connsiteX1" fmla="*/ 186214 w 301370"/>
                <a:gd name="connsiteY1" fmla="*/ 90217 h 203670"/>
                <a:gd name="connsiteX2" fmla="*/ 281940 w 301370"/>
                <a:gd name="connsiteY2" fmla="*/ 90217 h 203670"/>
                <a:gd name="connsiteX3" fmla="*/ 287560 w 301370"/>
                <a:gd name="connsiteY3" fmla="*/ 95767 h 203670"/>
                <a:gd name="connsiteX4" fmla="*/ 284893 w 301370"/>
                <a:gd name="connsiteY4" fmla="*/ 100377 h 203670"/>
                <a:gd name="connsiteX5" fmla="*/ 194215 w 301370"/>
                <a:gd name="connsiteY5" fmla="*/ 154093 h 203670"/>
                <a:gd name="connsiteX6" fmla="*/ 186309 w 301370"/>
                <a:gd name="connsiteY6" fmla="*/ 169804 h 203670"/>
                <a:gd name="connsiteX7" fmla="*/ 186309 w 301370"/>
                <a:gd name="connsiteY7" fmla="*/ 203670 h 203670"/>
                <a:gd name="connsiteX8" fmla="*/ 301371 w 301370"/>
                <a:gd name="connsiteY8" fmla="*/ 203670 h 203670"/>
                <a:gd name="connsiteX9" fmla="*/ 301371 w 301370"/>
                <a:gd name="connsiteY9" fmla="*/ 6961 h 203670"/>
                <a:gd name="connsiteX10" fmla="*/ 294037 w 301370"/>
                <a:gd name="connsiteY10" fmla="*/ 0 h 203670"/>
                <a:gd name="connsiteX11" fmla="*/ 184118 w 301370"/>
                <a:gd name="connsiteY11" fmla="*/ 0 h 203670"/>
                <a:gd name="connsiteX12" fmla="*/ 0 w 301370"/>
                <a:gd name="connsiteY12" fmla="*/ 112795 h 203670"/>
                <a:gd name="connsiteX13" fmla="*/ 0 w 301370"/>
                <a:gd name="connsiteY13" fmla="*/ 203482 h 203670"/>
                <a:gd name="connsiteX14" fmla="*/ 1619 w 301370"/>
                <a:gd name="connsiteY14" fmla="*/ 203482 h 20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1370" h="203670">
                  <a:moveTo>
                    <a:pt x="1619" y="203576"/>
                  </a:moveTo>
                  <a:lnTo>
                    <a:pt x="186214" y="90217"/>
                  </a:lnTo>
                  <a:lnTo>
                    <a:pt x="281940" y="90217"/>
                  </a:lnTo>
                  <a:cubicBezTo>
                    <a:pt x="284893" y="90217"/>
                    <a:pt x="287560" y="92569"/>
                    <a:pt x="287560" y="95767"/>
                  </a:cubicBezTo>
                  <a:cubicBezTo>
                    <a:pt x="287560" y="98401"/>
                    <a:pt x="286417" y="99530"/>
                    <a:pt x="284893" y="100377"/>
                  </a:cubicBezTo>
                  <a:lnTo>
                    <a:pt x="194215" y="154093"/>
                  </a:lnTo>
                  <a:cubicBezTo>
                    <a:pt x="188309" y="157574"/>
                    <a:pt x="186309" y="164536"/>
                    <a:pt x="186309" y="169804"/>
                  </a:cubicBezTo>
                  <a:lnTo>
                    <a:pt x="186309" y="203670"/>
                  </a:lnTo>
                  <a:cubicBezTo>
                    <a:pt x="186309" y="203670"/>
                    <a:pt x="301371" y="203670"/>
                    <a:pt x="301371" y="203670"/>
                  </a:cubicBezTo>
                  <a:lnTo>
                    <a:pt x="301371" y="6961"/>
                  </a:lnTo>
                  <a:cubicBezTo>
                    <a:pt x="301371" y="3199"/>
                    <a:pt x="298418" y="0"/>
                    <a:pt x="294037" y="0"/>
                  </a:cubicBezTo>
                  <a:lnTo>
                    <a:pt x="184118" y="0"/>
                  </a:lnTo>
                  <a:lnTo>
                    <a:pt x="0" y="112795"/>
                  </a:lnTo>
                  <a:lnTo>
                    <a:pt x="0" y="203482"/>
                  </a:lnTo>
                  <a:lnTo>
                    <a:pt x="1619" y="203482"/>
                  </a:lnTo>
                  <a:close/>
                </a:path>
              </a:pathLst>
            </a:custGeom>
            <a:grpFill/>
            <a:ln w="9525" cap="flat">
              <a:noFill/>
              <a:prstDash val="solid"/>
              <a:miter/>
            </a:ln>
          </p:spPr>
          <p:txBody>
            <a:bodyPr rtlCol="0" anchor="ctr"/>
            <a:lstStyle/>
            <a:p>
              <a:endParaRPr lang="en-US" sz="1350"/>
            </a:p>
          </p:txBody>
        </p:sp>
        <p:sp>
          <p:nvSpPr>
            <p:cNvPr id="51" name="Freeform 25">
              <a:extLst>
                <a:ext uri="{FF2B5EF4-FFF2-40B4-BE49-F238E27FC236}">
                  <a16:creationId xmlns:a16="http://schemas.microsoft.com/office/drawing/2014/main" id="{00829BC8-81DD-E9B9-A405-2A5D49EE7472}"/>
                </a:ext>
              </a:extLst>
            </p:cNvPr>
            <p:cNvSpPr/>
            <p:nvPr/>
          </p:nvSpPr>
          <p:spPr>
            <a:xfrm>
              <a:off x="2849671" y="2344143"/>
              <a:ext cx="165925" cy="203576"/>
            </a:xfrm>
            <a:custGeom>
              <a:avLst/>
              <a:gdLst>
                <a:gd name="connsiteX0" fmla="*/ 0 w 165925"/>
                <a:gd name="connsiteY0" fmla="*/ 203482 h 203576"/>
                <a:gd name="connsiteX1" fmla="*/ 165925 w 165925"/>
                <a:gd name="connsiteY1" fmla="*/ 203482 h 203576"/>
                <a:gd name="connsiteX2" fmla="*/ 165925 w 165925"/>
                <a:gd name="connsiteY2" fmla="*/ 159456 h 203576"/>
                <a:gd name="connsiteX3" fmla="*/ 52578 w 165925"/>
                <a:gd name="connsiteY3" fmla="*/ 159456 h 203576"/>
                <a:gd name="connsiteX4" fmla="*/ 52578 w 165925"/>
                <a:gd name="connsiteY4" fmla="*/ 122579 h 203576"/>
                <a:gd name="connsiteX5" fmla="*/ 143828 w 165925"/>
                <a:gd name="connsiteY5" fmla="*/ 122579 h 203576"/>
                <a:gd name="connsiteX6" fmla="*/ 143828 w 165925"/>
                <a:gd name="connsiteY6" fmla="*/ 78270 h 203576"/>
                <a:gd name="connsiteX7" fmla="*/ 52578 w 165925"/>
                <a:gd name="connsiteY7" fmla="*/ 78270 h 203576"/>
                <a:gd name="connsiteX8" fmla="*/ 52578 w 165925"/>
                <a:gd name="connsiteY8" fmla="*/ 43933 h 203576"/>
                <a:gd name="connsiteX9" fmla="*/ 165925 w 165925"/>
                <a:gd name="connsiteY9" fmla="*/ 43933 h 203576"/>
                <a:gd name="connsiteX10" fmla="*/ 165925 w 165925"/>
                <a:gd name="connsiteY10" fmla="*/ 0 h 203576"/>
                <a:gd name="connsiteX11" fmla="*/ 0 w 165925"/>
                <a:gd name="connsiteY11" fmla="*/ 0 h 203576"/>
                <a:gd name="connsiteX12" fmla="*/ 0 w 165925"/>
                <a:gd name="connsiteY12" fmla="*/ 203576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25" h="203576">
                  <a:moveTo>
                    <a:pt x="0" y="203482"/>
                  </a:moveTo>
                  <a:lnTo>
                    <a:pt x="165925" y="203482"/>
                  </a:lnTo>
                  <a:lnTo>
                    <a:pt x="165925" y="159456"/>
                  </a:lnTo>
                  <a:lnTo>
                    <a:pt x="52578" y="159456"/>
                  </a:lnTo>
                  <a:lnTo>
                    <a:pt x="52578" y="122579"/>
                  </a:lnTo>
                  <a:lnTo>
                    <a:pt x="143828" y="122579"/>
                  </a:lnTo>
                  <a:lnTo>
                    <a:pt x="143828" y="78270"/>
                  </a:lnTo>
                  <a:lnTo>
                    <a:pt x="52578" y="78270"/>
                  </a:lnTo>
                  <a:lnTo>
                    <a:pt x="52578" y="43933"/>
                  </a:lnTo>
                  <a:lnTo>
                    <a:pt x="165925" y="43933"/>
                  </a:lnTo>
                  <a:lnTo>
                    <a:pt x="165925" y="0"/>
                  </a:lnTo>
                  <a:lnTo>
                    <a:pt x="0" y="0"/>
                  </a:lnTo>
                  <a:lnTo>
                    <a:pt x="0" y="203576"/>
                  </a:lnTo>
                  <a:close/>
                </a:path>
              </a:pathLst>
            </a:custGeom>
            <a:grpFill/>
            <a:ln w="9525" cap="flat">
              <a:noFill/>
              <a:prstDash val="solid"/>
              <a:miter/>
            </a:ln>
          </p:spPr>
          <p:txBody>
            <a:bodyPr rtlCol="0" anchor="ctr"/>
            <a:lstStyle/>
            <a:p>
              <a:endParaRPr lang="en-US" sz="1350"/>
            </a:p>
          </p:txBody>
        </p:sp>
        <p:sp>
          <p:nvSpPr>
            <p:cNvPr id="52" name="Freeform 26">
              <a:extLst>
                <a:ext uri="{FF2B5EF4-FFF2-40B4-BE49-F238E27FC236}">
                  <a16:creationId xmlns:a16="http://schemas.microsoft.com/office/drawing/2014/main" id="{E0498CF4-35E6-BCDC-F54E-64D455AEF54F}"/>
                </a:ext>
              </a:extLst>
            </p:cNvPr>
            <p:cNvSpPr/>
            <p:nvPr/>
          </p:nvSpPr>
          <p:spPr>
            <a:xfrm>
              <a:off x="1727626" y="2344049"/>
              <a:ext cx="226313" cy="203576"/>
            </a:xfrm>
            <a:custGeom>
              <a:avLst/>
              <a:gdLst>
                <a:gd name="connsiteX0" fmla="*/ 79057 w 226313"/>
                <a:gd name="connsiteY0" fmla="*/ 0 h 203576"/>
                <a:gd name="connsiteX1" fmla="*/ 0 w 226313"/>
                <a:gd name="connsiteY1" fmla="*/ 203576 h 203576"/>
                <a:gd name="connsiteX2" fmla="*/ 54388 w 226313"/>
                <a:gd name="connsiteY2" fmla="*/ 203576 h 203576"/>
                <a:gd name="connsiteX3" fmla="*/ 68199 w 226313"/>
                <a:gd name="connsiteY3" fmla="*/ 165382 h 203576"/>
                <a:gd name="connsiteX4" fmla="*/ 156496 w 226313"/>
                <a:gd name="connsiteY4" fmla="*/ 165382 h 203576"/>
                <a:gd name="connsiteX5" fmla="*/ 170117 w 226313"/>
                <a:gd name="connsiteY5" fmla="*/ 203576 h 203576"/>
                <a:gd name="connsiteX6" fmla="*/ 226314 w 226313"/>
                <a:gd name="connsiteY6" fmla="*/ 203576 h 203576"/>
                <a:gd name="connsiteX7" fmla="*/ 146114 w 226313"/>
                <a:gd name="connsiteY7" fmla="*/ 0 h 203576"/>
                <a:gd name="connsiteX8" fmla="*/ 79153 w 226313"/>
                <a:gd name="connsiteY8" fmla="*/ 0 h 203576"/>
                <a:gd name="connsiteX9" fmla="*/ 83820 w 226313"/>
                <a:gd name="connsiteY9" fmla="*/ 122202 h 203576"/>
                <a:gd name="connsiteX10" fmla="*/ 112681 w 226313"/>
                <a:gd name="connsiteY10" fmla="*/ 42427 h 203576"/>
                <a:gd name="connsiteX11" fmla="*/ 141065 w 226313"/>
                <a:gd name="connsiteY11" fmla="*/ 122202 h 203576"/>
                <a:gd name="connsiteX12" fmla="*/ 83820 w 226313"/>
                <a:gd name="connsiteY12" fmla="*/ 122202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313" h="203576">
                  <a:moveTo>
                    <a:pt x="79057" y="0"/>
                  </a:moveTo>
                  <a:lnTo>
                    <a:pt x="0" y="203576"/>
                  </a:lnTo>
                  <a:lnTo>
                    <a:pt x="54388" y="203576"/>
                  </a:lnTo>
                  <a:lnTo>
                    <a:pt x="68199" y="165382"/>
                  </a:lnTo>
                  <a:lnTo>
                    <a:pt x="156496" y="165382"/>
                  </a:lnTo>
                  <a:lnTo>
                    <a:pt x="170117" y="203576"/>
                  </a:lnTo>
                  <a:lnTo>
                    <a:pt x="226314" y="203576"/>
                  </a:lnTo>
                  <a:lnTo>
                    <a:pt x="146114" y="0"/>
                  </a:lnTo>
                  <a:lnTo>
                    <a:pt x="79153" y="0"/>
                  </a:lnTo>
                  <a:close/>
                  <a:moveTo>
                    <a:pt x="83820" y="122202"/>
                  </a:moveTo>
                  <a:lnTo>
                    <a:pt x="112681" y="42427"/>
                  </a:lnTo>
                  <a:lnTo>
                    <a:pt x="141065" y="122202"/>
                  </a:lnTo>
                  <a:lnTo>
                    <a:pt x="83820" y="122202"/>
                  </a:lnTo>
                  <a:close/>
                </a:path>
              </a:pathLst>
            </a:custGeom>
            <a:grpFill/>
            <a:ln w="9525" cap="flat">
              <a:noFill/>
              <a:prstDash val="solid"/>
              <a:miter/>
            </a:ln>
          </p:spPr>
          <p:txBody>
            <a:bodyPr rtlCol="0" anchor="ctr"/>
            <a:lstStyle/>
            <a:p>
              <a:endParaRPr lang="en-US" sz="1350"/>
            </a:p>
          </p:txBody>
        </p:sp>
        <p:sp>
          <p:nvSpPr>
            <p:cNvPr id="53" name="Freeform 27">
              <a:extLst>
                <a:ext uri="{FF2B5EF4-FFF2-40B4-BE49-F238E27FC236}">
                  <a16:creationId xmlns:a16="http://schemas.microsoft.com/office/drawing/2014/main" id="{5F8FE30B-8BD0-3243-4BAC-0BE867CB5BBE}"/>
                </a:ext>
              </a:extLst>
            </p:cNvPr>
            <p:cNvSpPr/>
            <p:nvPr/>
          </p:nvSpPr>
          <p:spPr>
            <a:xfrm>
              <a:off x="2179302" y="2344049"/>
              <a:ext cx="185261" cy="203576"/>
            </a:xfrm>
            <a:custGeom>
              <a:avLst/>
              <a:gdLst>
                <a:gd name="connsiteX0" fmla="*/ 0 w 185261"/>
                <a:gd name="connsiteY0" fmla="*/ 44027 h 203576"/>
                <a:gd name="connsiteX1" fmla="*/ 66484 w 185261"/>
                <a:gd name="connsiteY1" fmla="*/ 44027 h 203576"/>
                <a:gd name="connsiteX2" fmla="*/ 66484 w 185261"/>
                <a:gd name="connsiteY2" fmla="*/ 203576 h 203576"/>
                <a:gd name="connsiteX3" fmla="*/ 119063 w 185261"/>
                <a:gd name="connsiteY3" fmla="*/ 203576 h 203576"/>
                <a:gd name="connsiteX4" fmla="*/ 119063 w 185261"/>
                <a:gd name="connsiteY4" fmla="*/ 44027 h 203576"/>
                <a:gd name="connsiteX5" fmla="*/ 185261 w 185261"/>
                <a:gd name="connsiteY5" fmla="*/ 44027 h 203576"/>
                <a:gd name="connsiteX6" fmla="*/ 185261 w 185261"/>
                <a:gd name="connsiteY6" fmla="*/ 0 h 203576"/>
                <a:gd name="connsiteX7" fmla="*/ 0 w 185261"/>
                <a:gd name="connsiteY7" fmla="*/ 0 h 203576"/>
                <a:gd name="connsiteX8" fmla="*/ 0 w 185261"/>
                <a:gd name="connsiteY8" fmla="*/ 44027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61" h="203576">
                  <a:moveTo>
                    <a:pt x="0" y="44027"/>
                  </a:moveTo>
                  <a:lnTo>
                    <a:pt x="66484" y="44027"/>
                  </a:lnTo>
                  <a:lnTo>
                    <a:pt x="66484" y="203576"/>
                  </a:lnTo>
                  <a:lnTo>
                    <a:pt x="119063" y="203576"/>
                  </a:lnTo>
                  <a:lnTo>
                    <a:pt x="119063" y="44027"/>
                  </a:lnTo>
                  <a:lnTo>
                    <a:pt x="185261" y="44027"/>
                  </a:lnTo>
                  <a:lnTo>
                    <a:pt x="185261" y="0"/>
                  </a:lnTo>
                  <a:lnTo>
                    <a:pt x="0" y="0"/>
                  </a:lnTo>
                  <a:lnTo>
                    <a:pt x="0" y="44027"/>
                  </a:lnTo>
                  <a:close/>
                </a:path>
              </a:pathLst>
            </a:custGeom>
            <a:grpFill/>
            <a:ln w="9525" cap="flat">
              <a:noFill/>
              <a:prstDash val="solid"/>
              <a:miter/>
            </a:ln>
          </p:spPr>
          <p:txBody>
            <a:bodyPr rtlCol="0" anchor="ctr"/>
            <a:lstStyle/>
            <a:p>
              <a:endParaRPr lang="en-US" sz="1350"/>
            </a:p>
          </p:txBody>
        </p:sp>
        <p:sp>
          <p:nvSpPr>
            <p:cNvPr id="54" name="Freeform 28">
              <a:extLst>
                <a:ext uri="{FF2B5EF4-FFF2-40B4-BE49-F238E27FC236}">
                  <a16:creationId xmlns:a16="http://schemas.microsoft.com/office/drawing/2014/main" id="{9C7ACCD8-1295-FC17-0CD2-19EC2660E7E3}"/>
                </a:ext>
              </a:extLst>
            </p:cNvPr>
            <p:cNvSpPr/>
            <p:nvPr/>
          </p:nvSpPr>
          <p:spPr>
            <a:xfrm>
              <a:off x="1960513" y="2344049"/>
              <a:ext cx="194786" cy="208656"/>
            </a:xfrm>
            <a:custGeom>
              <a:avLst/>
              <a:gdLst>
                <a:gd name="connsiteX0" fmla="*/ 142208 w 194786"/>
                <a:gd name="connsiteY0" fmla="*/ 125777 h 208656"/>
                <a:gd name="connsiteX1" fmla="*/ 97631 w 194786"/>
                <a:gd name="connsiteY1" fmla="*/ 162936 h 208656"/>
                <a:gd name="connsiteX2" fmla="*/ 52578 w 194786"/>
                <a:gd name="connsiteY2" fmla="*/ 125777 h 208656"/>
                <a:gd name="connsiteX3" fmla="*/ 52578 w 194786"/>
                <a:gd name="connsiteY3" fmla="*/ 0 h 208656"/>
                <a:gd name="connsiteX4" fmla="*/ 0 w 194786"/>
                <a:gd name="connsiteY4" fmla="*/ 0 h 208656"/>
                <a:gd name="connsiteX5" fmla="*/ 0 w 194786"/>
                <a:gd name="connsiteY5" fmla="*/ 131516 h 208656"/>
                <a:gd name="connsiteX6" fmla="*/ 97631 w 194786"/>
                <a:gd name="connsiteY6" fmla="*/ 208656 h 208656"/>
                <a:gd name="connsiteX7" fmla="*/ 194786 w 194786"/>
                <a:gd name="connsiteY7" fmla="*/ 131516 h 208656"/>
                <a:gd name="connsiteX8" fmla="*/ 194786 w 194786"/>
                <a:gd name="connsiteY8" fmla="*/ 0 h 208656"/>
                <a:gd name="connsiteX9" fmla="*/ 142208 w 194786"/>
                <a:gd name="connsiteY9" fmla="*/ 0 h 208656"/>
                <a:gd name="connsiteX10" fmla="*/ 142208 w 194786"/>
                <a:gd name="connsiteY10" fmla="*/ 125683 h 2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786" h="208656">
                  <a:moveTo>
                    <a:pt x="142208" y="125777"/>
                  </a:moveTo>
                  <a:cubicBezTo>
                    <a:pt x="142208" y="152212"/>
                    <a:pt x="125730" y="162936"/>
                    <a:pt x="97631" y="162936"/>
                  </a:cubicBezTo>
                  <a:cubicBezTo>
                    <a:pt x="69533" y="162936"/>
                    <a:pt x="52578" y="151741"/>
                    <a:pt x="52578" y="125777"/>
                  </a:cubicBezTo>
                  <a:lnTo>
                    <a:pt x="52578" y="0"/>
                  </a:lnTo>
                  <a:lnTo>
                    <a:pt x="0" y="0"/>
                  </a:lnTo>
                  <a:lnTo>
                    <a:pt x="0" y="131516"/>
                  </a:lnTo>
                  <a:cubicBezTo>
                    <a:pt x="0" y="190312"/>
                    <a:pt x="53054" y="208656"/>
                    <a:pt x="97631" y="208656"/>
                  </a:cubicBezTo>
                  <a:cubicBezTo>
                    <a:pt x="142208" y="208656"/>
                    <a:pt x="194786" y="190312"/>
                    <a:pt x="194786" y="131516"/>
                  </a:cubicBezTo>
                  <a:lnTo>
                    <a:pt x="194786" y="0"/>
                  </a:lnTo>
                  <a:lnTo>
                    <a:pt x="142208" y="0"/>
                  </a:lnTo>
                  <a:lnTo>
                    <a:pt x="142208" y="125683"/>
                  </a:lnTo>
                  <a:close/>
                </a:path>
              </a:pathLst>
            </a:custGeom>
            <a:grpFill/>
            <a:ln w="9525" cap="flat">
              <a:noFill/>
              <a:prstDash val="solid"/>
              <a:miter/>
            </a:ln>
          </p:spPr>
          <p:txBody>
            <a:bodyPr rtlCol="0" anchor="ctr"/>
            <a:lstStyle/>
            <a:p>
              <a:endParaRPr lang="en-US" sz="1350"/>
            </a:p>
          </p:txBody>
        </p:sp>
        <p:sp>
          <p:nvSpPr>
            <p:cNvPr id="55" name="Freeform 29">
              <a:extLst>
                <a:ext uri="{FF2B5EF4-FFF2-40B4-BE49-F238E27FC236}">
                  <a16:creationId xmlns:a16="http://schemas.microsoft.com/office/drawing/2014/main" id="{B0BED49C-4E29-241A-EED0-5EAFE0135BFB}"/>
                </a:ext>
              </a:extLst>
            </p:cNvPr>
            <p:cNvSpPr/>
            <p:nvPr/>
          </p:nvSpPr>
          <p:spPr>
            <a:xfrm>
              <a:off x="3259341" y="2344049"/>
              <a:ext cx="190214" cy="203576"/>
            </a:xfrm>
            <a:custGeom>
              <a:avLst/>
              <a:gdLst>
                <a:gd name="connsiteX0" fmla="*/ 190119 w 190214"/>
                <a:gd name="connsiteY0" fmla="*/ 0 h 203576"/>
                <a:gd name="connsiteX1" fmla="*/ 127540 w 190214"/>
                <a:gd name="connsiteY1" fmla="*/ 0 h 203576"/>
                <a:gd name="connsiteX2" fmla="*/ 52578 w 190214"/>
                <a:gd name="connsiteY2" fmla="*/ 82691 h 203576"/>
                <a:gd name="connsiteX3" fmla="*/ 52578 w 190214"/>
                <a:gd name="connsiteY3" fmla="*/ 0 h 203576"/>
                <a:gd name="connsiteX4" fmla="*/ 0 w 190214"/>
                <a:gd name="connsiteY4" fmla="*/ 0 h 203576"/>
                <a:gd name="connsiteX5" fmla="*/ 286 w 190214"/>
                <a:gd name="connsiteY5" fmla="*/ 203576 h 203576"/>
                <a:gd name="connsiteX6" fmla="*/ 52578 w 190214"/>
                <a:gd name="connsiteY6" fmla="*/ 203576 h 203576"/>
                <a:gd name="connsiteX7" fmla="*/ 52578 w 190214"/>
                <a:gd name="connsiteY7" fmla="*/ 126247 h 203576"/>
                <a:gd name="connsiteX8" fmla="*/ 123730 w 190214"/>
                <a:gd name="connsiteY8" fmla="*/ 203576 h 203576"/>
                <a:gd name="connsiteX9" fmla="*/ 190214 w 190214"/>
                <a:gd name="connsiteY9" fmla="*/ 203576 h 203576"/>
                <a:gd name="connsiteX10" fmla="*/ 94393 w 190214"/>
                <a:gd name="connsiteY10" fmla="*/ 103105 h 203576"/>
                <a:gd name="connsiteX11" fmla="*/ 190214 w 190214"/>
                <a:gd name="connsiteY11" fmla="*/ 94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214" h="203576">
                  <a:moveTo>
                    <a:pt x="190119" y="0"/>
                  </a:moveTo>
                  <a:lnTo>
                    <a:pt x="127540" y="0"/>
                  </a:lnTo>
                  <a:lnTo>
                    <a:pt x="52578" y="82691"/>
                  </a:lnTo>
                  <a:lnTo>
                    <a:pt x="52578" y="0"/>
                  </a:lnTo>
                  <a:lnTo>
                    <a:pt x="0" y="0"/>
                  </a:lnTo>
                  <a:lnTo>
                    <a:pt x="286" y="203576"/>
                  </a:lnTo>
                  <a:lnTo>
                    <a:pt x="52578" y="203576"/>
                  </a:lnTo>
                  <a:lnTo>
                    <a:pt x="52578" y="126247"/>
                  </a:lnTo>
                  <a:lnTo>
                    <a:pt x="123730" y="203576"/>
                  </a:lnTo>
                  <a:lnTo>
                    <a:pt x="190214" y="203576"/>
                  </a:lnTo>
                  <a:lnTo>
                    <a:pt x="94393" y="103105"/>
                  </a:lnTo>
                  <a:lnTo>
                    <a:pt x="190214" y="94"/>
                  </a:lnTo>
                  <a:close/>
                </a:path>
              </a:pathLst>
            </a:custGeom>
            <a:grpFill/>
            <a:ln w="9525" cap="flat">
              <a:noFill/>
              <a:prstDash val="solid"/>
              <a:miter/>
            </a:ln>
          </p:spPr>
          <p:txBody>
            <a:bodyPr rtlCol="0" anchor="ctr"/>
            <a:lstStyle/>
            <a:p>
              <a:endParaRPr lang="en-US" sz="1350"/>
            </a:p>
          </p:txBody>
        </p:sp>
        <p:sp>
          <p:nvSpPr>
            <p:cNvPr id="56" name="Freeform 30">
              <a:extLst>
                <a:ext uri="{FF2B5EF4-FFF2-40B4-BE49-F238E27FC236}">
                  <a16:creationId xmlns:a16="http://schemas.microsoft.com/office/drawing/2014/main" id="{68577A5F-D736-C006-2B45-390DD8C1DB8B}"/>
                </a:ext>
              </a:extLst>
            </p:cNvPr>
            <p:cNvSpPr/>
            <p:nvPr/>
          </p:nvSpPr>
          <p:spPr>
            <a:xfrm>
              <a:off x="2629548" y="2344049"/>
              <a:ext cx="190690" cy="203576"/>
            </a:xfrm>
            <a:custGeom>
              <a:avLst/>
              <a:gdLst>
                <a:gd name="connsiteX0" fmla="*/ 96393 w 190690"/>
                <a:gd name="connsiteY0" fmla="*/ 0 h 203576"/>
                <a:gd name="connsiteX1" fmla="*/ 0 w 190690"/>
                <a:gd name="connsiteY1" fmla="*/ 0 h 203576"/>
                <a:gd name="connsiteX2" fmla="*/ 0 w 190690"/>
                <a:gd name="connsiteY2" fmla="*/ 203576 h 203576"/>
                <a:gd name="connsiteX3" fmla="*/ 96393 w 190690"/>
                <a:gd name="connsiteY3" fmla="*/ 203576 h 203576"/>
                <a:gd name="connsiteX4" fmla="*/ 190691 w 190690"/>
                <a:gd name="connsiteY4" fmla="*/ 100283 h 203576"/>
                <a:gd name="connsiteX5" fmla="*/ 96393 w 190690"/>
                <a:gd name="connsiteY5" fmla="*/ 0 h 203576"/>
                <a:gd name="connsiteX6" fmla="*/ 94393 w 190690"/>
                <a:gd name="connsiteY6" fmla="*/ 159550 h 203576"/>
                <a:gd name="connsiteX7" fmla="*/ 52673 w 190690"/>
                <a:gd name="connsiteY7" fmla="*/ 159550 h 203576"/>
                <a:gd name="connsiteX8" fmla="*/ 52673 w 190690"/>
                <a:gd name="connsiteY8" fmla="*/ 44027 h 203576"/>
                <a:gd name="connsiteX9" fmla="*/ 94393 w 190690"/>
                <a:gd name="connsiteY9" fmla="*/ 44027 h 203576"/>
                <a:gd name="connsiteX10" fmla="*/ 137160 w 190690"/>
                <a:gd name="connsiteY10" fmla="*/ 100283 h 203576"/>
                <a:gd name="connsiteX11" fmla="*/ 94393 w 190690"/>
                <a:gd name="connsiteY11" fmla="*/ 159550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690" h="203576">
                  <a:moveTo>
                    <a:pt x="96393" y="0"/>
                  </a:moveTo>
                  <a:lnTo>
                    <a:pt x="0" y="0"/>
                  </a:lnTo>
                  <a:lnTo>
                    <a:pt x="0" y="203576"/>
                  </a:lnTo>
                  <a:lnTo>
                    <a:pt x="96393" y="203576"/>
                  </a:lnTo>
                  <a:cubicBezTo>
                    <a:pt x="170307" y="203576"/>
                    <a:pt x="190691" y="176389"/>
                    <a:pt x="190691" y="100283"/>
                  </a:cubicBezTo>
                  <a:cubicBezTo>
                    <a:pt x="190691" y="28787"/>
                    <a:pt x="171069" y="0"/>
                    <a:pt x="96393" y="0"/>
                  </a:cubicBezTo>
                  <a:close/>
                  <a:moveTo>
                    <a:pt x="94393" y="159550"/>
                  </a:moveTo>
                  <a:lnTo>
                    <a:pt x="52673" y="159550"/>
                  </a:lnTo>
                  <a:lnTo>
                    <a:pt x="52673" y="44027"/>
                  </a:lnTo>
                  <a:lnTo>
                    <a:pt x="94393" y="44027"/>
                  </a:lnTo>
                  <a:cubicBezTo>
                    <a:pt x="127349" y="44027"/>
                    <a:pt x="137160" y="52964"/>
                    <a:pt x="137160" y="100283"/>
                  </a:cubicBezTo>
                  <a:cubicBezTo>
                    <a:pt x="137160" y="143557"/>
                    <a:pt x="126111" y="159550"/>
                    <a:pt x="94393" y="159550"/>
                  </a:cubicBezTo>
                  <a:close/>
                </a:path>
              </a:pathLst>
            </a:custGeom>
            <a:grpFill/>
            <a:ln w="9525" cap="flat">
              <a:noFill/>
              <a:prstDash val="solid"/>
              <a:miter/>
            </a:ln>
          </p:spPr>
          <p:txBody>
            <a:bodyPr rtlCol="0" anchor="ctr"/>
            <a:lstStyle/>
            <a:p>
              <a:endParaRPr lang="en-US" sz="1350"/>
            </a:p>
          </p:txBody>
        </p:sp>
        <p:sp>
          <p:nvSpPr>
            <p:cNvPr id="57" name="Freeform 31">
              <a:extLst>
                <a:ext uri="{FF2B5EF4-FFF2-40B4-BE49-F238E27FC236}">
                  <a16:creationId xmlns:a16="http://schemas.microsoft.com/office/drawing/2014/main" id="{4EDDBB9F-F06F-4837-0529-B610FF355633}"/>
                </a:ext>
              </a:extLst>
            </p:cNvPr>
            <p:cNvSpPr/>
            <p:nvPr/>
          </p:nvSpPr>
          <p:spPr>
            <a:xfrm>
              <a:off x="3038743" y="2338404"/>
              <a:ext cx="193738" cy="214300"/>
            </a:xfrm>
            <a:custGeom>
              <a:avLst/>
              <a:gdLst>
                <a:gd name="connsiteX0" fmla="*/ 135826 w 193738"/>
                <a:gd name="connsiteY0" fmla="*/ 89370 h 214300"/>
                <a:gd name="connsiteX1" fmla="*/ 87916 w 193738"/>
                <a:gd name="connsiteY1" fmla="*/ 84008 h 214300"/>
                <a:gd name="connsiteX2" fmla="*/ 52864 w 193738"/>
                <a:gd name="connsiteY2" fmla="*/ 64629 h 214300"/>
                <a:gd name="connsiteX3" fmla="*/ 95345 w 193738"/>
                <a:gd name="connsiteY3" fmla="*/ 44779 h 214300"/>
                <a:gd name="connsiteX4" fmla="*/ 139160 w 193738"/>
                <a:gd name="connsiteY4" fmla="*/ 69709 h 214300"/>
                <a:gd name="connsiteX5" fmla="*/ 190690 w 193738"/>
                <a:gd name="connsiteY5" fmla="*/ 69709 h 214300"/>
                <a:gd name="connsiteX6" fmla="*/ 98203 w 193738"/>
                <a:gd name="connsiteY6" fmla="*/ 0 h 214300"/>
                <a:gd name="connsiteX7" fmla="*/ 2857 w 193738"/>
                <a:gd name="connsiteY7" fmla="*/ 68956 h 214300"/>
                <a:gd name="connsiteX8" fmla="*/ 67818 w 193738"/>
                <a:gd name="connsiteY8" fmla="*/ 126247 h 214300"/>
                <a:gd name="connsiteX9" fmla="*/ 116491 w 193738"/>
                <a:gd name="connsiteY9" fmla="*/ 131327 h 214300"/>
                <a:gd name="connsiteX10" fmla="*/ 143542 w 193738"/>
                <a:gd name="connsiteY10" fmla="*/ 149672 h 214300"/>
                <a:gd name="connsiteX11" fmla="*/ 101251 w 193738"/>
                <a:gd name="connsiteY11" fmla="*/ 169521 h 214300"/>
                <a:gd name="connsiteX12" fmla="*/ 50482 w 193738"/>
                <a:gd name="connsiteY12" fmla="*/ 143557 h 214300"/>
                <a:gd name="connsiteX13" fmla="*/ 0 w 193738"/>
                <a:gd name="connsiteY13" fmla="*/ 143557 h 214300"/>
                <a:gd name="connsiteX14" fmla="*/ 99441 w 193738"/>
                <a:gd name="connsiteY14" fmla="*/ 214301 h 214300"/>
                <a:gd name="connsiteX15" fmla="*/ 193738 w 193738"/>
                <a:gd name="connsiteY15" fmla="*/ 148637 h 214300"/>
                <a:gd name="connsiteX16" fmla="*/ 135731 w 193738"/>
                <a:gd name="connsiteY16" fmla="*/ 89370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3738" h="214300">
                  <a:moveTo>
                    <a:pt x="135826" y="89370"/>
                  </a:moveTo>
                  <a:lnTo>
                    <a:pt x="87916" y="84008"/>
                  </a:lnTo>
                  <a:cubicBezTo>
                    <a:pt x="59817" y="80998"/>
                    <a:pt x="52864" y="74130"/>
                    <a:pt x="52864" y="64629"/>
                  </a:cubicBezTo>
                  <a:cubicBezTo>
                    <a:pt x="52864" y="54187"/>
                    <a:pt x="67246" y="44779"/>
                    <a:pt x="95345" y="44779"/>
                  </a:cubicBezTo>
                  <a:cubicBezTo>
                    <a:pt x="123444" y="44779"/>
                    <a:pt x="136588" y="54657"/>
                    <a:pt x="139160" y="69709"/>
                  </a:cubicBezTo>
                  <a:lnTo>
                    <a:pt x="190690" y="69709"/>
                  </a:lnTo>
                  <a:cubicBezTo>
                    <a:pt x="188119" y="26717"/>
                    <a:pt x="151543" y="0"/>
                    <a:pt x="98203" y="0"/>
                  </a:cubicBezTo>
                  <a:cubicBezTo>
                    <a:pt x="34861" y="0"/>
                    <a:pt x="2857" y="24930"/>
                    <a:pt x="2857" y="68956"/>
                  </a:cubicBezTo>
                  <a:cubicBezTo>
                    <a:pt x="2857" y="104799"/>
                    <a:pt x="24003" y="121638"/>
                    <a:pt x="67818" y="126247"/>
                  </a:cubicBezTo>
                  <a:lnTo>
                    <a:pt x="116491" y="131327"/>
                  </a:lnTo>
                  <a:cubicBezTo>
                    <a:pt x="135064" y="133397"/>
                    <a:pt x="143542" y="140453"/>
                    <a:pt x="143542" y="149672"/>
                  </a:cubicBezTo>
                  <a:cubicBezTo>
                    <a:pt x="143542" y="160114"/>
                    <a:pt x="131159" y="169521"/>
                    <a:pt x="101251" y="169521"/>
                  </a:cubicBezTo>
                  <a:cubicBezTo>
                    <a:pt x="66770" y="169521"/>
                    <a:pt x="52864" y="160867"/>
                    <a:pt x="50482" y="143557"/>
                  </a:cubicBezTo>
                  <a:lnTo>
                    <a:pt x="0" y="143557"/>
                  </a:lnTo>
                  <a:cubicBezTo>
                    <a:pt x="2286" y="190406"/>
                    <a:pt x="33242" y="214301"/>
                    <a:pt x="99441" y="214301"/>
                  </a:cubicBezTo>
                  <a:cubicBezTo>
                    <a:pt x="160020" y="214301"/>
                    <a:pt x="193738" y="188054"/>
                    <a:pt x="193738" y="148637"/>
                  </a:cubicBezTo>
                  <a:cubicBezTo>
                    <a:pt x="193738" y="114300"/>
                    <a:pt x="173641" y="93698"/>
                    <a:pt x="135731" y="89370"/>
                  </a:cubicBezTo>
                  <a:close/>
                </a:path>
              </a:pathLst>
            </a:custGeom>
            <a:grpFill/>
            <a:ln w="9525" cap="flat">
              <a:noFill/>
              <a:prstDash val="solid"/>
              <a:miter/>
            </a:ln>
          </p:spPr>
          <p:txBody>
            <a:bodyPr rtlCol="0" anchor="ctr"/>
            <a:lstStyle/>
            <a:p>
              <a:endParaRPr lang="en-US" sz="1350"/>
            </a:p>
          </p:txBody>
        </p:sp>
        <p:sp>
          <p:nvSpPr>
            <p:cNvPr id="58" name="Freeform 32">
              <a:extLst>
                <a:ext uri="{FF2B5EF4-FFF2-40B4-BE49-F238E27FC236}">
                  <a16:creationId xmlns:a16="http://schemas.microsoft.com/office/drawing/2014/main" id="{7DE02C6B-6AE1-7EA7-862A-6456CBF55EC9}"/>
                </a:ext>
              </a:extLst>
            </p:cNvPr>
            <p:cNvSpPr/>
            <p:nvPr/>
          </p:nvSpPr>
          <p:spPr>
            <a:xfrm>
              <a:off x="2373040" y="2338499"/>
              <a:ext cx="228028" cy="214300"/>
            </a:xfrm>
            <a:custGeom>
              <a:avLst/>
              <a:gdLst>
                <a:gd name="connsiteX0" fmla="*/ 113824 w 228028"/>
                <a:gd name="connsiteY0" fmla="*/ 0 h 214300"/>
                <a:gd name="connsiteX1" fmla="*/ 0 w 228028"/>
                <a:gd name="connsiteY1" fmla="*/ 106868 h 214300"/>
                <a:gd name="connsiteX2" fmla="*/ 113919 w 228028"/>
                <a:gd name="connsiteY2" fmla="*/ 214301 h 214300"/>
                <a:gd name="connsiteX3" fmla="*/ 228028 w 228028"/>
                <a:gd name="connsiteY3" fmla="*/ 106868 h 214300"/>
                <a:gd name="connsiteX4" fmla="*/ 113824 w 228028"/>
                <a:gd name="connsiteY4" fmla="*/ 0 h 214300"/>
                <a:gd name="connsiteX5" fmla="*/ 113824 w 228028"/>
                <a:gd name="connsiteY5" fmla="*/ 168487 h 214300"/>
                <a:gd name="connsiteX6" fmla="*/ 53531 w 228028"/>
                <a:gd name="connsiteY6" fmla="*/ 106868 h 214300"/>
                <a:gd name="connsiteX7" fmla="*/ 113824 w 228028"/>
                <a:gd name="connsiteY7" fmla="*/ 45814 h 214300"/>
                <a:gd name="connsiteX8" fmla="*/ 174117 w 228028"/>
                <a:gd name="connsiteY8" fmla="*/ 106868 h 214300"/>
                <a:gd name="connsiteX9" fmla="*/ 113824 w 228028"/>
                <a:gd name="connsiteY9" fmla="*/ 168487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028" h="214300">
                  <a:moveTo>
                    <a:pt x="113824" y="0"/>
                  </a:moveTo>
                  <a:cubicBezTo>
                    <a:pt x="38862" y="0"/>
                    <a:pt x="0" y="45532"/>
                    <a:pt x="0" y="106868"/>
                  </a:cubicBezTo>
                  <a:cubicBezTo>
                    <a:pt x="0" y="168204"/>
                    <a:pt x="38862" y="214301"/>
                    <a:pt x="113919" y="214301"/>
                  </a:cubicBezTo>
                  <a:cubicBezTo>
                    <a:pt x="188976" y="214301"/>
                    <a:pt x="228028" y="168487"/>
                    <a:pt x="228028" y="106868"/>
                  </a:cubicBezTo>
                  <a:cubicBezTo>
                    <a:pt x="228028" y="45250"/>
                    <a:pt x="189071" y="0"/>
                    <a:pt x="113824" y="0"/>
                  </a:cubicBezTo>
                  <a:close/>
                  <a:moveTo>
                    <a:pt x="113824" y="168487"/>
                  </a:moveTo>
                  <a:cubicBezTo>
                    <a:pt x="74962" y="168487"/>
                    <a:pt x="53531" y="145062"/>
                    <a:pt x="53531" y="106868"/>
                  </a:cubicBezTo>
                  <a:cubicBezTo>
                    <a:pt x="53531" y="68674"/>
                    <a:pt x="74962" y="45814"/>
                    <a:pt x="113824" y="45814"/>
                  </a:cubicBezTo>
                  <a:cubicBezTo>
                    <a:pt x="152686" y="45814"/>
                    <a:pt x="174117" y="69521"/>
                    <a:pt x="174117" y="106868"/>
                  </a:cubicBezTo>
                  <a:cubicBezTo>
                    <a:pt x="174117" y="144216"/>
                    <a:pt x="152972" y="168487"/>
                    <a:pt x="113824" y="168487"/>
                  </a:cubicBezTo>
                  <a:close/>
                </a:path>
              </a:pathLst>
            </a:custGeom>
            <a:grpFill/>
            <a:ln w="9525" cap="flat">
              <a:noFill/>
              <a:prstDash val="solid"/>
              <a:miter/>
            </a:ln>
          </p:spPr>
          <p:txBody>
            <a:bodyPr rtlCol="0" anchor="ctr"/>
            <a:lstStyle/>
            <a:p>
              <a:endParaRPr lang="en-US" sz="1350"/>
            </a:p>
          </p:txBody>
        </p:sp>
      </p:grpSp>
      <p:sp>
        <p:nvSpPr>
          <p:cNvPr id="59" name="Text Placeholder 34">
            <a:extLst>
              <a:ext uri="{FF2B5EF4-FFF2-40B4-BE49-F238E27FC236}">
                <a16:creationId xmlns:a16="http://schemas.microsoft.com/office/drawing/2014/main" id="{A104B87E-95F0-2FB5-8649-E4ABFAAB1040}"/>
              </a:ext>
            </a:extLst>
          </p:cNvPr>
          <p:cNvSpPr>
            <a:spLocks noGrp="1"/>
          </p:cNvSpPr>
          <p:nvPr>
            <p:ph type="body" sz="quarter" idx="29" hasCustomPrompt="1"/>
          </p:nvPr>
        </p:nvSpPr>
        <p:spPr>
          <a:xfrm>
            <a:off x="982595" y="1600839"/>
            <a:ext cx="2786517" cy="277754"/>
          </a:xfrm>
          <a:prstGeom prst="rect">
            <a:avLst/>
          </a:prstGeom>
        </p:spPr>
        <p:txBody>
          <a:bodyPr lIns="0" tIns="0" rIns="0" bIns="0">
            <a:noAutofit/>
          </a:bodyPr>
          <a:lstStyle>
            <a:lvl1pPr>
              <a:defRPr sz="1050" b="1">
                <a:solidFill>
                  <a:schemeClr val="bg2"/>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Website</a:t>
            </a:r>
          </a:p>
        </p:txBody>
      </p:sp>
      <p:sp>
        <p:nvSpPr>
          <p:cNvPr id="60" name="Text Placeholder 34">
            <a:extLst>
              <a:ext uri="{FF2B5EF4-FFF2-40B4-BE49-F238E27FC236}">
                <a16:creationId xmlns:a16="http://schemas.microsoft.com/office/drawing/2014/main" id="{32FF5D47-993B-35C3-7BCD-A38B2CE472B5}"/>
              </a:ext>
            </a:extLst>
          </p:cNvPr>
          <p:cNvSpPr>
            <a:spLocks noGrp="1"/>
          </p:cNvSpPr>
          <p:nvPr>
            <p:ph type="body" sz="quarter" idx="30" hasCustomPrompt="1"/>
          </p:nvPr>
        </p:nvSpPr>
        <p:spPr>
          <a:xfrm>
            <a:off x="982595" y="1968830"/>
            <a:ext cx="2786517" cy="277754"/>
          </a:xfrm>
          <a:prstGeom prst="rect">
            <a:avLst/>
          </a:prstGeom>
        </p:spPr>
        <p:txBody>
          <a:bodyPr lIns="0" tIns="0" rIns="0" bIns="0">
            <a:noAutofit/>
          </a:bodyPr>
          <a:lstStyle>
            <a:lvl1pPr>
              <a:defRPr sz="1050" b="1">
                <a:solidFill>
                  <a:schemeClr val="bg2"/>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err="1"/>
              <a:t>Linkedin</a:t>
            </a:r>
            <a:endParaRPr lang="en-US"/>
          </a:p>
        </p:txBody>
      </p:sp>
      <p:sp>
        <p:nvSpPr>
          <p:cNvPr id="61" name="Text Placeholder 34">
            <a:extLst>
              <a:ext uri="{FF2B5EF4-FFF2-40B4-BE49-F238E27FC236}">
                <a16:creationId xmlns:a16="http://schemas.microsoft.com/office/drawing/2014/main" id="{F2D83D89-F2FF-2463-B03B-CE8AE6FE7619}"/>
              </a:ext>
            </a:extLst>
          </p:cNvPr>
          <p:cNvSpPr>
            <a:spLocks noGrp="1"/>
          </p:cNvSpPr>
          <p:nvPr>
            <p:ph type="body" sz="quarter" idx="31" hasCustomPrompt="1"/>
          </p:nvPr>
        </p:nvSpPr>
        <p:spPr>
          <a:xfrm>
            <a:off x="982595" y="2314518"/>
            <a:ext cx="2786517" cy="277754"/>
          </a:xfrm>
          <a:prstGeom prst="rect">
            <a:avLst/>
          </a:prstGeom>
        </p:spPr>
        <p:txBody>
          <a:bodyPr lIns="0" tIns="0" rIns="0" bIns="0">
            <a:noAutofit/>
          </a:bodyPr>
          <a:lstStyle>
            <a:lvl1pPr>
              <a:defRPr sz="1050" b="1">
                <a:solidFill>
                  <a:schemeClr val="bg2"/>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Address</a:t>
            </a:r>
          </a:p>
        </p:txBody>
      </p:sp>
    </p:spTree>
    <p:extLst>
      <p:ext uri="{BB962C8B-B14F-4D97-AF65-F5344CB8AC3E}">
        <p14:creationId xmlns:p14="http://schemas.microsoft.com/office/powerpoint/2010/main" val="42165392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ontact Slide 0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05AFE81A-B174-2705-A79D-5EA7516B27BC}"/>
              </a:ext>
            </a:extLst>
          </p:cNvPr>
          <p:cNvSpPr/>
          <p:nvPr userDrawn="1"/>
        </p:nvSpPr>
        <p:spPr>
          <a:xfrm>
            <a:off x="332185" y="330994"/>
            <a:ext cx="4239815" cy="3537347"/>
          </a:xfrm>
          <a:prstGeom prst="roundRect">
            <a:avLst>
              <a:gd name="adj" fmla="val 207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itle 1">
            <a:extLst>
              <a:ext uri="{FF2B5EF4-FFF2-40B4-BE49-F238E27FC236}">
                <a16:creationId xmlns:a16="http://schemas.microsoft.com/office/drawing/2014/main" id="{5813A3AF-3223-8330-A6A4-AC215367EB01}"/>
              </a:ext>
            </a:extLst>
          </p:cNvPr>
          <p:cNvSpPr txBox="1">
            <a:spLocks/>
          </p:cNvSpPr>
          <p:nvPr userDrawn="1"/>
        </p:nvSpPr>
        <p:spPr>
          <a:xfrm>
            <a:off x="647957" y="966830"/>
            <a:ext cx="3001477" cy="421619"/>
          </a:xfrm>
          <a:prstGeom prst="rect">
            <a:avLst/>
          </a:prstGeom>
        </p:spPr>
        <p:txBody>
          <a:bodyPr lIns="0" tIns="0" rIns="0" bIns="0" anchor="t">
            <a:normAutofit/>
          </a:bodyPr>
          <a:lstStyle>
            <a:lvl1pPr marL="0" indent="0" algn="l" defTabSz="914400" rtl="0" eaLnBrk="1" latinLnBrk="0" hangingPunct="1">
              <a:lnSpc>
                <a:spcPct val="100000"/>
              </a:lnSpc>
              <a:spcBef>
                <a:spcPct val="0"/>
              </a:spcBef>
              <a:buNone/>
              <a:tabLst/>
              <a:defRPr sz="3600" b="1" kern="1200" spc="-150">
                <a:solidFill>
                  <a:schemeClr val="tx1"/>
                </a:solidFill>
                <a:latin typeface="+mj-lt"/>
                <a:ea typeface="+mj-ea"/>
                <a:cs typeface="+mj-cs"/>
              </a:defRPr>
            </a:lvl1pPr>
          </a:lstStyle>
          <a:p>
            <a:r>
              <a:rPr lang="en-US" sz="2700" spc="0">
                <a:solidFill>
                  <a:schemeClr val="tx1"/>
                </a:solidFill>
                <a:latin typeface="+mj-lt"/>
                <a:ea typeface="Artifakt Legend" panose="020B0503050000020004" pitchFamily="34" charset="77"/>
              </a:rPr>
              <a:t>Contact</a:t>
            </a:r>
          </a:p>
        </p:txBody>
      </p:sp>
      <p:sp>
        <p:nvSpPr>
          <p:cNvPr id="5" name="Graphic 9">
            <a:extLst>
              <a:ext uri="{FF2B5EF4-FFF2-40B4-BE49-F238E27FC236}">
                <a16:creationId xmlns:a16="http://schemas.microsoft.com/office/drawing/2014/main" id="{5D765AE7-F95C-2132-C162-3C07D05155B9}"/>
              </a:ext>
            </a:extLst>
          </p:cNvPr>
          <p:cNvSpPr>
            <a:spLocks noChangeAspect="1"/>
          </p:cNvSpPr>
          <p:nvPr userDrawn="1"/>
        </p:nvSpPr>
        <p:spPr>
          <a:xfrm>
            <a:off x="647957" y="1595018"/>
            <a:ext cx="188231" cy="187855"/>
          </a:xfrm>
          <a:custGeom>
            <a:avLst/>
            <a:gdLst>
              <a:gd name="connsiteX0" fmla="*/ 787112 w 865909"/>
              <a:gd name="connsiteY0" fmla="*/ 183573 h 864177"/>
              <a:gd name="connsiteX1" fmla="*/ 760268 w 865909"/>
              <a:gd name="connsiteY1" fmla="*/ 149802 h 864177"/>
              <a:gd name="connsiteX2" fmla="*/ 454602 w 865909"/>
              <a:gd name="connsiteY2" fmla="*/ 866 h 864177"/>
              <a:gd name="connsiteX3" fmla="*/ 454602 w 865909"/>
              <a:gd name="connsiteY3" fmla="*/ 0 h 864177"/>
              <a:gd name="connsiteX4" fmla="*/ 432955 w 865909"/>
              <a:gd name="connsiteY4" fmla="*/ 0 h 864177"/>
              <a:gd name="connsiteX5" fmla="*/ 411307 w 865909"/>
              <a:gd name="connsiteY5" fmla="*/ 0 h 864177"/>
              <a:gd name="connsiteX6" fmla="*/ 411307 w 865909"/>
              <a:gd name="connsiteY6" fmla="*/ 866 h 864177"/>
              <a:gd name="connsiteX7" fmla="*/ 105641 w 865909"/>
              <a:gd name="connsiteY7" fmla="*/ 149802 h 864177"/>
              <a:gd name="connsiteX8" fmla="*/ 78798 w 865909"/>
              <a:gd name="connsiteY8" fmla="*/ 183573 h 864177"/>
              <a:gd name="connsiteX9" fmla="*/ 0 w 865909"/>
              <a:gd name="connsiteY9" fmla="*/ 432089 h 864177"/>
              <a:gd name="connsiteX10" fmla="*/ 78798 w 865909"/>
              <a:gd name="connsiteY10" fmla="*/ 680604 h 864177"/>
              <a:gd name="connsiteX11" fmla="*/ 105641 w 865909"/>
              <a:gd name="connsiteY11" fmla="*/ 714375 h 864177"/>
              <a:gd name="connsiteX12" fmla="*/ 411307 w 865909"/>
              <a:gd name="connsiteY12" fmla="*/ 863311 h 864177"/>
              <a:gd name="connsiteX13" fmla="*/ 411307 w 865909"/>
              <a:gd name="connsiteY13" fmla="*/ 864177 h 864177"/>
              <a:gd name="connsiteX14" fmla="*/ 454602 w 865909"/>
              <a:gd name="connsiteY14" fmla="*/ 864177 h 864177"/>
              <a:gd name="connsiteX15" fmla="*/ 454602 w 865909"/>
              <a:gd name="connsiteY15" fmla="*/ 864177 h 864177"/>
              <a:gd name="connsiteX16" fmla="*/ 760268 w 865909"/>
              <a:gd name="connsiteY16" fmla="*/ 715241 h 864177"/>
              <a:gd name="connsiteX17" fmla="*/ 787112 w 865909"/>
              <a:gd name="connsiteY17" fmla="*/ 681470 h 864177"/>
              <a:gd name="connsiteX18" fmla="*/ 865909 w 865909"/>
              <a:gd name="connsiteY18" fmla="*/ 432955 h 864177"/>
              <a:gd name="connsiteX19" fmla="*/ 787112 w 865909"/>
              <a:gd name="connsiteY19" fmla="*/ 183573 h 864177"/>
              <a:gd name="connsiteX20" fmla="*/ 821748 w 865909"/>
              <a:gd name="connsiteY20" fmla="*/ 410441 h 864177"/>
              <a:gd name="connsiteX21" fmla="*/ 668482 w 865909"/>
              <a:gd name="connsiteY21" fmla="*/ 410441 h 864177"/>
              <a:gd name="connsiteX22" fmla="*/ 647700 w 865909"/>
              <a:gd name="connsiteY22" fmla="*/ 252845 h 864177"/>
              <a:gd name="connsiteX23" fmla="*/ 750743 w 865909"/>
              <a:gd name="connsiteY23" fmla="*/ 207818 h 864177"/>
              <a:gd name="connsiteX24" fmla="*/ 821748 w 865909"/>
              <a:gd name="connsiteY24" fmla="*/ 410441 h 864177"/>
              <a:gd name="connsiteX25" fmla="*/ 606136 w 865909"/>
              <a:gd name="connsiteY25" fmla="*/ 600075 h 864177"/>
              <a:gd name="connsiteX26" fmla="*/ 455468 w 865909"/>
              <a:gd name="connsiteY26" fmla="*/ 581025 h 864177"/>
              <a:gd name="connsiteX27" fmla="*/ 455468 w 865909"/>
              <a:gd name="connsiteY27" fmla="*/ 453736 h 864177"/>
              <a:gd name="connsiteX28" fmla="*/ 626053 w 865909"/>
              <a:gd name="connsiteY28" fmla="*/ 453736 h 864177"/>
              <a:gd name="connsiteX29" fmla="*/ 606136 w 865909"/>
              <a:gd name="connsiteY29" fmla="*/ 600075 h 864177"/>
              <a:gd name="connsiteX30" fmla="*/ 241589 w 865909"/>
              <a:gd name="connsiteY30" fmla="*/ 453736 h 864177"/>
              <a:gd name="connsiteX31" fmla="*/ 412173 w 865909"/>
              <a:gd name="connsiteY31" fmla="*/ 453736 h 864177"/>
              <a:gd name="connsiteX32" fmla="*/ 412173 w 865909"/>
              <a:gd name="connsiteY32" fmla="*/ 581025 h 864177"/>
              <a:gd name="connsiteX33" fmla="*/ 261505 w 865909"/>
              <a:gd name="connsiteY33" fmla="*/ 600075 h 864177"/>
              <a:gd name="connsiteX34" fmla="*/ 241589 w 865909"/>
              <a:gd name="connsiteY34" fmla="*/ 453736 h 864177"/>
              <a:gd name="connsiteX35" fmla="*/ 260639 w 865909"/>
              <a:gd name="connsiteY35" fmla="*/ 264102 h 864177"/>
              <a:gd name="connsiteX36" fmla="*/ 411307 w 865909"/>
              <a:gd name="connsiteY36" fmla="*/ 283152 h 864177"/>
              <a:gd name="connsiteX37" fmla="*/ 411307 w 865909"/>
              <a:gd name="connsiteY37" fmla="*/ 410441 h 864177"/>
              <a:gd name="connsiteX38" fmla="*/ 240723 w 865909"/>
              <a:gd name="connsiteY38" fmla="*/ 410441 h 864177"/>
              <a:gd name="connsiteX39" fmla="*/ 260639 w 865909"/>
              <a:gd name="connsiteY39" fmla="*/ 264102 h 864177"/>
              <a:gd name="connsiteX40" fmla="*/ 454602 w 865909"/>
              <a:gd name="connsiteY40" fmla="*/ 45893 h 864177"/>
              <a:gd name="connsiteX41" fmla="*/ 561109 w 865909"/>
              <a:gd name="connsiteY41" fmla="*/ 147205 h 864177"/>
              <a:gd name="connsiteX42" fmla="*/ 593148 w 865909"/>
              <a:gd name="connsiteY42" fmla="*/ 222538 h 864177"/>
              <a:gd name="connsiteX43" fmla="*/ 453737 w 865909"/>
              <a:gd name="connsiteY43" fmla="*/ 239857 h 864177"/>
              <a:gd name="connsiteX44" fmla="*/ 453737 w 865909"/>
              <a:gd name="connsiteY44" fmla="*/ 45893 h 864177"/>
              <a:gd name="connsiteX45" fmla="*/ 411307 w 865909"/>
              <a:gd name="connsiteY45" fmla="*/ 45893 h 864177"/>
              <a:gd name="connsiteX46" fmla="*/ 411307 w 865909"/>
              <a:gd name="connsiteY46" fmla="*/ 240723 h 864177"/>
              <a:gd name="connsiteX47" fmla="*/ 271896 w 865909"/>
              <a:gd name="connsiteY47" fmla="*/ 223404 h 864177"/>
              <a:gd name="connsiteX48" fmla="*/ 303934 w 865909"/>
              <a:gd name="connsiteY48" fmla="*/ 148070 h 864177"/>
              <a:gd name="connsiteX49" fmla="*/ 411307 w 865909"/>
              <a:gd name="connsiteY49" fmla="*/ 45893 h 864177"/>
              <a:gd name="connsiteX50" fmla="*/ 411307 w 865909"/>
              <a:gd name="connsiteY50" fmla="*/ 624320 h 864177"/>
              <a:gd name="connsiteX51" fmla="*/ 411307 w 865909"/>
              <a:gd name="connsiteY51" fmla="*/ 818284 h 864177"/>
              <a:gd name="connsiteX52" fmla="*/ 304800 w 865909"/>
              <a:gd name="connsiteY52" fmla="*/ 716973 h 864177"/>
              <a:gd name="connsiteX53" fmla="*/ 272761 w 865909"/>
              <a:gd name="connsiteY53" fmla="*/ 641638 h 864177"/>
              <a:gd name="connsiteX54" fmla="*/ 411307 w 865909"/>
              <a:gd name="connsiteY54" fmla="*/ 624320 h 864177"/>
              <a:gd name="connsiteX55" fmla="*/ 454602 w 865909"/>
              <a:gd name="connsiteY55" fmla="*/ 818284 h 864177"/>
              <a:gd name="connsiteX56" fmla="*/ 454602 w 865909"/>
              <a:gd name="connsiteY56" fmla="*/ 624320 h 864177"/>
              <a:gd name="connsiteX57" fmla="*/ 594014 w 865909"/>
              <a:gd name="connsiteY57" fmla="*/ 641638 h 864177"/>
              <a:gd name="connsiteX58" fmla="*/ 561975 w 865909"/>
              <a:gd name="connsiteY58" fmla="*/ 716973 h 864177"/>
              <a:gd name="connsiteX59" fmla="*/ 454602 w 865909"/>
              <a:gd name="connsiteY59" fmla="*/ 818284 h 864177"/>
              <a:gd name="connsiteX60" fmla="*/ 454602 w 865909"/>
              <a:gd name="connsiteY60" fmla="*/ 410441 h 864177"/>
              <a:gd name="connsiteX61" fmla="*/ 454602 w 865909"/>
              <a:gd name="connsiteY61" fmla="*/ 284018 h 864177"/>
              <a:gd name="connsiteX62" fmla="*/ 605271 w 865909"/>
              <a:gd name="connsiteY62" fmla="*/ 264968 h 864177"/>
              <a:gd name="connsiteX63" fmla="*/ 624321 w 865909"/>
              <a:gd name="connsiteY63" fmla="*/ 411307 h 864177"/>
              <a:gd name="connsiteX64" fmla="*/ 454602 w 865909"/>
              <a:gd name="connsiteY64" fmla="*/ 411307 h 864177"/>
              <a:gd name="connsiteX65" fmla="*/ 723900 w 865909"/>
              <a:gd name="connsiteY65" fmla="*/ 174048 h 864177"/>
              <a:gd name="connsiteX66" fmla="*/ 718705 w 865909"/>
              <a:gd name="connsiteY66" fmla="*/ 177511 h 864177"/>
              <a:gd name="connsiteX67" fmla="*/ 636443 w 865909"/>
              <a:gd name="connsiteY67" fmla="*/ 212148 h 864177"/>
              <a:gd name="connsiteX68" fmla="*/ 556780 w 865909"/>
              <a:gd name="connsiteY68" fmla="*/ 64077 h 864177"/>
              <a:gd name="connsiteX69" fmla="*/ 723900 w 865909"/>
              <a:gd name="connsiteY69" fmla="*/ 174048 h 864177"/>
              <a:gd name="connsiteX70" fmla="*/ 310862 w 865909"/>
              <a:gd name="connsiteY70" fmla="*/ 63211 h 864177"/>
              <a:gd name="connsiteX71" fmla="*/ 231198 w 865909"/>
              <a:gd name="connsiteY71" fmla="*/ 211282 h 864177"/>
              <a:gd name="connsiteX72" fmla="*/ 148936 w 865909"/>
              <a:gd name="connsiteY72" fmla="*/ 176645 h 864177"/>
              <a:gd name="connsiteX73" fmla="*/ 143741 w 865909"/>
              <a:gd name="connsiteY73" fmla="*/ 173182 h 864177"/>
              <a:gd name="connsiteX74" fmla="*/ 310862 w 865909"/>
              <a:gd name="connsiteY74" fmla="*/ 63211 h 864177"/>
              <a:gd name="connsiteX75" fmla="*/ 116032 w 865909"/>
              <a:gd name="connsiteY75" fmla="*/ 207818 h 864177"/>
              <a:gd name="connsiteX76" fmla="*/ 219075 w 865909"/>
              <a:gd name="connsiteY76" fmla="*/ 252845 h 864177"/>
              <a:gd name="connsiteX77" fmla="*/ 198293 w 865909"/>
              <a:gd name="connsiteY77" fmla="*/ 410441 h 864177"/>
              <a:gd name="connsiteX78" fmla="*/ 45027 w 865909"/>
              <a:gd name="connsiteY78" fmla="*/ 410441 h 864177"/>
              <a:gd name="connsiteX79" fmla="*/ 116032 w 865909"/>
              <a:gd name="connsiteY79" fmla="*/ 207818 h 864177"/>
              <a:gd name="connsiteX80" fmla="*/ 45027 w 865909"/>
              <a:gd name="connsiteY80" fmla="*/ 453736 h 864177"/>
              <a:gd name="connsiteX81" fmla="*/ 198293 w 865909"/>
              <a:gd name="connsiteY81" fmla="*/ 453736 h 864177"/>
              <a:gd name="connsiteX82" fmla="*/ 219075 w 865909"/>
              <a:gd name="connsiteY82" fmla="*/ 611332 h 864177"/>
              <a:gd name="connsiteX83" fmla="*/ 116032 w 865909"/>
              <a:gd name="connsiteY83" fmla="*/ 656359 h 864177"/>
              <a:gd name="connsiteX84" fmla="*/ 45027 w 865909"/>
              <a:gd name="connsiteY84" fmla="*/ 453736 h 864177"/>
              <a:gd name="connsiteX85" fmla="*/ 142875 w 865909"/>
              <a:gd name="connsiteY85" fmla="*/ 690995 h 864177"/>
              <a:gd name="connsiteX86" fmla="*/ 148071 w 865909"/>
              <a:gd name="connsiteY86" fmla="*/ 687532 h 864177"/>
              <a:gd name="connsiteX87" fmla="*/ 230332 w 865909"/>
              <a:gd name="connsiteY87" fmla="*/ 652895 h 864177"/>
              <a:gd name="connsiteX88" fmla="*/ 309996 w 865909"/>
              <a:gd name="connsiteY88" fmla="*/ 800966 h 864177"/>
              <a:gd name="connsiteX89" fmla="*/ 142875 w 865909"/>
              <a:gd name="connsiteY89" fmla="*/ 690995 h 864177"/>
              <a:gd name="connsiteX90" fmla="*/ 555914 w 865909"/>
              <a:gd name="connsiteY90" fmla="*/ 801832 h 864177"/>
              <a:gd name="connsiteX91" fmla="*/ 635578 w 865909"/>
              <a:gd name="connsiteY91" fmla="*/ 653761 h 864177"/>
              <a:gd name="connsiteX92" fmla="*/ 717839 w 865909"/>
              <a:gd name="connsiteY92" fmla="*/ 688398 h 864177"/>
              <a:gd name="connsiteX93" fmla="*/ 723034 w 865909"/>
              <a:gd name="connsiteY93" fmla="*/ 691861 h 864177"/>
              <a:gd name="connsiteX94" fmla="*/ 555914 w 865909"/>
              <a:gd name="connsiteY94" fmla="*/ 801832 h 864177"/>
              <a:gd name="connsiteX95" fmla="*/ 750743 w 865909"/>
              <a:gd name="connsiteY95" fmla="*/ 656359 h 864177"/>
              <a:gd name="connsiteX96" fmla="*/ 647700 w 865909"/>
              <a:gd name="connsiteY96" fmla="*/ 611332 h 864177"/>
              <a:gd name="connsiteX97" fmla="*/ 668482 w 865909"/>
              <a:gd name="connsiteY97" fmla="*/ 453736 h 864177"/>
              <a:gd name="connsiteX98" fmla="*/ 821748 w 865909"/>
              <a:gd name="connsiteY98" fmla="*/ 453736 h 864177"/>
              <a:gd name="connsiteX99" fmla="*/ 750743 w 865909"/>
              <a:gd name="connsiteY99" fmla="*/ 656359 h 86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865909" h="864177">
                <a:moveTo>
                  <a:pt x="787112" y="183573"/>
                </a:moveTo>
                <a:cubicBezTo>
                  <a:pt x="778453" y="171450"/>
                  <a:pt x="769793" y="160193"/>
                  <a:pt x="760268" y="149802"/>
                </a:cubicBezTo>
                <a:cubicBezTo>
                  <a:pt x="685800" y="63211"/>
                  <a:pt x="576696" y="6927"/>
                  <a:pt x="454602" y="866"/>
                </a:cubicBezTo>
                <a:lnTo>
                  <a:pt x="454602" y="0"/>
                </a:lnTo>
                <a:lnTo>
                  <a:pt x="432955" y="0"/>
                </a:lnTo>
                <a:lnTo>
                  <a:pt x="411307" y="0"/>
                </a:lnTo>
                <a:lnTo>
                  <a:pt x="411307" y="866"/>
                </a:lnTo>
                <a:cubicBezTo>
                  <a:pt x="289214" y="6927"/>
                  <a:pt x="180975" y="63211"/>
                  <a:pt x="105641" y="149802"/>
                </a:cubicBezTo>
                <a:cubicBezTo>
                  <a:pt x="96116" y="161059"/>
                  <a:pt x="87457" y="172316"/>
                  <a:pt x="78798" y="183573"/>
                </a:cubicBezTo>
                <a:cubicBezTo>
                  <a:pt x="29441" y="253711"/>
                  <a:pt x="0" y="339436"/>
                  <a:pt x="0" y="432089"/>
                </a:cubicBezTo>
                <a:cubicBezTo>
                  <a:pt x="0" y="524741"/>
                  <a:pt x="29441" y="610466"/>
                  <a:pt x="78798" y="680604"/>
                </a:cubicBezTo>
                <a:cubicBezTo>
                  <a:pt x="87457" y="692727"/>
                  <a:pt x="96116" y="703984"/>
                  <a:pt x="105641" y="714375"/>
                </a:cubicBezTo>
                <a:cubicBezTo>
                  <a:pt x="180109" y="800966"/>
                  <a:pt x="289214" y="857250"/>
                  <a:pt x="411307" y="863311"/>
                </a:cubicBezTo>
                <a:lnTo>
                  <a:pt x="411307" y="864177"/>
                </a:lnTo>
                <a:lnTo>
                  <a:pt x="454602" y="864177"/>
                </a:lnTo>
                <a:lnTo>
                  <a:pt x="454602" y="864177"/>
                </a:lnTo>
                <a:cubicBezTo>
                  <a:pt x="576696" y="858116"/>
                  <a:pt x="684934" y="801832"/>
                  <a:pt x="760268" y="715241"/>
                </a:cubicBezTo>
                <a:cubicBezTo>
                  <a:pt x="769793" y="703984"/>
                  <a:pt x="778453" y="692727"/>
                  <a:pt x="787112" y="681470"/>
                </a:cubicBezTo>
                <a:cubicBezTo>
                  <a:pt x="836468" y="611332"/>
                  <a:pt x="865909" y="525607"/>
                  <a:pt x="865909" y="432955"/>
                </a:cubicBezTo>
                <a:cubicBezTo>
                  <a:pt x="865909" y="340302"/>
                  <a:pt x="836468" y="253711"/>
                  <a:pt x="787112" y="183573"/>
                </a:cubicBezTo>
                <a:close/>
                <a:moveTo>
                  <a:pt x="821748" y="410441"/>
                </a:moveTo>
                <a:lnTo>
                  <a:pt x="668482" y="410441"/>
                </a:lnTo>
                <a:cubicBezTo>
                  <a:pt x="666750" y="354157"/>
                  <a:pt x="659823" y="301336"/>
                  <a:pt x="647700" y="252845"/>
                </a:cubicBezTo>
                <a:cubicBezTo>
                  <a:pt x="686666" y="240723"/>
                  <a:pt x="721303" y="226002"/>
                  <a:pt x="750743" y="207818"/>
                </a:cubicBezTo>
                <a:cubicBezTo>
                  <a:pt x="792307" y="265834"/>
                  <a:pt x="817418" y="335107"/>
                  <a:pt x="821748" y="410441"/>
                </a:cubicBezTo>
                <a:close/>
                <a:moveTo>
                  <a:pt x="606136" y="600075"/>
                </a:moveTo>
                <a:cubicBezTo>
                  <a:pt x="559377" y="588818"/>
                  <a:pt x="508289" y="581891"/>
                  <a:pt x="455468" y="581025"/>
                </a:cubicBezTo>
                <a:lnTo>
                  <a:pt x="455468" y="453736"/>
                </a:lnTo>
                <a:lnTo>
                  <a:pt x="626053" y="453736"/>
                </a:lnTo>
                <a:cubicBezTo>
                  <a:pt x="623455" y="505691"/>
                  <a:pt x="617393" y="555048"/>
                  <a:pt x="606136" y="600075"/>
                </a:cubicBezTo>
                <a:close/>
                <a:moveTo>
                  <a:pt x="241589" y="453736"/>
                </a:moveTo>
                <a:lnTo>
                  <a:pt x="412173" y="453736"/>
                </a:lnTo>
                <a:lnTo>
                  <a:pt x="412173" y="581025"/>
                </a:lnTo>
                <a:cubicBezTo>
                  <a:pt x="358487" y="582757"/>
                  <a:pt x="307398" y="588818"/>
                  <a:pt x="261505" y="600075"/>
                </a:cubicBezTo>
                <a:cubicBezTo>
                  <a:pt x="249382" y="555048"/>
                  <a:pt x="243321" y="505691"/>
                  <a:pt x="241589" y="453736"/>
                </a:cubicBezTo>
                <a:close/>
                <a:moveTo>
                  <a:pt x="260639" y="264102"/>
                </a:moveTo>
                <a:cubicBezTo>
                  <a:pt x="307398" y="275359"/>
                  <a:pt x="358487" y="282286"/>
                  <a:pt x="411307" y="283152"/>
                </a:cubicBezTo>
                <a:lnTo>
                  <a:pt x="411307" y="410441"/>
                </a:lnTo>
                <a:lnTo>
                  <a:pt x="240723" y="410441"/>
                </a:lnTo>
                <a:cubicBezTo>
                  <a:pt x="243321" y="359352"/>
                  <a:pt x="249382" y="309995"/>
                  <a:pt x="260639" y="264102"/>
                </a:cubicBezTo>
                <a:close/>
                <a:moveTo>
                  <a:pt x="454602" y="45893"/>
                </a:moveTo>
                <a:cubicBezTo>
                  <a:pt x="492703" y="55418"/>
                  <a:pt x="530802" y="90920"/>
                  <a:pt x="561109" y="147205"/>
                </a:cubicBezTo>
                <a:cubicBezTo>
                  <a:pt x="573232" y="169718"/>
                  <a:pt x="584489" y="195695"/>
                  <a:pt x="593148" y="222538"/>
                </a:cubicBezTo>
                <a:cubicBezTo>
                  <a:pt x="549852" y="232930"/>
                  <a:pt x="503093" y="238991"/>
                  <a:pt x="453737" y="239857"/>
                </a:cubicBezTo>
                <a:lnTo>
                  <a:pt x="453737" y="45893"/>
                </a:lnTo>
                <a:close/>
                <a:moveTo>
                  <a:pt x="411307" y="45893"/>
                </a:moveTo>
                <a:lnTo>
                  <a:pt x="411307" y="240723"/>
                </a:lnTo>
                <a:cubicBezTo>
                  <a:pt x="362816" y="238991"/>
                  <a:pt x="316057" y="232930"/>
                  <a:pt x="271896" y="223404"/>
                </a:cubicBezTo>
                <a:cubicBezTo>
                  <a:pt x="280555" y="196561"/>
                  <a:pt x="291812" y="170584"/>
                  <a:pt x="303934" y="148070"/>
                </a:cubicBezTo>
                <a:cubicBezTo>
                  <a:pt x="335107" y="91786"/>
                  <a:pt x="373207" y="56284"/>
                  <a:pt x="411307" y="45893"/>
                </a:cubicBezTo>
                <a:close/>
                <a:moveTo>
                  <a:pt x="411307" y="624320"/>
                </a:moveTo>
                <a:lnTo>
                  <a:pt x="411307" y="818284"/>
                </a:lnTo>
                <a:cubicBezTo>
                  <a:pt x="373207" y="808759"/>
                  <a:pt x="335107" y="773257"/>
                  <a:pt x="304800" y="716973"/>
                </a:cubicBezTo>
                <a:cubicBezTo>
                  <a:pt x="292677" y="694459"/>
                  <a:pt x="281420" y="668482"/>
                  <a:pt x="272761" y="641638"/>
                </a:cubicBezTo>
                <a:cubicBezTo>
                  <a:pt x="316057" y="632114"/>
                  <a:pt x="362816" y="626052"/>
                  <a:pt x="411307" y="624320"/>
                </a:cubicBezTo>
                <a:close/>
                <a:moveTo>
                  <a:pt x="454602" y="818284"/>
                </a:moveTo>
                <a:lnTo>
                  <a:pt x="454602" y="624320"/>
                </a:lnTo>
                <a:cubicBezTo>
                  <a:pt x="503093" y="626052"/>
                  <a:pt x="549852" y="632114"/>
                  <a:pt x="594014" y="641638"/>
                </a:cubicBezTo>
                <a:cubicBezTo>
                  <a:pt x="585355" y="668482"/>
                  <a:pt x="574098" y="694459"/>
                  <a:pt x="561975" y="716973"/>
                </a:cubicBezTo>
                <a:cubicBezTo>
                  <a:pt x="531668" y="773257"/>
                  <a:pt x="493568" y="808759"/>
                  <a:pt x="454602" y="818284"/>
                </a:cubicBezTo>
                <a:close/>
                <a:moveTo>
                  <a:pt x="454602" y="410441"/>
                </a:moveTo>
                <a:lnTo>
                  <a:pt x="454602" y="284018"/>
                </a:lnTo>
                <a:cubicBezTo>
                  <a:pt x="508289" y="282286"/>
                  <a:pt x="559377" y="276225"/>
                  <a:pt x="605271" y="264968"/>
                </a:cubicBezTo>
                <a:cubicBezTo>
                  <a:pt x="616527" y="310861"/>
                  <a:pt x="623455" y="360218"/>
                  <a:pt x="624321" y="411307"/>
                </a:cubicBezTo>
                <a:lnTo>
                  <a:pt x="454602" y="411307"/>
                </a:lnTo>
                <a:close/>
                <a:moveTo>
                  <a:pt x="723900" y="174048"/>
                </a:moveTo>
                <a:cubicBezTo>
                  <a:pt x="722168" y="174913"/>
                  <a:pt x="720437" y="175779"/>
                  <a:pt x="718705" y="177511"/>
                </a:cubicBezTo>
                <a:cubicBezTo>
                  <a:pt x="693593" y="191366"/>
                  <a:pt x="665884" y="202623"/>
                  <a:pt x="636443" y="212148"/>
                </a:cubicBezTo>
                <a:cubicBezTo>
                  <a:pt x="616527" y="151534"/>
                  <a:pt x="589684" y="100445"/>
                  <a:pt x="556780" y="64077"/>
                </a:cubicBezTo>
                <a:cubicBezTo>
                  <a:pt x="621723" y="84859"/>
                  <a:pt x="678873" y="123825"/>
                  <a:pt x="723900" y="174048"/>
                </a:cubicBezTo>
                <a:close/>
                <a:moveTo>
                  <a:pt x="310862" y="63211"/>
                </a:moveTo>
                <a:cubicBezTo>
                  <a:pt x="277957" y="99580"/>
                  <a:pt x="251114" y="150668"/>
                  <a:pt x="231198" y="211282"/>
                </a:cubicBezTo>
                <a:cubicBezTo>
                  <a:pt x="201757" y="201757"/>
                  <a:pt x="173182" y="190500"/>
                  <a:pt x="148936" y="176645"/>
                </a:cubicBezTo>
                <a:cubicBezTo>
                  <a:pt x="147205" y="175779"/>
                  <a:pt x="145473" y="174913"/>
                  <a:pt x="143741" y="173182"/>
                </a:cubicBezTo>
                <a:cubicBezTo>
                  <a:pt x="187902" y="123825"/>
                  <a:pt x="245052" y="84859"/>
                  <a:pt x="310862" y="63211"/>
                </a:cubicBezTo>
                <a:close/>
                <a:moveTo>
                  <a:pt x="116032" y="207818"/>
                </a:moveTo>
                <a:cubicBezTo>
                  <a:pt x="146339" y="225136"/>
                  <a:pt x="180975" y="240723"/>
                  <a:pt x="219075" y="252845"/>
                </a:cubicBezTo>
                <a:cubicBezTo>
                  <a:pt x="206953" y="301336"/>
                  <a:pt x="200025" y="354157"/>
                  <a:pt x="198293" y="410441"/>
                </a:cubicBezTo>
                <a:lnTo>
                  <a:pt x="45027" y="410441"/>
                </a:lnTo>
                <a:cubicBezTo>
                  <a:pt x="49357" y="335107"/>
                  <a:pt x="74468" y="265834"/>
                  <a:pt x="116032" y="207818"/>
                </a:cubicBezTo>
                <a:close/>
                <a:moveTo>
                  <a:pt x="45027" y="453736"/>
                </a:moveTo>
                <a:lnTo>
                  <a:pt x="198293" y="453736"/>
                </a:lnTo>
                <a:cubicBezTo>
                  <a:pt x="200025" y="510020"/>
                  <a:pt x="206953" y="562841"/>
                  <a:pt x="219075" y="611332"/>
                </a:cubicBezTo>
                <a:cubicBezTo>
                  <a:pt x="180109" y="623455"/>
                  <a:pt x="145473" y="638175"/>
                  <a:pt x="116032" y="656359"/>
                </a:cubicBezTo>
                <a:cubicBezTo>
                  <a:pt x="74468" y="598343"/>
                  <a:pt x="49357" y="529070"/>
                  <a:pt x="45027" y="453736"/>
                </a:cubicBezTo>
                <a:close/>
                <a:moveTo>
                  <a:pt x="142875" y="690995"/>
                </a:moveTo>
                <a:cubicBezTo>
                  <a:pt x="144607" y="690129"/>
                  <a:pt x="146339" y="689263"/>
                  <a:pt x="148071" y="687532"/>
                </a:cubicBezTo>
                <a:cubicBezTo>
                  <a:pt x="173182" y="673677"/>
                  <a:pt x="200891" y="662420"/>
                  <a:pt x="230332" y="652895"/>
                </a:cubicBezTo>
                <a:cubicBezTo>
                  <a:pt x="250248" y="713509"/>
                  <a:pt x="277091" y="764598"/>
                  <a:pt x="309996" y="800966"/>
                </a:cubicBezTo>
                <a:cubicBezTo>
                  <a:pt x="245052" y="779318"/>
                  <a:pt x="187902" y="741218"/>
                  <a:pt x="142875" y="690995"/>
                </a:cubicBezTo>
                <a:close/>
                <a:moveTo>
                  <a:pt x="555914" y="801832"/>
                </a:moveTo>
                <a:cubicBezTo>
                  <a:pt x="588818" y="765464"/>
                  <a:pt x="615661" y="714375"/>
                  <a:pt x="635578" y="653761"/>
                </a:cubicBezTo>
                <a:cubicBezTo>
                  <a:pt x="665018" y="663286"/>
                  <a:pt x="693593" y="674543"/>
                  <a:pt x="717839" y="688398"/>
                </a:cubicBezTo>
                <a:cubicBezTo>
                  <a:pt x="719571" y="689263"/>
                  <a:pt x="721303" y="690129"/>
                  <a:pt x="723034" y="691861"/>
                </a:cubicBezTo>
                <a:cubicBezTo>
                  <a:pt x="678873" y="741218"/>
                  <a:pt x="621723" y="779318"/>
                  <a:pt x="555914" y="801832"/>
                </a:cubicBezTo>
                <a:close/>
                <a:moveTo>
                  <a:pt x="750743" y="656359"/>
                </a:moveTo>
                <a:cubicBezTo>
                  <a:pt x="720437" y="639041"/>
                  <a:pt x="685800" y="623455"/>
                  <a:pt x="647700" y="611332"/>
                </a:cubicBezTo>
                <a:cubicBezTo>
                  <a:pt x="659823" y="562841"/>
                  <a:pt x="666750" y="510020"/>
                  <a:pt x="668482" y="453736"/>
                </a:cubicBezTo>
                <a:lnTo>
                  <a:pt x="821748" y="453736"/>
                </a:lnTo>
                <a:cubicBezTo>
                  <a:pt x="817418" y="529070"/>
                  <a:pt x="792307" y="598343"/>
                  <a:pt x="750743" y="656359"/>
                </a:cubicBezTo>
                <a:close/>
              </a:path>
            </a:pathLst>
          </a:custGeom>
          <a:solidFill>
            <a:schemeClr val="tx1"/>
          </a:solidFill>
          <a:ln w="8653" cap="flat">
            <a:noFill/>
            <a:prstDash val="solid"/>
            <a:miter/>
          </a:ln>
        </p:spPr>
        <p:txBody>
          <a:bodyPr rtlCol="0" anchor="ctr"/>
          <a:lstStyle/>
          <a:p>
            <a:endParaRPr lang="en-US" sz="1013">
              <a:solidFill>
                <a:schemeClr val="tx1"/>
              </a:solidFill>
            </a:endParaRPr>
          </a:p>
        </p:txBody>
      </p:sp>
      <p:sp>
        <p:nvSpPr>
          <p:cNvPr id="8" name="Graphic 13">
            <a:extLst>
              <a:ext uri="{FF2B5EF4-FFF2-40B4-BE49-F238E27FC236}">
                <a16:creationId xmlns:a16="http://schemas.microsoft.com/office/drawing/2014/main" id="{458108C6-E233-CE21-72D9-85FA5306816E}"/>
              </a:ext>
            </a:extLst>
          </p:cNvPr>
          <p:cNvSpPr>
            <a:spLocks noChangeAspect="1"/>
          </p:cNvSpPr>
          <p:nvPr userDrawn="1"/>
        </p:nvSpPr>
        <p:spPr>
          <a:xfrm>
            <a:off x="648236" y="1954590"/>
            <a:ext cx="187668" cy="187855"/>
          </a:xfrm>
          <a:custGeom>
            <a:avLst/>
            <a:gdLst>
              <a:gd name="connsiteX0" fmla="*/ 432092 w 864180"/>
              <a:gd name="connsiteY0" fmla="*/ 0 h 865046"/>
              <a:gd name="connsiteX1" fmla="*/ 864180 w 864180"/>
              <a:gd name="connsiteY1" fmla="*/ 432089 h 865046"/>
              <a:gd name="connsiteX2" fmla="*/ 429494 w 864180"/>
              <a:gd name="connsiteY2" fmla="*/ 865043 h 865046"/>
              <a:gd name="connsiteX3" fmla="*/ 3 w 864180"/>
              <a:gd name="connsiteY3" fmla="*/ 431223 h 865046"/>
              <a:gd name="connsiteX4" fmla="*/ 432092 w 864180"/>
              <a:gd name="connsiteY4" fmla="*/ 0 h 865046"/>
              <a:gd name="connsiteX5" fmla="*/ 679742 w 864180"/>
              <a:gd name="connsiteY5" fmla="*/ 620857 h 865046"/>
              <a:gd name="connsiteX6" fmla="*/ 679742 w 864180"/>
              <a:gd name="connsiteY6" fmla="*/ 451139 h 865046"/>
              <a:gd name="connsiteX7" fmla="*/ 615664 w 864180"/>
              <a:gd name="connsiteY7" fmla="*/ 328180 h 865046"/>
              <a:gd name="connsiteX8" fmla="*/ 479717 w 864180"/>
              <a:gd name="connsiteY8" fmla="*/ 355889 h 865046"/>
              <a:gd name="connsiteX9" fmla="*/ 471923 w 864180"/>
              <a:gd name="connsiteY9" fmla="*/ 326448 h 865046"/>
              <a:gd name="connsiteX10" fmla="*/ 381003 w 864180"/>
              <a:gd name="connsiteY10" fmla="*/ 326448 h 865046"/>
              <a:gd name="connsiteX11" fmla="*/ 381003 w 864180"/>
              <a:gd name="connsiteY11" fmla="*/ 619991 h 865046"/>
              <a:gd name="connsiteX12" fmla="*/ 474521 w 864180"/>
              <a:gd name="connsiteY12" fmla="*/ 619991 h 865046"/>
              <a:gd name="connsiteX13" fmla="*/ 477119 w 864180"/>
              <a:gd name="connsiteY13" fmla="*/ 449407 h 865046"/>
              <a:gd name="connsiteX14" fmla="*/ 529073 w 864180"/>
              <a:gd name="connsiteY14" fmla="*/ 397452 h 865046"/>
              <a:gd name="connsiteX15" fmla="*/ 578430 w 864180"/>
              <a:gd name="connsiteY15" fmla="*/ 450273 h 865046"/>
              <a:gd name="connsiteX16" fmla="*/ 579296 w 864180"/>
              <a:gd name="connsiteY16" fmla="*/ 620857 h 865046"/>
              <a:gd name="connsiteX17" fmla="*/ 679742 w 864180"/>
              <a:gd name="connsiteY17" fmla="*/ 620857 h 865046"/>
              <a:gd name="connsiteX18" fmla="*/ 225139 w 864180"/>
              <a:gd name="connsiteY18" fmla="*/ 325582 h 865046"/>
              <a:gd name="connsiteX19" fmla="*/ 225139 w 864180"/>
              <a:gd name="connsiteY19" fmla="*/ 619125 h 865046"/>
              <a:gd name="connsiteX20" fmla="*/ 318657 w 864180"/>
              <a:gd name="connsiteY20" fmla="*/ 619125 h 865046"/>
              <a:gd name="connsiteX21" fmla="*/ 318657 w 864180"/>
              <a:gd name="connsiteY21" fmla="*/ 325582 h 865046"/>
              <a:gd name="connsiteX22" fmla="*/ 225139 w 864180"/>
              <a:gd name="connsiteY22" fmla="*/ 325582 h 865046"/>
              <a:gd name="connsiteX23" fmla="*/ 327316 w 864180"/>
              <a:gd name="connsiteY23" fmla="*/ 241589 h 865046"/>
              <a:gd name="connsiteX24" fmla="*/ 275362 w 864180"/>
              <a:gd name="connsiteY24" fmla="*/ 180975 h 865046"/>
              <a:gd name="connsiteX25" fmla="*/ 217346 w 864180"/>
              <a:gd name="connsiteY25" fmla="*/ 230332 h 865046"/>
              <a:gd name="connsiteX26" fmla="*/ 267569 w 864180"/>
              <a:gd name="connsiteY26" fmla="*/ 283152 h 865046"/>
              <a:gd name="connsiteX27" fmla="*/ 327316 w 864180"/>
              <a:gd name="connsiteY27" fmla="*/ 241589 h 86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64180" h="865046">
                <a:moveTo>
                  <a:pt x="432092" y="0"/>
                </a:moveTo>
                <a:cubicBezTo>
                  <a:pt x="670217" y="0"/>
                  <a:pt x="864180" y="193098"/>
                  <a:pt x="864180" y="432089"/>
                </a:cubicBezTo>
                <a:cubicBezTo>
                  <a:pt x="864180" y="672811"/>
                  <a:pt x="670217" y="865909"/>
                  <a:pt x="429494" y="865043"/>
                </a:cubicBezTo>
                <a:cubicBezTo>
                  <a:pt x="191369" y="864177"/>
                  <a:pt x="-863" y="670214"/>
                  <a:pt x="3" y="431223"/>
                </a:cubicBezTo>
                <a:cubicBezTo>
                  <a:pt x="-863" y="192232"/>
                  <a:pt x="193101" y="0"/>
                  <a:pt x="432092" y="0"/>
                </a:cubicBezTo>
                <a:close/>
                <a:moveTo>
                  <a:pt x="679742" y="620857"/>
                </a:moveTo>
                <a:cubicBezTo>
                  <a:pt x="679742" y="620857"/>
                  <a:pt x="681473" y="506557"/>
                  <a:pt x="679742" y="451139"/>
                </a:cubicBezTo>
                <a:cubicBezTo>
                  <a:pt x="678010" y="400916"/>
                  <a:pt x="668485" y="351559"/>
                  <a:pt x="615664" y="328180"/>
                </a:cubicBezTo>
                <a:cubicBezTo>
                  <a:pt x="566307" y="306532"/>
                  <a:pt x="520414" y="314325"/>
                  <a:pt x="479717" y="355889"/>
                </a:cubicBezTo>
                <a:cubicBezTo>
                  <a:pt x="476253" y="343766"/>
                  <a:pt x="473655" y="334241"/>
                  <a:pt x="471923" y="326448"/>
                </a:cubicBezTo>
                <a:cubicBezTo>
                  <a:pt x="439885" y="326448"/>
                  <a:pt x="381003" y="326448"/>
                  <a:pt x="381003" y="326448"/>
                </a:cubicBezTo>
                <a:lnTo>
                  <a:pt x="381003" y="619991"/>
                </a:lnTo>
                <a:lnTo>
                  <a:pt x="474521" y="619991"/>
                </a:lnTo>
                <a:cubicBezTo>
                  <a:pt x="474521" y="619991"/>
                  <a:pt x="475387" y="494434"/>
                  <a:pt x="477119" y="449407"/>
                </a:cubicBezTo>
                <a:cubicBezTo>
                  <a:pt x="478851" y="419100"/>
                  <a:pt x="495303" y="398318"/>
                  <a:pt x="529073" y="397452"/>
                </a:cubicBezTo>
                <a:cubicBezTo>
                  <a:pt x="564576" y="396586"/>
                  <a:pt x="576698" y="419966"/>
                  <a:pt x="578430" y="450273"/>
                </a:cubicBezTo>
                <a:cubicBezTo>
                  <a:pt x="579296" y="467591"/>
                  <a:pt x="579296" y="620857"/>
                  <a:pt x="579296" y="620857"/>
                </a:cubicBezTo>
                <a:lnTo>
                  <a:pt x="679742" y="620857"/>
                </a:lnTo>
                <a:close/>
                <a:moveTo>
                  <a:pt x="225139" y="325582"/>
                </a:moveTo>
                <a:lnTo>
                  <a:pt x="225139" y="619125"/>
                </a:lnTo>
                <a:lnTo>
                  <a:pt x="318657" y="619125"/>
                </a:lnTo>
                <a:lnTo>
                  <a:pt x="318657" y="325582"/>
                </a:lnTo>
                <a:lnTo>
                  <a:pt x="225139" y="325582"/>
                </a:lnTo>
                <a:close/>
                <a:moveTo>
                  <a:pt x="327316" y="241589"/>
                </a:moveTo>
                <a:cubicBezTo>
                  <a:pt x="329914" y="206086"/>
                  <a:pt x="307401" y="181841"/>
                  <a:pt x="275362" y="180975"/>
                </a:cubicBezTo>
                <a:cubicBezTo>
                  <a:pt x="241592" y="180109"/>
                  <a:pt x="219078" y="196561"/>
                  <a:pt x="217346" y="230332"/>
                </a:cubicBezTo>
                <a:cubicBezTo>
                  <a:pt x="215614" y="262370"/>
                  <a:pt x="236396" y="281420"/>
                  <a:pt x="267569" y="283152"/>
                </a:cubicBezTo>
                <a:cubicBezTo>
                  <a:pt x="299607" y="285750"/>
                  <a:pt x="322121" y="271029"/>
                  <a:pt x="327316" y="241589"/>
                </a:cubicBezTo>
                <a:close/>
              </a:path>
            </a:pathLst>
          </a:custGeom>
          <a:solidFill>
            <a:schemeClr val="tx1"/>
          </a:solidFill>
          <a:ln w="8653" cap="flat">
            <a:noFill/>
            <a:prstDash val="solid"/>
            <a:miter/>
          </a:ln>
        </p:spPr>
        <p:txBody>
          <a:bodyPr rtlCol="0" anchor="ctr"/>
          <a:lstStyle/>
          <a:p>
            <a:endParaRPr lang="en-US" sz="1013">
              <a:solidFill>
                <a:schemeClr val="tx1"/>
              </a:solidFill>
            </a:endParaRPr>
          </a:p>
        </p:txBody>
      </p:sp>
      <p:sp>
        <p:nvSpPr>
          <p:cNvPr id="10" name="Graphic 17">
            <a:extLst>
              <a:ext uri="{FF2B5EF4-FFF2-40B4-BE49-F238E27FC236}">
                <a16:creationId xmlns:a16="http://schemas.microsoft.com/office/drawing/2014/main" id="{18D1F8F2-09AC-128D-6BEE-160ED6660AAD}"/>
              </a:ext>
            </a:extLst>
          </p:cNvPr>
          <p:cNvSpPr>
            <a:spLocks noChangeAspect="1"/>
          </p:cNvSpPr>
          <p:nvPr userDrawn="1"/>
        </p:nvSpPr>
        <p:spPr>
          <a:xfrm>
            <a:off x="680702" y="2313305"/>
            <a:ext cx="122736" cy="179785"/>
          </a:xfrm>
          <a:custGeom>
            <a:avLst/>
            <a:gdLst>
              <a:gd name="connsiteX0" fmla="*/ 295275 w 590554"/>
              <a:gd name="connsiteY0" fmla="*/ 0 h 865043"/>
              <a:gd name="connsiteX1" fmla="*/ 0 w 590554"/>
              <a:gd name="connsiteY1" fmla="*/ 295275 h 865043"/>
              <a:gd name="connsiteX2" fmla="*/ 45893 w 590554"/>
              <a:gd name="connsiteY2" fmla="*/ 453736 h 865043"/>
              <a:gd name="connsiteX3" fmla="*/ 295275 w 590554"/>
              <a:gd name="connsiteY3" fmla="*/ 865043 h 865043"/>
              <a:gd name="connsiteX4" fmla="*/ 544657 w 590554"/>
              <a:gd name="connsiteY4" fmla="*/ 453736 h 865043"/>
              <a:gd name="connsiteX5" fmla="*/ 590550 w 590554"/>
              <a:gd name="connsiteY5" fmla="*/ 295275 h 865043"/>
              <a:gd name="connsiteX6" fmla="*/ 295275 w 590554"/>
              <a:gd name="connsiteY6" fmla="*/ 0 h 865043"/>
              <a:gd name="connsiteX7" fmla="*/ 295275 w 590554"/>
              <a:gd name="connsiteY7" fmla="*/ 453736 h 865043"/>
              <a:gd name="connsiteX8" fmla="*/ 136814 w 590554"/>
              <a:gd name="connsiteY8" fmla="*/ 295275 h 865043"/>
              <a:gd name="connsiteX9" fmla="*/ 295275 w 590554"/>
              <a:gd name="connsiteY9" fmla="*/ 136814 h 865043"/>
              <a:gd name="connsiteX10" fmla="*/ 453736 w 590554"/>
              <a:gd name="connsiteY10" fmla="*/ 295275 h 865043"/>
              <a:gd name="connsiteX11" fmla="*/ 295275 w 590554"/>
              <a:gd name="connsiteY11" fmla="*/ 453736 h 86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0554" h="865043">
                <a:moveTo>
                  <a:pt x="295275" y="0"/>
                </a:moveTo>
                <a:cubicBezTo>
                  <a:pt x="132484" y="0"/>
                  <a:pt x="0" y="132484"/>
                  <a:pt x="0" y="295275"/>
                </a:cubicBezTo>
                <a:cubicBezTo>
                  <a:pt x="0" y="353291"/>
                  <a:pt x="17318" y="407843"/>
                  <a:pt x="45893" y="453736"/>
                </a:cubicBezTo>
                <a:lnTo>
                  <a:pt x="295275" y="865043"/>
                </a:lnTo>
                <a:lnTo>
                  <a:pt x="544657" y="453736"/>
                </a:lnTo>
                <a:cubicBezTo>
                  <a:pt x="574098" y="407843"/>
                  <a:pt x="590550" y="353291"/>
                  <a:pt x="590550" y="295275"/>
                </a:cubicBezTo>
                <a:cubicBezTo>
                  <a:pt x="591416" y="132484"/>
                  <a:pt x="458932" y="0"/>
                  <a:pt x="295275" y="0"/>
                </a:cubicBezTo>
                <a:close/>
                <a:moveTo>
                  <a:pt x="295275" y="453736"/>
                </a:moveTo>
                <a:cubicBezTo>
                  <a:pt x="207818" y="453736"/>
                  <a:pt x="136814" y="382732"/>
                  <a:pt x="136814" y="295275"/>
                </a:cubicBezTo>
                <a:cubicBezTo>
                  <a:pt x="136814" y="207818"/>
                  <a:pt x="207818" y="136814"/>
                  <a:pt x="295275" y="136814"/>
                </a:cubicBezTo>
                <a:cubicBezTo>
                  <a:pt x="382732" y="136814"/>
                  <a:pt x="453736" y="207818"/>
                  <a:pt x="453736" y="295275"/>
                </a:cubicBezTo>
                <a:cubicBezTo>
                  <a:pt x="453736" y="382732"/>
                  <a:pt x="382732" y="453736"/>
                  <a:pt x="295275" y="453736"/>
                </a:cubicBezTo>
                <a:close/>
              </a:path>
            </a:pathLst>
          </a:custGeom>
          <a:solidFill>
            <a:schemeClr val="tx1"/>
          </a:solidFill>
          <a:ln w="8653" cap="flat">
            <a:noFill/>
            <a:prstDash val="solid"/>
            <a:miter/>
          </a:ln>
        </p:spPr>
        <p:txBody>
          <a:bodyPr rtlCol="0" anchor="ctr"/>
          <a:lstStyle/>
          <a:p>
            <a:endParaRPr lang="en-US" sz="1013">
              <a:solidFill>
                <a:schemeClr val="tx1"/>
              </a:solidFill>
            </a:endParaRPr>
          </a:p>
        </p:txBody>
      </p:sp>
      <p:grpSp>
        <p:nvGrpSpPr>
          <p:cNvPr id="34" name="Graphic 4">
            <a:extLst>
              <a:ext uri="{FF2B5EF4-FFF2-40B4-BE49-F238E27FC236}">
                <a16:creationId xmlns:a16="http://schemas.microsoft.com/office/drawing/2014/main" id="{9556265C-C4C9-F71F-C8A5-728EEAB8DAF3}"/>
              </a:ext>
            </a:extLst>
          </p:cNvPr>
          <p:cNvGrpSpPr/>
          <p:nvPr userDrawn="1"/>
        </p:nvGrpSpPr>
        <p:grpSpPr>
          <a:xfrm>
            <a:off x="684635" y="3511746"/>
            <a:ext cx="1146560" cy="77497"/>
            <a:chOff x="1334911" y="2338404"/>
            <a:chExt cx="3805236" cy="257199"/>
          </a:xfrm>
          <a:solidFill>
            <a:schemeClr val="tx1"/>
          </a:solidFill>
        </p:grpSpPr>
        <p:sp>
          <p:nvSpPr>
            <p:cNvPr id="38" name="Freeform 12">
              <a:extLst>
                <a:ext uri="{FF2B5EF4-FFF2-40B4-BE49-F238E27FC236}">
                  <a16:creationId xmlns:a16="http://schemas.microsoft.com/office/drawing/2014/main" id="{366EB0D9-04A3-E54B-D329-7E32F74A6C49}"/>
                </a:ext>
              </a:extLst>
            </p:cNvPr>
            <p:cNvSpPr/>
            <p:nvPr/>
          </p:nvSpPr>
          <p:spPr>
            <a:xfrm>
              <a:off x="5041945" y="2425987"/>
              <a:ext cx="98202" cy="169521"/>
            </a:xfrm>
            <a:custGeom>
              <a:avLst/>
              <a:gdLst>
                <a:gd name="connsiteX0" fmla="*/ 84011 w 98202"/>
                <a:gd name="connsiteY0" fmla="*/ 1976 h 169521"/>
                <a:gd name="connsiteX1" fmla="*/ 98203 w 98202"/>
                <a:gd name="connsiteY1" fmla="*/ 1976 h 169521"/>
                <a:gd name="connsiteX2" fmla="*/ 98203 w 98202"/>
                <a:gd name="connsiteY2" fmla="*/ 124554 h 169521"/>
                <a:gd name="connsiteX3" fmla="*/ 49721 w 98202"/>
                <a:gd name="connsiteY3" fmla="*/ 169521 h 169521"/>
                <a:gd name="connsiteX4" fmla="*/ 8096 w 98202"/>
                <a:gd name="connsiteY4" fmla="*/ 158703 h 169521"/>
                <a:gd name="connsiteX5" fmla="*/ 14002 w 98202"/>
                <a:gd name="connsiteY5" fmla="*/ 147884 h 169521"/>
                <a:gd name="connsiteX6" fmla="*/ 48482 w 98202"/>
                <a:gd name="connsiteY6" fmla="*/ 156257 h 169521"/>
                <a:gd name="connsiteX7" fmla="*/ 81820 w 98202"/>
                <a:gd name="connsiteY7" fmla="*/ 123990 h 169521"/>
                <a:gd name="connsiteX8" fmla="*/ 81820 w 98202"/>
                <a:gd name="connsiteY8" fmla="*/ 104610 h 169521"/>
                <a:gd name="connsiteX9" fmla="*/ 45720 w 98202"/>
                <a:gd name="connsiteY9" fmla="*/ 121732 h 169521"/>
                <a:gd name="connsiteX10" fmla="*/ 0 w 98202"/>
                <a:gd name="connsiteY10" fmla="*/ 66416 h 169521"/>
                <a:gd name="connsiteX11" fmla="*/ 0 w 98202"/>
                <a:gd name="connsiteY11" fmla="*/ 55786 h 169521"/>
                <a:gd name="connsiteX12" fmla="*/ 47530 w 98202"/>
                <a:gd name="connsiteY12" fmla="*/ 0 h 169521"/>
                <a:gd name="connsiteX13" fmla="*/ 82487 w 98202"/>
                <a:gd name="connsiteY13" fmla="*/ 15616 h 169521"/>
                <a:gd name="connsiteX14" fmla="*/ 83820 w 98202"/>
                <a:gd name="connsiteY14" fmla="*/ 2070 h 169521"/>
                <a:gd name="connsiteX15" fmla="*/ 47911 w 98202"/>
                <a:gd name="connsiteY15" fmla="*/ 108279 h 169521"/>
                <a:gd name="connsiteX16" fmla="*/ 81248 w 98202"/>
                <a:gd name="connsiteY16" fmla="*/ 89559 h 169521"/>
                <a:gd name="connsiteX17" fmla="*/ 81248 w 98202"/>
                <a:gd name="connsiteY17" fmla="*/ 30198 h 169521"/>
                <a:gd name="connsiteX18" fmla="*/ 50197 w 98202"/>
                <a:gd name="connsiteY18" fmla="*/ 13453 h 169521"/>
                <a:gd name="connsiteX19" fmla="*/ 17050 w 98202"/>
                <a:gd name="connsiteY19" fmla="*/ 55221 h 169521"/>
                <a:gd name="connsiteX20" fmla="*/ 17050 w 98202"/>
                <a:gd name="connsiteY20" fmla="*/ 66040 h 169521"/>
                <a:gd name="connsiteX21" fmla="*/ 47911 w 98202"/>
                <a:gd name="connsiteY21" fmla="*/ 108279 h 1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202" h="169521">
                  <a:moveTo>
                    <a:pt x="84011" y="1976"/>
                  </a:moveTo>
                  <a:lnTo>
                    <a:pt x="98203" y="1976"/>
                  </a:lnTo>
                  <a:lnTo>
                    <a:pt x="98203" y="124554"/>
                  </a:lnTo>
                  <a:cubicBezTo>
                    <a:pt x="98203" y="152964"/>
                    <a:pt x="78772" y="169521"/>
                    <a:pt x="49721" y="169521"/>
                  </a:cubicBezTo>
                  <a:cubicBezTo>
                    <a:pt x="32575" y="169521"/>
                    <a:pt x="19336" y="165476"/>
                    <a:pt x="8096" y="158703"/>
                  </a:cubicBezTo>
                  <a:lnTo>
                    <a:pt x="14002" y="147884"/>
                  </a:lnTo>
                  <a:cubicBezTo>
                    <a:pt x="24289" y="153059"/>
                    <a:pt x="33909" y="156257"/>
                    <a:pt x="48482" y="156257"/>
                  </a:cubicBezTo>
                  <a:cubicBezTo>
                    <a:pt x="70009" y="156257"/>
                    <a:pt x="81820" y="145439"/>
                    <a:pt x="81820" y="123990"/>
                  </a:cubicBezTo>
                  <a:lnTo>
                    <a:pt x="81820" y="104610"/>
                  </a:lnTo>
                  <a:cubicBezTo>
                    <a:pt x="73152" y="114770"/>
                    <a:pt x="61246" y="121732"/>
                    <a:pt x="45720" y="121732"/>
                  </a:cubicBezTo>
                  <a:cubicBezTo>
                    <a:pt x="21527" y="121732"/>
                    <a:pt x="0" y="105927"/>
                    <a:pt x="0" y="66416"/>
                  </a:cubicBezTo>
                  <a:lnTo>
                    <a:pt x="0" y="55786"/>
                  </a:lnTo>
                  <a:cubicBezTo>
                    <a:pt x="0" y="17404"/>
                    <a:pt x="23050" y="0"/>
                    <a:pt x="47530" y="0"/>
                  </a:cubicBezTo>
                  <a:cubicBezTo>
                    <a:pt x="62865" y="0"/>
                    <a:pt x="73819" y="5644"/>
                    <a:pt x="82487" y="15616"/>
                  </a:cubicBezTo>
                  <a:lnTo>
                    <a:pt x="83820" y="2070"/>
                  </a:lnTo>
                  <a:close/>
                  <a:moveTo>
                    <a:pt x="47911" y="108279"/>
                  </a:moveTo>
                  <a:cubicBezTo>
                    <a:pt x="61817" y="108279"/>
                    <a:pt x="73247" y="101036"/>
                    <a:pt x="81248" y="89559"/>
                  </a:cubicBezTo>
                  <a:lnTo>
                    <a:pt x="81248" y="30198"/>
                  </a:lnTo>
                  <a:cubicBezTo>
                    <a:pt x="73914" y="19379"/>
                    <a:pt x="64294" y="13453"/>
                    <a:pt x="50197" y="13453"/>
                  </a:cubicBezTo>
                  <a:cubicBezTo>
                    <a:pt x="32385" y="13453"/>
                    <a:pt x="17050" y="23613"/>
                    <a:pt x="17050" y="55221"/>
                  </a:cubicBezTo>
                  <a:lnTo>
                    <a:pt x="17050" y="66040"/>
                  </a:lnTo>
                  <a:cubicBezTo>
                    <a:pt x="17050" y="97837"/>
                    <a:pt x="30766" y="108279"/>
                    <a:pt x="47911" y="108279"/>
                  </a:cubicBezTo>
                  <a:close/>
                </a:path>
              </a:pathLst>
            </a:custGeom>
            <a:grpFill/>
            <a:ln w="9525" cap="flat">
              <a:noFill/>
              <a:prstDash val="solid"/>
              <a:miter/>
            </a:ln>
          </p:spPr>
          <p:txBody>
            <a:bodyPr rtlCol="0" anchor="ctr"/>
            <a:lstStyle/>
            <a:p>
              <a:endParaRPr lang="en-US" sz="1350"/>
            </a:p>
          </p:txBody>
        </p:sp>
        <p:sp>
          <p:nvSpPr>
            <p:cNvPr id="39" name="Freeform 13">
              <a:extLst>
                <a:ext uri="{FF2B5EF4-FFF2-40B4-BE49-F238E27FC236}">
                  <a16:creationId xmlns:a16="http://schemas.microsoft.com/office/drawing/2014/main" id="{114595E5-0DBB-6D8D-89C8-13E8528357DF}"/>
                </a:ext>
              </a:extLst>
            </p:cNvPr>
            <p:cNvSpPr/>
            <p:nvPr/>
          </p:nvSpPr>
          <p:spPr>
            <a:xfrm>
              <a:off x="4914691" y="2425705"/>
              <a:ext cx="93726" cy="121825"/>
            </a:xfrm>
            <a:custGeom>
              <a:avLst/>
              <a:gdLst>
                <a:gd name="connsiteX0" fmla="*/ 55054 w 93726"/>
                <a:gd name="connsiteY0" fmla="*/ 188 h 121825"/>
                <a:gd name="connsiteX1" fmla="*/ 93726 w 93726"/>
                <a:gd name="connsiteY1" fmla="*/ 39887 h 121825"/>
                <a:gd name="connsiteX2" fmla="*/ 93726 w 93726"/>
                <a:gd name="connsiteY2" fmla="*/ 121826 h 121825"/>
                <a:gd name="connsiteX3" fmla="*/ 76772 w 93726"/>
                <a:gd name="connsiteY3" fmla="*/ 121826 h 121825"/>
                <a:gd name="connsiteX4" fmla="*/ 76772 w 93726"/>
                <a:gd name="connsiteY4" fmla="*/ 41204 h 121825"/>
                <a:gd name="connsiteX5" fmla="*/ 51435 w 93726"/>
                <a:gd name="connsiteY5" fmla="*/ 13641 h 121825"/>
                <a:gd name="connsiteX6" fmla="*/ 16954 w 93726"/>
                <a:gd name="connsiteY6" fmla="*/ 34619 h 121825"/>
                <a:gd name="connsiteX7" fmla="*/ 16954 w 93726"/>
                <a:gd name="connsiteY7" fmla="*/ 121732 h 121825"/>
                <a:gd name="connsiteX8" fmla="*/ 0 w 93726"/>
                <a:gd name="connsiteY8" fmla="*/ 121732 h 121825"/>
                <a:gd name="connsiteX9" fmla="*/ 0 w 93726"/>
                <a:gd name="connsiteY9" fmla="*/ 2728 h 121825"/>
                <a:gd name="connsiteX10" fmla="*/ 14383 w 93726"/>
                <a:gd name="connsiteY10" fmla="*/ 2728 h 121825"/>
                <a:gd name="connsiteX11" fmla="*/ 15716 w 93726"/>
                <a:gd name="connsiteY11" fmla="*/ 18533 h 121825"/>
                <a:gd name="connsiteX12" fmla="*/ 55054 w 93726"/>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6" h="121825">
                  <a:moveTo>
                    <a:pt x="55054" y="188"/>
                  </a:moveTo>
                  <a:cubicBezTo>
                    <a:pt x="77724" y="188"/>
                    <a:pt x="93726" y="14205"/>
                    <a:pt x="93726" y="39887"/>
                  </a:cubicBezTo>
                  <a:lnTo>
                    <a:pt x="93726" y="121826"/>
                  </a:lnTo>
                  <a:lnTo>
                    <a:pt x="76772" y="121826"/>
                  </a:lnTo>
                  <a:lnTo>
                    <a:pt x="76772" y="41204"/>
                  </a:lnTo>
                  <a:cubicBezTo>
                    <a:pt x="76772"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0" name="Freeform 14">
              <a:extLst>
                <a:ext uri="{FF2B5EF4-FFF2-40B4-BE49-F238E27FC236}">
                  <a16:creationId xmlns:a16="http://schemas.microsoft.com/office/drawing/2014/main" id="{1F1BF446-131E-7709-662D-0C544C6BA6C3}"/>
                </a:ext>
              </a:extLst>
            </p:cNvPr>
            <p:cNvSpPr/>
            <p:nvPr/>
          </p:nvSpPr>
          <p:spPr>
            <a:xfrm>
              <a:off x="4834014" y="2383936"/>
              <a:ext cx="37433" cy="163688"/>
            </a:xfrm>
            <a:custGeom>
              <a:avLst/>
              <a:gdLst>
                <a:gd name="connsiteX0" fmla="*/ 26480 w 37433"/>
                <a:gd name="connsiteY0" fmla="*/ 21449 h 163688"/>
                <a:gd name="connsiteX1" fmla="*/ 15716 w 37433"/>
                <a:gd name="connsiteY1" fmla="*/ 10630 h 163688"/>
                <a:gd name="connsiteX2" fmla="*/ 26480 w 37433"/>
                <a:gd name="connsiteY2" fmla="*/ 0 h 163688"/>
                <a:gd name="connsiteX3" fmla="*/ 37433 w 37433"/>
                <a:gd name="connsiteY3" fmla="*/ 10630 h 163688"/>
                <a:gd name="connsiteX4" fmla="*/ 26480 w 37433"/>
                <a:gd name="connsiteY4" fmla="*/ 21449 h 163688"/>
                <a:gd name="connsiteX5" fmla="*/ 0 w 37433"/>
                <a:gd name="connsiteY5" fmla="*/ 44685 h 163688"/>
                <a:gd name="connsiteX6" fmla="*/ 35909 w 37433"/>
                <a:gd name="connsiteY6" fmla="*/ 44685 h 163688"/>
                <a:gd name="connsiteX7" fmla="*/ 35909 w 37433"/>
                <a:gd name="connsiteY7" fmla="*/ 163689 h 163688"/>
                <a:gd name="connsiteX8" fmla="*/ 18955 w 37433"/>
                <a:gd name="connsiteY8" fmla="*/ 163689 h 163688"/>
                <a:gd name="connsiteX9" fmla="*/ 18955 w 37433"/>
                <a:gd name="connsiteY9" fmla="*/ 57761 h 163688"/>
                <a:gd name="connsiteX10" fmla="*/ 0 w 37433"/>
                <a:gd name="connsiteY10" fmla="*/ 57761 h 163688"/>
                <a:gd name="connsiteX11" fmla="*/ 0 w 37433"/>
                <a:gd name="connsiteY11" fmla="*/ 44685 h 1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33" h="163688">
                  <a:moveTo>
                    <a:pt x="26480" y="21449"/>
                  </a:moveTo>
                  <a:cubicBezTo>
                    <a:pt x="20574" y="21449"/>
                    <a:pt x="15716" y="16745"/>
                    <a:pt x="15716" y="10630"/>
                  </a:cubicBezTo>
                  <a:cubicBezTo>
                    <a:pt x="15716" y="4516"/>
                    <a:pt x="20479" y="0"/>
                    <a:pt x="26480" y="0"/>
                  </a:cubicBezTo>
                  <a:cubicBezTo>
                    <a:pt x="32480" y="0"/>
                    <a:pt x="37433" y="4704"/>
                    <a:pt x="37433" y="10630"/>
                  </a:cubicBezTo>
                  <a:cubicBezTo>
                    <a:pt x="37433" y="16557"/>
                    <a:pt x="32671" y="21449"/>
                    <a:pt x="26480" y="21449"/>
                  </a:cubicBezTo>
                  <a:close/>
                  <a:moveTo>
                    <a:pt x="0" y="44685"/>
                  </a:moveTo>
                  <a:lnTo>
                    <a:pt x="35909" y="44685"/>
                  </a:lnTo>
                  <a:lnTo>
                    <a:pt x="35909" y="163689"/>
                  </a:lnTo>
                  <a:lnTo>
                    <a:pt x="18955" y="163689"/>
                  </a:lnTo>
                  <a:lnTo>
                    <a:pt x="18955" y="57761"/>
                  </a:lnTo>
                  <a:lnTo>
                    <a:pt x="0" y="57761"/>
                  </a:lnTo>
                  <a:lnTo>
                    <a:pt x="0" y="44685"/>
                  </a:lnTo>
                  <a:close/>
                </a:path>
              </a:pathLst>
            </a:custGeom>
            <a:grpFill/>
            <a:ln w="9525" cap="flat">
              <a:noFill/>
              <a:prstDash val="solid"/>
              <a:miter/>
            </a:ln>
          </p:spPr>
          <p:txBody>
            <a:bodyPr rtlCol="0" anchor="ctr"/>
            <a:lstStyle/>
            <a:p>
              <a:endParaRPr lang="en-US" sz="1350"/>
            </a:p>
          </p:txBody>
        </p:sp>
        <p:sp>
          <p:nvSpPr>
            <p:cNvPr id="41" name="Freeform 15">
              <a:extLst>
                <a:ext uri="{FF2B5EF4-FFF2-40B4-BE49-F238E27FC236}">
                  <a16:creationId xmlns:a16="http://schemas.microsoft.com/office/drawing/2014/main" id="{17273441-0245-682C-F855-00EB8BA95AC8}"/>
                </a:ext>
              </a:extLst>
            </p:cNvPr>
            <p:cNvSpPr/>
            <p:nvPr/>
          </p:nvSpPr>
          <p:spPr>
            <a:xfrm>
              <a:off x="4712952" y="2380550"/>
              <a:ext cx="93725" cy="166981"/>
            </a:xfrm>
            <a:custGeom>
              <a:avLst/>
              <a:gdLst>
                <a:gd name="connsiteX0" fmla="*/ 55054 w 93725"/>
                <a:gd name="connsiteY0" fmla="*/ 45344 h 166981"/>
                <a:gd name="connsiteX1" fmla="*/ 93726 w 93725"/>
                <a:gd name="connsiteY1" fmla="*/ 85043 h 166981"/>
                <a:gd name="connsiteX2" fmla="*/ 93726 w 93725"/>
                <a:gd name="connsiteY2" fmla="*/ 166981 h 166981"/>
                <a:gd name="connsiteX3" fmla="*/ 76771 w 93725"/>
                <a:gd name="connsiteY3" fmla="*/ 166981 h 166981"/>
                <a:gd name="connsiteX4" fmla="*/ 76771 w 93725"/>
                <a:gd name="connsiteY4" fmla="*/ 86360 h 166981"/>
                <a:gd name="connsiteX5" fmla="*/ 51435 w 93725"/>
                <a:gd name="connsiteY5" fmla="*/ 58796 h 166981"/>
                <a:gd name="connsiteX6" fmla="*/ 16954 w 93725"/>
                <a:gd name="connsiteY6" fmla="*/ 80057 h 166981"/>
                <a:gd name="connsiteX7" fmla="*/ 16954 w 93725"/>
                <a:gd name="connsiteY7" fmla="*/ 166981 h 166981"/>
                <a:gd name="connsiteX8" fmla="*/ 0 w 93725"/>
                <a:gd name="connsiteY8" fmla="*/ 166981 h 166981"/>
                <a:gd name="connsiteX9" fmla="*/ 0 w 93725"/>
                <a:gd name="connsiteY9" fmla="*/ 0 h 166981"/>
                <a:gd name="connsiteX10" fmla="*/ 16954 w 93725"/>
                <a:gd name="connsiteY10" fmla="*/ 0 h 166981"/>
                <a:gd name="connsiteX11" fmla="*/ 16954 w 93725"/>
                <a:gd name="connsiteY11" fmla="*/ 63218 h 166981"/>
                <a:gd name="connsiteX12" fmla="*/ 55150 w 93725"/>
                <a:gd name="connsiteY12" fmla="*/ 45344 h 16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66981">
                  <a:moveTo>
                    <a:pt x="55054" y="45344"/>
                  </a:moveTo>
                  <a:cubicBezTo>
                    <a:pt x="77724" y="45344"/>
                    <a:pt x="93726" y="59361"/>
                    <a:pt x="93726" y="85043"/>
                  </a:cubicBezTo>
                  <a:lnTo>
                    <a:pt x="93726" y="166981"/>
                  </a:lnTo>
                  <a:lnTo>
                    <a:pt x="76771" y="166981"/>
                  </a:lnTo>
                  <a:lnTo>
                    <a:pt x="76771" y="86360"/>
                  </a:lnTo>
                  <a:cubicBezTo>
                    <a:pt x="76771" y="67169"/>
                    <a:pt x="67151" y="58796"/>
                    <a:pt x="51435" y="58796"/>
                  </a:cubicBezTo>
                  <a:cubicBezTo>
                    <a:pt x="35719" y="58796"/>
                    <a:pt x="25146" y="66699"/>
                    <a:pt x="16954" y="80057"/>
                  </a:cubicBezTo>
                  <a:lnTo>
                    <a:pt x="16954" y="166981"/>
                  </a:lnTo>
                  <a:lnTo>
                    <a:pt x="0" y="166981"/>
                  </a:lnTo>
                  <a:lnTo>
                    <a:pt x="0" y="0"/>
                  </a:lnTo>
                  <a:lnTo>
                    <a:pt x="16954" y="0"/>
                  </a:lnTo>
                  <a:lnTo>
                    <a:pt x="16954" y="63218"/>
                  </a:lnTo>
                  <a:cubicBezTo>
                    <a:pt x="25622" y="51741"/>
                    <a:pt x="38195" y="45344"/>
                    <a:pt x="55150" y="45344"/>
                  </a:cubicBezTo>
                  <a:close/>
                </a:path>
              </a:pathLst>
            </a:custGeom>
            <a:grpFill/>
            <a:ln w="9525" cap="flat">
              <a:noFill/>
              <a:prstDash val="solid"/>
              <a:miter/>
            </a:ln>
          </p:spPr>
          <p:txBody>
            <a:bodyPr rtlCol="0" anchor="ctr"/>
            <a:lstStyle/>
            <a:p>
              <a:endParaRPr lang="en-US" sz="1350"/>
            </a:p>
          </p:txBody>
        </p:sp>
        <p:sp>
          <p:nvSpPr>
            <p:cNvPr id="42" name="Freeform 16">
              <a:extLst>
                <a:ext uri="{FF2B5EF4-FFF2-40B4-BE49-F238E27FC236}">
                  <a16:creationId xmlns:a16="http://schemas.microsoft.com/office/drawing/2014/main" id="{3BD07807-ED05-A13D-36CF-CA86F72D3FF5}"/>
                </a:ext>
              </a:extLst>
            </p:cNvPr>
            <p:cNvSpPr/>
            <p:nvPr/>
          </p:nvSpPr>
          <p:spPr>
            <a:xfrm>
              <a:off x="4612939" y="2400493"/>
              <a:ext cx="68770" cy="149860"/>
            </a:xfrm>
            <a:custGeom>
              <a:avLst/>
              <a:gdLst>
                <a:gd name="connsiteX0" fmla="*/ 66675 w 68770"/>
                <a:gd name="connsiteY0" fmla="*/ 134714 h 149860"/>
                <a:gd name="connsiteX1" fmla="*/ 68771 w 68770"/>
                <a:gd name="connsiteY1" fmla="*/ 147132 h 149860"/>
                <a:gd name="connsiteX2" fmla="*/ 50292 w 68770"/>
                <a:gd name="connsiteY2" fmla="*/ 149860 h 149860"/>
                <a:gd name="connsiteX3" fmla="*/ 19241 w 68770"/>
                <a:gd name="connsiteY3" fmla="*/ 122108 h 149860"/>
                <a:gd name="connsiteX4" fmla="*/ 19241 w 68770"/>
                <a:gd name="connsiteY4" fmla="*/ 41299 h 149860"/>
                <a:gd name="connsiteX5" fmla="*/ 0 w 68770"/>
                <a:gd name="connsiteY5" fmla="*/ 41299 h 149860"/>
                <a:gd name="connsiteX6" fmla="*/ 0 w 68770"/>
                <a:gd name="connsiteY6" fmla="*/ 28222 h 149860"/>
                <a:gd name="connsiteX7" fmla="*/ 19621 w 68770"/>
                <a:gd name="connsiteY7" fmla="*/ 28222 h 149860"/>
                <a:gd name="connsiteX8" fmla="*/ 20955 w 68770"/>
                <a:gd name="connsiteY8" fmla="*/ 0 h 149860"/>
                <a:gd name="connsiteX9" fmla="*/ 36004 w 68770"/>
                <a:gd name="connsiteY9" fmla="*/ 0 h 149860"/>
                <a:gd name="connsiteX10" fmla="*/ 36004 w 68770"/>
                <a:gd name="connsiteY10" fmla="*/ 28222 h 149860"/>
                <a:gd name="connsiteX11" fmla="*/ 65056 w 68770"/>
                <a:gd name="connsiteY11" fmla="*/ 28222 h 149860"/>
                <a:gd name="connsiteX12" fmla="*/ 65056 w 68770"/>
                <a:gd name="connsiteY12" fmla="*/ 41299 h 149860"/>
                <a:gd name="connsiteX13" fmla="*/ 36004 w 68770"/>
                <a:gd name="connsiteY13" fmla="*/ 41299 h 149860"/>
                <a:gd name="connsiteX14" fmla="*/ 36004 w 68770"/>
                <a:gd name="connsiteY14" fmla="*/ 121450 h 149860"/>
                <a:gd name="connsiteX15" fmla="*/ 53150 w 68770"/>
                <a:gd name="connsiteY15" fmla="*/ 136596 h 149860"/>
                <a:gd name="connsiteX16" fmla="*/ 66675 w 68770"/>
                <a:gd name="connsiteY16" fmla="*/ 134808 h 14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770" h="149860">
                  <a:moveTo>
                    <a:pt x="66675" y="134714"/>
                  </a:moveTo>
                  <a:lnTo>
                    <a:pt x="68771" y="147132"/>
                  </a:lnTo>
                  <a:cubicBezTo>
                    <a:pt x="64008" y="148449"/>
                    <a:pt x="57150" y="149860"/>
                    <a:pt x="50292" y="149860"/>
                  </a:cubicBezTo>
                  <a:cubicBezTo>
                    <a:pt x="30385" y="149860"/>
                    <a:pt x="19241" y="140829"/>
                    <a:pt x="19241" y="122108"/>
                  </a:cubicBezTo>
                  <a:lnTo>
                    <a:pt x="19241" y="41299"/>
                  </a:lnTo>
                  <a:lnTo>
                    <a:pt x="0" y="41299"/>
                  </a:lnTo>
                  <a:lnTo>
                    <a:pt x="0" y="28222"/>
                  </a:lnTo>
                  <a:lnTo>
                    <a:pt x="19621" y="28222"/>
                  </a:lnTo>
                  <a:lnTo>
                    <a:pt x="20955" y="0"/>
                  </a:lnTo>
                  <a:lnTo>
                    <a:pt x="36004" y="0"/>
                  </a:lnTo>
                  <a:lnTo>
                    <a:pt x="36004" y="28222"/>
                  </a:lnTo>
                  <a:lnTo>
                    <a:pt x="65056" y="28222"/>
                  </a:lnTo>
                  <a:lnTo>
                    <a:pt x="65056" y="41299"/>
                  </a:lnTo>
                  <a:lnTo>
                    <a:pt x="36004" y="41299"/>
                  </a:lnTo>
                  <a:lnTo>
                    <a:pt x="36004" y="121450"/>
                  </a:lnTo>
                  <a:cubicBezTo>
                    <a:pt x="36004" y="131421"/>
                    <a:pt x="41910" y="136596"/>
                    <a:pt x="53150" y="136596"/>
                  </a:cubicBezTo>
                  <a:cubicBezTo>
                    <a:pt x="58674" y="136596"/>
                    <a:pt x="62960" y="135655"/>
                    <a:pt x="66675" y="134808"/>
                  </a:cubicBezTo>
                  <a:close/>
                </a:path>
              </a:pathLst>
            </a:custGeom>
            <a:grpFill/>
            <a:ln w="9525" cap="flat">
              <a:noFill/>
              <a:prstDash val="solid"/>
              <a:miter/>
            </a:ln>
          </p:spPr>
          <p:txBody>
            <a:bodyPr rtlCol="0" anchor="ctr"/>
            <a:lstStyle/>
            <a:p>
              <a:endParaRPr lang="en-US" sz="1350"/>
            </a:p>
          </p:txBody>
        </p:sp>
        <p:sp>
          <p:nvSpPr>
            <p:cNvPr id="43" name="Freeform 17">
              <a:extLst>
                <a:ext uri="{FF2B5EF4-FFF2-40B4-BE49-F238E27FC236}">
                  <a16:creationId xmlns:a16="http://schemas.microsoft.com/office/drawing/2014/main" id="{B608EEB7-8DF4-1334-3095-ADF7D7B60885}"/>
                </a:ext>
              </a:extLst>
            </p:cNvPr>
            <p:cNvSpPr/>
            <p:nvPr/>
          </p:nvSpPr>
          <p:spPr>
            <a:xfrm>
              <a:off x="4488733" y="2428716"/>
              <a:ext cx="103822" cy="166887"/>
            </a:xfrm>
            <a:custGeom>
              <a:avLst/>
              <a:gdLst>
                <a:gd name="connsiteX0" fmla="*/ 22479 w 103822"/>
                <a:gd name="connsiteY0" fmla="*/ 166793 h 166887"/>
                <a:gd name="connsiteX1" fmla="*/ 8763 w 103822"/>
                <a:gd name="connsiteY1" fmla="*/ 164347 h 166887"/>
                <a:gd name="connsiteX2" fmla="*/ 11240 w 103822"/>
                <a:gd name="connsiteY2" fmla="*/ 152870 h 166887"/>
                <a:gd name="connsiteX3" fmla="*/ 22670 w 103822"/>
                <a:gd name="connsiteY3" fmla="*/ 154187 h 166887"/>
                <a:gd name="connsiteX4" fmla="*/ 44863 w 103822"/>
                <a:gd name="connsiteY4" fmla="*/ 133679 h 166887"/>
                <a:gd name="connsiteX5" fmla="*/ 49625 w 103822"/>
                <a:gd name="connsiteY5" fmla="*/ 119004 h 166887"/>
                <a:gd name="connsiteX6" fmla="*/ 41815 w 103822"/>
                <a:gd name="connsiteY6" fmla="*/ 119004 h 166887"/>
                <a:gd name="connsiteX7" fmla="*/ 0 w 103822"/>
                <a:gd name="connsiteY7" fmla="*/ 0 h 166887"/>
                <a:gd name="connsiteX8" fmla="*/ 17812 w 103822"/>
                <a:gd name="connsiteY8" fmla="*/ 0 h 166887"/>
                <a:gd name="connsiteX9" fmla="*/ 53721 w 103822"/>
                <a:gd name="connsiteY9" fmla="*/ 106586 h 166887"/>
                <a:gd name="connsiteX10" fmla="*/ 86868 w 103822"/>
                <a:gd name="connsiteY10" fmla="*/ 0 h 166887"/>
                <a:gd name="connsiteX11" fmla="*/ 103823 w 103822"/>
                <a:gd name="connsiteY11" fmla="*/ 0 h 166887"/>
                <a:gd name="connsiteX12" fmla="*/ 59722 w 103822"/>
                <a:gd name="connsiteY12" fmla="*/ 134808 h 166887"/>
                <a:gd name="connsiteX13" fmla="*/ 22479 w 103822"/>
                <a:gd name="connsiteY13" fmla="*/ 166887 h 166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22" h="166887">
                  <a:moveTo>
                    <a:pt x="22479" y="166793"/>
                  </a:moveTo>
                  <a:cubicBezTo>
                    <a:pt x="17241" y="166793"/>
                    <a:pt x="11716" y="165664"/>
                    <a:pt x="8763" y="164347"/>
                  </a:cubicBezTo>
                  <a:lnTo>
                    <a:pt x="11240" y="152870"/>
                  </a:lnTo>
                  <a:cubicBezTo>
                    <a:pt x="15145" y="153811"/>
                    <a:pt x="18288" y="154187"/>
                    <a:pt x="22670" y="154187"/>
                  </a:cubicBezTo>
                  <a:cubicBezTo>
                    <a:pt x="33147" y="154187"/>
                    <a:pt x="39624" y="149672"/>
                    <a:pt x="44863" y="133679"/>
                  </a:cubicBezTo>
                  <a:lnTo>
                    <a:pt x="49625" y="119004"/>
                  </a:lnTo>
                  <a:lnTo>
                    <a:pt x="41815" y="119004"/>
                  </a:lnTo>
                  <a:lnTo>
                    <a:pt x="0" y="0"/>
                  </a:lnTo>
                  <a:lnTo>
                    <a:pt x="17812" y="0"/>
                  </a:lnTo>
                  <a:lnTo>
                    <a:pt x="53721" y="106586"/>
                  </a:lnTo>
                  <a:lnTo>
                    <a:pt x="86868" y="0"/>
                  </a:lnTo>
                  <a:lnTo>
                    <a:pt x="103823" y="0"/>
                  </a:lnTo>
                  <a:lnTo>
                    <a:pt x="59722" y="134808"/>
                  </a:lnTo>
                  <a:cubicBezTo>
                    <a:pt x="51054" y="160773"/>
                    <a:pt x="39148" y="166887"/>
                    <a:pt x="22479" y="166887"/>
                  </a:cubicBezTo>
                  <a:close/>
                </a:path>
              </a:pathLst>
            </a:custGeom>
            <a:grpFill/>
            <a:ln w="9525" cap="flat">
              <a:noFill/>
              <a:prstDash val="solid"/>
              <a:miter/>
            </a:ln>
          </p:spPr>
          <p:txBody>
            <a:bodyPr rtlCol="0" anchor="ctr"/>
            <a:lstStyle/>
            <a:p>
              <a:endParaRPr lang="en-US" sz="1350"/>
            </a:p>
          </p:txBody>
        </p:sp>
        <p:sp>
          <p:nvSpPr>
            <p:cNvPr id="44" name="Freeform 18">
              <a:extLst>
                <a:ext uri="{FF2B5EF4-FFF2-40B4-BE49-F238E27FC236}">
                  <a16:creationId xmlns:a16="http://schemas.microsoft.com/office/drawing/2014/main" id="{AA7931A5-388C-E237-78C5-8D6BBADCC3C6}"/>
                </a:ext>
              </a:extLst>
            </p:cNvPr>
            <p:cNvSpPr/>
            <p:nvPr/>
          </p:nvSpPr>
          <p:spPr>
            <a:xfrm>
              <a:off x="4369576" y="2425705"/>
              <a:ext cx="93725" cy="121825"/>
            </a:xfrm>
            <a:custGeom>
              <a:avLst/>
              <a:gdLst>
                <a:gd name="connsiteX0" fmla="*/ 55054 w 93725"/>
                <a:gd name="connsiteY0" fmla="*/ 188 h 121825"/>
                <a:gd name="connsiteX1" fmla="*/ 93726 w 93725"/>
                <a:gd name="connsiteY1" fmla="*/ 39887 h 121825"/>
                <a:gd name="connsiteX2" fmla="*/ 93726 w 93725"/>
                <a:gd name="connsiteY2" fmla="*/ 121826 h 121825"/>
                <a:gd name="connsiteX3" fmla="*/ 76771 w 93725"/>
                <a:gd name="connsiteY3" fmla="*/ 121826 h 121825"/>
                <a:gd name="connsiteX4" fmla="*/ 76771 w 93725"/>
                <a:gd name="connsiteY4" fmla="*/ 41204 h 121825"/>
                <a:gd name="connsiteX5" fmla="*/ 51435 w 93725"/>
                <a:gd name="connsiteY5" fmla="*/ 13641 h 121825"/>
                <a:gd name="connsiteX6" fmla="*/ 16954 w 93725"/>
                <a:gd name="connsiteY6" fmla="*/ 34619 h 121825"/>
                <a:gd name="connsiteX7" fmla="*/ 16954 w 93725"/>
                <a:gd name="connsiteY7" fmla="*/ 121732 h 121825"/>
                <a:gd name="connsiteX8" fmla="*/ 0 w 93725"/>
                <a:gd name="connsiteY8" fmla="*/ 121732 h 121825"/>
                <a:gd name="connsiteX9" fmla="*/ 0 w 93725"/>
                <a:gd name="connsiteY9" fmla="*/ 2728 h 121825"/>
                <a:gd name="connsiteX10" fmla="*/ 14383 w 93725"/>
                <a:gd name="connsiteY10" fmla="*/ 2728 h 121825"/>
                <a:gd name="connsiteX11" fmla="*/ 15716 w 93725"/>
                <a:gd name="connsiteY11" fmla="*/ 18533 h 121825"/>
                <a:gd name="connsiteX12" fmla="*/ 55054 w 93725"/>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21825">
                  <a:moveTo>
                    <a:pt x="55054" y="188"/>
                  </a:moveTo>
                  <a:cubicBezTo>
                    <a:pt x="77724" y="188"/>
                    <a:pt x="93726" y="14205"/>
                    <a:pt x="93726" y="39887"/>
                  </a:cubicBezTo>
                  <a:lnTo>
                    <a:pt x="93726" y="121826"/>
                  </a:lnTo>
                  <a:lnTo>
                    <a:pt x="76771" y="121826"/>
                  </a:lnTo>
                  <a:lnTo>
                    <a:pt x="76771" y="41204"/>
                  </a:lnTo>
                  <a:cubicBezTo>
                    <a:pt x="76771"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5" name="Freeform 19">
              <a:extLst>
                <a:ext uri="{FF2B5EF4-FFF2-40B4-BE49-F238E27FC236}">
                  <a16:creationId xmlns:a16="http://schemas.microsoft.com/office/drawing/2014/main" id="{6D34C8EB-4E53-6A8E-7A28-7BC1E010530C}"/>
                </a:ext>
              </a:extLst>
            </p:cNvPr>
            <p:cNvSpPr/>
            <p:nvPr/>
          </p:nvSpPr>
          <p:spPr>
            <a:xfrm>
              <a:off x="4211175" y="2389581"/>
              <a:ext cx="129825" cy="158044"/>
            </a:xfrm>
            <a:custGeom>
              <a:avLst/>
              <a:gdLst>
                <a:gd name="connsiteX0" fmla="*/ 112014 w 129825"/>
                <a:gd name="connsiteY0" fmla="*/ 158044 h 158044"/>
                <a:gd name="connsiteX1" fmla="*/ 95536 w 129825"/>
                <a:gd name="connsiteY1" fmla="*/ 109314 h 158044"/>
                <a:gd name="connsiteX2" fmla="*/ 33147 w 129825"/>
                <a:gd name="connsiteY2" fmla="*/ 109314 h 158044"/>
                <a:gd name="connsiteX3" fmla="*/ 17621 w 129825"/>
                <a:gd name="connsiteY3" fmla="*/ 158044 h 158044"/>
                <a:gd name="connsiteX4" fmla="*/ 0 w 129825"/>
                <a:gd name="connsiteY4" fmla="*/ 158044 h 158044"/>
                <a:gd name="connsiteX5" fmla="*/ 52388 w 129825"/>
                <a:gd name="connsiteY5" fmla="*/ 0 h 158044"/>
                <a:gd name="connsiteX6" fmla="*/ 75914 w 129825"/>
                <a:gd name="connsiteY6" fmla="*/ 0 h 158044"/>
                <a:gd name="connsiteX7" fmla="*/ 129826 w 129825"/>
                <a:gd name="connsiteY7" fmla="*/ 158044 h 158044"/>
                <a:gd name="connsiteX8" fmla="*/ 112014 w 129825"/>
                <a:gd name="connsiteY8" fmla="*/ 158044 h 158044"/>
                <a:gd name="connsiteX9" fmla="*/ 64008 w 129825"/>
                <a:gd name="connsiteY9" fmla="*/ 12418 h 158044"/>
                <a:gd name="connsiteX10" fmla="*/ 37719 w 129825"/>
                <a:gd name="connsiteY10" fmla="*/ 95297 h 158044"/>
                <a:gd name="connsiteX11" fmla="*/ 90964 w 129825"/>
                <a:gd name="connsiteY11" fmla="*/ 95297 h 158044"/>
                <a:gd name="connsiteX12" fmla="*/ 64008 w 129825"/>
                <a:gd name="connsiteY12" fmla="*/ 12418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5" h="158044">
                  <a:moveTo>
                    <a:pt x="112014" y="158044"/>
                  </a:moveTo>
                  <a:lnTo>
                    <a:pt x="95536" y="109314"/>
                  </a:lnTo>
                  <a:lnTo>
                    <a:pt x="33147" y="109314"/>
                  </a:lnTo>
                  <a:lnTo>
                    <a:pt x="17621" y="158044"/>
                  </a:lnTo>
                  <a:lnTo>
                    <a:pt x="0" y="158044"/>
                  </a:lnTo>
                  <a:lnTo>
                    <a:pt x="52388" y="0"/>
                  </a:lnTo>
                  <a:lnTo>
                    <a:pt x="75914" y="0"/>
                  </a:lnTo>
                  <a:lnTo>
                    <a:pt x="129826" y="158044"/>
                  </a:lnTo>
                  <a:lnTo>
                    <a:pt x="112014" y="158044"/>
                  </a:lnTo>
                  <a:close/>
                  <a:moveTo>
                    <a:pt x="64008" y="12418"/>
                  </a:moveTo>
                  <a:lnTo>
                    <a:pt x="37719" y="95297"/>
                  </a:lnTo>
                  <a:lnTo>
                    <a:pt x="90964" y="95297"/>
                  </a:lnTo>
                  <a:lnTo>
                    <a:pt x="64008" y="12418"/>
                  </a:lnTo>
                  <a:close/>
                </a:path>
              </a:pathLst>
            </a:custGeom>
            <a:grpFill/>
            <a:ln w="9525" cap="flat">
              <a:noFill/>
              <a:prstDash val="solid"/>
              <a:miter/>
            </a:ln>
          </p:spPr>
          <p:txBody>
            <a:bodyPr rtlCol="0" anchor="ctr"/>
            <a:lstStyle/>
            <a:p>
              <a:endParaRPr lang="en-US" sz="1350"/>
            </a:p>
          </p:txBody>
        </p:sp>
        <p:sp>
          <p:nvSpPr>
            <p:cNvPr id="46" name="Freeform 20">
              <a:extLst>
                <a:ext uri="{FF2B5EF4-FFF2-40B4-BE49-F238E27FC236}">
                  <a16:creationId xmlns:a16="http://schemas.microsoft.com/office/drawing/2014/main" id="{E1DC513B-0638-61E4-58ED-0990C8F275A5}"/>
                </a:ext>
              </a:extLst>
            </p:cNvPr>
            <p:cNvSpPr/>
            <p:nvPr/>
          </p:nvSpPr>
          <p:spPr>
            <a:xfrm>
              <a:off x="4034581" y="2425987"/>
              <a:ext cx="100393" cy="124365"/>
            </a:xfrm>
            <a:custGeom>
              <a:avLst/>
              <a:gdLst>
                <a:gd name="connsiteX0" fmla="*/ 99727 w 100393"/>
                <a:gd name="connsiteY0" fmla="*/ 67263 h 124365"/>
                <a:gd name="connsiteX1" fmla="*/ 16478 w 100393"/>
                <a:gd name="connsiteY1" fmla="*/ 67263 h 124365"/>
                <a:gd name="connsiteX2" fmla="*/ 16478 w 100393"/>
                <a:gd name="connsiteY2" fmla="*/ 67733 h 124365"/>
                <a:gd name="connsiteX3" fmla="*/ 55531 w 100393"/>
                <a:gd name="connsiteY3" fmla="*/ 111101 h 124365"/>
                <a:gd name="connsiteX4" fmla="*/ 88487 w 100393"/>
                <a:gd name="connsiteY4" fmla="*/ 100001 h 124365"/>
                <a:gd name="connsiteX5" fmla="*/ 95155 w 100393"/>
                <a:gd name="connsiteY5" fmla="*/ 110819 h 124365"/>
                <a:gd name="connsiteX6" fmla="*/ 54674 w 100393"/>
                <a:gd name="connsiteY6" fmla="*/ 124366 h 124365"/>
                <a:gd name="connsiteX7" fmla="*/ 0 w 100393"/>
                <a:gd name="connsiteY7" fmla="*/ 67733 h 124365"/>
                <a:gd name="connsiteX8" fmla="*/ 0 w 100393"/>
                <a:gd name="connsiteY8" fmla="*/ 55974 h 124365"/>
                <a:gd name="connsiteX9" fmla="*/ 51245 w 100393"/>
                <a:gd name="connsiteY9" fmla="*/ 0 h 124365"/>
                <a:gd name="connsiteX10" fmla="*/ 100394 w 100393"/>
                <a:gd name="connsiteY10" fmla="*/ 56633 h 124365"/>
                <a:gd name="connsiteX11" fmla="*/ 99727 w 100393"/>
                <a:gd name="connsiteY11" fmla="*/ 67263 h 124365"/>
                <a:gd name="connsiteX12" fmla="*/ 51245 w 100393"/>
                <a:gd name="connsiteY12" fmla="*/ 13264 h 124365"/>
                <a:gd name="connsiteX13" fmla="*/ 16478 w 100393"/>
                <a:gd name="connsiteY13" fmla="*/ 55033 h 124365"/>
                <a:gd name="connsiteX14" fmla="*/ 85058 w 100393"/>
                <a:gd name="connsiteY14" fmla="*/ 55033 h 124365"/>
                <a:gd name="connsiteX15" fmla="*/ 85058 w 100393"/>
                <a:gd name="connsiteY15" fmla="*/ 53434 h 124365"/>
                <a:gd name="connsiteX16" fmla="*/ 51245 w 100393"/>
                <a:gd name="connsiteY16" fmla="*/ 13264 h 12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393" h="124365">
                  <a:moveTo>
                    <a:pt x="99727" y="67263"/>
                  </a:moveTo>
                  <a:lnTo>
                    <a:pt x="16478" y="67263"/>
                  </a:lnTo>
                  <a:lnTo>
                    <a:pt x="16478" y="67733"/>
                  </a:lnTo>
                  <a:cubicBezTo>
                    <a:pt x="16478" y="95767"/>
                    <a:pt x="30861" y="111101"/>
                    <a:pt x="55531" y="111101"/>
                  </a:cubicBezTo>
                  <a:cubicBezTo>
                    <a:pt x="69723" y="111101"/>
                    <a:pt x="79343" y="105927"/>
                    <a:pt x="88487" y="100001"/>
                  </a:cubicBezTo>
                  <a:lnTo>
                    <a:pt x="95155" y="110819"/>
                  </a:lnTo>
                  <a:cubicBezTo>
                    <a:pt x="85820" y="118063"/>
                    <a:pt x="71342" y="124366"/>
                    <a:pt x="54674" y="124366"/>
                  </a:cubicBezTo>
                  <a:cubicBezTo>
                    <a:pt x="20384" y="124366"/>
                    <a:pt x="0" y="100189"/>
                    <a:pt x="0" y="67733"/>
                  </a:cubicBezTo>
                  <a:lnTo>
                    <a:pt x="0" y="55974"/>
                  </a:lnTo>
                  <a:cubicBezTo>
                    <a:pt x="0" y="24836"/>
                    <a:pt x="19431" y="0"/>
                    <a:pt x="51245" y="0"/>
                  </a:cubicBezTo>
                  <a:cubicBezTo>
                    <a:pt x="83058" y="0"/>
                    <a:pt x="100394" y="20979"/>
                    <a:pt x="100394" y="56633"/>
                  </a:cubicBezTo>
                  <a:cubicBezTo>
                    <a:pt x="100394" y="60490"/>
                    <a:pt x="100203" y="64535"/>
                    <a:pt x="99727" y="67263"/>
                  </a:cubicBezTo>
                  <a:close/>
                  <a:moveTo>
                    <a:pt x="51245" y="13264"/>
                  </a:moveTo>
                  <a:cubicBezTo>
                    <a:pt x="29337" y="13264"/>
                    <a:pt x="16764" y="29539"/>
                    <a:pt x="16478" y="55033"/>
                  </a:cubicBezTo>
                  <a:lnTo>
                    <a:pt x="85058" y="55033"/>
                  </a:lnTo>
                  <a:lnTo>
                    <a:pt x="85058" y="53434"/>
                  </a:lnTo>
                  <a:cubicBezTo>
                    <a:pt x="85058" y="28599"/>
                    <a:pt x="72962" y="13264"/>
                    <a:pt x="51245" y="13264"/>
                  </a:cubicBezTo>
                  <a:close/>
                </a:path>
              </a:pathLst>
            </a:custGeom>
            <a:grpFill/>
            <a:ln w="9525" cap="flat">
              <a:noFill/>
              <a:prstDash val="solid"/>
              <a:miter/>
            </a:ln>
          </p:spPr>
          <p:txBody>
            <a:bodyPr rtlCol="0" anchor="ctr"/>
            <a:lstStyle/>
            <a:p>
              <a:endParaRPr lang="en-US" sz="1350"/>
            </a:p>
          </p:txBody>
        </p:sp>
        <p:sp>
          <p:nvSpPr>
            <p:cNvPr id="47" name="Freeform 21">
              <a:extLst>
                <a:ext uri="{FF2B5EF4-FFF2-40B4-BE49-F238E27FC236}">
                  <a16:creationId xmlns:a16="http://schemas.microsoft.com/office/drawing/2014/main" id="{FF7919BA-0AF2-AA2B-6150-BA46AD6E61B8}"/>
                </a:ext>
              </a:extLst>
            </p:cNvPr>
            <p:cNvSpPr/>
            <p:nvPr/>
          </p:nvSpPr>
          <p:spPr>
            <a:xfrm>
              <a:off x="3926282" y="2380550"/>
              <a:ext cx="96678" cy="167075"/>
            </a:xfrm>
            <a:custGeom>
              <a:avLst/>
              <a:gdLst>
                <a:gd name="connsiteX0" fmla="*/ 77343 w 96678"/>
                <a:gd name="connsiteY0" fmla="*/ 167076 h 167075"/>
                <a:gd name="connsiteX1" fmla="*/ 32766 w 96678"/>
                <a:gd name="connsiteY1" fmla="*/ 105927 h 167075"/>
                <a:gd name="connsiteX2" fmla="*/ 16954 w 96678"/>
                <a:gd name="connsiteY2" fmla="*/ 122861 h 167075"/>
                <a:gd name="connsiteX3" fmla="*/ 16954 w 96678"/>
                <a:gd name="connsiteY3" fmla="*/ 167076 h 167075"/>
                <a:gd name="connsiteX4" fmla="*/ 0 w 96678"/>
                <a:gd name="connsiteY4" fmla="*/ 167076 h 167075"/>
                <a:gd name="connsiteX5" fmla="*/ 0 w 96678"/>
                <a:gd name="connsiteY5" fmla="*/ 0 h 167075"/>
                <a:gd name="connsiteX6" fmla="*/ 16954 w 96678"/>
                <a:gd name="connsiteY6" fmla="*/ 0 h 167075"/>
                <a:gd name="connsiteX7" fmla="*/ 16954 w 96678"/>
                <a:gd name="connsiteY7" fmla="*/ 102729 h 167075"/>
                <a:gd name="connsiteX8" fmla="*/ 68389 w 96678"/>
                <a:gd name="connsiteY8" fmla="*/ 48072 h 167075"/>
                <a:gd name="connsiteX9" fmla="*/ 88297 w 96678"/>
                <a:gd name="connsiteY9" fmla="*/ 48072 h 167075"/>
                <a:gd name="connsiteX10" fmla="*/ 43910 w 96678"/>
                <a:gd name="connsiteY10" fmla="*/ 95015 h 167075"/>
                <a:gd name="connsiteX11" fmla="*/ 96679 w 96678"/>
                <a:gd name="connsiteY11" fmla="*/ 167076 h 167075"/>
                <a:gd name="connsiteX12" fmla="*/ 77248 w 96678"/>
                <a:gd name="connsiteY12" fmla="*/ 167076 h 1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678" h="167075">
                  <a:moveTo>
                    <a:pt x="77343" y="167076"/>
                  </a:moveTo>
                  <a:lnTo>
                    <a:pt x="32766" y="105927"/>
                  </a:lnTo>
                  <a:lnTo>
                    <a:pt x="16954" y="122861"/>
                  </a:lnTo>
                  <a:lnTo>
                    <a:pt x="16954" y="167076"/>
                  </a:lnTo>
                  <a:lnTo>
                    <a:pt x="0" y="167076"/>
                  </a:lnTo>
                  <a:lnTo>
                    <a:pt x="0" y="0"/>
                  </a:lnTo>
                  <a:lnTo>
                    <a:pt x="16954" y="0"/>
                  </a:lnTo>
                  <a:lnTo>
                    <a:pt x="16954" y="102729"/>
                  </a:lnTo>
                  <a:lnTo>
                    <a:pt x="68389" y="48072"/>
                  </a:lnTo>
                  <a:lnTo>
                    <a:pt x="88297" y="48072"/>
                  </a:lnTo>
                  <a:lnTo>
                    <a:pt x="43910" y="95015"/>
                  </a:lnTo>
                  <a:lnTo>
                    <a:pt x="96679" y="167076"/>
                  </a:lnTo>
                  <a:lnTo>
                    <a:pt x="77248" y="167076"/>
                  </a:lnTo>
                  <a:close/>
                </a:path>
              </a:pathLst>
            </a:custGeom>
            <a:grpFill/>
            <a:ln w="9525" cap="flat">
              <a:noFill/>
              <a:prstDash val="solid"/>
              <a:miter/>
            </a:ln>
          </p:spPr>
          <p:txBody>
            <a:bodyPr rtlCol="0" anchor="ctr"/>
            <a:lstStyle/>
            <a:p>
              <a:endParaRPr lang="en-US" sz="1350"/>
            </a:p>
          </p:txBody>
        </p:sp>
        <p:sp>
          <p:nvSpPr>
            <p:cNvPr id="48" name="Freeform 22">
              <a:extLst>
                <a:ext uri="{FF2B5EF4-FFF2-40B4-BE49-F238E27FC236}">
                  <a16:creationId xmlns:a16="http://schemas.microsoft.com/office/drawing/2014/main" id="{AB5C2442-46E1-24FC-6C5F-2D1A9BC3BBFE}"/>
                </a:ext>
              </a:extLst>
            </p:cNvPr>
            <p:cNvSpPr/>
            <p:nvPr/>
          </p:nvSpPr>
          <p:spPr>
            <a:xfrm>
              <a:off x="3790551" y="2425893"/>
              <a:ext cx="93440" cy="124460"/>
            </a:xfrm>
            <a:custGeom>
              <a:avLst/>
              <a:gdLst>
                <a:gd name="connsiteX0" fmla="*/ 50673 w 93440"/>
                <a:gd name="connsiteY0" fmla="*/ 0 h 124460"/>
                <a:gd name="connsiteX1" fmla="*/ 93440 w 93440"/>
                <a:gd name="connsiteY1" fmla="*/ 39981 h 124460"/>
                <a:gd name="connsiteX2" fmla="*/ 93440 w 93440"/>
                <a:gd name="connsiteY2" fmla="*/ 121732 h 124460"/>
                <a:gd name="connsiteX3" fmla="*/ 79534 w 93440"/>
                <a:gd name="connsiteY3" fmla="*/ 121732 h 124460"/>
                <a:gd name="connsiteX4" fmla="*/ 78391 w 93440"/>
                <a:gd name="connsiteY4" fmla="*/ 107715 h 124460"/>
                <a:gd name="connsiteX5" fmla="*/ 38862 w 93440"/>
                <a:gd name="connsiteY5" fmla="*/ 124460 h 124460"/>
                <a:gd name="connsiteX6" fmla="*/ 0 w 93440"/>
                <a:gd name="connsiteY6" fmla="*/ 91252 h 124460"/>
                <a:gd name="connsiteX7" fmla="*/ 0 w 93440"/>
                <a:gd name="connsiteY7" fmla="*/ 83820 h 124460"/>
                <a:gd name="connsiteX8" fmla="*/ 48673 w 93440"/>
                <a:gd name="connsiteY8" fmla="*/ 49483 h 124460"/>
                <a:gd name="connsiteX9" fmla="*/ 76581 w 93440"/>
                <a:gd name="connsiteY9" fmla="*/ 49483 h 124460"/>
                <a:gd name="connsiteX10" fmla="*/ 76581 w 93440"/>
                <a:gd name="connsiteY10" fmla="*/ 39511 h 124460"/>
                <a:gd name="connsiteX11" fmla="*/ 49625 w 93440"/>
                <a:gd name="connsiteY11" fmla="*/ 13547 h 124460"/>
                <a:gd name="connsiteX12" fmla="*/ 13240 w 93440"/>
                <a:gd name="connsiteY12" fmla="*/ 23048 h 124460"/>
                <a:gd name="connsiteX13" fmla="*/ 7715 w 93440"/>
                <a:gd name="connsiteY13" fmla="*/ 11759 h 124460"/>
                <a:gd name="connsiteX14" fmla="*/ 50673 w 93440"/>
                <a:gd name="connsiteY14" fmla="*/ 0 h 124460"/>
                <a:gd name="connsiteX15" fmla="*/ 41529 w 93440"/>
                <a:gd name="connsiteY15" fmla="*/ 111384 h 124460"/>
                <a:gd name="connsiteX16" fmla="*/ 76486 w 93440"/>
                <a:gd name="connsiteY16" fmla="*/ 94639 h 124460"/>
                <a:gd name="connsiteX17" fmla="*/ 76486 w 93440"/>
                <a:gd name="connsiteY17" fmla="*/ 61430 h 124460"/>
                <a:gd name="connsiteX18" fmla="*/ 49721 w 93440"/>
                <a:gd name="connsiteY18" fmla="*/ 61430 h 124460"/>
                <a:gd name="connsiteX19" fmla="*/ 16764 w 93440"/>
                <a:gd name="connsiteY19" fmla="*/ 85137 h 124460"/>
                <a:gd name="connsiteX20" fmla="*/ 16764 w 93440"/>
                <a:gd name="connsiteY20" fmla="*/ 90123 h 124460"/>
                <a:gd name="connsiteX21" fmla="*/ 41434 w 93440"/>
                <a:gd name="connsiteY21" fmla="*/ 111384 h 12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440" h="124460">
                  <a:moveTo>
                    <a:pt x="50673" y="0"/>
                  </a:moveTo>
                  <a:cubicBezTo>
                    <a:pt x="79724" y="0"/>
                    <a:pt x="93440" y="15616"/>
                    <a:pt x="93440" y="39981"/>
                  </a:cubicBezTo>
                  <a:lnTo>
                    <a:pt x="93440" y="121732"/>
                  </a:lnTo>
                  <a:lnTo>
                    <a:pt x="79534" y="121732"/>
                  </a:lnTo>
                  <a:lnTo>
                    <a:pt x="78391" y="107715"/>
                  </a:lnTo>
                  <a:cubicBezTo>
                    <a:pt x="67628" y="119474"/>
                    <a:pt x="54578" y="124460"/>
                    <a:pt x="38862" y="124460"/>
                  </a:cubicBezTo>
                  <a:cubicBezTo>
                    <a:pt x="18288" y="124460"/>
                    <a:pt x="0" y="112042"/>
                    <a:pt x="0" y="91252"/>
                  </a:cubicBezTo>
                  <a:lnTo>
                    <a:pt x="0" y="83820"/>
                  </a:lnTo>
                  <a:cubicBezTo>
                    <a:pt x="0" y="63312"/>
                    <a:pt x="18764" y="49483"/>
                    <a:pt x="48673" y="49483"/>
                  </a:cubicBezTo>
                  <a:lnTo>
                    <a:pt x="76581" y="49483"/>
                  </a:lnTo>
                  <a:lnTo>
                    <a:pt x="76581" y="39511"/>
                  </a:lnTo>
                  <a:cubicBezTo>
                    <a:pt x="76581" y="22107"/>
                    <a:pt x="67913" y="13547"/>
                    <a:pt x="49625" y="13547"/>
                  </a:cubicBezTo>
                  <a:cubicBezTo>
                    <a:pt x="35433" y="13547"/>
                    <a:pt x="24955" y="17121"/>
                    <a:pt x="13240" y="23048"/>
                  </a:cubicBezTo>
                  <a:lnTo>
                    <a:pt x="7715" y="11759"/>
                  </a:lnTo>
                  <a:cubicBezTo>
                    <a:pt x="18955" y="5174"/>
                    <a:pt x="33338" y="0"/>
                    <a:pt x="50673" y="0"/>
                  </a:cubicBezTo>
                  <a:close/>
                  <a:moveTo>
                    <a:pt x="41529" y="111384"/>
                  </a:moveTo>
                  <a:cubicBezTo>
                    <a:pt x="55436" y="111384"/>
                    <a:pt x="67818" y="105927"/>
                    <a:pt x="76486" y="94639"/>
                  </a:cubicBezTo>
                  <a:lnTo>
                    <a:pt x="76486" y="61430"/>
                  </a:lnTo>
                  <a:lnTo>
                    <a:pt x="49721" y="61430"/>
                  </a:lnTo>
                  <a:cubicBezTo>
                    <a:pt x="28956" y="61430"/>
                    <a:pt x="16764" y="69521"/>
                    <a:pt x="16764" y="85137"/>
                  </a:cubicBezTo>
                  <a:lnTo>
                    <a:pt x="16764" y="90123"/>
                  </a:lnTo>
                  <a:cubicBezTo>
                    <a:pt x="16764" y="103011"/>
                    <a:pt x="26384" y="111384"/>
                    <a:pt x="41434" y="111384"/>
                  </a:cubicBezTo>
                  <a:close/>
                </a:path>
              </a:pathLst>
            </a:custGeom>
            <a:grpFill/>
            <a:ln w="9525" cap="flat">
              <a:noFill/>
              <a:prstDash val="solid"/>
              <a:miter/>
            </a:ln>
          </p:spPr>
          <p:txBody>
            <a:bodyPr rtlCol="0" anchor="ctr"/>
            <a:lstStyle/>
            <a:p>
              <a:endParaRPr lang="en-US" sz="1350"/>
            </a:p>
          </p:txBody>
        </p:sp>
        <p:sp>
          <p:nvSpPr>
            <p:cNvPr id="49" name="Freeform 23">
              <a:extLst>
                <a:ext uri="{FF2B5EF4-FFF2-40B4-BE49-F238E27FC236}">
                  <a16:creationId xmlns:a16="http://schemas.microsoft.com/office/drawing/2014/main" id="{DC0A4E5F-423B-58A4-8183-E7FDB0FDF1D6}"/>
                </a:ext>
              </a:extLst>
            </p:cNvPr>
            <p:cNvSpPr/>
            <p:nvPr/>
          </p:nvSpPr>
          <p:spPr>
            <a:xfrm>
              <a:off x="3608909" y="2389581"/>
              <a:ext cx="143160" cy="158044"/>
            </a:xfrm>
            <a:custGeom>
              <a:avLst/>
              <a:gdLst>
                <a:gd name="connsiteX0" fmla="*/ 121634 w 143160"/>
                <a:gd name="connsiteY0" fmla="*/ 0 h 158044"/>
                <a:gd name="connsiteX1" fmla="*/ 143161 w 143160"/>
                <a:gd name="connsiteY1" fmla="*/ 0 h 158044"/>
                <a:gd name="connsiteX2" fmla="*/ 143161 w 143160"/>
                <a:gd name="connsiteY2" fmla="*/ 158044 h 158044"/>
                <a:gd name="connsiteX3" fmla="*/ 126682 w 143160"/>
                <a:gd name="connsiteY3" fmla="*/ 158044 h 158044"/>
                <a:gd name="connsiteX4" fmla="*/ 126682 w 143160"/>
                <a:gd name="connsiteY4" fmla="*/ 25494 h 158044"/>
                <a:gd name="connsiteX5" fmla="*/ 80963 w 143160"/>
                <a:gd name="connsiteY5" fmla="*/ 135184 h 158044"/>
                <a:gd name="connsiteX6" fmla="*/ 81153 w 143160"/>
                <a:gd name="connsiteY6" fmla="*/ 135373 h 158044"/>
                <a:gd name="connsiteX7" fmla="*/ 61722 w 143160"/>
                <a:gd name="connsiteY7" fmla="*/ 135373 h 158044"/>
                <a:gd name="connsiteX8" fmla="*/ 15811 w 143160"/>
                <a:gd name="connsiteY8" fmla="*/ 23613 h 158044"/>
                <a:gd name="connsiteX9" fmla="*/ 15811 w 143160"/>
                <a:gd name="connsiteY9" fmla="*/ 157950 h 158044"/>
                <a:gd name="connsiteX10" fmla="*/ 0 w 143160"/>
                <a:gd name="connsiteY10" fmla="*/ 157950 h 158044"/>
                <a:gd name="connsiteX11" fmla="*/ 0 w 143160"/>
                <a:gd name="connsiteY11" fmla="*/ 0 h 158044"/>
                <a:gd name="connsiteX12" fmla="*/ 22669 w 143160"/>
                <a:gd name="connsiteY12" fmla="*/ 0 h 158044"/>
                <a:gd name="connsiteX13" fmla="*/ 72009 w 143160"/>
                <a:gd name="connsiteY13" fmla="*/ 121261 h 158044"/>
                <a:gd name="connsiteX14" fmla="*/ 121825 w 143160"/>
                <a:gd name="connsiteY14" fmla="*/ 282 h 158044"/>
                <a:gd name="connsiteX15" fmla="*/ 121634 w 143160"/>
                <a:gd name="connsiteY15" fmla="*/ 94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160" h="158044">
                  <a:moveTo>
                    <a:pt x="121634" y="0"/>
                  </a:moveTo>
                  <a:lnTo>
                    <a:pt x="143161" y="0"/>
                  </a:lnTo>
                  <a:lnTo>
                    <a:pt x="143161" y="158044"/>
                  </a:lnTo>
                  <a:lnTo>
                    <a:pt x="126682" y="158044"/>
                  </a:lnTo>
                  <a:lnTo>
                    <a:pt x="126682" y="25494"/>
                  </a:lnTo>
                  <a:lnTo>
                    <a:pt x="80963" y="135184"/>
                  </a:lnTo>
                  <a:lnTo>
                    <a:pt x="81153" y="135373"/>
                  </a:lnTo>
                  <a:lnTo>
                    <a:pt x="61722" y="135373"/>
                  </a:lnTo>
                  <a:lnTo>
                    <a:pt x="15811" y="23613"/>
                  </a:lnTo>
                  <a:lnTo>
                    <a:pt x="15811" y="157950"/>
                  </a:lnTo>
                  <a:lnTo>
                    <a:pt x="0" y="157950"/>
                  </a:lnTo>
                  <a:lnTo>
                    <a:pt x="0" y="0"/>
                  </a:lnTo>
                  <a:lnTo>
                    <a:pt x="22669" y="0"/>
                  </a:lnTo>
                  <a:lnTo>
                    <a:pt x="72009" y="121261"/>
                  </a:lnTo>
                  <a:lnTo>
                    <a:pt x="121825" y="282"/>
                  </a:lnTo>
                  <a:lnTo>
                    <a:pt x="121634" y="94"/>
                  </a:lnTo>
                  <a:close/>
                </a:path>
              </a:pathLst>
            </a:custGeom>
            <a:grpFill/>
            <a:ln w="9525" cap="flat">
              <a:noFill/>
              <a:prstDash val="solid"/>
              <a:miter/>
            </a:ln>
          </p:spPr>
          <p:txBody>
            <a:bodyPr rtlCol="0" anchor="ctr"/>
            <a:lstStyle/>
            <a:p>
              <a:endParaRPr lang="en-US" sz="1350"/>
            </a:p>
          </p:txBody>
        </p:sp>
        <p:sp>
          <p:nvSpPr>
            <p:cNvPr id="50" name="Freeform 24">
              <a:extLst>
                <a:ext uri="{FF2B5EF4-FFF2-40B4-BE49-F238E27FC236}">
                  <a16:creationId xmlns:a16="http://schemas.microsoft.com/office/drawing/2014/main" id="{AB7DE96D-65E3-08A7-2C47-C49C602F6A81}"/>
                </a:ext>
              </a:extLst>
            </p:cNvPr>
            <p:cNvSpPr/>
            <p:nvPr/>
          </p:nvSpPr>
          <p:spPr>
            <a:xfrm>
              <a:off x="1334911" y="2344143"/>
              <a:ext cx="301370" cy="203670"/>
            </a:xfrm>
            <a:custGeom>
              <a:avLst/>
              <a:gdLst>
                <a:gd name="connsiteX0" fmla="*/ 1619 w 301370"/>
                <a:gd name="connsiteY0" fmla="*/ 203576 h 203670"/>
                <a:gd name="connsiteX1" fmla="*/ 186214 w 301370"/>
                <a:gd name="connsiteY1" fmla="*/ 90217 h 203670"/>
                <a:gd name="connsiteX2" fmla="*/ 281940 w 301370"/>
                <a:gd name="connsiteY2" fmla="*/ 90217 h 203670"/>
                <a:gd name="connsiteX3" fmla="*/ 287560 w 301370"/>
                <a:gd name="connsiteY3" fmla="*/ 95767 h 203670"/>
                <a:gd name="connsiteX4" fmla="*/ 284893 w 301370"/>
                <a:gd name="connsiteY4" fmla="*/ 100377 h 203670"/>
                <a:gd name="connsiteX5" fmla="*/ 194215 w 301370"/>
                <a:gd name="connsiteY5" fmla="*/ 154093 h 203670"/>
                <a:gd name="connsiteX6" fmla="*/ 186309 w 301370"/>
                <a:gd name="connsiteY6" fmla="*/ 169804 h 203670"/>
                <a:gd name="connsiteX7" fmla="*/ 186309 w 301370"/>
                <a:gd name="connsiteY7" fmla="*/ 203670 h 203670"/>
                <a:gd name="connsiteX8" fmla="*/ 301371 w 301370"/>
                <a:gd name="connsiteY8" fmla="*/ 203670 h 203670"/>
                <a:gd name="connsiteX9" fmla="*/ 301371 w 301370"/>
                <a:gd name="connsiteY9" fmla="*/ 6961 h 203670"/>
                <a:gd name="connsiteX10" fmla="*/ 294037 w 301370"/>
                <a:gd name="connsiteY10" fmla="*/ 0 h 203670"/>
                <a:gd name="connsiteX11" fmla="*/ 184118 w 301370"/>
                <a:gd name="connsiteY11" fmla="*/ 0 h 203670"/>
                <a:gd name="connsiteX12" fmla="*/ 0 w 301370"/>
                <a:gd name="connsiteY12" fmla="*/ 112795 h 203670"/>
                <a:gd name="connsiteX13" fmla="*/ 0 w 301370"/>
                <a:gd name="connsiteY13" fmla="*/ 203482 h 203670"/>
                <a:gd name="connsiteX14" fmla="*/ 1619 w 301370"/>
                <a:gd name="connsiteY14" fmla="*/ 203482 h 20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1370" h="203670">
                  <a:moveTo>
                    <a:pt x="1619" y="203576"/>
                  </a:moveTo>
                  <a:lnTo>
                    <a:pt x="186214" y="90217"/>
                  </a:lnTo>
                  <a:lnTo>
                    <a:pt x="281940" y="90217"/>
                  </a:lnTo>
                  <a:cubicBezTo>
                    <a:pt x="284893" y="90217"/>
                    <a:pt x="287560" y="92569"/>
                    <a:pt x="287560" y="95767"/>
                  </a:cubicBezTo>
                  <a:cubicBezTo>
                    <a:pt x="287560" y="98401"/>
                    <a:pt x="286417" y="99530"/>
                    <a:pt x="284893" y="100377"/>
                  </a:cubicBezTo>
                  <a:lnTo>
                    <a:pt x="194215" y="154093"/>
                  </a:lnTo>
                  <a:cubicBezTo>
                    <a:pt x="188309" y="157574"/>
                    <a:pt x="186309" y="164536"/>
                    <a:pt x="186309" y="169804"/>
                  </a:cubicBezTo>
                  <a:lnTo>
                    <a:pt x="186309" y="203670"/>
                  </a:lnTo>
                  <a:cubicBezTo>
                    <a:pt x="186309" y="203670"/>
                    <a:pt x="301371" y="203670"/>
                    <a:pt x="301371" y="203670"/>
                  </a:cubicBezTo>
                  <a:lnTo>
                    <a:pt x="301371" y="6961"/>
                  </a:lnTo>
                  <a:cubicBezTo>
                    <a:pt x="301371" y="3199"/>
                    <a:pt x="298418" y="0"/>
                    <a:pt x="294037" y="0"/>
                  </a:cubicBezTo>
                  <a:lnTo>
                    <a:pt x="184118" y="0"/>
                  </a:lnTo>
                  <a:lnTo>
                    <a:pt x="0" y="112795"/>
                  </a:lnTo>
                  <a:lnTo>
                    <a:pt x="0" y="203482"/>
                  </a:lnTo>
                  <a:lnTo>
                    <a:pt x="1619" y="203482"/>
                  </a:lnTo>
                  <a:close/>
                </a:path>
              </a:pathLst>
            </a:custGeom>
            <a:grpFill/>
            <a:ln w="9525" cap="flat">
              <a:noFill/>
              <a:prstDash val="solid"/>
              <a:miter/>
            </a:ln>
          </p:spPr>
          <p:txBody>
            <a:bodyPr rtlCol="0" anchor="ctr"/>
            <a:lstStyle/>
            <a:p>
              <a:endParaRPr lang="en-US" sz="1350"/>
            </a:p>
          </p:txBody>
        </p:sp>
        <p:sp>
          <p:nvSpPr>
            <p:cNvPr id="51" name="Freeform 25">
              <a:extLst>
                <a:ext uri="{FF2B5EF4-FFF2-40B4-BE49-F238E27FC236}">
                  <a16:creationId xmlns:a16="http://schemas.microsoft.com/office/drawing/2014/main" id="{79B7553A-828C-9BC9-432A-9B9BE69AD5DF}"/>
                </a:ext>
              </a:extLst>
            </p:cNvPr>
            <p:cNvSpPr/>
            <p:nvPr/>
          </p:nvSpPr>
          <p:spPr>
            <a:xfrm>
              <a:off x="2849671" y="2344143"/>
              <a:ext cx="165925" cy="203576"/>
            </a:xfrm>
            <a:custGeom>
              <a:avLst/>
              <a:gdLst>
                <a:gd name="connsiteX0" fmla="*/ 0 w 165925"/>
                <a:gd name="connsiteY0" fmla="*/ 203482 h 203576"/>
                <a:gd name="connsiteX1" fmla="*/ 165925 w 165925"/>
                <a:gd name="connsiteY1" fmla="*/ 203482 h 203576"/>
                <a:gd name="connsiteX2" fmla="*/ 165925 w 165925"/>
                <a:gd name="connsiteY2" fmla="*/ 159456 h 203576"/>
                <a:gd name="connsiteX3" fmla="*/ 52578 w 165925"/>
                <a:gd name="connsiteY3" fmla="*/ 159456 h 203576"/>
                <a:gd name="connsiteX4" fmla="*/ 52578 w 165925"/>
                <a:gd name="connsiteY4" fmla="*/ 122579 h 203576"/>
                <a:gd name="connsiteX5" fmla="*/ 143828 w 165925"/>
                <a:gd name="connsiteY5" fmla="*/ 122579 h 203576"/>
                <a:gd name="connsiteX6" fmla="*/ 143828 w 165925"/>
                <a:gd name="connsiteY6" fmla="*/ 78270 h 203576"/>
                <a:gd name="connsiteX7" fmla="*/ 52578 w 165925"/>
                <a:gd name="connsiteY7" fmla="*/ 78270 h 203576"/>
                <a:gd name="connsiteX8" fmla="*/ 52578 w 165925"/>
                <a:gd name="connsiteY8" fmla="*/ 43933 h 203576"/>
                <a:gd name="connsiteX9" fmla="*/ 165925 w 165925"/>
                <a:gd name="connsiteY9" fmla="*/ 43933 h 203576"/>
                <a:gd name="connsiteX10" fmla="*/ 165925 w 165925"/>
                <a:gd name="connsiteY10" fmla="*/ 0 h 203576"/>
                <a:gd name="connsiteX11" fmla="*/ 0 w 165925"/>
                <a:gd name="connsiteY11" fmla="*/ 0 h 203576"/>
                <a:gd name="connsiteX12" fmla="*/ 0 w 165925"/>
                <a:gd name="connsiteY12" fmla="*/ 203576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25" h="203576">
                  <a:moveTo>
                    <a:pt x="0" y="203482"/>
                  </a:moveTo>
                  <a:lnTo>
                    <a:pt x="165925" y="203482"/>
                  </a:lnTo>
                  <a:lnTo>
                    <a:pt x="165925" y="159456"/>
                  </a:lnTo>
                  <a:lnTo>
                    <a:pt x="52578" y="159456"/>
                  </a:lnTo>
                  <a:lnTo>
                    <a:pt x="52578" y="122579"/>
                  </a:lnTo>
                  <a:lnTo>
                    <a:pt x="143828" y="122579"/>
                  </a:lnTo>
                  <a:lnTo>
                    <a:pt x="143828" y="78270"/>
                  </a:lnTo>
                  <a:lnTo>
                    <a:pt x="52578" y="78270"/>
                  </a:lnTo>
                  <a:lnTo>
                    <a:pt x="52578" y="43933"/>
                  </a:lnTo>
                  <a:lnTo>
                    <a:pt x="165925" y="43933"/>
                  </a:lnTo>
                  <a:lnTo>
                    <a:pt x="165925" y="0"/>
                  </a:lnTo>
                  <a:lnTo>
                    <a:pt x="0" y="0"/>
                  </a:lnTo>
                  <a:lnTo>
                    <a:pt x="0" y="203576"/>
                  </a:lnTo>
                  <a:close/>
                </a:path>
              </a:pathLst>
            </a:custGeom>
            <a:grpFill/>
            <a:ln w="9525" cap="flat">
              <a:noFill/>
              <a:prstDash val="solid"/>
              <a:miter/>
            </a:ln>
          </p:spPr>
          <p:txBody>
            <a:bodyPr rtlCol="0" anchor="ctr"/>
            <a:lstStyle/>
            <a:p>
              <a:endParaRPr lang="en-US" sz="1350"/>
            </a:p>
          </p:txBody>
        </p:sp>
        <p:sp>
          <p:nvSpPr>
            <p:cNvPr id="52" name="Freeform 26">
              <a:extLst>
                <a:ext uri="{FF2B5EF4-FFF2-40B4-BE49-F238E27FC236}">
                  <a16:creationId xmlns:a16="http://schemas.microsoft.com/office/drawing/2014/main" id="{2C70128B-9A71-2D1F-D372-EE0CDB4A9228}"/>
                </a:ext>
              </a:extLst>
            </p:cNvPr>
            <p:cNvSpPr/>
            <p:nvPr/>
          </p:nvSpPr>
          <p:spPr>
            <a:xfrm>
              <a:off x="1727626" y="2344049"/>
              <a:ext cx="226313" cy="203576"/>
            </a:xfrm>
            <a:custGeom>
              <a:avLst/>
              <a:gdLst>
                <a:gd name="connsiteX0" fmla="*/ 79057 w 226313"/>
                <a:gd name="connsiteY0" fmla="*/ 0 h 203576"/>
                <a:gd name="connsiteX1" fmla="*/ 0 w 226313"/>
                <a:gd name="connsiteY1" fmla="*/ 203576 h 203576"/>
                <a:gd name="connsiteX2" fmla="*/ 54388 w 226313"/>
                <a:gd name="connsiteY2" fmla="*/ 203576 h 203576"/>
                <a:gd name="connsiteX3" fmla="*/ 68199 w 226313"/>
                <a:gd name="connsiteY3" fmla="*/ 165382 h 203576"/>
                <a:gd name="connsiteX4" fmla="*/ 156496 w 226313"/>
                <a:gd name="connsiteY4" fmla="*/ 165382 h 203576"/>
                <a:gd name="connsiteX5" fmla="*/ 170117 w 226313"/>
                <a:gd name="connsiteY5" fmla="*/ 203576 h 203576"/>
                <a:gd name="connsiteX6" fmla="*/ 226314 w 226313"/>
                <a:gd name="connsiteY6" fmla="*/ 203576 h 203576"/>
                <a:gd name="connsiteX7" fmla="*/ 146114 w 226313"/>
                <a:gd name="connsiteY7" fmla="*/ 0 h 203576"/>
                <a:gd name="connsiteX8" fmla="*/ 79153 w 226313"/>
                <a:gd name="connsiteY8" fmla="*/ 0 h 203576"/>
                <a:gd name="connsiteX9" fmla="*/ 83820 w 226313"/>
                <a:gd name="connsiteY9" fmla="*/ 122202 h 203576"/>
                <a:gd name="connsiteX10" fmla="*/ 112681 w 226313"/>
                <a:gd name="connsiteY10" fmla="*/ 42427 h 203576"/>
                <a:gd name="connsiteX11" fmla="*/ 141065 w 226313"/>
                <a:gd name="connsiteY11" fmla="*/ 122202 h 203576"/>
                <a:gd name="connsiteX12" fmla="*/ 83820 w 226313"/>
                <a:gd name="connsiteY12" fmla="*/ 122202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313" h="203576">
                  <a:moveTo>
                    <a:pt x="79057" y="0"/>
                  </a:moveTo>
                  <a:lnTo>
                    <a:pt x="0" y="203576"/>
                  </a:lnTo>
                  <a:lnTo>
                    <a:pt x="54388" y="203576"/>
                  </a:lnTo>
                  <a:lnTo>
                    <a:pt x="68199" y="165382"/>
                  </a:lnTo>
                  <a:lnTo>
                    <a:pt x="156496" y="165382"/>
                  </a:lnTo>
                  <a:lnTo>
                    <a:pt x="170117" y="203576"/>
                  </a:lnTo>
                  <a:lnTo>
                    <a:pt x="226314" y="203576"/>
                  </a:lnTo>
                  <a:lnTo>
                    <a:pt x="146114" y="0"/>
                  </a:lnTo>
                  <a:lnTo>
                    <a:pt x="79153" y="0"/>
                  </a:lnTo>
                  <a:close/>
                  <a:moveTo>
                    <a:pt x="83820" y="122202"/>
                  </a:moveTo>
                  <a:lnTo>
                    <a:pt x="112681" y="42427"/>
                  </a:lnTo>
                  <a:lnTo>
                    <a:pt x="141065" y="122202"/>
                  </a:lnTo>
                  <a:lnTo>
                    <a:pt x="83820" y="122202"/>
                  </a:lnTo>
                  <a:close/>
                </a:path>
              </a:pathLst>
            </a:custGeom>
            <a:grpFill/>
            <a:ln w="9525" cap="flat">
              <a:noFill/>
              <a:prstDash val="solid"/>
              <a:miter/>
            </a:ln>
          </p:spPr>
          <p:txBody>
            <a:bodyPr rtlCol="0" anchor="ctr"/>
            <a:lstStyle/>
            <a:p>
              <a:endParaRPr lang="en-US" sz="1350"/>
            </a:p>
          </p:txBody>
        </p:sp>
        <p:sp>
          <p:nvSpPr>
            <p:cNvPr id="53" name="Freeform 27">
              <a:extLst>
                <a:ext uri="{FF2B5EF4-FFF2-40B4-BE49-F238E27FC236}">
                  <a16:creationId xmlns:a16="http://schemas.microsoft.com/office/drawing/2014/main" id="{FD714033-CEC4-759C-F559-B75ACC6F8BEE}"/>
                </a:ext>
              </a:extLst>
            </p:cNvPr>
            <p:cNvSpPr/>
            <p:nvPr/>
          </p:nvSpPr>
          <p:spPr>
            <a:xfrm>
              <a:off x="2179302" y="2344049"/>
              <a:ext cx="185261" cy="203576"/>
            </a:xfrm>
            <a:custGeom>
              <a:avLst/>
              <a:gdLst>
                <a:gd name="connsiteX0" fmla="*/ 0 w 185261"/>
                <a:gd name="connsiteY0" fmla="*/ 44027 h 203576"/>
                <a:gd name="connsiteX1" fmla="*/ 66484 w 185261"/>
                <a:gd name="connsiteY1" fmla="*/ 44027 h 203576"/>
                <a:gd name="connsiteX2" fmla="*/ 66484 w 185261"/>
                <a:gd name="connsiteY2" fmla="*/ 203576 h 203576"/>
                <a:gd name="connsiteX3" fmla="*/ 119063 w 185261"/>
                <a:gd name="connsiteY3" fmla="*/ 203576 h 203576"/>
                <a:gd name="connsiteX4" fmla="*/ 119063 w 185261"/>
                <a:gd name="connsiteY4" fmla="*/ 44027 h 203576"/>
                <a:gd name="connsiteX5" fmla="*/ 185261 w 185261"/>
                <a:gd name="connsiteY5" fmla="*/ 44027 h 203576"/>
                <a:gd name="connsiteX6" fmla="*/ 185261 w 185261"/>
                <a:gd name="connsiteY6" fmla="*/ 0 h 203576"/>
                <a:gd name="connsiteX7" fmla="*/ 0 w 185261"/>
                <a:gd name="connsiteY7" fmla="*/ 0 h 203576"/>
                <a:gd name="connsiteX8" fmla="*/ 0 w 185261"/>
                <a:gd name="connsiteY8" fmla="*/ 44027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61" h="203576">
                  <a:moveTo>
                    <a:pt x="0" y="44027"/>
                  </a:moveTo>
                  <a:lnTo>
                    <a:pt x="66484" y="44027"/>
                  </a:lnTo>
                  <a:lnTo>
                    <a:pt x="66484" y="203576"/>
                  </a:lnTo>
                  <a:lnTo>
                    <a:pt x="119063" y="203576"/>
                  </a:lnTo>
                  <a:lnTo>
                    <a:pt x="119063" y="44027"/>
                  </a:lnTo>
                  <a:lnTo>
                    <a:pt x="185261" y="44027"/>
                  </a:lnTo>
                  <a:lnTo>
                    <a:pt x="185261" y="0"/>
                  </a:lnTo>
                  <a:lnTo>
                    <a:pt x="0" y="0"/>
                  </a:lnTo>
                  <a:lnTo>
                    <a:pt x="0" y="44027"/>
                  </a:lnTo>
                  <a:close/>
                </a:path>
              </a:pathLst>
            </a:custGeom>
            <a:grpFill/>
            <a:ln w="9525" cap="flat">
              <a:noFill/>
              <a:prstDash val="solid"/>
              <a:miter/>
            </a:ln>
          </p:spPr>
          <p:txBody>
            <a:bodyPr rtlCol="0" anchor="ctr"/>
            <a:lstStyle/>
            <a:p>
              <a:endParaRPr lang="en-US" sz="1350"/>
            </a:p>
          </p:txBody>
        </p:sp>
        <p:sp>
          <p:nvSpPr>
            <p:cNvPr id="54" name="Freeform 28">
              <a:extLst>
                <a:ext uri="{FF2B5EF4-FFF2-40B4-BE49-F238E27FC236}">
                  <a16:creationId xmlns:a16="http://schemas.microsoft.com/office/drawing/2014/main" id="{F373005C-165F-F2E2-A905-F06A66426DA3}"/>
                </a:ext>
              </a:extLst>
            </p:cNvPr>
            <p:cNvSpPr/>
            <p:nvPr/>
          </p:nvSpPr>
          <p:spPr>
            <a:xfrm>
              <a:off x="1960513" y="2344049"/>
              <a:ext cx="194786" cy="208656"/>
            </a:xfrm>
            <a:custGeom>
              <a:avLst/>
              <a:gdLst>
                <a:gd name="connsiteX0" fmla="*/ 142208 w 194786"/>
                <a:gd name="connsiteY0" fmla="*/ 125777 h 208656"/>
                <a:gd name="connsiteX1" fmla="*/ 97631 w 194786"/>
                <a:gd name="connsiteY1" fmla="*/ 162936 h 208656"/>
                <a:gd name="connsiteX2" fmla="*/ 52578 w 194786"/>
                <a:gd name="connsiteY2" fmla="*/ 125777 h 208656"/>
                <a:gd name="connsiteX3" fmla="*/ 52578 w 194786"/>
                <a:gd name="connsiteY3" fmla="*/ 0 h 208656"/>
                <a:gd name="connsiteX4" fmla="*/ 0 w 194786"/>
                <a:gd name="connsiteY4" fmla="*/ 0 h 208656"/>
                <a:gd name="connsiteX5" fmla="*/ 0 w 194786"/>
                <a:gd name="connsiteY5" fmla="*/ 131516 h 208656"/>
                <a:gd name="connsiteX6" fmla="*/ 97631 w 194786"/>
                <a:gd name="connsiteY6" fmla="*/ 208656 h 208656"/>
                <a:gd name="connsiteX7" fmla="*/ 194786 w 194786"/>
                <a:gd name="connsiteY7" fmla="*/ 131516 h 208656"/>
                <a:gd name="connsiteX8" fmla="*/ 194786 w 194786"/>
                <a:gd name="connsiteY8" fmla="*/ 0 h 208656"/>
                <a:gd name="connsiteX9" fmla="*/ 142208 w 194786"/>
                <a:gd name="connsiteY9" fmla="*/ 0 h 208656"/>
                <a:gd name="connsiteX10" fmla="*/ 142208 w 194786"/>
                <a:gd name="connsiteY10" fmla="*/ 125683 h 2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786" h="208656">
                  <a:moveTo>
                    <a:pt x="142208" y="125777"/>
                  </a:moveTo>
                  <a:cubicBezTo>
                    <a:pt x="142208" y="152212"/>
                    <a:pt x="125730" y="162936"/>
                    <a:pt x="97631" y="162936"/>
                  </a:cubicBezTo>
                  <a:cubicBezTo>
                    <a:pt x="69533" y="162936"/>
                    <a:pt x="52578" y="151741"/>
                    <a:pt x="52578" y="125777"/>
                  </a:cubicBezTo>
                  <a:lnTo>
                    <a:pt x="52578" y="0"/>
                  </a:lnTo>
                  <a:lnTo>
                    <a:pt x="0" y="0"/>
                  </a:lnTo>
                  <a:lnTo>
                    <a:pt x="0" y="131516"/>
                  </a:lnTo>
                  <a:cubicBezTo>
                    <a:pt x="0" y="190312"/>
                    <a:pt x="53054" y="208656"/>
                    <a:pt x="97631" y="208656"/>
                  </a:cubicBezTo>
                  <a:cubicBezTo>
                    <a:pt x="142208" y="208656"/>
                    <a:pt x="194786" y="190312"/>
                    <a:pt x="194786" y="131516"/>
                  </a:cubicBezTo>
                  <a:lnTo>
                    <a:pt x="194786" y="0"/>
                  </a:lnTo>
                  <a:lnTo>
                    <a:pt x="142208" y="0"/>
                  </a:lnTo>
                  <a:lnTo>
                    <a:pt x="142208" y="125683"/>
                  </a:lnTo>
                  <a:close/>
                </a:path>
              </a:pathLst>
            </a:custGeom>
            <a:grpFill/>
            <a:ln w="9525" cap="flat">
              <a:noFill/>
              <a:prstDash val="solid"/>
              <a:miter/>
            </a:ln>
          </p:spPr>
          <p:txBody>
            <a:bodyPr rtlCol="0" anchor="ctr"/>
            <a:lstStyle/>
            <a:p>
              <a:endParaRPr lang="en-US" sz="1350"/>
            </a:p>
          </p:txBody>
        </p:sp>
        <p:sp>
          <p:nvSpPr>
            <p:cNvPr id="55" name="Freeform 29">
              <a:extLst>
                <a:ext uri="{FF2B5EF4-FFF2-40B4-BE49-F238E27FC236}">
                  <a16:creationId xmlns:a16="http://schemas.microsoft.com/office/drawing/2014/main" id="{1B843F7E-C7B8-293D-78E4-1645BFEF204C}"/>
                </a:ext>
              </a:extLst>
            </p:cNvPr>
            <p:cNvSpPr/>
            <p:nvPr/>
          </p:nvSpPr>
          <p:spPr>
            <a:xfrm>
              <a:off x="3259341" y="2344049"/>
              <a:ext cx="190214" cy="203576"/>
            </a:xfrm>
            <a:custGeom>
              <a:avLst/>
              <a:gdLst>
                <a:gd name="connsiteX0" fmla="*/ 190119 w 190214"/>
                <a:gd name="connsiteY0" fmla="*/ 0 h 203576"/>
                <a:gd name="connsiteX1" fmla="*/ 127540 w 190214"/>
                <a:gd name="connsiteY1" fmla="*/ 0 h 203576"/>
                <a:gd name="connsiteX2" fmla="*/ 52578 w 190214"/>
                <a:gd name="connsiteY2" fmla="*/ 82691 h 203576"/>
                <a:gd name="connsiteX3" fmla="*/ 52578 w 190214"/>
                <a:gd name="connsiteY3" fmla="*/ 0 h 203576"/>
                <a:gd name="connsiteX4" fmla="*/ 0 w 190214"/>
                <a:gd name="connsiteY4" fmla="*/ 0 h 203576"/>
                <a:gd name="connsiteX5" fmla="*/ 286 w 190214"/>
                <a:gd name="connsiteY5" fmla="*/ 203576 h 203576"/>
                <a:gd name="connsiteX6" fmla="*/ 52578 w 190214"/>
                <a:gd name="connsiteY6" fmla="*/ 203576 h 203576"/>
                <a:gd name="connsiteX7" fmla="*/ 52578 w 190214"/>
                <a:gd name="connsiteY7" fmla="*/ 126247 h 203576"/>
                <a:gd name="connsiteX8" fmla="*/ 123730 w 190214"/>
                <a:gd name="connsiteY8" fmla="*/ 203576 h 203576"/>
                <a:gd name="connsiteX9" fmla="*/ 190214 w 190214"/>
                <a:gd name="connsiteY9" fmla="*/ 203576 h 203576"/>
                <a:gd name="connsiteX10" fmla="*/ 94393 w 190214"/>
                <a:gd name="connsiteY10" fmla="*/ 103105 h 203576"/>
                <a:gd name="connsiteX11" fmla="*/ 190214 w 190214"/>
                <a:gd name="connsiteY11" fmla="*/ 94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214" h="203576">
                  <a:moveTo>
                    <a:pt x="190119" y="0"/>
                  </a:moveTo>
                  <a:lnTo>
                    <a:pt x="127540" y="0"/>
                  </a:lnTo>
                  <a:lnTo>
                    <a:pt x="52578" y="82691"/>
                  </a:lnTo>
                  <a:lnTo>
                    <a:pt x="52578" y="0"/>
                  </a:lnTo>
                  <a:lnTo>
                    <a:pt x="0" y="0"/>
                  </a:lnTo>
                  <a:lnTo>
                    <a:pt x="286" y="203576"/>
                  </a:lnTo>
                  <a:lnTo>
                    <a:pt x="52578" y="203576"/>
                  </a:lnTo>
                  <a:lnTo>
                    <a:pt x="52578" y="126247"/>
                  </a:lnTo>
                  <a:lnTo>
                    <a:pt x="123730" y="203576"/>
                  </a:lnTo>
                  <a:lnTo>
                    <a:pt x="190214" y="203576"/>
                  </a:lnTo>
                  <a:lnTo>
                    <a:pt x="94393" y="103105"/>
                  </a:lnTo>
                  <a:lnTo>
                    <a:pt x="190214" y="94"/>
                  </a:lnTo>
                  <a:close/>
                </a:path>
              </a:pathLst>
            </a:custGeom>
            <a:grpFill/>
            <a:ln w="9525" cap="flat">
              <a:noFill/>
              <a:prstDash val="solid"/>
              <a:miter/>
            </a:ln>
          </p:spPr>
          <p:txBody>
            <a:bodyPr rtlCol="0" anchor="ctr"/>
            <a:lstStyle/>
            <a:p>
              <a:endParaRPr lang="en-US" sz="1350"/>
            </a:p>
          </p:txBody>
        </p:sp>
        <p:sp>
          <p:nvSpPr>
            <p:cNvPr id="56" name="Freeform 30">
              <a:extLst>
                <a:ext uri="{FF2B5EF4-FFF2-40B4-BE49-F238E27FC236}">
                  <a16:creationId xmlns:a16="http://schemas.microsoft.com/office/drawing/2014/main" id="{8C85D061-B3D0-0A39-2D0B-F5E9CEC751AB}"/>
                </a:ext>
              </a:extLst>
            </p:cNvPr>
            <p:cNvSpPr/>
            <p:nvPr/>
          </p:nvSpPr>
          <p:spPr>
            <a:xfrm>
              <a:off x="2629548" y="2344049"/>
              <a:ext cx="190690" cy="203576"/>
            </a:xfrm>
            <a:custGeom>
              <a:avLst/>
              <a:gdLst>
                <a:gd name="connsiteX0" fmla="*/ 96393 w 190690"/>
                <a:gd name="connsiteY0" fmla="*/ 0 h 203576"/>
                <a:gd name="connsiteX1" fmla="*/ 0 w 190690"/>
                <a:gd name="connsiteY1" fmla="*/ 0 h 203576"/>
                <a:gd name="connsiteX2" fmla="*/ 0 w 190690"/>
                <a:gd name="connsiteY2" fmla="*/ 203576 h 203576"/>
                <a:gd name="connsiteX3" fmla="*/ 96393 w 190690"/>
                <a:gd name="connsiteY3" fmla="*/ 203576 h 203576"/>
                <a:gd name="connsiteX4" fmla="*/ 190691 w 190690"/>
                <a:gd name="connsiteY4" fmla="*/ 100283 h 203576"/>
                <a:gd name="connsiteX5" fmla="*/ 96393 w 190690"/>
                <a:gd name="connsiteY5" fmla="*/ 0 h 203576"/>
                <a:gd name="connsiteX6" fmla="*/ 94393 w 190690"/>
                <a:gd name="connsiteY6" fmla="*/ 159550 h 203576"/>
                <a:gd name="connsiteX7" fmla="*/ 52673 w 190690"/>
                <a:gd name="connsiteY7" fmla="*/ 159550 h 203576"/>
                <a:gd name="connsiteX8" fmla="*/ 52673 w 190690"/>
                <a:gd name="connsiteY8" fmla="*/ 44027 h 203576"/>
                <a:gd name="connsiteX9" fmla="*/ 94393 w 190690"/>
                <a:gd name="connsiteY9" fmla="*/ 44027 h 203576"/>
                <a:gd name="connsiteX10" fmla="*/ 137160 w 190690"/>
                <a:gd name="connsiteY10" fmla="*/ 100283 h 203576"/>
                <a:gd name="connsiteX11" fmla="*/ 94393 w 190690"/>
                <a:gd name="connsiteY11" fmla="*/ 159550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690" h="203576">
                  <a:moveTo>
                    <a:pt x="96393" y="0"/>
                  </a:moveTo>
                  <a:lnTo>
                    <a:pt x="0" y="0"/>
                  </a:lnTo>
                  <a:lnTo>
                    <a:pt x="0" y="203576"/>
                  </a:lnTo>
                  <a:lnTo>
                    <a:pt x="96393" y="203576"/>
                  </a:lnTo>
                  <a:cubicBezTo>
                    <a:pt x="170307" y="203576"/>
                    <a:pt x="190691" y="176389"/>
                    <a:pt x="190691" y="100283"/>
                  </a:cubicBezTo>
                  <a:cubicBezTo>
                    <a:pt x="190691" y="28787"/>
                    <a:pt x="171069" y="0"/>
                    <a:pt x="96393" y="0"/>
                  </a:cubicBezTo>
                  <a:close/>
                  <a:moveTo>
                    <a:pt x="94393" y="159550"/>
                  </a:moveTo>
                  <a:lnTo>
                    <a:pt x="52673" y="159550"/>
                  </a:lnTo>
                  <a:lnTo>
                    <a:pt x="52673" y="44027"/>
                  </a:lnTo>
                  <a:lnTo>
                    <a:pt x="94393" y="44027"/>
                  </a:lnTo>
                  <a:cubicBezTo>
                    <a:pt x="127349" y="44027"/>
                    <a:pt x="137160" y="52964"/>
                    <a:pt x="137160" y="100283"/>
                  </a:cubicBezTo>
                  <a:cubicBezTo>
                    <a:pt x="137160" y="143557"/>
                    <a:pt x="126111" y="159550"/>
                    <a:pt x="94393" y="159550"/>
                  </a:cubicBezTo>
                  <a:close/>
                </a:path>
              </a:pathLst>
            </a:custGeom>
            <a:grpFill/>
            <a:ln w="9525" cap="flat">
              <a:noFill/>
              <a:prstDash val="solid"/>
              <a:miter/>
            </a:ln>
          </p:spPr>
          <p:txBody>
            <a:bodyPr rtlCol="0" anchor="ctr"/>
            <a:lstStyle/>
            <a:p>
              <a:endParaRPr lang="en-US" sz="1350"/>
            </a:p>
          </p:txBody>
        </p:sp>
        <p:sp>
          <p:nvSpPr>
            <p:cNvPr id="57" name="Freeform 31">
              <a:extLst>
                <a:ext uri="{FF2B5EF4-FFF2-40B4-BE49-F238E27FC236}">
                  <a16:creationId xmlns:a16="http://schemas.microsoft.com/office/drawing/2014/main" id="{0BF0A7F2-2A8C-C387-E7D9-D9F09AE35558}"/>
                </a:ext>
              </a:extLst>
            </p:cNvPr>
            <p:cNvSpPr/>
            <p:nvPr/>
          </p:nvSpPr>
          <p:spPr>
            <a:xfrm>
              <a:off x="3038743" y="2338404"/>
              <a:ext cx="193738" cy="214300"/>
            </a:xfrm>
            <a:custGeom>
              <a:avLst/>
              <a:gdLst>
                <a:gd name="connsiteX0" fmla="*/ 135826 w 193738"/>
                <a:gd name="connsiteY0" fmla="*/ 89370 h 214300"/>
                <a:gd name="connsiteX1" fmla="*/ 87916 w 193738"/>
                <a:gd name="connsiteY1" fmla="*/ 84008 h 214300"/>
                <a:gd name="connsiteX2" fmla="*/ 52864 w 193738"/>
                <a:gd name="connsiteY2" fmla="*/ 64629 h 214300"/>
                <a:gd name="connsiteX3" fmla="*/ 95345 w 193738"/>
                <a:gd name="connsiteY3" fmla="*/ 44779 h 214300"/>
                <a:gd name="connsiteX4" fmla="*/ 139160 w 193738"/>
                <a:gd name="connsiteY4" fmla="*/ 69709 h 214300"/>
                <a:gd name="connsiteX5" fmla="*/ 190690 w 193738"/>
                <a:gd name="connsiteY5" fmla="*/ 69709 h 214300"/>
                <a:gd name="connsiteX6" fmla="*/ 98203 w 193738"/>
                <a:gd name="connsiteY6" fmla="*/ 0 h 214300"/>
                <a:gd name="connsiteX7" fmla="*/ 2857 w 193738"/>
                <a:gd name="connsiteY7" fmla="*/ 68956 h 214300"/>
                <a:gd name="connsiteX8" fmla="*/ 67818 w 193738"/>
                <a:gd name="connsiteY8" fmla="*/ 126247 h 214300"/>
                <a:gd name="connsiteX9" fmla="*/ 116491 w 193738"/>
                <a:gd name="connsiteY9" fmla="*/ 131327 h 214300"/>
                <a:gd name="connsiteX10" fmla="*/ 143542 w 193738"/>
                <a:gd name="connsiteY10" fmla="*/ 149672 h 214300"/>
                <a:gd name="connsiteX11" fmla="*/ 101251 w 193738"/>
                <a:gd name="connsiteY11" fmla="*/ 169521 h 214300"/>
                <a:gd name="connsiteX12" fmla="*/ 50482 w 193738"/>
                <a:gd name="connsiteY12" fmla="*/ 143557 h 214300"/>
                <a:gd name="connsiteX13" fmla="*/ 0 w 193738"/>
                <a:gd name="connsiteY13" fmla="*/ 143557 h 214300"/>
                <a:gd name="connsiteX14" fmla="*/ 99441 w 193738"/>
                <a:gd name="connsiteY14" fmla="*/ 214301 h 214300"/>
                <a:gd name="connsiteX15" fmla="*/ 193738 w 193738"/>
                <a:gd name="connsiteY15" fmla="*/ 148637 h 214300"/>
                <a:gd name="connsiteX16" fmla="*/ 135731 w 193738"/>
                <a:gd name="connsiteY16" fmla="*/ 89370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3738" h="214300">
                  <a:moveTo>
                    <a:pt x="135826" y="89370"/>
                  </a:moveTo>
                  <a:lnTo>
                    <a:pt x="87916" y="84008"/>
                  </a:lnTo>
                  <a:cubicBezTo>
                    <a:pt x="59817" y="80998"/>
                    <a:pt x="52864" y="74130"/>
                    <a:pt x="52864" y="64629"/>
                  </a:cubicBezTo>
                  <a:cubicBezTo>
                    <a:pt x="52864" y="54187"/>
                    <a:pt x="67246" y="44779"/>
                    <a:pt x="95345" y="44779"/>
                  </a:cubicBezTo>
                  <a:cubicBezTo>
                    <a:pt x="123444" y="44779"/>
                    <a:pt x="136588" y="54657"/>
                    <a:pt x="139160" y="69709"/>
                  </a:cubicBezTo>
                  <a:lnTo>
                    <a:pt x="190690" y="69709"/>
                  </a:lnTo>
                  <a:cubicBezTo>
                    <a:pt x="188119" y="26717"/>
                    <a:pt x="151543" y="0"/>
                    <a:pt x="98203" y="0"/>
                  </a:cubicBezTo>
                  <a:cubicBezTo>
                    <a:pt x="34861" y="0"/>
                    <a:pt x="2857" y="24930"/>
                    <a:pt x="2857" y="68956"/>
                  </a:cubicBezTo>
                  <a:cubicBezTo>
                    <a:pt x="2857" y="104799"/>
                    <a:pt x="24003" y="121638"/>
                    <a:pt x="67818" y="126247"/>
                  </a:cubicBezTo>
                  <a:lnTo>
                    <a:pt x="116491" y="131327"/>
                  </a:lnTo>
                  <a:cubicBezTo>
                    <a:pt x="135064" y="133397"/>
                    <a:pt x="143542" y="140453"/>
                    <a:pt x="143542" y="149672"/>
                  </a:cubicBezTo>
                  <a:cubicBezTo>
                    <a:pt x="143542" y="160114"/>
                    <a:pt x="131159" y="169521"/>
                    <a:pt x="101251" y="169521"/>
                  </a:cubicBezTo>
                  <a:cubicBezTo>
                    <a:pt x="66770" y="169521"/>
                    <a:pt x="52864" y="160867"/>
                    <a:pt x="50482" y="143557"/>
                  </a:cubicBezTo>
                  <a:lnTo>
                    <a:pt x="0" y="143557"/>
                  </a:lnTo>
                  <a:cubicBezTo>
                    <a:pt x="2286" y="190406"/>
                    <a:pt x="33242" y="214301"/>
                    <a:pt x="99441" y="214301"/>
                  </a:cubicBezTo>
                  <a:cubicBezTo>
                    <a:pt x="160020" y="214301"/>
                    <a:pt x="193738" y="188054"/>
                    <a:pt x="193738" y="148637"/>
                  </a:cubicBezTo>
                  <a:cubicBezTo>
                    <a:pt x="193738" y="114300"/>
                    <a:pt x="173641" y="93698"/>
                    <a:pt x="135731" y="89370"/>
                  </a:cubicBezTo>
                  <a:close/>
                </a:path>
              </a:pathLst>
            </a:custGeom>
            <a:grpFill/>
            <a:ln w="9525" cap="flat">
              <a:noFill/>
              <a:prstDash val="solid"/>
              <a:miter/>
            </a:ln>
          </p:spPr>
          <p:txBody>
            <a:bodyPr rtlCol="0" anchor="ctr"/>
            <a:lstStyle/>
            <a:p>
              <a:endParaRPr lang="en-US" sz="1350"/>
            </a:p>
          </p:txBody>
        </p:sp>
        <p:sp>
          <p:nvSpPr>
            <p:cNvPr id="58" name="Freeform 32">
              <a:extLst>
                <a:ext uri="{FF2B5EF4-FFF2-40B4-BE49-F238E27FC236}">
                  <a16:creationId xmlns:a16="http://schemas.microsoft.com/office/drawing/2014/main" id="{4DADE401-6344-5FF2-7D65-5D3E83C5A683}"/>
                </a:ext>
              </a:extLst>
            </p:cNvPr>
            <p:cNvSpPr/>
            <p:nvPr/>
          </p:nvSpPr>
          <p:spPr>
            <a:xfrm>
              <a:off x="2373040" y="2338499"/>
              <a:ext cx="228028" cy="214300"/>
            </a:xfrm>
            <a:custGeom>
              <a:avLst/>
              <a:gdLst>
                <a:gd name="connsiteX0" fmla="*/ 113824 w 228028"/>
                <a:gd name="connsiteY0" fmla="*/ 0 h 214300"/>
                <a:gd name="connsiteX1" fmla="*/ 0 w 228028"/>
                <a:gd name="connsiteY1" fmla="*/ 106868 h 214300"/>
                <a:gd name="connsiteX2" fmla="*/ 113919 w 228028"/>
                <a:gd name="connsiteY2" fmla="*/ 214301 h 214300"/>
                <a:gd name="connsiteX3" fmla="*/ 228028 w 228028"/>
                <a:gd name="connsiteY3" fmla="*/ 106868 h 214300"/>
                <a:gd name="connsiteX4" fmla="*/ 113824 w 228028"/>
                <a:gd name="connsiteY4" fmla="*/ 0 h 214300"/>
                <a:gd name="connsiteX5" fmla="*/ 113824 w 228028"/>
                <a:gd name="connsiteY5" fmla="*/ 168487 h 214300"/>
                <a:gd name="connsiteX6" fmla="*/ 53531 w 228028"/>
                <a:gd name="connsiteY6" fmla="*/ 106868 h 214300"/>
                <a:gd name="connsiteX7" fmla="*/ 113824 w 228028"/>
                <a:gd name="connsiteY7" fmla="*/ 45814 h 214300"/>
                <a:gd name="connsiteX8" fmla="*/ 174117 w 228028"/>
                <a:gd name="connsiteY8" fmla="*/ 106868 h 214300"/>
                <a:gd name="connsiteX9" fmla="*/ 113824 w 228028"/>
                <a:gd name="connsiteY9" fmla="*/ 168487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028" h="214300">
                  <a:moveTo>
                    <a:pt x="113824" y="0"/>
                  </a:moveTo>
                  <a:cubicBezTo>
                    <a:pt x="38862" y="0"/>
                    <a:pt x="0" y="45532"/>
                    <a:pt x="0" y="106868"/>
                  </a:cubicBezTo>
                  <a:cubicBezTo>
                    <a:pt x="0" y="168204"/>
                    <a:pt x="38862" y="214301"/>
                    <a:pt x="113919" y="214301"/>
                  </a:cubicBezTo>
                  <a:cubicBezTo>
                    <a:pt x="188976" y="214301"/>
                    <a:pt x="228028" y="168487"/>
                    <a:pt x="228028" y="106868"/>
                  </a:cubicBezTo>
                  <a:cubicBezTo>
                    <a:pt x="228028" y="45250"/>
                    <a:pt x="189071" y="0"/>
                    <a:pt x="113824" y="0"/>
                  </a:cubicBezTo>
                  <a:close/>
                  <a:moveTo>
                    <a:pt x="113824" y="168487"/>
                  </a:moveTo>
                  <a:cubicBezTo>
                    <a:pt x="74962" y="168487"/>
                    <a:pt x="53531" y="145062"/>
                    <a:pt x="53531" y="106868"/>
                  </a:cubicBezTo>
                  <a:cubicBezTo>
                    <a:pt x="53531" y="68674"/>
                    <a:pt x="74962" y="45814"/>
                    <a:pt x="113824" y="45814"/>
                  </a:cubicBezTo>
                  <a:cubicBezTo>
                    <a:pt x="152686" y="45814"/>
                    <a:pt x="174117" y="69521"/>
                    <a:pt x="174117" y="106868"/>
                  </a:cubicBezTo>
                  <a:cubicBezTo>
                    <a:pt x="174117" y="144216"/>
                    <a:pt x="152972" y="168487"/>
                    <a:pt x="113824" y="168487"/>
                  </a:cubicBezTo>
                  <a:close/>
                </a:path>
              </a:pathLst>
            </a:custGeom>
            <a:grpFill/>
            <a:ln w="9525" cap="flat">
              <a:noFill/>
              <a:prstDash val="solid"/>
              <a:miter/>
            </a:ln>
          </p:spPr>
          <p:txBody>
            <a:bodyPr rtlCol="0" anchor="ctr"/>
            <a:lstStyle/>
            <a:p>
              <a:endParaRPr lang="en-US" sz="1350"/>
            </a:p>
          </p:txBody>
        </p:sp>
      </p:grpSp>
      <p:sp>
        <p:nvSpPr>
          <p:cNvPr id="59" name="Text Placeholder 34">
            <a:extLst>
              <a:ext uri="{FF2B5EF4-FFF2-40B4-BE49-F238E27FC236}">
                <a16:creationId xmlns:a16="http://schemas.microsoft.com/office/drawing/2014/main" id="{5163C848-139B-C63D-F87C-8F4526B2F7CF}"/>
              </a:ext>
            </a:extLst>
          </p:cNvPr>
          <p:cNvSpPr>
            <a:spLocks noGrp="1"/>
          </p:cNvSpPr>
          <p:nvPr>
            <p:ph type="body" sz="quarter" idx="29" hasCustomPrompt="1"/>
          </p:nvPr>
        </p:nvSpPr>
        <p:spPr>
          <a:xfrm>
            <a:off x="982595" y="1600839"/>
            <a:ext cx="2786517" cy="277754"/>
          </a:xfrm>
          <a:prstGeom prst="rect">
            <a:avLst/>
          </a:prstGeom>
        </p:spPr>
        <p:txBody>
          <a:bodyPr lIns="0" tIns="0" rIns="0" bIns="0">
            <a:noAutofit/>
          </a:bodyPr>
          <a:lstStyle>
            <a:lvl1pPr>
              <a:defRPr sz="1050" b="1">
                <a:solidFill>
                  <a:schemeClr val="tx1"/>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Website</a:t>
            </a:r>
          </a:p>
        </p:txBody>
      </p:sp>
      <p:sp>
        <p:nvSpPr>
          <p:cNvPr id="60" name="Text Placeholder 34">
            <a:extLst>
              <a:ext uri="{FF2B5EF4-FFF2-40B4-BE49-F238E27FC236}">
                <a16:creationId xmlns:a16="http://schemas.microsoft.com/office/drawing/2014/main" id="{EF512239-F1C3-0D6D-0417-922269E4E4FF}"/>
              </a:ext>
            </a:extLst>
          </p:cNvPr>
          <p:cNvSpPr>
            <a:spLocks noGrp="1"/>
          </p:cNvSpPr>
          <p:nvPr>
            <p:ph type="body" sz="quarter" idx="30" hasCustomPrompt="1"/>
          </p:nvPr>
        </p:nvSpPr>
        <p:spPr>
          <a:xfrm>
            <a:off x="982595" y="1968830"/>
            <a:ext cx="2786517" cy="277754"/>
          </a:xfrm>
          <a:prstGeom prst="rect">
            <a:avLst/>
          </a:prstGeom>
        </p:spPr>
        <p:txBody>
          <a:bodyPr lIns="0" tIns="0" rIns="0" bIns="0">
            <a:noAutofit/>
          </a:bodyPr>
          <a:lstStyle>
            <a:lvl1pPr>
              <a:defRPr sz="1050" b="1">
                <a:solidFill>
                  <a:schemeClr val="tx1"/>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err="1"/>
              <a:t>Linkedin</a:t>
            </a:r>
            <a:endParaRPr lang="en-US"/>
          </a:p>
        </p:txBody>
      </p:sp>
      <p:sp>
        <p:nvSpPr>
          <p:cNvPr id="61" name="Text Placeholder 34">
            <a:extLst>
              <a:ext uri="{FF2B5EF4-FFF2-40B4-BE49-F238E27FC236}">
                <a16:creationId xmlns:a16="http://schemas.microsoft.com/office/drawing/2014/main" id="{80226631-B493-2944-A2CC-D783FE1E8B0C}"/>
              </a:ext>
            </a:extLst>
          </p:cNvPr>
          <p:cNvSpPr>
            <a:spLocks noGrp="1"/>
          </p:cNvSpPr>
          <p:nvPr>
            <p:ph type="body" sz="quarter" idx="31" hasCustomPrompt="1"/>
          </p:nvPr>
        </p:nvSpPr>
        <p:spPr>
          <a:xfrm>
            <a:off x="982595" y="2314518"/>
            <a:ext cx="2786517" cy="277754"/>
          </a:xfrm>
          <a:prstGeom prst="rect">
            <a:avLst/>
          </a:prstGeom>
        </p:spPr>
        <p:txBody>
          <a:bodyPr lIns="0" tIns="0" rIns="0" bIns="0">
            <a:noAutofit/>
          </a:bodyPr>
          <a:lstStyle>
            <a:lvl1pPr>
              <a:defRPr sz="1050" b="1">
                <a:solidFill>
                  <a:schemeClr val="tx1"/>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Address</a:t>
            </a:r>
          </a:p>
        </p:txBody>
      </p:sp>
    </p:spTree>
    <p:extLst>
      <p:ext uri="{BB962C8B-B14F-4D97-AF65-F5344CB8AC3E}">
        <p14:creationId xmlns:p14="http://schemas.microsoft.com/office/powerpoint/2010/main" val="6757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End Slide - White">
    <p:bg>
      <p:bgPr>
        <a:solidFill>
          <a:schemeClr val="bg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16A97C79-4CFD-B1BD-F152-9E21958DB838}"/>
              </a:ext>
            </a:extLst>
          </p:cNvPr>
          <p:cNvGrpSpPr/>
          <p:nvPr userDrawn="1"/>
        </p:nvGrpSpPr>
        <p:grpSpPr>
          <a:xfrm>
            <a:off x="2703865" y="2386704"/>
            <a:ext cx="3736274" cy="370096"/>
            <a:chOff x="3220117" y="3131045"/>
            <a:chExt cx="4981698" cy="493461"/>
          </a:xfrm>
          <a:solidFill>
            <a:schemeClr val="tx1">
              <a:lumMod val="95000"/>
              <a:lumOff val="5000"/>
            </a:schemeClr>
          </a:solidFill>
        </p:grpSpPr>
        <p:sp>
          <p:nvSpPr>
            <p:cNvPr id="16" name="Freeform 15">
              <a:extLst>
                <a:ext uri="{FF2B5EF4-FFF2-40B4-BE49-F238E27FC236}">
                  <a16:creationId xmlns:a16="http://schemas.microsoft.com/office/drawing/2014/main" id="{C2CDFEE7-1C21-9D19-BC06-3CFEE3B428C5}"/>
                </a:ext>
              </a:extLst>
            </p:cNvPr>
            <p:cNvSpPr/>
            <p:nvPr/>
          </p:nvSpPr>
          <p:spPr>
            <a:xfrm>
              <a:off x="3220117" y="3143931"/>
              <a:ext cx="709997" cy="468876"/>
            </a:xfrm>
            <a:custGeom>
              <a:avLst/>
              <a:gdLst>
                <a:gd name="connsiteX0" fmla="*/ 3782 w 709997"/>
                <a:gd name="connsiteY0" fmla="*/ 468876 h 468876"/>
                <a:gd name="connsiteX1" fmla="*/ 438621 w 709997"/>
                <a:gd name="connsiteY1" fmla="*/ 207718 h 468876"/>
                <a:gd name="connsiteX2" fmla="*/ 664195 w 709997"/>
                <a:gd name="connsiteY2" fmla="*/ 207718 h 468876"/>
                <a:gd name="connsiteX3" fmla="*/ 677379 w 709997"/>
                <a:gd name="connsiteY3" fmla="*/ 220464 h 468876"/>
                <a:gd name="connsiteX4" fmla="*/ 671140 w 709997"/>
                <a:gd name="connsiteY4" fmla="*/ 231174 h 468876"/>
                <a:gd name="connsiteX5" fmla="*/ 457549 w 709997"/>
                <a:gd name="connsiteY5" fmla="*/ 354782 h 468876"/>
                <a:gd name="connsiteX6" fmla="*/ 438820 w 709997"/>
                <a:gd name="connsiteY6" fmla="*/ 390964 h 468876"/>
                <a:gd name="connsiteX7" fmla="*/ 438603 w 709997"/>
                <a:gd name="connsiteY7" fmla="*/ 468876 h 468876"/>
                <a:gd name="connsiteX8" fmla="*/ 709998 w 709997"/>
                <a:gd name="connsiteY8" fmla="*/ 468876 h 468876"/>
                <a:gd name="connsiteX9" fmla="*/ 709998 w 709997"/>
                <a:gd name="connsiteY9" fmla="*/ 16080 h 468876"/>
                <a:gd name="connsiteX10" fmla="*/ 692651 w 709997"/>
                <a:gd name="connsiteY10" fmla="*/ 0 h 468876"/>
                <a:gd name="connsiteX11" fmla="*/ 433765 w 709997"/>
                <a:gd name="connsiteY11" fmla="*/ 0 h 468876"/>
                <a:gd name="connsiteX12" fmla="*/ 0 w 709997"/>
                <a:gd name="connsiteY12" fmla="*/ 260001 h 468876"/>
                <a:gd name="connsiteX13" fmla="*/ 0 w 709997"/>
                <a:gd name="connsiteY13" fmla="*/ 468876 h 468876"/>
                <a:gd name="connsiteX14" fmla="*/ 3782 w 709997"/>
                <a:gd name="connsiteY14" fmla="*/ 468876 h 46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9997" h="468876">
                  <a:moveTo>
                    <a:pt x="3782" y="468876"/>
                  </a:moveTo>
                  <a:lnTo>
                    <a:pt x="438621" y="207718"/>
                  </a:lnTo>
                  <a:lnTo>
                    <a:pt x="664195" y="207718"/>
                  </a:lnTo>
                  <a:cubicBezTo>
                    <a:pt x="671140" y="207718"/>
                    <a:pt x="677379" y="213091"/>
                    <a:pt x="677379" y="220464"/>
                  </a:cubicBezTo>
                  <a:cubicBezTo>
                    <a:pt x="677379" y="226487"/>
                    <a:pt x="674596" y="229172"/>
                    <a:pt x="671140" y="231174"/>
                  </a:cubicBezTo>
                  <a:lnTo>
                    <a:pt x="457549" y="354782"/>
                  </a:lnTo>
                  <a:cubicBezTo>
                    <a:pt x="443676" y="362824"/>
                    <a:pt x="438820" y="378903"/>
                    <a:pt x="438820" y="390964"/>
                  </a:cubicBezTo>
                  <a:lnTo>
                    <a:pt x="438603" y="468876"/>
                  </a:lnTo>
                  <a:lnTo>
                    <a:pt x="709998" y="468876"/>
                  </a:lnTo>
                  <a:lnTo>
                    <a:pt x="709998" y="16080"/>
                  </a:lnTo>
                  <a:cubicBezTo>
                    <a:pt x="709998" y="7356"/>
                    <a:pt x="703052" y="0"/>
                    <a:pt x="692651" y="0"/>
                  </a:cubicBezTo>
                  <a:lnTo>
                    <a:pt x="433765" y="0"/>
                  </a:lnTo>
                  <a:lnTo>
                    <a:pt x="0" y="260001"/>
                  </a:lnTo>
                  <a:lnTo>
                    <a:pt x="0" y="468876"/>
                  </a:lnTo>
                  <a:lnTo>
                    <a:pt x="3782" y="468876"/>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17" name="Freeform 16">
              <a:extLst>
                <a:ext uri="{FF2B5EF4-FFF2-40B4-BE49-F238E27FC236}">
                  <a16:creationId xmlns:a16="http://schemas.microsoft.com/office/drawing/2014/main" id="{0BCCFEE8-6265-7ADA-9B28-AA8C8E097F77}"/>
                </a:ext>
              </a:extLst>
            </p:cNvPr>
            <p:cNvSpPr/>
            <p:nvPr/>
          </p:nvSpPr>
          <p:spPr>
            <a:xfrm>
              <a:off x="6788741" y="3143938"/>
              <a:ext cx="390906" cy="468841"/>
            </a:xfrm>
            <a:custGeom>
              <a:avLst/>
              <a:gdLst>
                <a:gd name="connsiteX0" fmla="*/ 0 w 390906"/>
                <a:gd name="connsiteY0" fmla="*/ 468842 h 468841"/>
                <a:gd name="connsiteX1" fmla="*/ 390906 w 390906"/>
                <a:gd name="connsiteY1" fmla="*/ 468842 h 468841"/>
                <a:gd name="connsiteX2" fmla="*/ 390906 w 390906"/>
                <a:gd name="connsiteY2" fmla="*/ 367459 h 468841"/>
                <a:gd name="connsiteX3" fmla="*/ 123824 w 390906"/>
                <a:gd name="connsiteY3" fmla="*/ 367459 h 468841"/>
                <a:gd name="connsiteX4" fmla="*/ 123824 w 390906"/>
                <a:gd name="connsiteY4" fmla="*/ 282473 h 468841"/>
                <a:gd name="connsiteX5" fmla="*/ 338711 w 390906"/>
                <a:gd name="connsiteY5" fmla="*/ 282473 h 468841"/>
                <a:gd name="connsiteX6" fmla="*/ 338711 w 390906"/>
                <a:gd name="connsiteY6" fmla="*/ 180509 h 468841"/>
                <a:gd name="connsiteX7" fmla="*/ 123824 w 390906"/>
                <a:gd name="connsiteY7" fmla="*/ 180509 h 468841"/>
                <a:gd name="connsiteX8" fmla="*/ 123824 w 390906"/>
                <a:gd name="connsiteY8" fmla="*/ 101385 h 468841"/>
                <a:gd name="connsiteX9" fmla="*/ 390906 w 390906"/>
                <a:gd name="connsiteY9" fmla="*/ 101385 h 468841"/>
                <a:gd name="connsiteX10" fmla="*/ 390906 w 390906"/>
                <a:gd name="connsiteY10" fmla="*/ 0 h 468841"/>
                <a:gd name="connsiteX11" fmla="*/ 0 w 390906"/>
                <a:gd name="connsiteY11" fmla="*/ 0 h 468841"/>
                <a:gd name="connsiteX12" fmla="*/ 0 w 390906"/>
                <a:gd name="connsiteY12" fmla="*/ 468842 h 46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906" h="468841">
                  <a:moveTo>
                    <a:pt x="0" y="468842"/>
                  </a:moveTo>
                  <a:lnTo>
                    <a:pt x="390906" y="468842"/>
                  </a:lnTo>
                  <a:lnTo>
                    <a:pt x="390906" y="367459"/>
                  </a:lnTo>
                  <a:lnTo>
                    <a:pt x="123824" y="367459"/>
                  </a:lnTo>
                  <a:lnTo>
                    <a:pt x="123824" y="282473"/>
                  </a:lnTo>
                  <a:lnTo>
                    <a:pt x="338711" y="282473"/>
                  </a:lnTo>
                  <a:lnTo>
                    <a:pt x="338711" y="180509"/>
                  </a:lnTo>
                  <a:lnTo>
                    <a:pt x="123824" y="180509"/>
                  </a:lnTo>
                  <a:lnTo>
                    <a:pt x="123824" y="101385"/>
                  </a:lnTo>
                  <a:lnTo>
                    <a:pt x="390906" y="101385"/>
                  </a:lnTo>
                  <a:lnTo>
                    <a:pt x="390906" y="0"/>
                  </a:lnTo>
                  <a:lnTo>
                    <a:pt x="0" y="0"/>
                  </a:lnTo>
                  <a:lnTo>
                    <a:pt x="0" y="468842"/>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18" name="Freeform 17">
              <a:extLst>
                <a:ext uri="{FF2B5EF4-FFF2-40B4-BE49-F238E27FC236}">
                  <a16:creationId xmlns:a16="http://schemas.microsoft.com/office/drawing/2014/main" id="{DEE5D09D-C2DC-0044-F461-582C7318C1DE}"/>
                </a:ext>
              </a:extLst>
            </p:cNvPr>
            <p:cNvSpPr/>
            <p:nvPr/>
          </p:nvSpPr>
          <p:spPr>
            <a:xfrm>
              <a:off x="4145292" y="3143929"/>
              <a:ext cx="532934" cy="468861"/>
            </a:xfrm>
            <a:custGeom>
              <a:avLst/>
              <a:gdLst>
                <a:gd name="connsiteX0" fmla="*/ 186336 w 532934"/>
                <a:gd name="connsiteY0" fmla="*/ 0 h 468861"/>
                <a:gd name="connsiteX1" fmla="*/ 0 w 532934"/>
                <a:gd name="connsiteY1" fmla="*/ 468861 h 468861"/>
                <a:gd name="connsiteX2" fmla="*/ 128079 w 532934"/>
                <a:gd name="connsiteY2" fmla="*/ 468861 h 468861"/>
                <a:gd name="connsiteX3" fmla="*/ 160608 w 532934"/>
                <a:gd name="connsiteY3" fmla="*/ 380941 h 468861"/>
                <a:gd name="connsiteX4" fmla="*/ 368619 w 532934"/>
                <a:gd name="connsiteY4" fmla="*/ 380941 h 468861"/>
                <a:gd name="connsiteX5" fmla="*/ 400618 w 532934"/>
                <a:gd name="connsiteY5" fmla="*/ 468861 h 468861"/>
                <a:gd name="connsiteX6" fmla="*/ 532934 w 532934"/>
                <a:gd name="connsiteY6" fmla="*/ 468861 h 468861"/>
                <a:gd name="connsiteX7" fmla="*/ 344161 w 532934"/>
                <a:gd name="connsiteY7" fmla="*/ 0 h 468861"/>
                <a:gd name="connsiteX8" fmla="*/ 186336 w 532934"/>
                <a:gd name="connsiteY8" fmla="*/ 0 h 468861"/>
                <a:gd name="connsiteX9" fmla="*/ 197464 w 532934"/>
                <a:gd name="connsiteY9" fmla="*/ 281311 h 468861"/>
                <a:gd name="connsiteX10" fmla="*/ 265466 w 532934"/>
                <a:gd name="connsiteY10" fmla="*/ 97522 h 468861"/>
                <a:gd name="connsiteX11" fmla="*/ 332362 w 532934"/>
                <a:gd name="connsiteY11" fmla="*/ 281311 h 468861"/>
                <a:gd name="connsiteX12" fmla="*/ 197464 w 532934"/>
                <a:gd name="connsiteY12" fmla="*/ 281311 h 46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934" h="468861">
                  <a:moveTo>
                    <a:pt x="186336" y="0"/>
                  </a:moveTo>
                  <a:lnTo>
                    <a:pt x="0" y="468861"/>
                  </a:lnTo>
                  <a:lnTo>
                    <a:pt x="128079" y="468861"/>
                  </a:lnTo>
                  <a:lnTo>
                    <a:pt x="160608" y="380941"/>
                  </a:lnTo>
                  <a:lnTo>
                    <a:pt x="368619" y="380941"/>
                  </a:lnTo>
                  <a:lnTo>
                    <a:pt x="400618" y="468861"/>
                  </a:lnTo>
                  <a:lnTo>
                    <a:pt x="532934" y="468861"/>
                  </a:lnTo>
                  <a:lnTo>
                    <a:pt x="344161" y="0"/>
                  </a:lnTo>
                  <a:lnTo>
                    <a:pt x="186336" y="0"/>
                  </a:lnTo>
                  <a:close/>
                  <a:moveTo>
                    <a:pt x="197464" y="281311"/>
                  </a:moveTo>
                  <a:lnTo>
                    <a:pt x="265466" y="97522"/>
                  </a:lnTo>
                  <a:lnTo>
                    <a:pt x="332362" y="281311"/>
                  </a:lnTo>
                  <a:lnTo>
                    <a:pt x="197464" y="281311"/>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19" name="Freeform 18">
              <a:extLst>
                <a:ext uri="{FF2B5EF4-FFF2-40B4-BE49-F238E27FC236}">
                  <a16:creationId xmlns:a16="http://schemas.microsoft.com/office/drawing/2014/main" id="{2146B875-D478-452C-F597-C05E6E7295A0}"/>
                </a:ext>
              </a:extLst>
            </p:cNvPr>
            <p:cNvSpPr/>
            <p:nvPr/>
          </p:nvSpPr>
          <p:spPr>
            <a:xfrm>
              <a:off x="5209345" y="3143934"/>
              <a:ext cx="436410" cy="468842"/>
            </a:xfrm>
            <a:custGeom>
              <a:avLst/>
              <a:gdLst>
                <a:gd name="connsiteX0" fmla="*/ 0 w 436410"/>
                <a:gd name="connsiteY0" fmla="*/ 101383 h 468842"/>
                <a:gd name="connsiteX1" fmla="*/ 156607 w 436410"/>
                <a:gd name="connsiteY1" fmla="*/ 101383 h 468842"/>
                <a:gd name="connsiteX2" fmla="*/ 156607 w 436410"/>
                <a:gd name="connsiteY2" fmla="*/ 468843 h 468842"/>
                <a:gd name="connsiteX3" fmla="*/ 280429 w 436410"/>
                <a:gd name="connsiteY3" fmla="*/ 468843 h 468842"/>
                <a:gd name="connsiteX4" fmla="*/ 280429 w 436410"/>
                <a:gd name="connsiteY4" fmla="*/ 101383 h 468842"/>
                <a:gd name="connsiteX5" fmla="*/ 436410 w 436410"/>
                <a:gd name="connsiteY5" fmla="*/ 101383 h 468842"/>
                <a:gd name="connsiteX6" fmla="*/ 436410 w 436410"/>
                <a:gd name="connsiteY6" fmla="*/ 0 h 468842"/>
                <a:gd name="connsiteX7" fmla="*/ 0 w 436410"/>
                <a:gd name="connsiteY7" fmla="*/ 0 h 468842"/>
                <a:gd name="connsiteX8" fmla="*/ 0 w 436410"/>
                <a:gd name="connsiteY8" fmla="*/ 101383 h 46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410" h="468842">
                  <a:moveTo>
                    <a:pt x="0" y="101383"/>
                  </a:moveTo>
                  <a:lnTo>
                    <a:pt x="156607" y="101383"/>
                  </a:lnTo>
                  <a:lnTo>
                    <a:pt x="156607" y="468843"/>
                  </a:lnTo>
                  <a:lnTo>
                    <a:pt x="280429" y="468843"/>
                  </a:lnTo>
                  <a:lnTo>
                    <a:pt x="280429" y="101383"/>
                  </a:lnTo>
                  <a:lnTo>
                    <a:pt x="436410" y="101383"/>
                  </a:lnTo>
                  <a:lnTo>
                    <a:pt x="436410" y="0"/>
                  </a:lnTo>
                  <a:lnTo>
                    <a:pt x="0" y="0"/>
                  </a:lnTo>
                  <a:lnTo>
                    <a:pt x="0" y="101383"/>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0" name="Freeform 19">
              <a:extLst>
                <a:ext uri="{FF2B5EF4-FFF2-40B4-BE49-F238E27FC236}">
                  <a16:creationId xmlns:a16="http://schemas.microsoft.com/office/drawing/2014/main" id="{59962981-BF75-1D2D-E631-5A1F34560BD6}"/>
                </a:ext>
              </a:extLst>
            </p:cNvPr>
            <p:cNvSpPr/>
            <p:nvPr/>
          </p:nvSpPr>
          <p:spPr>
            <a:xfrm>
              <a:off x="4694020" y="3143936"/>
              <a:ext cx="458877" cy="480570"/>
            </a:xfrm>
            <a:custGeom>
              <a:avLst/>
              <a:gdLst>
                <a:gd name="connsiteX0" fmla="*/ 335053 w 458877"/>
                <a:gd name="connsiteY0" fmla="*/ 289511 h 480570"/>
                <a:gd name="connsiteX1" fmla="*/ 230047 w 458877"/>
                <a:gd name="connsiteY1" fmla="*/ 375078 h 480570"/>
                <a:gd name="connsiteX2" fmla="*/ 123824 w 458877"/>
                <a:gd name="connsiteY2" fmla="*/ 289511 h 480570"/>
                <a:gd name="connsiteX3" fmla="*/ 123824 w 458877"/>
                <a:gd name="connsiteY3" fmla="*/ 0 h 480570"/>
                <a:gd name="connsiteX4" fmla="*/ 0 w 458877"/>
                <a:gd name="connsiteY4" fmla="*/ 0 h 480570"/>
                <a:gd name="connsiteX5" fmla="*/ 0 w 458877"/>
                <a:gd name="connsiteY5" fmla="*/ 302994 h 480570"/>
                <a:gd name="connsiteX6" fmla="*/ 230047 w 458877"/>
                <a:gd name="connsiteY6" fmla="*/ 480571 h 480570"/>
                <a:gd name="connsiteX7" fmla="*/ 458877 w 458877"/>
                <a:gd name="connsiteY7" fmla="*/ 302994 h 480570"/>
                <a:gd name="connsiteX8" fmla="*/ 458877 w 458877"/>
                <a:gd name="connsiteY8" fmla="*/ 0 h 480570"/>
                <a:gd name="connsiteX9" fmla="*/ 335053 w 458877"/>
                <a:gd name="connsiteY9" fmla="*/ 0 h 480570"/>
                <a:gd name="connsiteX10" fmla="*/ 335053 w 458877"/>
                <a:gd name="connsiteY10" fmla="*/ 289511 h 48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877" h="480570">
                  <a:moveTo>
                    <a:pt x="335053" y="289511"/>
                  </a:moveTo>
                  <a:cubicBezTo>
                    <a:pt x="335053" y="350465"/>
                    <a:pt x="296196" y="375078"/>
                    <a:pt x="230047" y="375078"/>
                  </a:cubicBezTo>
                  <a:cubicBezTo>
                    <a:pt x="165698" y="375078"/>
                    <a:pt x="123824" y="349289"/>
                    <a:pt x="123824" y="289511"/>
                  </a:cubicBezTo>
                  <a:lnTo>
                    <a:pt x="123824" y="0"/>
                  </a:lnTo>
                  <a:lnTo>
                    <a:pt x="0" y="0"/>
                  </a:lnTo>
                  <a:lnTo>
                    <a:pt x="0" y="302994"/>
                  </a:lnTo>
                  <a:cubicBezTo>
                    <a:pt x="0" y="438365"/>
                    <a:pt x="125025" y="480571"/>
                    <a:pt x="230047" y="480571"/>
                  </a:cubicBezTo>
                  <a:cubicBezTo>
                    <a:pt x="334451" y="480571"/>
                    <a:pt x="458877" y="438365"/>
                    <a:pt x="458877" y="302994"/>
                  </a:cubicBezTo>
                  <a:lnTo>
                    <a:pt x="458877" y="0"/>
                  </a:lnTo>
                  <a:lnTo>
                    <a:pt x="335053" y="0"/>
                  </a:lnTo>
                  <a:lnTo>
                    <a:pt x="335053" y="289511"/>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1" name="Freeform 20">
              <a:extLst>
                <a:ext uri="{FF2B5EF4-FFF2-40B4-BE49-F238E27FC236}">
                  <a16:creationId xmlns:a16="http://schemas.microsoft.com/office/drawing/2014/main" id="{E69B24CF-FEB1-795D-D6C7-9679DD900EC2}"/>
                </a:ext>
              </a:extLst>
            </p:cNvPr>
            <p:cNvSpPr/>
            <p:nvPr/>
          </p:nvSpPr>
          <p:spPr>
            <a:xfrm>
              <a:off x="7753844" y="3143930"/>
              <a:ext cx="447971" cy="468842"/>
            </a:xfrm>
            <a:custGeom>
              <a:avLst/>
              <a:gdLst>
                <a:gd name="connsiteX0" fmla="*/ 447971 w 447971"/>
                <a:gd name="connsiteY0" fmla="*/ 0 h 468842"/>
                <a:gd name="connsiteX1" fmla="*/ 300473 w 447971"/>
                <a:gd name="connsiteY1" fmla="*/ 0 h 468842"/>
                <a:gd name="connsiteX2" fmla="*/ 123825 w 447971"/>
                <a:gd name="connsiteY2" fmla="*/ 190463 h 468842"/>
                <a:gd name="connsiteX3" fmla="*/ 123825 w 447971"/>
                <a:gd name="connsiteY3" fmla="*/ 0 h 468842"/>
                <a:gd name="connsiteX4" fmla="*/ 0 w 447971"/>
                <a:gd name="connsiteY4" fmla="*/ 0 h 468842"/>
                <a:gd name="connsiteX5" fmla="*/ 628 w 447971"/>
                <a:gd name="connsiteY5" fmla="*/ 468842 h 468842"/>
                <a:gd name="connsiteX6" fmla="*/ 123825 w 447971"/>
                <a:gd name="connsiteY6" fmla="*/ 468842 h 468842"/>
                <a:gd name="connsiteX7" fmla="*/ 123825 w 447971"/>
                <a:gd name="connsiteY7" fmla="*/ 290687 h 468842"/>
                <a:gd name="connsiteX8" fmla="*/ 291362 w 447971"/>
                <a:gd name="connsiteY8" fmla="*/ 468842 h 468842"/>
                <a:gd name="connsiteX9" fmla="*/ 447971 w 447971"/>
                <a:gd name="connsiteY9" fmla="*/ 468842 h 468842"/>
                <a:gd name="connsiteX10" fmla="*/ 222179 w 447971"/>
                <a:gd name="connsiteY10" fmla="*/ 237353 h 468842"/>
                <a:gd name="connsiteX11" fmla="*/ 447971 w 447971"/>
                <a:gd name="connsiteY11" fmla="*/ 0 h 46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7971" h="468842">
                  <a:moveTo>
                    <a:pt x="447971" y="0"/>
                  </a:moveTo>
                  <a:lnTo>
                    <a:pt x="300473" y="0"/>
                  </a:lnTo>
                  <a:lnTo>
                    <a:pt x="123825" y="190463"/>
                  </a:lnTo>
                  <a:lnTo>
                    <a:pt x="123825" y="0"/>
                  </a:lnTo>
                  <a:lnTo>
                    <a:pt x="0" y="0"/>
                  </a:lnTo>
                  <a:lnTo>
                    <a:pt x="628" y="468842"/>
                  </a:lnTo>
                  <a:lnTo>
                    <a:pt x="123825" y="468842"/>
                  </a:lnTo>
                  <a:lnTo>
                    <a:pt x="123825" y="290687"/>
                  </a:lnTo>
                  <a:lnTo>
                    <a:pt x="291362" y="468842"/>
                  </a:lnTo>
                  <a:lnTo>
                    <a:pt x="447971" y="468842"/>
                  </a:lnTo>
                  <a:lnTo>
                    <a:pt x="222179" y="237353"/>
                  </a:lnTo>
                  <a:lnTo>
                    <a:pt x="447971" y="0"/>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2" name="Freeform 21">
              <a:extLst>
                <a:ext uri="{FF2B5EF4-FFF2-40B4-BE49-F238E27FC236}">
                  <a16:creationId xmlns:a16="http://schemas.microsoft.com/office/drawing/2014/main" id="{3FE92A96-186F-93FD-67BC-8D3C8808CB2D}"/>
                </a:ext>
              </a:extLst>
            </p:cNvPr>
            <p:cNvSpPr/>
            <p:nvPr/>
          </p:nvSpPr>
          <p:spPr>
            <a:xfrm>
              <a:off x="6270375" y="3143934"/>
              <a:ext cx="449160" cy="468842"/>
            </a:xfrm>
            <a:custGeom>
              <a:avLst/>
              <a:gdLst>
                <a:gd name="connsiteX0" fmla="*/ 227004 w 449160"/>
                <a:gd name="connsiteY0" fmla="*/ 0 h 468842"/>
                <a:gd name="connsiteX1" fmla="*/ 0 w 449160"/>
                <a:gd name="connsiteY1" fmla="*/ 0 h 468842"/>
                <a:gd name="connsiteX2" fmla="*/ 0 w 449160"/>
                <a:gd name="connsiteY2" fmla="*/ 468843 h 468842"/>
                <a:gd name="connsiteX3" fmla="*/ 227004 w 449160"/>
                <a:gd name="connsiteY3" fmla="*/ 468843 h 468842"/>
                <a:gd name="connsiteX4" fmla="*/ 449161 w 449160"/>
                <a:gd name="connsiteY4" fmla="*/ 230910 h 468842"/>
                <a:gd name="connsiteX5" fmla="*/ 227004 w 449160"/>
                <a:gd name="connsiteY5" fmla="*/ 0 h 468842"/>
                <a:gd name="connsiteX6" fmla="*/ 222157 w 449160"/>
                <a:gd name="connsiteY6" fmla="*/ 367458 h 468842"/>
                <a:gd name="connsiteX7" fmla="*/ 123825 w 449160"/>
                <a:gd name="connsiteY7" fmla="*/ 367458 h 468842"/>
                <a:gd name="connsiteX8" fmla="*/ 123825 w 449160"/>
                <a:gd name="connsiteY8" fmla="*/ 101385 h 468842"/>
                <a:gd name="connsiteX9" fmla="*/ 222157 w 449160"/>
                <a:gd name="connsiteY9" fmla="*/ 101385 h 468842"/>
                <a:gd name="connsiteX10" fmla="*/ 322913 w 449160"/>
                <a:gd name="connsiteY10" fmla="*/ 230910 h 468842"/>
                <a:gd name="connsiteX11" fmla="*/ 222157 w 449160"/>
                <a:gd name="connsiteY11" fmla="*/ 367458 h 46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9160" h="468842">
                  <a:moveTo>
                    <a:pt x="227004" y="0"/>
                  </a:moveTo>
                  <a:lnTo>
                    <a:pt x="0" y="0"/>
                  </a:lnTo>
                  <a:lnTo>
                    <a:pt x="0" y="468843"/>
                  </a:lnTo>
                  <a:lnTo>
                    <a:pt x="227004" y="468843"/>
                  </a:lnTo>
                  <a:cubicBezTo>
                    <a:pt x="401206" y="468843"/>
                    <a:pt x="449161" y="406132"/>
                    <a:pt x="449161" y="230910"/>
                  </a:cubicBezTo>
                  <a:cubicBezTo>
                    <a:pt x="449161" y="66220"/>
                    <a:pt x="403024" y="0"/>
                    <a:pt x="227004" y="0"/>
                  </a:cubicBezTo>
                  <a:close/>
                  <a:moveTo>
                    <a:pt x="222157" y="367458"/>
                  </a:moveTo>
                  <a:lnTo>
                    <a:pt x="123825" y="367458"/>
                  </a:lnTo>
                  <a:lnTo>
                    <a:pt x="123825" y="101385"/>
                  </a:lnTo>
                  <a:lnTo>
                    <a:pt x="222157" y="101385"/>
                  </a:lnTo>
                  <a:cubicBezTo>
                    <a:pt x="299844" y="101385"/>
                    <a:pt x="322913" y="121906"/>
                    <a:pt x="322913" y="230910"/>
                  </a:cubicBezTo>
                  <a:cubicBezTo>
                    <a:pt x="322913" y="330538"/>
                    <a:pt x="296815" y="367458"/>
                    <a:pt x="222157" y="367458"/>
                  </a:cubicBez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3" name="Freeform 22">
              <a:extLst>
                <a:ext uri="{FF2B5EF4-FFF2-40B4-BE49-F238E27FC236}">
                  <a16:creationId xmlns:a16="http://schemas.microsoft.com/office/drawing/2014/main" id="{D95B7565-90CA-3FAE-32CD-B764A94C8242}"/>
                </a:ext>
              </a:extLst>
            </p:cNvPr>
            <p:cNvSpPr/>
            <p:nvPr/>
          </p:nvSpPr>
          <p:spPr>
            <a:xfrm>
              <a:off x="7234266" y="3131045"/>
              <a:ext cx="456453" cy="493455"/>
            </a:xfrm>
            <a:custGeom>
              <a:avLst/>
              <a:gdLst>
                <a:gd name="connsiteX0" fmla="*/ 319884 w 456453"/>
                <a:gd name="connsiteY0" fmla="*/ 205699 h 493455"/>
                <a:gd name="connsiteX1" fmla="*/ 206988 w 456453"/>
                <a:gd name="connsiteY1" fmla="*/ 193393 h 493455"/>
                <a:gd name="connsiteX2" fmla="*/ 124453 w 456453"/>
                <a:gd name="connsiteY2" fmla="*/ 148855 h 493455"/>
                <a:gd name="connsiteX3" fmla="*/ 224603 w 456453"/>
                <a:gd name="connsiteY3" fmla="*/ 103140 h 493455"/>
                <a:gd name="connsiteX4" fmla="*/ 327783 w 456453"/>
                <a:gd name="connsiteY4" fmla="*/ 160564 h 493455"/>
                <a:gd name="connsiteX5" fmla="*/ 449184 w 456453"/>
                <a:gd name="connsiteY5" fmla="*/ 160564 h 493455"/>
                <a:gd name="connsiteX6" fmla="*/ 231268 w 456453"/>
                <a:gd name="connsiteY6" fmla="*/ 0 h 493455"/>
                <a:gd name="connsiteX7" fmla="*/ 6665 w 456453"/>
                <a:gd name="connsiteY7" fmla="*/ 158809 h 493455"/>
                <a:gd name="connsiteX8" fmla="*/ 159639 w 456453"/>
                <a:gd name="connsiteY8" fmla="*/ 290687 h 493455"/>
                <a:gd name="connsiteX9" fmla="*/ 274353 w 456453"/>
                <a:gd name="connsiteY9" fmla="*/ 302398 h 493455"/>
                <a:gd name="connsiteX10" fmla="*/ 338083 w 456453"/>
                <a:gd name="connsiteY10" fmla="*/ 344602 h 493455"/>
                <a:gd name="connsiteX11" fmla="*/ 238561 w 456453"/>
                <a:gd name="connsiteY11" fmla="*/ 390315 h 493455"/>
                <a:gd name="connsiteX12" fmla="*/ 118977 w 456453"/>
                <a:gd name="connsiteY12" fmla="*/ 330538 h 493455"/>
                <a:gd name="connsiteX13" fmla="*/ 0 w 456453"/>
                <a:gd name="connsiteY13" fmla="*/ 330538 h 493455"/>
                <a:gd name="connsiteX14" fmla="*/ 234297 w 456453"/>
                <a:gd name="connsiteY14" fmla="*/ 493456 h 493455"/>
                <a:gd name="connsiteX15" fmla="*/ 456454 w 456453"/>
                <a:gd name="connsiteY15" fmla="*/ 342249 h 493455"/>
                <a:gd name="connsiteX16" fmla="*/ 319884 w 456453"/>
                <a:gd name="connsiteY16" fmla="*/ 205699 h 49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6453" h="493455">
                  <a:moveTo>
                    <a:pt x="319884" y="205699"/>
                  </a:moveTo>
                  <a:lnTo>
                    <a:pt x="206988" y="193393"/>
                  </a:lnTo>
                  <a:cubicBezTo>
                    <a:pt x="140834" y="186353"/>
                    <a:pt x="124453" y="170536"/>
                    <a:pt x="124453" y="148855"/>
                  </a:cubicBezTo>
                  <a:cubicBezTo>
                    <a:pt x="124453" y="124820"/>
                    <a:pt x="158427" y="103140"/>
                    <a:pt x="224603" y="103140"/>
                  </a:cubicBezTo>
                  <a:cubicBezTo>
                    <a:pt x="288333" y="103140"/>
                    <a:pt x="321701" y="125997"/>
                    <a:pt x="327783" y="160564"/>
                  </a:cubicBezTo>
                  <a:lnTo>
                    <a:pt x="449184" y="160564"/>
                  </a:lnTo>
                  <a:cubicBezTo>
                    <a:pt x="443102" y="61533"/>
                    <a:pt x="356910" y="0"/>
                    <a:pt x="231268" y="0"/>
                  </a:cubicBezTo>
                  <a:cubicBezTo>
                    <a:pt x="81951" y="0"/>
                    <a:pt x="6665" y="57425"/>
                    <a:pt x="6665" y="158809"/>
                  </a:cubicBezTo>
                  <a:cubicBezTo>
                    <a:pt x="6665" y="241444"/>
                    <a:pt x="56459" y="280136"/>
                    <a:pt x="159639" y="290687"/>
                  </a:cubicBezTo>
                  <a:lnTo>
                    <a:pt x="274353" y="302398"/>
                  </a:lnTo>
                  <a:cubicBezTo>
                    <a:pt x="318066" y="307084"/>
                    <a:pt x="338083" y="323499"/>
                    <a:pt x="338083" y="344602"/>
                  </a:cubicBezTo>
                  <a:cubicBezTo>
                    <a:pt x="338083" y="368634"/>
                    <a:pt x="308955" y="390315"/>
                    <a:pt x="238561" y="390315"/>
                  </a:cubicBezTo>
                  <a:cubicBezTo>
                    <a:pt x="157216" y="390315"/>
                    <a:pt x="124453" y="370391"/>
                    <a:pt x="118977" y="330538"/>
                  </a:cubicBezTo>
                  <a:lnTo>
                    <a:pt x="0" y="330538"/>
                  </a:lnTo>
                  <a:cubicBezTo>
                    <a:pt x="5475" y="438367"/>
                    <a:pt x="78316" y="493456"/>
                    <a:pt x="234297" y="493456"/>
                  </a:cubicBezTo>
                  <a:cubicBezTo>
                    <a:pt x="376949" y="493456"/>
                    <a:pt x="456454" y="433098"/>
                    <a:pt x="456454" y="342249"/>
                  </a:cubicBezTo>
                  <a:cubicBezTo>
                    <a:pt x="456454" y="263126"/>
                    <a:pt x="409105" y="215672"/>
                    <a:pt x="319884" y="205699"/>
                  </a:cubicBez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4" name="Freeform 23">
              <a:extLst>
                <a:ext uri="{FF2B5EF4-FFF2-40B4-BE49-F238E27FC236}">
                  <a16:creationId xmlns:a16="http://schemas.microsoft.com/office/drawing/2014/main" id="{4C153F62-2639-D299-D04C-65C84CF49FB1}"/>
                </a:ext>
              </a:extLst>
            </p:cNvPr>
            <p:cNvSpPr/>
            <p:nvPr/>
          </p:nvSpPr>
          <p:spPr>
            <a:xfrm>
              <a:off x="5665817" y="3131047"/>
              <a:ext cx="537170" cy="493456"/>
            </a:xfrm>
            <a:custGeom>
              <a:avLst/>
              <a:gdLst>
                <a:gd name="connsiteX0" fmla="*/ 268271 w 537170"/>
                <a:gd name="connsiteY0" fmla="*/ 0 h 493456"/>
                <a:gd name="connsiteX1" fmla="*/ 0 w 537170"/>
                <a:gd name="connsiteY1" fmla="*/ 246132 h 493456"/>
                <a:gd name="connsiteX2" fmla="*/ 268271 w 537170"/>
                <a:gd name="connsiteY2" fmla="*/ 493456 h 493456"/>
                <a:gd name="connsiteX3" fmla="*/ 537171 w 537170"/>
                <a:gd name="connsiteY3" fmla="*/ 246132 h 493456"/>
                <a:gd name="connsiteX4" fmla="*/ 268271 w 537170"/>
                <a:gd name="connsiteY4" fmla="*/ 0 h 493456"/>
                <a:gd name="connsiteX5" fmla="*/ 268271 w 537170"/>
                <a:gd name="connsiteY5" fmla="*/ 387963 h 493456"/>
                <a:gd name="connsiteX6" fmla="*/ 126225 w 537170"/>
                <a:gd name="connsiteY6" fmla="*/ 246132 h 493456"/>
                <a:gd name="connsiteX7" fmla="*/ 268271 w 537170"/>
                <a:gd name="connsiteY7" fmla="*/ 105475 h 493456"/>
                <a:gd name="connsiteX8" fmla="*/ 410317 w 537170"/>
                <a:gd name="connsiteY8" fmla="*/ 246132 h 493456"/>
                <a:gd name="connsiteX9" fmla="*/ 268271 w 537170"/>
                <a:gd name="connsiteY9" fmla="*/ 387963 h 49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170" h="493456">
                  <a:moveTo>
                    <a:pt x="268271" y="0"/>
                  </a:moveTo>
                  <a:cubicBezTo>
                    <a:pt x="91645" y="0"/>
                    <a:pt x="0" y="104896"/>
                    <a:pt x="0" y="246132"/>
                  </a:cubicBezTo>
                  <a:cubicBezTo>
                    <a:pt x="0" y="387963"/>
                    <a:pt x="91645" y="493456"/>
                    <a:pt x="268271" y="493456"/>
                  </a:cubicBezTo>
                  <a:cubicBezTo>
                    <a:pt x="445525" y="493456"/>
                    <a:pt x="537171" y="387963"/>
                    <a:pt x="537171" y="246132"/>
                  </a:cubicBezTo>
                  <a:cubicBezTo>
                    <a:pt x="537171" y="104896"/>
                    <a:pt x="445525" y="0"/>
                    <a:pt x="268271" y="0"/>
                  </a:cubicBezTo>
                  <a:close/>
                  <a:moveTo>
                    <a:pt x="268271" y="387963"/>
                  </a:moveTo>
                  <a:cubicBezTo>
                    <a:pt x="176626" y="387963"/>
                    <a:pt x="126225" y="334049"/>
                    <a:pt x="126225" y="246132"/>
                  </a:cubicBezTo>
                  <a:cubicBezTo>
                    <a:pt x="126225" y="159985"/>
                    <a:pt x="176626" y="105475"/>
                    <a:pt x="268271" y="105475"/>
                  </a:cubicBezTo>
                  <a:cubicBezTo>
                    <a:pt x="360545" y="105475"/>
                    <a:pt x="410317" y="159986"/>
                    <a:pt x="410317" y="246132"/>
                  </a:cubicBezTo>
                  <a:cubicBezTo>
                    <a:pt x="410317" y="334049"/>
                    <a:pt x="360545" y="387963"/>
                    <a:pt x="268271" y="387963"/>
                  </a:cubicBezTo>
                  <a:close/>
                </a:path>
              </a:pathLst>
            </a:custGeom>
            <a:grpFill/>
            <a:ln w="22431" cap="flat">
              <a:noFill/>
              <a:prstDash val="solid"/>
              <a:miter/>
            </a:ln>
          </p:spPr>
          <p:txBody>
            <a:bodyPr rtlCol="0" anchor="ctr"/>
            <a:lstStyle/>
            <a:p>
              <a:pPr algn="ctr"/>
              <a:endParaRPr lang="en-US" sz="1013">
                <a:solidFill>
                  <a:schemeClr val="bg1"/>
                </a:solidFill>
              </a:endParaRPr>
            </a:p>
          </p:txBody>
        </p:sp>
      </p:grpSp>
    </p:spTree>
    <p:extLst>
      <p:ext uri="{BB962C8B-B14F-4D97-AF65-F5344CB8AC3E}">
        <p14:creationId xmlns:p14="http://schemas.microsoft.com/office/powerpoint/2010/main" val="23470396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End Slide - Dark">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2702743" y="2110067"/>
            <a:ext cx="3738515" cy="923368"/>
          </a:xfrm>
          <a:prstGeom prst="rect">
            <a:avLst/>
          </a:prstGeom>
        </p:spPr>
      </p:pic>
    </p:spTree>
    <p:extLst>
      <p:ext uri="{BB962C8B-B14F-4D97-AF65-F5344CB8AC3E}">
        <p14:creationId xmlns:p14="http://schemas.microsoft.com/office/powerpoint/2010/main" val="9643575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Warm Slate 100 + titl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336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3751636"/>
            <a:ext cx="9144000" cy="1391864"/>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314325" y="317751"/>
            <a:ext cx="3663158" cy="897587"/>
          </a:xfrm>
          <a:prstGeom prst="rect">
            <a:avLst/>
          </a:prstGeom>
        </p:spPr>
        <p:txBody>
          <a:bodyPr lIns="0" tIns="0" rIns="0" bIns="0">
            <a:noAutofit/>
          </a:bodyPr>
          <a:lstStyle>
            <a:lvl1pPr marL="0" indent="0">
              <a:lnSpc>
                <a:spcPct val="90000"/>
              </a:lnSpc>
              <a:spcBef>
                <a:spcPts val="0"/>
              </a:spcBef>
              <a:spcAft>
                <a:spcPts val="0"/>
              </a:spcAft>
              <a:buNone/>
              <a:defRPr sz="27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7283425" y="4652401"/>
            <a:ext cx="1519073" cy="156071"/>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14313" indent="-214313">
                <a:buFont typeface="Arial" panose="020B0604020202020204" pitchFamily="34" charset="0"/>
                <a:buChar char="•"/>
              </a:pPr>
              <a:endParaRPr lang="en-US" sz="1350"/>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314326" y="4816020"/>
            <a:ext cx="3989213" cy="191237"/>
          </a:xfrm>
          <a:prstGeom prst="rect">
            <a:avLst/>
          </a:prstGeom>
        </p:spPr>
        <p:txBody>
          <a:bodyPr lIns="0" tIns="0" rIns="0" bIns="0" anchor="b">
            <a:noAutofit/>
          </a:bodyPr>
          <a:lstStyle>
            <a:lvl1pPr marL="0" indent="0">
              <a:buFont typeface="Arial" panose="020B0604020202020204" pitchFamily="34" charset="0"/>
              <a:buNone/>
              <a:defRPr sz="600">
                <a:solidFill>
                  <a:schemeClr val="accent6"/>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77655606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genda_05">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05</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 name="Rounded Rectangle 1">
            <a:extLst>
              <a:ext uri="{FF2B5EF4-FFF2-40B4-BE49-F238E27FC236}">
                <a16:creationId xmlns:a16="http://schemas.microsoft.com/office/drawing/2014/main" id="{AF4B94CC-4A55-5283-136F-0E97E583E86E}"/>
              </a:ext>
            </a:extLst>
          </p:cNvPr>
          <p:cNvSpPr/>
          <p:nvPr/>
        </p:nvSpPr>
        <p:spPr>
          <a:xfrm>
            <a:off x="332185" y="1779199"/>
            <a:ext cx="8505825" cy="3040646"/>
          </a:xfrm>
          <a:prstGeom prst="roundRect">
            <a:avLst>
              <a:gd name="adj" fmla="val 2009"/>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 name="Text Placeholder 4">
            <a:extLst>
              <a:ext uri="{FF2B5EF4-FFF2-40B4-BE49-F238E27FC236}">
                <a16:creationId xmlns:a16="http://schemas.microsoft.com/office/drawing/2014/main" id="{D5BD488C-A4D5-6379-984C-F9C2F6D4BEFD}"/>
              </a:ext>
            </a:extLst>
          </p:cNvPr>
          <p:cNvSpPr>
            <a:spLocks noGrp="1"/>
          </p:cNvSpPr>
          <p:nvPr>
            <p:ph type="body" sz="quarter" idx="29" hasCustomPrompt="1"/>
          </p:nvPr>
        </p:nvSpPr>
        <p:spPr>
          <a:xfrm>
            <a:off x="688588" y="2182090"/>
            <a:ext cx="3857774" cy="2306891"/>
          </a:xfrm>
          <a:prstGeom prst="rect">
            <a:avLst/>
          </a:prstGeom>
        </p:spPr>
        <p:txBody>
          <a:bodyPr lIns="0" tIns="0" rIns="0" bIns="0" numCol="2">
            <a:noAutofit/>
          </a:bodyPr>
          <a:lstStyle>
            <a:lvl1pPr marL="270272" indent="-263129">
              <a:lnSpc>
                <a:spcPts val="2850"/>
              </a:lnSpc>
              <a:buClr>
                <a:schemeClr val="tx1"/>
              </a:buClr>
              <a:buFont typeface="+mj-lt"/>
              <a:buAutoNum type="arabicPeriod"/>
              <a:tabLst/>
              <a:defRPr sz="1500" b="1">
                <a:latin typeface="+mj-lt"/>
                <a:ea typeface="Artifakt Legend" panose="020B0503050000020004" pitchFamily="34" charset="77"/>
              </a:defRPr>
            </a:lvl1pPr>
            <a:lvl2pPr marL="270272" indent="-26312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2pPr>
            <a:lvl3pPr marL="270272" indent="-26312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3pPr>
            <a:lvl4pPr marL="734616" indent="-51077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4pPr>
            <a:lvl5pPr marL="734616" indent="-51077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5pPr>
          </a:lstStyle>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p:txBody>
      </p:sp>
    </p:spTree>
    <p:extLst>
      <p:ext uri="{BB962C8B-B14F-4D97-AF65-F5344CB8AC3E}">
        <p14:creationId xmlns:p14="http://schemas.microsoft.com/office/powerpoint/2010/main" val="2207205644"/>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meline 01">
    <p:bg>
      <p:bgPr>
        <a:solidFill>
          <a:schemeClr val="bg2"/>
        </a:solidFill>
        <a:effectLst/>
      </p:bgPr>
    </p:bg>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8B525BA0-7A1A-ABC5-98C2-D365DC442C28}"/>
              </a:ext>
            </a:extLst>
          </p:cNvPr>
          <p:cNvSpPr/>
          <p:nvPr/>
        </p:nvSpPr>
        <p:spPr>
          <a:xfrm>
            <a:off x="4572001" y="330994"/>
            <a:ext cx="4266009" cy="4481513"/>
          </a:xfrm>
          <a:prstGeom prst="roundRect">
            <a:avLst>
              <a:gd name="adj" fmla="val 2073"/>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8" name="Text Placeholder 27">
            <a:extLst>
              <a:ext uri="{FF2B5EF4-FFF2-40B4-BE49-F238E27FC236}">
                <a16:creationId xmlns:a16="http://schemas.microsoft.com/office/drawing/2014/main" id="{2896666E-C534-1691-D65E-810295E29741}"/>
              </a:ext>
            </a:extLst>
          </p:cNvPr>
          <p:cNvSpPr>
            <a:spLocks noGrp="1"/>
          </p:cNvSpPr>
          <p:nvPr>
            <p:ph type="body" sz="quarter" idx="30" hasCustomPrompt="1"/>
          </p:nvPr>
        </p:nvSpPr>
        <p:spPr>
          <a:xfrm>
            <a:off x="5529087" y="625836"/>
            <a:ext cx="2753916" cy="3891828"/>
          </a:xfrm>
          <a:prstGeom prst="rect">
            <a:avLst/>
          </a:prstGeom>
        </p:spPr>
        <p:txBody>
          <a:bodyPr lIns="0" tIns="0" rIns="0" bIns="0">
            <a:noAutofit/>
          </a:bodyPr>
          <a:lstStyle>
            <a:lvl1pPr>
              <a:lnSpc>
                <a:spcPct val="90000"/>
              </a:lnSpc>
              <a:spcBef>
                <a:spcPts val="750"/>
              </a:spcBef>
              <a:spcAft>
                <a:spcPts val="0"/>
              </a:spcAft>
              <a:buNone/>
              <a:defRPr sz="825"/>
            </a:lvl1pPr>
            <a:lvl2pPr>
              <a:defRPr sz="675"/>
            </a:lvl2pPr>
            <a:lvl3pPr>
              <a:defRPr sz="675"/>
            </a:lvl3pPr>
            <a:lvl4pPr>
              <a:defRPr sz="675"/>
            </a:lvl4pPr>
            <a:lvl5pPr>
              <a:defRPr sz="675"/>
            </a:lvl5pPr>
          </a:lstStyle>
          <a:p>
            <a:pPr>
              <a:buNone/>
            </a:pPr>
            <a:r>
              <a:rPr lang="en-CA"/>
              <a:t>Lorem ipsum dolor sit </a:t>
            </a:r>
            <a:r>
              <a:rPr lang="en-CA" err="1"/>
              <a:t>amet</a:t>
            </a:r>
            <a:r>
              <a:rPr lang="en-CA"/>
              <a:t> </a:t>
            </a:r>
          </a:p>
          <a:p>
            <a:pPr>
              <a:buNone/>
            </a:pPr>
            <a:r>
              <a:rPr lang="en-CA" err="1"/>
              <a:t>Consectetur</a:t>
            </a:r>
            <a:r>
              <a:rPr lang="en-CA"/>
              <a:t> </a:t>
            </a:r>
            <a:r>
              <a:rPr lang="en-CA" err="1"/>
              <a:t>adipiscing</a:t>
            </a:r>
            <a:r>
              <a:rPr lang="en-CA"/>
              <a:t> </a:t>
            </a:r>
            <a:r>
              <a:rPr lang="en-CA" err="1"/>
              <a:t>elit</a:t>
            </a:r>
            <a:r>
              <a:rPr lang="en-CA"/>
              <a:t>. Sed </a:t>
            </a:r>
            <a:r>
              <a:rPr lang="en-CA" err="1"/>
              <a:t>eleifend</a:t>
            </a:r>
            <a:r>
              <a:rPr lang="en-CA"/>
              <a:t> </a:t>
            </a:r>
            <a:r>
              <a:rPr lang="en-CA" err="1"/>
              <a:t>egestas</a:t>
            </a:r>
            <a:r>
              <a:rPr lang="en-CA"/>
              <a:t> </a:t>
            </a:r>
            <a:r>
              <a:rPr lang="en-CA" err="1"/>
              <a:t>volutpat</a:t>
            </a:r>
            <a:r>
              <a:rPr lang="en-CA"/>
              <a:t>. </a:t>
            </a:r>
            <a:r>
              <a:rPr lang="en-CA" err="1"/>
              <a:t>Pellentesque</a:t>
            </a:r>
            <a:r>
              <a:rPr lang="en-CA"/>
              <a:t> </a:t>
            </a:r>
            <a:r>
              <a:rPr lang="en-CA" err="1"/>
              <a:t>imperdiet</a:t>
            </a:r>
            <a:r>
              <a:rPr lang="en-CA"/>
              <a:t> </a:t>
            </a:r>
            <a:r>
              <a:rPr lang="en-CA" err="1"/>
              <a:t>malesuada</a:t>
            </a:r>
            <a:r>
              <a:rPr lang="en-CA"/>
              <a:t> diam, et </a:t>
            </a:r>
            <a:r>
              <a:rPr lang="en-CA" err="1"/>
              <a:t>commodo</a:t>
            </a:r>
            <a:r>
              <a:rPr lang="en-CA"/>
              <a:t> </a:t>
            </a:r>
            <a:r>
              <a:rPr lang="en-CA" err="1"/>
              <a:t>quam</a:t>
            </a:r>
            <a:r>
              <a:rPr lang="en-CA"/>
              <a:t> </a:t>
            </a:r>
            <a:r>
              <a:rPr lang="en-CA" err="1"/>
              <a:t>egestas</a:t>
            </a:r>
            <a:r>
              <a:rPr lang="en-CA"/>
              <a:t> in. Maecenas </a:t>
            </a:r>
            <a:r>
              <a:rPr lang="en-CA" err="1"/>
              <a:t>ultricies</a:t>
            </a:r>
            <a:r>
              <a:rPr lang="en-CA"/>
              <a:t> </a:t>
            </a:r>
            <a:r>
              <a:rPr lang="en-CA" err="1"/>
              <a:t>erat</a:t>
            </a:r>
            <a:r>
              <a:rPr lang="en-CA"/>
              <a:t> vel </a:t>
            </a:r>
            <a:r>
              <a:rPr lang="en-CA" err="1"/>
              <a:t>condimentum</a:t>
            </a:r>
            <a:r>
              <a:rPr lang="en-CA"/>
              <a:t> </a:t>
            </a:r>
            <a:r>
              <a:rPr lang="en-CA" err="1"/>
              <a:t>faucibus</a:t>
            </a:r>
            <a:r>
              <a:rPr lang="en-CA"/>
              <a:t>. Vestibulum </a:t>
            </a:r>
            <a:r>
              <a:rPr lang="en-CA" err="1"/>
              <a:t>feugiat</a:t>
            </a:r>
            <a:r>
              <a:rPr lang="en-CA"/>
              <a:t> </a:t>
            </a:r>
            <a:r>
              <a:rPr lang="en-CA" err="1"/>
              <a:t>turpis</a:t>
            </a:r>
            <a:r>
              <a:rPr lang="en-CA"/>
              <a:t> </a:t>
            </a:r>
            <a:r>
              <a:rPr lang="en-CA" err="1"/>
              <a:t>ut</a:t>
            </a:r>
            <a:r>
              <a:rPr lang="en-CA"/>
              <a:t> </a:t>
            </a:r>
            <a:r>
              <a:rPr lang="en-CA" err="1"/>
              <a:t>augue</a:t>
            </a:r>
            <a:r>
              <a:rPr lang="en-CA"/>
              <a:t> fermentum, </a:t>
            </a:r>
            <a:r>
              <a:rPr lang="en-CA" err="1"/>
              <a:t>ut</a:t>
            </a:r>
            <a:r>
              <a:rPr lang="en-CA"/>
              <a:t> </a:t>
            </a:r>
            <a:r>
              <a:rPr lang="en-CA" err="1"/>
              <a:t>bibendum</a:t>
            </a:r>
            <a:r>
              <a:rPr lang="en-CA"/>
              <a:t> </a:t>
            </a:r>
            <a:r>
              <a:rPr lang="en-CA" err="1"/>
              <a:t>neque</a:t>
            </a:r>
            <a:r>
              <a:rPr lang="en-CA"/>
              <a:t> porta. Mauris </a:t>
            </a:r>
            <a:r>
              <a:rPr lang="en-CA" err="1"/>
              <a:t>facilisis</a:t>
            </a:r>
            <a:r>
              <a:rPr lang="en-CA"/>
              <a:t> libero vitae </a:t>
            </a:r>
            <a:r>
              <a:rPr lang="en-CA" err="1"/>
              <a:t>orci</a:t>
            </a:r>
            <a:r>
              <a:rPr lang="en-CA"/>
              <a:t> convallis </a:t>
            </a:r>
            <a:r>
              <a:rPr lang="en-CA" err="1"/>
              <a:t>tempor</a:t>
            </a:r>
            <a:r>
              <a:rPr lang="en-CA"/>
              <a:t>. </a:t>
            </a:r>
          </a:p>
          <a:p>
            <a:pPr>
              <a:buNone/>
            </a:pPr>
            <a:r>
              <a:rPr lang="en-CA" err="1"/>
              <a:t>Nulla</a:t>
            </a:r>
            <a:r>
              <a:rPr lang="en-CA"/>
              <a:t> </a:t>
            </a:r>
            <a:r>
              <a:rPr lang="en-CA" err="1"/>
              <a:t>eu</a:t>
            </a:r>
            <a:r>
              <a:rPr lang="en-CA"/>
              <a:t> </a:t>
            </a:r>
            <a:r>
              <a:rPr lang="en-CA" err="1"/>
              <a:t>nunc</a:t>
            </a:r>
            <a:r>
              <a:rPr lang="en-CA"/>
              <a:t> at </a:t>
            </a:r>
            <a:r>
              <a:rPr lang="en-CA" err="1"/>
              <a:t>leo</a:t>
            </a:r>
            <a:r>
              <a:rPr lang="en-CA"/>
              <a:t> </a:t>
            </a:r>
            <a:r>
              <a:rPr lang="en-CA" err="1"/>
              <a:t>ullamcorper</a:t>
            </a:r>
            <a:r>
              <a:rPr lang="en-CA"/>
              <a:t> </a:t>
            </a:r>
            <a:r>
              <a:rPr lang="en-CA" err="1"/>
              <a:t>volutpat</a:t>
            </a:r>
            <a:r>
              <a:rPr lang="en-CA"/>
              <a:t> </a:t>
            </a:r>
            <a:br>
              <a:rPr lang="en-CA"/>
            </a:br>
            <a:br>
              <a:rPr lang="en-CA"/>
            </a:br>
            <a:r>
              <a:rPr lang="en-CA"/>
              <a:t>Non ac mi. Sed </a:t>
            </a:r>
            <a:r>
              <a:rPr lang="en-CA" err="1"/>
              <a:t>malesuada</a:t>
            </a:r>
            <a:r>
              <a:rPr lang="en-CA"/>
              <a:t> sed libero </a:t>
            </a:r>
            <a:r>
              <a:rPr lang="en-CA" err="1"/>
              <a:t>quis</a:t>
            </a:r>
            <a:r>
              <a:rPr lang="en-CA"/>
              <a:t> </a:t>
            </a:r>
            <a:r>
              <a:rPr lang="en-CA" err="1"/>
              <a:t>sollicitudin</a:t>
            </a:r>
            <a:r>
              <a:rPr lang="en-CA"/>
              <a:t>. Vestibulum ante ipsum </a:t>
            </a:r>
            <a:r>
              <a:rPr lang="en-CA" err="1"/>
              <a:t>primis</a:t>
            </a:r>
            <a:r>
              <a:rPr lang="en-CA"/>
              <a:t> in </a:t>
            </a:r>
            <a:r>
              <a:rPr lang="en-CA" err="1"/>
              <a:t>faucibus</a:t>
            </a:r>
            <a:r>
              <a:rPr lang="en-CA"/>
              <a:t> </a:t>
            </a:r>
            <a:r>
              <a:rPr lang="en-CA" err="1"/>
              <a:t>orci</a:t>
            </a:r>
            <a:r>
              <a:rPr lang="en-CA"/>
              <a:t> </a:t>
            </a:r>
            <a:r>
              <a:rPr lang="en-CA" err="1"/>
              <a:t>luctus</a:t>
            </a:r>
            <a:r>
              <a:rPr lang="en-CA"/>
              <a:t> et </a:t>
            </a:r>
            <a:r>
              <a:rPr lang="en-CA" err="1"/>
              <a:t>ultrices</a:t>
            </a:r>
            <a:r>
              <a:rPr lang="en-CA"/>
              <a:t> </a:t>
            </a:r>
            <a:r>
              <a:rPr lang="en-CA" err="1"/>
              <a:t>posuere</a:t>
            </a:r>
            <a:r>
              <a:rPr lang="en-CA"/>
              <a:t> </a:t>
            </a:r>
            <a:r>
              <a:rPr lang="en-CA" err="1"/>
              <a:t>cubilia</a:t>
            </a:r>
            <a:r>
              <a:rPr lang="en-CA"/>
              <a:t> curae; </a:t>
            </a:r>
            <a:r>
              <a:rPr lang="en-CA" err="1"/>
              <a:t>Phasellus</a:t>
            </a:r>
            <a:r>
              <a:rPr lang="en-CA"/>
              <a:t> </a:t>
            </a:r>
            <a:r>
              <a:rPr lang="en-CA" err="1"/>
              <a:t>varius</a:t>
            </a:r>
            <a:r>
              <a:rPr lang="en-CA"/>
              <a:t> </a:t>
            </a:r>
            <a:r>
              <a:rPr lang="en-CA" err="1"/>
              <a:t>est</a:t>
            </a:r>
            <a:r>
              <a:rPr lang="en-CA"/>
              <a:t> nec </a:t>
            </a:r>
            <a:r>
              <a:rPr lang="en-CA" err="1"/>
              <a:t>turpis</a:t>
            </a:r>
            <a:r>
              <a:rPr lang="en-CA"/>
              <a:t> </a:t>
            </a:r>
            <a:r>
              <a:rPr lang="en-CA" err="1"/>
              <a:t>condimentum</a:t>
            </a:r>
            <a:r>
              <a:rPr lang="en-CA"/>
              <a:t>, in </a:t>
            </a:r>
            <a:r>
              <a:rPr lang="en-CA" err="1"/>
              <a:t>vehicula</a:t>
            </a:r>
            <a:r>
              <a:rPr lang="en-CA"/>
              <a:t> </a:t>
            </a:r>
            <a:r>
              <a:rPr lang="en-CA" err="1"/>
              <a:t>quam</a:t>
            </a:r>
            <a:r>
              <a:rPr lang="en-CA"/>
              <a:t> </a:t>
            </a:r>
            <a:r>
              <a:rPr lang="en-CA" err="1"/>
              <a:t>pretium</a:t>
            </a:r>
            <a:r>
              <a:rPr lang="en-CA"/>
              <a:t>. Cras vitae eros non libero </a:t>
            </a:r>
            <a:r>
              <a:rPr lang="en-CA" err="1"/>
              <a:t>euismod</a:t>
            </a:r>
            <a:r>
              <a:rPr lang="en-CA"/>
              <a:t> </a:t>
            </a:r>
            <a:r>
              <a:rPr lang="en-CA" err="1"/>
              <a:t>vulputate</a:t>
            </a:r>
            <a:r>
              <a:rPr lang="en-CA"/>
              <a:t> </a:t>
            </a:r>
            <a:r>
              <a:rPr lang="en-CA" err="1"/>
              <a:t>eu</a:t>
            </a:r>
            <a:r>
              <a:rPr lang="en-CA"/>
              <a:t> </a:t>
            </a:r>
            <a:r>
              <a:rPr lang="en-CA" err="1"/>
              <a:t>ut</a:t>
            </a:r>
            <a:r>
              <a:rPr lang="en-CA"/>
              <a:t> mi. Proin </a:t>
            </a:r>
            <a:r>
              <a:rPr lang="en-CA" err="1"/>
              <a:t>luctus</a:t>
            </a:r>
            <a:r>
              <a:rPr lang="en-CA"/>
              <a:t> </a:t>
            </a:r>
            <a:r>
              <a:rPr lang="en-CA" err="1"/>
              <a:t>dignissim</a:t>
            </a:r>
            <a:r>
              <a:rPr lang="en-CA"/>
              <a:t> </a:t>
            </a:r>
            <a:r>
              <a:rPr lang="en-CA" err="1"/>
              <a:t>neque</a:t>
            </a:r>
            <a:r>
              <a:rPr lang="en-CA"/>
              <a:t>, </a:t>
            </a:r>
            <a:r>
              <a:rPr lang="en-CA" err="1"/>
              <a:t>eget</a:t>
            </a:r>
            <a:r>
              <a:rPr lang="en-CA"/>
              <a:t> </a:t>
            </a:r>
            <a:r>
              <a:rPr lang="en-CA" err="1"/>
              <a:t>accumsan</a:t>
            </a:r>
            <a:r>
              <a:rPr lang="en-CA"/>
              <a:t> </a:t>
            </a:r>
            <a:r>
              <a:rPr lang="en-CA" err="1"/>
              <a:t>lacus</a:t>
            </a:r>
            <a:r>
              <a:rPr lang="en-CA"/>
              <a:t>. </a:t>
            </a:r>
          </a:p>
          <a:p>
            <a:pPr>
              <a:buNone/>
            </a:pPr>
            <a:r>
              <a:rPr lang="en-CA"/>
              <a:t>Nam </a:t>
            </a:r>
            <a:r>
              <a:rPr lang="en-CA" err="1"/>
              <a:t>sollicitudin</a:t>
            </a:r>
            <a:r>
              <a:rPr lang="en-CA"/>
              <a:t> sed </a:t>
            </a:r>
            <a:r>
              <a:rPr lang="en-CA" err="1"/>
              <a:t>urna</a:t>
            </a:r>
            <a:r>
              <a:rPr lang="en-CA"/>
              <a:t> </a:t>
            </a:r>
            <a:r>
              <a:rPr lang="en-CA" err="1"/>
              <a:t>ut</a:t>
            </a:r>
            <a:r>
              <a:rPr lang="en-CA"/>
              <a:t> </a:t>
            </a:r>
            <a:r>
              <a:rPr lang="en-CA" err="1"/>
              <a:t>venenatis</a:t>
            </a:r>
            <a:r>
              <a:rPr lang="en-CA"/>
              <a:t> </a:t>
            </a:r>
          </a:p>
          <a:p>
            <a:pPr>
              <a:buNone/>
            </a:pPr>
            <a:r>
              <a:rPr lang="en-CA"/>
              <a:t>Nunc sed ligula at </a:t>
            </a:r>
            <a:r>
              <a:rPr lang="en-CA" err="1"/>
              <a:t>nisl</a:t>
            </a:r>
            <a:r>
              <a:rPr lang="en-CA"/>
              <a:t> </a:t>
            </a:r>
            <a:r>
              <a:rPr lang="en-CA" err="1"/>
              <a:t>feugiat</a:t>
            </a:r>
            <a:r>
              <a:rPr lang="en-CA"/>
              <a:t> lacinia. Mauris vel </a:t>
            </a:r>
            <a:r>
              <a:rPr lang="en-CA" err="1"/>
              <a:t>felis</a:t>
            </a:r>
            <a:r>
              <a:rPr lang="en-CA"/>
              <a:t> </a:t>
            </a:r>
            <a:r>
              <a:rPr lang="en-CA" err="1"/>
              <a:t>quis</a:t>
            </a:r>
            <a:r>
              <a:rPr lang="en-CA"/>
              <a:t> diam </a:t>
            </a:r>
            <a:r>
              <a:rPr lang="en-CA" err="1"/>
              <a:t>laoreet</a:t>
            </a:r>
            <a:r>
              <a:rPr lang="en-CA"/>
              <a:t> semper nec </a:t>
            </a:r>
            <a:r>
              <a:rPr lang="en-CA" err="1"/>
              <a:t>eget</a:t>
            </a:r>
            <a:r>
              <a:rPr lang="en-CA"/>
              <a:t> libero. Nunc pulvinar diam sit </a:t>
            </a:r>
            <a:r>
              <a:rPr lang="en-CA" err="1"/>
              <a:t>amet</a:t>
            </a:r>
            <a:r>
              <a:rPr lang="en-CA"/>
              <a:t> </a:t>
            </a:r>
            <a:r>
              <a:rPr lang="en-CA" err="1"/>
              <a:t>condimentum</a:t>
            </a:r>
            <a:r>
              <a:rPr lang="en-CA"/>
              <a:t> </a:t>
            </a:r>
            <a:r>
              <a:rPr lang="en-CA" err="1"/>
              <a:t>sodales</a:t>
            </a:r>
            <a:r>
              <a:rPr lang="en-CA"/>
              <a:t>. Sed fermentum, </a:t>
            </a:r>
            <a:r>
              <a:rPr lang="en-CA" err="1"/>
              <a:t>odio</a:t>
            </a:r>
            <a:r>
              <a:rPr lang="en-CA"/>
              <a:t> at </a:t>
            </a:r>
            <a:r>
              <a:rPr lang="en-CA" err="1"/>
              <a:t>aliquet</a:t>
            </a:r>
            <a:r>
              <a:rPr lang="en-CA"/>
              <a:t> </a:t>
            </a:r>
            <a:r>
              <a:rPr lang="en-CA" err="1"/>
              <a:t>consequat</a:t>
            </a:r>
            <a:r>
              <a:rPr lang="en-CA"/>
              <a:t>, libero </a:t>
            </a:r>
            <a:r>
              <a:rPr lang="en-CA" err="1"/>
              <a:t>tortor</a:t>
            </a:r>
            <a:r>
              <a:rPr lang="en-CA"/>
              <a:t> </a:t>
            </a:r>
            <a:r>
              <a:rPr lang="en-CA" err="1"/>
              <a:t>sollicitudin</a:t>
            </a:r>
            <a:r>
              <a:rPr lang="en-CA"/>
              <a:t> </a:t>
            </a:r>
            <a:r>
              <a:rPr lang="en-CA" err="1"/>
              <a:t>augue</a:t>
            </a:r>
            <a:r>
              <a:rPr lang="en-CA"/>
              <a:t>, ac </a:t>
            </a:r>
            <a:r>
              <a:rPr lang="en-CA" err="1"/>
              <a:t>varius</a:t>
            </a:r>
            <a:r>
              <a:rPr lang="en-CA"/>
              <a:t> </a:t>
            </a:r>
            <a:r>
              <a:rPr lang="en-CA" err="1"/>
              <a:t>lectus</a:t>
            </a:r>
            <a:r>
              <a:rPr lang="en-CA"/>
              <a:t> </a:t>
            </a:r>
            <a:r>
              <a:rPr lang="en-CA" err="1"/>
              <a:t>nibh</a:t>
            </a:r>
            <a:r>
              <a:rPr lang="en-CA"/>
              <a:t> id </a:t>
            </a:r>
            <a:r>
              <a:rPr lang="en-CA" err="1"/>
              <a:t>leo</a:t>
            </a:r>
            <a:r>
              <a:rPr lang="en-CA"/>
              <a:t>. </a:t>
            </a:r>
          </a:p>
          <a:p>
            <a:pPr>
              <a:buNone/>
            </a:pPr>
            <a:r>
              <a:rPr lang="en-CA" err="1"/>
              <a:t>Pellentesque</a:t>
            </a:r>
            <a:r>
              <a:rPr lang="en-CA"/>
              <a:t> </a:t>
            </a:r>
            <a:r>
              <a:rPr lang="en-CA" err="1"/>
              <a:t>leo</a:t>
            </a:r>
            <a:r>
              <a:rPr lang="en-CA"/>
              <a:t> </a:t>
            </a:r>
            <a:r>
              <a:rPr lang="en-CA" err="1"/>
              <a:t>purus</a:t>
            </a:r>
            <a:r>
              <a:rPr lang="en-CA"/>
              <a:t>, </a:t>
            </a:r>
            <a:r>
              <a:rPr lang="en-CA" err="1"/>
              <a:t>volutpat</a:t>
            </a:r>
            <a:r>
              <a:rPr lang="en-CA"/>
              <a:t> et </a:t>
            </a:r>
            <a:r>
              <a:rPr lang="en-CA" err="1"/>
              <a:t>tortor</a:t>
            </a:r>
            <a:r>
              <a:rPr lang="en-CA"/>
              <a:t> vel</a:t>
            </a:r>
          </a:p>
          <a:p>
            <a:pPr>
              <a:buNone/>
            </a:pPr>
            <a:r>
              <a:rPr lang="en-CA" err="1"/>
              <a:t>Interdum</a:t>
            </a:r>
            <a:r>
              <a:rPr lang="en-CA"/>
              <a:t> </a:t>
            </a:r>
            <a:r>
              <a:rPr lang="en-CA" err="1"/>
              <a:t>finibus</a:t>
            </a:r>
            <a:r>
              <a:rPr lang="en-CA"/>
              <a:t> </a:t>
            </a:r>
            <a:r>
              <a:rPr lang="en-CA" err="1"/>
              <a:t>neque</a:t>
            </a:r>
            <a:r>
              <a:rPr lang="en-CA"/>
              <a:t>. </a:t>
            </a:r>
            <a:r>
              <a:rPr lang="en-CA" err="1"/>
              <a:t>Nulla</a:t>
            </a:r>
            <a:r>
              <a:rPr lang="en-CA"/>
              <a:t> fermentum </a:t>
            </a:r>
            <a:r>
              <a:rPr lang="en-CA" err="1"/>
              <a:t>fermentum</a:t>
            </a:r>
            <a:r>
              <a:rPr lang="en-CA"/>
              <a:t> eros dictum </a:t>
            </a:r>
            <a:r>
              <a:rPr lang="en-CA" err="1"/>
              <a:t>hendrerit</a:t>
            </a:r>
            <a:r>
              <a:rPr lang="en-CA"/>
              <a:t>. In at </a:t>
            </a:r>
            <a:r>
              <a:rPr lang="en-CA" err="1"/>
              <a:t>augue</a:t>
            </a:r>
            <a:r>
              <a:rPr lang="en-CA"/>
              <a:t> </a:t>
            </a:r>
            <a:r>
              <a:rPr lang="en-CA" err="1"/>
              <a:t>efficitur</a:t>
            </a:r>
            <a:r>
              <a:rPr lang="en-CA"/>
              <a:t>, </a:t>
            </a:r>
            <a:r>
              <a:rPr lang="en-CA" err="1"/>
              <a:t>efficitur</a:t>
            </a:r>
            <a:r>
              <a:rPr lang="en-CA"/>
              <a:t> </a:t>
            </a:r>
            <a:r>
              <a:rPr lang="en-CA" err="1"/>
              <a:t>felis</a:t>
            </a:r>
            <a:r>
              <a:rPr lang="en-CA"/>
              <a:t> non, </a:t>
            </a:r>
            <a:r>
              <a:rPr lang="en-CA" err="1"/>
              <a:t>ultricies</a:t>
            </a:r>
            <a:r>
              <a:rPr lang="en-CA"/>
              <a:t> </a:t>
            </a:r>
            <a:r>
              <a:rPr lang="en-CA" err="1"/>
              <a:t>massa</a:t>
            </a:r>
            <a:r>
              <a:rPr lang="en-CA"/>
              <a:t>. </a:t>
            </a:r>
            <a:r>
              <a:rPr lang="en-CA" err="1"/>
              <a:t>Suspendisse</a:t>
            </a:r>
            <a:r>
              <a:rPr lang="en-CA"/>
              <a:t> </a:t>
            </a:r>
            <a:r>
              <a:rPr lang="en-CA" err="1"/>
              <a:t>finibus</a:t>
            </a:r>
            <a:r>
              <a:rPr lang="en-CA"/>
              <a:t> </a:t>
            </a:r>
            <a:r>
              <a:rPr lang="en-CA" err="1"/>
              <a:t>lectus</a:t>
            </a:r>
            <a:r>
              <a:rPr lang="en-CA"/>
              <a:t> </a:t>
            </a:r>
            <a:r>
              <a:rPr lang="en-CA" err="1"/>
              <a:t>sapien</a:t>
            </a:r>
            <a:r>
              <a:rPr lang="en-CA"/>
              <a:t>, vitae fermentum </a:t>
            </a:r>
            <a:r>
              <a:rPr lang="en-CA" err="1"/>
              <a:t>odio</a:t>
            </a:r>
            <a:r>
              <a:rPr lang="en-CA"/>
              <a:t> </a:t>
            </a:r>
            <a:r>
              <a:rPr lang="en-CA" err="1"/>
              <a:t>ultricies</a:t>
            </a:r>
            <a:r>
              <a:rPr lang="en-CA"/>
              <a:t> sed. </a:t>
            </a:r>
            <a:r>
              <a:rPr lang="en-CA" err="1"/>
              <a:t>Interdum</a:t>
            </a:r>
            <a:r>
              <a:rPr lang="en-CA"/>
              <a:t> et </a:t>
            </a:r>
            <a:r>
              <a:rPr lang="en-CA" err="1"/>
              <a:t>malesuada</a:t>
            </a:r>
            <a:r>
              <a:rPr lang="en-CA"/>
              <a:t> fames ac ante ipsum </a:t>
            </a:r>
            <a:r>
              <a:rPr lang="en-CA" err="1"/>
              <a:t>primis</a:t>
            </a:r>
            <a:r>
              <a:rPr lang="en-CA"/>
              <a:t> in </a:t>
            </a:r>
            <a:r>
              <a:rPr lang="en-CA" err="1"/>
              <a:t>faucibus</a:t>
            </a:r>
            <a:r>
              <a:rPr lang="en-CA"/>
              <a:t>. </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684809" cy="898398"/>
          </a:xfrm>
          <a:prstGeom prst="rect">
            <a:avLst/>
          </a:prstGeom>
        </p:spPr>
        <p:txBody>
          <a:bodyPr lIns="0" tIns="0" rIns="0" bIns="0">
            <a:noAutofit/>
          </a:bodyPr>
          <a:lstStyle>
            <a:lvl1pPr>
              <a:lnSpc>
                <a:spcPct val="90000"/>
              </a:lnSpc>
              <a:defRPr sz="2700" b="1">
                <a:latin typeface="+mj-lt"/>
              </a:defRPr>
            </a:lvl1pPr>
          </a:lstStyle>
          <a:p>
            <a:pPr lvl="0"/>
            <a:r>
              <a:rPr lang="en-US"/>
              <a:t>Timeline slide</a:t>
            </a:r>
          </a:p>
        </p:txBody>
      </p:sp>
    </p:spTree>
    <p:extLst>
      <p:ext uri="{BB962C8B-B14F-4D97-AF65-F5344CB8AC3E}">
        <p14:creationId xmlns:p14="http://schemas.microsoft.com/office/powerpoint/2010/main" val="3643913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le and Content - white">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560923"/>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
        <p:nvSpPr>
          <p:cNvPr id="2" name="Text Placeholder 41">
            <a:extLst>
              <a:ext uri="{FF2B5EF4-FFF2-40B4-BE49-F238E27FC236}">
                <a16:creationId xmlns:a16="http://schemas.microsoft.com/office/drawing/2014/main" id="{83E7B9B0-AD4B-E60A-1870-2AEE43AE2BB8}"/>
              </a:ext>
            </a:extLst>
          </p:cNvPr>
          <p:cNvSpPr>
            <a:spLocks noGrp="1"/>
          </p:cNvSpPr>
          <p:nvPr>
            <p:ph type="body" sz="quarter" idx="38" hasCustomPrompt="1"/>
          </p:nvPr>
        </p:nvSpPr>
        <p:spPr>
          <a:xfrm>
            <a:off x="332185" y="941802"/>
            <a:ext cx="850582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Tree>
    <p:extLst>
      <p:ext uri="{BB962C8B-B14F-4D97-AF65-F5344CB8AC3E}">
        <p14:creationId xmlns:p14="http://schemas.microsoft.com/office/powerpoint/2010/main" val="277908713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itle and Content - slate">
    <p:bg>
      <p:bgPr>
        <a:solidFill>
          <a:schemeClr val="bg2"/>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562356"/>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
        <p:nvSpPr>
          <p:cNvPr id="2" name="Text Placeholder 41">
            <a:extLst>
              <a:ext uri="{FF2B5EF4-FFF2-40B4-BE49-F238E27FC236}">
                <a16:creationId xmlns:a16="http://schemas.microsoft.com/office/drawing/2014/main" id="{B048B3AF-E254-D711-8153-8383E71BFDB3}"/>
              </a:ext>
            </a:extLst>
          </p:cNvPr>
          <p:cNvSpPr>
            <a:spLocks noGrp="1"/>
          </p:cNvSpPr>
          <p:nvPr>
            <p:ph type="body" sz="quarter" idx="38" hasCustomPrompt="1"/>
          </p:nvPr>
        </p:nvSpPr>
        <p:spPr>
          <a:xfrm>
            <a:off x="332185" y="941802"/>
            <a:ext cx="850582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Tree>
    <p:extLst>
      <p:ext uri="{BB962C8B-B14F-4D97-AF65-F5344CB8AC3E}">
        <p14:creationId xmlns:p14="http://schemas.microsoft.com/office/powerpoint/2010/main" val="1681906300"/>
      </p:ext>
    </p:extLst>
  </p:cSld>
  <p:clrMapOvr>
    <a:masterClrMapping/>
  </p:clrMapOvr>
  <p:extLst>
    <p:ext uri="{DCECCB84-F9BA-43D5-87BE-67443E8EF086}">
      <p15:sldGuideLst xmlns:p15="http://schemas.microsoft.com/office/powerpoint/2012/main">
        <p15:guide id="1" orient="horz" pos="2136">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 White">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1028701"/>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Tree>
    <p:extLst>
      <p:ext uri="{BB962C8B-B14F-4D97-AF65-F5344CB8AC3E}">
        <p14:creationId xmlns:p14="http://schemas.microsoft.com/office/powerpoint/2010/main" val="224844116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 Slate">
    <p:bg>
      <p:bgPr>
        <a:solidFill>
          <a:schemeClr val="bg2"/>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1028701"/>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Tree>
    <p:extLst>
      <p:ext uri="{BB962C8B-B14F-4D97-AF65-F5344CB8AC3E}">
        <p14:creationId xmlns:p14="http://schemas.microsoft.com/office/powerpoint/2010/main" val="2031053061"/>
      </p:ext>
    </p:extLst>
  </p:cSld>
  <p:clrMapOvr>
    <a:masterClrMapping/>
  </p:clrMapOvr>
  <p:extLst>
    <p:ext uri="{DCECCB84-F9BA-43D5-87BE-67443E8EF086}">
      <p15:sldGuideLst xmlns:p15="http://schemas.microsoft.com/office/powerpoint/2012/main">
        <p15:guide id="1" orient="horz" pos="2136">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Welcome slide light ">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3538537"/>
            <a:ext cx="9144000" cy="1604963"/>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oAutofit/>
          </a:bodyPr>
          <a:lstStyle/>
          <a:p>
            <a:r>
              <a:rPr lang="en-US"/>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p:nvGrpSpPr>
        <p:grpSpPr>
          <a:xfrm>
            <a:off x="341503" y="361902"/>
            <a:ext cx="1330946" cy="136742"/>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3" name="Text Placeholder 26">
            <a:extLst>
              <a:ext uri="{FF2B5EF4-FFF2-40B4-BE49-F238E27FC236}">
                <a16:creationId xmlns:a16="http://schemas.microsoft.com/office/drawing/2014/main" id="{4C28B80C-0BBE-F18D-83AA-1D91F7397E6A}"/>
              </a:ext>
            </a:extLst>
          </p:cNvPr>
          <p:cNvSpPr>
            <a:spLocks noGrp="1"/>
          </p:cNvSpPr>
          <p:nvPr>
            <p:ph type="body" sz="quarter" idx="11" hasCustomPrompt="1"/>
          </p:nvPr>
        </p:nvSpPr>
        <p:spPr>
          <a:xfrm>
            <a:off x="6872326" y="345256"/>
            <a:ext cx="1220724" cy="646604"/>
          </a:xfrm>
          <a:prstGeom prst="rect">
            <a:avLst/>
          </a:prstGeom>
          <a:noFill/>
          <a:ln>
            <a:noFill/>
          </a:ln>
        </p:spPr>
        <p:txBody>
          <a:bodyPr lIns="0" tIns="0" rIns="0" bIns="0">
            <a:noAutofit/>
          </a:bodyPr>
          <a:lstStyle>
            <a:lvl1pPr>
              <a:defRPr sz="750">
                <a:solidFill>
                  <a:schemeClr val="tx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Presenter names here:</a:t>
            </a:r>
          </a:p>
          <a:p>
            <a:pPr lvl="0"/>
            <a:r>
              <a:rPr lang="en-US"/>
              <a:t>Add up to 4 names</a:t>
            </a:r>
            <a:br>
              <a:rPr lang="en-US"/>
            </a:br>
            <a:r>
              <a:rPr lang="en-US"/>
              <a:t>Add up to 4 names</a:t>
            </a:r>
            <a:br>
              <a:rPr lang="en-US"/>
            </a:br>
            <a:r>
              <a:rPr lang="en-US"/>
              <a:t>Add up to 4 names</a:t>
            </a:r>
            <a:br>
              <a:rPr lang="en-US"/>
            </a:br>
            <a:r>
              <a:rPr lang="en-US"/>
              <a:t>Add up to 4 names</a:t>
            </a:r>
          </a:p>
        </p:txBody>
      </p:sp>
      <p:sp>
        <p:nvSpPr>
          <p:cNvPr id="14" name="Text Placeholder 26">
            <a:extLst>
              <a:ext uri="{FF2B5EF4-FFF2-40B4-BE49-F238E27FC236}">
                <a16:creationId xmlns:a16="http://schemas.microsoft.com/office/drawing/2014/main" id="{02C801A8-E6B3-C733-F62C-78BF454FF637}"/>
              </a:ext>
            </a:extLst>
          </p:cNvPr>
          <p:cNvSpPr>
            <a:spLocks noGrp="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tx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336694" y="3351549"/>
            <a:ext cx="5891937" cy="434578"/>
          </a:xfrm>
          <a:prstGeom prst="rect">
            <a:avLst/>
          </a:prstGeom>
        </p:spPr>
        <p:txBody>
          <a:bodyPr lIns="0" tIns="0" rIns="0" bIns="0">
            <a:normAutofit/>
          </a:bodyPr>
          <a:lstStyle>
            <a:lvl1pPr>
              <a:lnSpc>
                <a:spcPct val="90000"/>
              </a:lnSpc>
              <a:defRPr sz="1200">
                <a:solidFill>
                  <a:schemeClr val="tx1"/>
                </a:solidFill>
              </a:defRPr>
            </a:lvl1pPr>
          </a:lstStyle>
          <a:p>
            <a:pPr lvl="0"/>
            <a:r>
              <a:rPr lang="en-US"/>
              <a:t>Optional subtitle goes here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332184" y="1535128"/>
            <a:ext cx="5891937" cy="1705339"/>
          </a:xfrm>
          <a:prstGeom prst="rect">
            <a:avLst/>
          </a:prstGeom>
          <a:noFill/>
        </p:spPr>
        <p:txBody>
          <a:bodyPr lIns="0" tIns="0" rIns="0" bIns="0">
            <a:noAutofit/>
          </a:bodyPr>
          <a:lstStyle>
            <a:lvl1pPr>
              <a:lnSpc>
                <a:spcPts val="4200"/>
              </a:lnSpc>
              <a:spcBef>
                <a:spcPts val="750"/>
              </a:spcBef>
              <a:defRPr sz="4050" b="1" i="0">
                <a:solidFill>
                  <a:schemeClr val="tx1"/>
                </a:solidFill>
                <a:latin typeface="+mj-lt"/>
                <a:ea typeface="Artifakt Legend Ofc" panose="020B0504010101010104" pitchFamily="34" charset="0"/>
                <a:cs typeface="Artifakt Legend Ofc" panose="020B0504010101010104" pitchFamily="34" charset="0"/>
              </a:defRPr>
            </a:lvl1pPr>
          </a:lstStyle>
          <a:p>
            <a:pPr lvl="0"/>
            <a:r>
              <a:rPr lang="en-US"/>
              <a:t>Title goes here</a:t>
            </a:r>
            <a:br>
              <a:rPr lang="en-US"/>
            </a:br>
            <a:r>
              <a:rPr lang="en-US"/>
              <a:t>Main title can extend </a:t>
            </a:r>
            <a:br>
              <a:rPr lang="en-US"/>
            </a:br>
            <a:r>
              <a:rPr lang="en-US"/>
              <a:t>to two or three lines</a:t>
            </a:r>
          </a:p>
        </p:txBody>
      </p:sp>
      <p:sp>
        <p:nvSpPr>
          <p:cNvPr id="17" name="Text Placeholder 18">
            <a:extLst>
              <a:ext uri="{FF2B5EF4-FFF2-40B4-BE49-F238E27FC236}">
                <a16:creationId xmlns:a16="http://schemas.microsoft.com/office/drawing/2014/main" id="{F913C4A7-FCE5-1925-933A-42B8E3AE4256}"/>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24605880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meline Slide - Light">
    <p:bg>
      <p:bgPr>
        <a:solidFill>
          <a:schemeClr val="bg2"/>
        </a:solidFill>
        <a:effectLst/>
      </p:bgPr>
    </p:bg>
    <p:spTree>
      <p:nvGrpSpPr>
        <p:cNvPr id="1" name=""/>
        <p:cNvGrpSpPr/>
        <p:nvPr/>
      </p:nvGrpSpPr>
      <p:grpSpPr>
        <a:xfrm>
          <a:off x="0" y="0"/>
          <a:ext cx="0" cy="0"/>
          <a:chOff x="0" y="0"/>
          <a:chExt cx="0" cy="0"/>
        </a:xfrm>
      </p:grpSpPr>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Timeline slide</a:t>
            </a:r>
          </a:p>
        </p:txBody>
      </p:sp>
      <p:sp>
        <p:nvSpPr>
          <p:cNvPr id="4" name="Text Placeholder 3">
            <a:extLst>
              <a:ext uri="{FF2B5EF4-FFF2-40B4-BE49-F238E27FC236}">
                <a16:creationId xmlns:a16="http://schemas.microsoft.com/office/drawing/2014/main" id="{3C7E78D1-E581-4553-AD7D-2FD9B909E6AD}"/>
              </a:ext>
            </a:extLst>
          </p:cNvPr>
          <p:cNvSpPr>
            <a:spLocks noGrp="1"/>
          </p:cNvSpPr>
          <p:nvPr>
            <p:ph type="body" sz="quarter" idx="38" hasCustomPrompt="1"/>
          </p:nvPr>
        </p:nvSpPr>
        <p:spPr>
          <a:xfrm>
            <a:off x="332185" y="878964"/>
            <a:ext cx="3435858" cy="624078"/>
          </a:xfrm>
        </p:spPr>
        <p:txBody>
          <a:bodyPr/>
          <a:lstStyle>
            <a:lvl1pPr>
              <a:lnSpc>
                <a:spcPct val="100000"/>
              </a:lnSpc>
              <a:defRPr sz="900"/>
            </a:lvl1pPr>
            <a:lvl2pPr>
              <a:defRPr sz="675"/>
            </a:lvl2pPr>
            <a:lvl3pPr>
              <a:defRPr sz="675"/>
            </a:lvl3pPr>
            <a:lvl4pPr>
              <a:defRPr sz="675"/>
            </a:lvl4pPr>
            <a:lvl5pPr>
              <a:defRPr sz="67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7" name="Text Placeholder 5">
            <a:extLst>
              <a:ext uri="{FF2B5EF4-FFF2-40B4-BE49-F238E27FC236}">
                <a16:creationId xmlns:a16="http://schemas.microsoft.com/office/drawing/2014/main" id="{85750660-CE52-F049-75D7-0CD7E4F231E1}"/>
              </a:ext>
            </a:extLst>
          </p:cNvPr>
          <p:cNvSpPr>
            <a:spLocks noGrp="1"/>
          </p:cNvSpPr>
          <p:nvPr>
            <p:ph type="body" sz="quarter" idx="39" hasCustomPrompt="1"/>
          </p:nvPr>
        </p:nvSpPr>
        <p:spPr>
          <a:xfrm>
            <a:off x="332186" y="2572889"/>
            <a:ext cx="1453896" cy="1481328"/>
          </a:xfrm>
        </p:spPr>
        <p:txBody>
          <a:bodyPr/>
          <a:lstStyle>
            <a:lvl1pPr>
              <a:lnSpc>
                <a:spcPct val="100000"/>
              </a:lnSpc>
              <a:spcBef>
                <a:spcPts val="600"/>
              </a:spcBef>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8" name="Text Placeholder 5">
            <a:extLst>
              <a:ext uri="{FF2B5EF4-FFF2-40B4-BE49-F238E27FC236}">
                <a16:creationId xmlns:a16="http://schemas.microsoft.com/office/drawing/2014/main" id="{4B4D8E69-217E-73FA-B295-DFBC16B0B688}"/>
              </a:ext>
            </a:extLst>
          </p:cNvPr>
          <p:cNvSpPr>
            <a:spLocks noGrp="1"/>
          </p:cNvSpPr>
          <p:nvPr>
            <p:ph type="body" sz="quarter" idx="40" hasCustomPrompt="1"/>
          </p:nvPr>
        </p:nvSpPr>
        <p:spPr>
          <a:xfrm>
            <a:off x="2095168"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9" name="Text Placeholder 5">
            <a:extLst>
              <a:ext uri="{FF2B5EF4-FFF2-40B4-BE49-F238E27FC236}">
                <a16:creationId xmlns:a16="http://schemas.microsoft.com/office/drawing/2014/main" id="{34BC5551-1E88-CEC9-2F0E-D85F3B04123C}"/>
              </a:ext>
            </a:extLst>
          </p:cNvPr>
          <p:cNvSpPr>
            <a:spLocks noGrp="1"/>
          </p:cNvSpPr>
          <p:nvPr>
            <p:ph type="body" sz="quarter" idx="41" hasCustomPrompt="1"/>
          </p:nvPr>
        </p:nvSpPr>
        <p:spPr>
          <a:xfrm>
            <a:off x="3858150"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0" name="Text Placeholder 5">
            <a:extLst>
              <a:ext uri="{FF2B5EF4-FFF2-40B4-BE49-F238E27FC236}">
                <a16:creationId xmlns:a16="http://schemas.microsoft.com/office/drawing/2014/main" id="{C4F53D30-8EE8-888E-61CA-091CAE004A17}"/>
              </a:ext>
            </a:extLst>
          </p:cNvPr>
          <p:cNvSpPr>
            <a:spLocks noGrp="1"/>
          </p:cNvSpPr>
          <p:nvPr>
            <p:ph type="body" sz="quarter" idx="42" hasCustomPrompt="1"/>
          </p:nvPr>
        </p:nvSpPr>
        <p:spPr>
          <a:xfrm>
            <a:off x="5621132"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1" name="Text Placeholder 5">
            <a:extLst>
              <a:ext uri="{FF2B5EF4-FFF2-40B4-BE49-F238E27FC236}">
                <a16:creationId xmlns:a16="http://schemas.microsoft.com/office/drawing/2014/main" id="{0B3F16B5-3B3E-3B72-72E1-101D20B74F69}"/>
              </a:ext>
            </a:extLst>
          </p:cNvPr>
          <p:cNvSpPr>
            <a:spLocks noGrp="1"/>
          </p:cNvSpPr>
          <p:nvPr>
            <p:ph type="body" sz="quarter" idx="43" hasCustomPrompt="1"/>
          </p:nvPr>
        </p:nvSpPr>
        <p:spPr>
          <a:xfrm>
            <a:off x="7384113" y="2572889"/>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Tree>
    <p:extLst>
      <p:ext uri="{BB962C8B-B14F-4D97-AF65-F5344CB8AC3E}">
        <p14:creationId xmlns:p14="http://schemas.microsoft.com/office/powerpoint/2010/main" val="1830213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meline Slide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solidFill>
                  <a:schemeClr val="bg2"/>
                </a:solidFill>
                <a:latin typeface="+mj-lt"/>
              </a:defRPr>
            </a:lvl1pPr>
          </a:lstStyle>
          <a:p>
            <a:pPr lvl="0"/>
            <a:r>
              <a:rPr lang="en-US"/>
              <a:t>Timeline slide</a:t>
            </a:r>
          </a:p>
        </p:txBody>
      </p:sp>
      <p:sp>
        <p:nvSpPr>
          <p:cNvPr id="3" name="Text Placeholder 3">
            <a:extLst>
              <a:ext uri="{FF2B5EF4-FFF2-40B4-BE49-F238E27FC236}">
                <a16:creationId xmlns:a16="http://schemas.microsoft.com/office/drawing/2014/main" id="{C188AF27-E08E-6EF9-DA18-996F5A9B69DF}"/>
              </a:ext>
            </a:extLst>
          </p:cNvPr>
          <p:cNvSpPr>
            <a:spLocks noGrp="1"/>
          </p:cNvSpPr>
          <p:nvPr>
            <p:ph type="body" sz="quarter" idx="38" hasCustomPrompt="1"/>
          </p:nvPr>
        </p:nvSpPr>
        <p:spPr>
          <a:xfrm>
            <a:off x="332185" y="878964"/>
            <a:ext cx="3435858" cy="624078"/>
          </a:xfrm>
        </p:spPr>
        <p:txBody>
          <a:bodyPr/>
          <a:lstStyle>
            <a:lvl1pPr>
              <a:lnSpc>
                <a:spcPct val="100000"/>
              </a:lnSpc>
              <a:defRPr sz="900">
                <a:solidFill>
                  <a:schemeClr val="bg1"/>
                </a:solidFill>
              </a:defRPr>
            </a:lvl1pPr>
            <a:lvl2pPr>
              <a:defRPr sz="675"/>
            </a:lvl2pPr>
            <a:lvl3pPr>
              <a:defRPr sz="675"/>
            </a:lvl3pPr>
            <a:lvl4pPr>
              <a:defRPr sz="675"/>
            </a:lvl4pPr>
            <a:lvl5pPr>
              <a:defRPr sz="67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4" name="Text Placeholder 5">
            <a:extLst>
              <a:ext uri="{FF2B5EF4-FFF2-40B4-BE49-F238E27FC236}">
                <a16:creationId xmlns:a16="http://schemas.microsoft.com/office/drawing/2014/main" id="{169E4018-4F18-622A-BCA2-C9D2706E413D}"/>
              </a:ext>
            </a:extLst>
          </p:cNvPr>
          <p:cNvSpPr>
            <a:spLocks noGrp="1"/>
          </p:cNvSpPr>
          <p:nvPr>
            <p:ph type="body" sz="quarter" idx="39" hasCustomPrompt="1"/>
          </p:nvPr>
        </p:nvSpPr>
        <p:spPr>
          <a:xfrm>
            <a:off x="332186" y="2572889"/>
            <a:ext cx="1453896" cy="1481328"/>
          </a:xfrm>
        </p:spPr>
        <p:txBody>
          <a:bodyPr/>
          <a:lstStyle>
            <a:lvl1pPr>
              <a:lnSpc>
                <a:spcPct val="100000"/>
              </a:lnSpc>
              <a:spcBef>
                <a:spcPts val="600"/>
              </a:spcBef>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5" name="Text Placeholder 5">
            <a:extLst>
              <a:ext uri="{FF2B5EF4-FFF2-40B4-BE49-F238E27FC236}">
                <a16:creationId xmlns:a16="http://schemas.microsoft.com/office/drawing/2014/main" id="{EF1E882E-3987-1E0C-3185-7E23D6B04E0C}"/>
              </a:ext>
            </a:extLst>
          </p:cNvPr>
          <p:cNvSpPr>
            <a:spLocks noGrp="1"/>
          </p:cNvSpPr>
          <p:nvPr>
            <p:ph type="body" sz="quarter" idx="40" hasCustomPrompt="1"/>
          </p:nvPr>
        </p:nvSpPr>
        <p:spPr>
          <a:xfrm>
            <a:off x="2095168"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6" name="Text Placeholder 5">
            <a:extLst>
              <a:ext uri="{FF2B5EF4-FFF2-40B4-BE49-F238E27FC236}">
                <a16:creationId xmlns:a16="http://schemas.microsoft.com/office/drawing/2014/main" id="{FF15D574-9ED7-D995-192F-6DD7AFA5CDE1}"/>
              </a:ext>
            </a:extLst>
          </p:cNvPr>
          <p:cNvSpPr>
            <a:spLocks noGrp="1"/>
          </p:cNvSpPr>
          <p:nvPr>
            <p:ph type="body" sz="quarter" idx="41" hasCustomPrompt="1"/>
          </p:nvPr>
        </p:nvSpPr>
        <p:spPr>
          <a:xfrm>
            <a:off x="3858150"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7" name="Text Placeholder 5">
            <a:extLst>
              <a:ext uri="{FF2B5EF4-FFF2-40B4-BE49-F238E27FC236}">
                <a16:creationId xmlns:a16="http://schemas.microsoft.com/office/drawing/2014/main" id="{1FC4E0B2-2CB8-F3FE-CAB9-5F13DF468A4F}"/>
              </a:ext>
            </a:extLst>
          </p:cNvPr>
          <p:cNvSpPr>
            <a:spLocks noGrp="1"/>
          </p:cNvSpPr>
          <p:nvPr>
            <p:ph type="body" sz="quarter" idx="42" hasCustomPrompt="1"/>
          </p:nvPr>
        </p:nvSpPr>
        <p:spPr>
          <a:xfrm>
            <a:off x="5621132"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8" name="Text Placeholder 5">
            <a:extLst>
              <a:ext uri="{FF2B5EF4-FFF2-40B4-BE49-F238E27FC236}">
                <a16:creationId xmlns:a16="http://schemas.microsoft.com/office/drawing/2014/main" id="{498E2939-F007-8ACE-1767-CCF724F43476}"/>
              </a:ext>
            </a:extLst>
          </p:cNvPr>
          <p:cNvSpPr>
            <a:spLocks noGrp="1"/>
          </p:cNvSpPr>
          <p:nvPr>
            <p:ph type="body" sz="quarter" idx="43" hasCustomPrompt="1"/>
          </p:nvPr>
        </p:nvSpPr>
        <p:spPr>
          <a:xfrm>
            <a:off x="7384113" y="2572889"/>
            <a:ext cx="1453896" cy="1481328"/>
          </a:xfrm>
        </p:spPr>
        <p:txBody>
          <a:bodyPr/>
          <a:lstStyle>
            <a:lvl1pPr>
              <a:lnSpc>
                <a:spcPct val="100000"/>
              </a:lnSpc>
              <a:defRPr sz="825">
                <a:solidFill>
                  <a:schemeClr val="bg1"/>
                </a:solidFill>
              </a:defRPr>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Tree>
    <p:extLst>
      <p:ext uri="{BB962C8B-B14F-4D97-AF65-F5344CB8AC3E}">
        <p14:creationId xmlns:p14="http://schemas.microsoft.com/office/powerpoint/2010/main" val="3038656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xt Steps Slide">
    <p:bg>
      <p:bgPr>
        <a:solidFill>
          <a:schemeClr val="bg1"/>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E95A8B3B-BA70-225A-5D4C-47AEC5431EEC}"/>
              </a:ext>
            </a:extLst>
          </p:cNvPr>
          <p:cNvSpPr/>
          <p:nvPr/>
        </p:nvSpPr>
        <p:spPr>
          <a:xfrm>
            <a:off x="0" y="0"/>
            <a:ext cx="9144000" cy="1275158"/>
          </a:xfrm>
          <a:prstGeom prst="rect">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2" name="Text Placeholder 41">
            <a:extLst>
              <a:ext uri="{FF2B5EF4-FFF2-40B4-BE49-F238E27FC236}">
                <a16:creationId xmlns:a16="http://schemas.microsoft.com/office/drawing/2014/main" id="{89CDFE56-BD1A-645E-E987-E53154C209A5}"/>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 name="Text Placeholder 29">
            <a:extLst>
              <a:ext uri="{FF2B5EF4-FFF2-40B4-BE49-F238E27FC236}">
                <a16:creationId xmlns:a16="http://schemas.microsoft.com/office/drawing/2014/main" id="{9B87923B-BDDE-3854-6A5B-5701FADE500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Timeline slide</a:t>
            </a:r>
          </a:p>
        </p:txBody>
      </p:sp>
      <p:sp>
        <p:nvSpPr>
          <p:cNvPr id="5" name="Text Placeholder 4">
            <a:extLst>
              <a:ext uri="{FF2B5EF4-FFF2-40B4-BE49-F238E27FC236}">
                <a16:creationId xmlns:a16="http://schemas.microsoft.com/office/drawing/2014/main" id="{245AC71E-C3AB-C1B9-9DFF-BB9AA97D73D5}"/>
              </a:ext>
            </a:extLst>
          </p:cNvPr>
          <p:cNvSpPr>
            <a:spLocks noGrp="1"/>
          </p:cNvSpPr>
          <p:nvPr>
            <p:ph type="body" sz="quarter" idx="40" hasCustomPrompt="1"/>
          </p:nvPr>
        </p:nvSpPr>
        <p:spPr>
          <a:xfrm>
            <a:off x="332185" y="1551386"/>
            <a:ext cx="4978908" cy="898398"/>
          </a:xfrm>
        </p:spPr>
        <p:txBody>
          <a:bodyPr numCol="2" spcCol="91440"/>
          <a:lstStyle>
            <a:lvl1pPr>
              <a:defRPr sz="825"/>
            </a:lvl1pPr>
            <a:lvl2pPr>
              <a:defRPr sz="825"/>
            </a:lvl2pPr>
            <a:lvl3pPr>
              <a:defRPr sz="825"/>
            </a:lvl3pPr>
            <a:lvl4pPr>
              <a:defRPr sz="825"/>
            </a:lvl4pPr>
            <a:lvl5pPr>
              <a:defRPr sz="825"/>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Nam vel tempus ligula. Proin vel eros </a:t>
            </a:r>
            <a:r>
              <a:rPr lang="en-US" err="1"/>
              <a:t>ultrices</a:t>
            </a:r>
            <a:r>
              <a:rPr lang="en-US"/>
              <a:t>, maximus </a:t>
            </a:r>
            <a:r>
              <a:rPr lang="en-US" err="1"/>
              <a:t>tellus</a:t>
            </a:r>
            <a:r>
              <a:rPr lang="en-US"/>
              <a:t> a, </a:t>
            </a:r>
            <a:r>
              <a:rPr lang="en-US" err="1"/>
              <a:t>fringilla</a:t>
            </a:r>
            <a:r>
              <a:rPr lang="en-US"/>
              <a:t> dolor. Vestibulum </a:t>
            </a:r>
            <a:r>
              <a:rPr lang="en-US" err="1"/>
              <a:t>urna</a:t>
            </a:r>
            <a:r>
              <a:rPr lang="en-US"/>
              <a:t> </a:t>
            </a:r>
            <a:r>
              <a:rPr lang="en-US" err="1"/>
              <a:t>mauris</a:t>
            </a:r>
            <a:r>
              <a:rPr lang="en-US"/>
              <a:t>, </a:t>
            </a:r>
            <a:r>
              <a:rPr lang="en-US" err="1"/>
              <a:t>pretium</a:t>
            </a:r>
            <a:r>
              <a:rPr lang="en-US"/>
              <a:t> </a:t>
            </a:r>
            <a:r>
              <a:rPr lang="en-US" err="1"/>
              <a:t>ut</a:t>
            </a:r>
            <a:r>
              <a:rPr lang="en-US"/>
              <a:t> </a:t>
            </a:r>
            <a:r>
              <a:rPr lang="en-US" err="1"/>
              <a:t>erat</a:t>
            </a:r>
            <a:r>
              <a:rPr lang="en-US"/>
              <a:t> </a:t>
            </a:r>
            <a:r>
              <a:rPr lang="en-US" err="1"/>
              <a:t>quis</a:t>
            </a:r>
            <a:r>
              <a:rPr lang="en-US"/>
              <a:t>, </a:t>
            </a:r>
            <a:r>
              <a:rPr lang="en-US" err="1"/>
              <a:t>interdum</a:t>
            </a:r>
            <a:r>
              <a:rPr lang="en-US"/>
              <a:t> </a:t>
            </a:r>
            <a:r>
              <a:rPr lang="en-US" err="1"/>
              <a:t>vulputate</a:t>
            </a:r>
            <a:r>
              <a:rPr lang="en-US"/>
              <a:t> </a:t>
            </a:r>
            <a:r>
              <a:rPr lang="en-US" err="1"/>
              <a:t>nunc</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a:t>
            </a:r>
          </a:p>
          <a:p>
            <a:pPr lvl="0"/>
            <a:r>
              <a:rPr lang="en-US"/>
              <a:t>Proin vel eros </a:t>
            </a:r>
            <a:r>
              <a:rPr lang="en-US" err="1"/>
              <a:t>ultrices</a:t>
            </a:r>
            <a:r>
              <a:rPr lang="en-US"/>
              <a:t>, maximus </a:t>
            </a:r>
            <a:r>
              <a:rPr lang="en-US" err="1"/>
              <a:t>tellus</a:t>
            </a:r>
            <a:r>
              <a:rPr lang="en-US"/>
              <a:t> a, </a:t>
            </a:r>
            <a:r>
              <a:rPr lang="en-US" err="1"/>
              <a:t>fringilla</a:t>
            </a:r>
            <a:r>
              <a:rPr lang="en-US"/>
              <a:t> dolor. Vestibulum </a:t>
            </a:r>
            <a:r>
              <a:rPr lang="en-US" err="1"/>
              <a:t>urna</a:t>
            </a:r>
            <a:r>
              <a:rPr lang="en-US"/>
              <a:t> </a:t>
            </a:r>
            <a:r>
              <a:rPr lang="en-US" err="1"/>
              <a:t>mauris</a:t>
            </a:r>
            <a:r>
              <a:rPr lang="en-US"/>
              <a:t>, </a:t>
            </a:r>
            <a:r>
              <a:rPr lang="en-US" err="1"/>
              <a:t>pretium</a:t>
            </a:r>
            <a:r>
              <a:rPr lang="en-US"/>
              <a:t> </a:t>
            </a:r>
            <a:r>
              <a:rPr lang="en-US" err="1"/>
              <a:t>ut</a:t>
            </a:r>
            <a:r>
              <a:rPr lang="en-US"/>
              <a:t> </a:t>
            </a:r>
            <a:r>
              <a:rPr lang="en-US" err="1"/>
              <a:t>erat</a:t>
            </a:r>
            <a:r>
              <a:rPr lang="en-US"/>
              <a:t> </a:t>
            </a:r>
            <a:r>
              <a:rPr lang="en-US" err="1"/>
              <a:t>quis</a:t>
            </a:r>
            <a:r>
              <a:rPr lang="en-US"/>
              <a:t>, </a:t>
            </a:r>
            <a:r>
              <a:rPr lang="en-US" err="1"/>
              <a:t>interdum</a:t>
            </a:r>
            <a:r>
              <a:rPr lang="en-US"/>
              <a:t> </a:t>
            </a:r>
            <a:r>
              <a:rPr lang="en-US" err="1"/>
              <a:t>vulputate</a:t>
            </a:r>
            <a:r>
              <a:rPr lang="en-US"/>
              <a:t> </a:t>
            </a:r>
            <a:r>
              <a:rPr lang="en-US" err="1"/>
              <a:t>nunc</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a:t>
            </a:r>
          </a:p>
        </p:txBody>
      </p:sp>
      <p:sp>
        <p:nvSpPr>
          <p:cNvPr id="11" name="Text Placeholder 5">
            <a:extLst>
              <a:ext uri="{FF2B5EF4-FFF2-40B4-BE49-F238E27FC236}">
                <a16:creationId xmlns:a16="http://schemas.microsoft.com/office/drawing/2014/main" id="{EC066C5D-ED23-E8B5-F486-C37320427799}"/>
              </a:ext>
            </a:extLst>
          </p:cNvPr>
          <p:cNvSpPr>
            <a:spLocks noGrp="1"/>
          </p:cNvSpPr>
          <p:nvPr>
            <p:ph type="body" sz="quarter" idx="39" hasCustomPrompt="1"/>
          </p:nvPr>
        </p:nvSpPr>
        <p:spPr>
          <a:xfrm>
            <a:off x="332186" y="3288277"/>
            <a:ext cx="1453896" cy="1481328"/>
          </a:xfrm>
        </p:spPr>
        <p:txBody>
          <a:bodyPr/>
          <a:lstStyle>
            <a:lvl1pPr>
              <a:lnSpc>
                <a:spcPct val="100000"/>
              </a:lnSpc>
              <a:spcBef>
                <a:spcPts val="600"/>
              </a:spcBef>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2" name="Text Placeholder 5">
            <a:extLst>
              <a:ext uri="{FF2B5EF4-FFF2-40B4-BE49-F238E27FC236}">
                <a16:creationId xmlns:a16="http://schemas.microsoft.com/office/drawing/2014/main" id="{BD4B988F-D582-C88A-B6D2-51A493E2C9E4}"/>
              </a:ext>
            </a:extLst>
          </p:cNvPr>
          <p:cNvSpPr>
            <a:spLocks noGrp="1"/>
          </p:cNvSpPr>
          <p:nvPr>
            <p:ph type="body" sz="quarter" idx="41" hasCustomPrompt="1"/>
          </p:nvPr>
        </p:nvSpPr>
        <p:spPr>
          <a:xfrm>
            <a:off x="2095168"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3" name="Text Placeholder 5">
            <a:extLst>
              <a:ext uri="{FF2B5EF4-FFF2-40B4-BE49-F238E27FC236}">
                <a16:creationId xmlns:a16="http://schemas.microsoft.com/office/drawing/2014/main" id="{D8A326D8-1AEF-B6A8-442F-9BB40A729468}"/>
              </a:ext>
            </a:extLst>
          </p:cNvPr>
          <p:cNvSpPr>
            <a:spLocks noGrp="1"/>
          </p:cNvSpPr>
          <p:nvPr>
            <p:ph type="body" sz="quarter" idx="42" hasCustomPrompt="1"/>
          </p:nvPr>
        </p:nvSpPr>
        <p:spPr>
          <a:xfrm>
            <a:off x="3858150"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4" name="Text Placeholder 5">
            <a:extLst>
              <a:ext uri="{FF2B5EF4-FFF2-40B4-BE49-F238E27FC236}">
                <a16:creationId xmlns:a16="http://schemas.microsoft.com/office/drawing/2014/main" id="{6C2C8C5B-AC32-BEB4-B2A1-C431B893B401}"/>
              </a:ext>
            </a:extLst>
          </p:cNvPr>
          <p:cNvSpPr>
            <a:spLocks noGrp="1"/>
          </p:cNvSpPr>
          <p:nvPr>
            <p:ph type="body" sz="quarter" idx="43" hasCustomPrompt="1"/>
          </p:nvPr>
        </p:nvSpPr>
        <p:spPr>
          <a:xfrm>
            <a:off x="5621132"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
        <p:nvSpPr>
          <p:cNvPr id="15" name="Text Placeholder 5">
            <a:extLst>
              <a:ext uri="{FF2B5EF4-FFF2-40B4-BE49-F238E27FC236}">
                <a16:creationId xmlns:a16="http://schemas.microsoft.com/office/drawing/2014/main" id="{EFF2DDE7-4D00-E5BB-042C-7291BEDF32B1}"/>
              </a:ext>
            </a:extLst>
          </p:cNvPr>
          <p:cNvSpPr>
            <a:spLocks noGrp="1"/>
          </p:cNvSpPr>
          <p:nvPr>
            <p:ph type="body" sz="quarter" idx="44" hasCustomPrompt="1"/>
          </p:nvPr>
        </p:nvSpPr>
        <p:spPr>
          <a:xfrm>
            <a:off x="7384113" y="3288277"/>
            <a:ext cx="1453896" cy="1481328"/>
          </a:xfrm>
        </p:spPr>
        <p:txBody>
          <a:bodyPr/>
          <a:lstStyle>
            <a:lvl1pPr>
              <a:lnSpc>
                <a:spcPct val="100000"/>
              </a:lnSpc>
              <a:defRPr sz="825"/>
            </a:lvl1pPr>
            <a:lvl2pPr>
              <a:defRPr sz="825"/>
            </a:lvl2pPr>
            <a:lvl3pPr>
              <a:defRPr sz="825"/>
            </a:lvl3pPr>
            <a:lvl4pPr>
              <a:defRPr sz="825"/>
            </a:lvl4pPr>
            <a:lvl5pPr>
              <a:defRPr sz="825"/>
            </a:lvl5pPr>
          </a:lstStyle>
          <a:p>
            <a:pPr lvl="0"/>
            <a:r>
              <a:rPr lang="en-US"/>
              <a:t>We’re known by customers of all sizes, the top startups in all our vertical markets, and the We’re known by customers of all sizes, the top startups in all our vertical markets, and the best employee talent. Organic traffic increase.</a:t>
            </a:r>
          </a:p>
        </p:txBody>
      </p:sp>
    </p:spTree>
    <p:extLst>
      <p:ext uri="{BB962C8B-B14F-4D97-AF65-F5344CB8AC3E}">
        <p14:creationId xmlns:p14="http://schemas.microsoft.com/office/powerpoint/2010/main" val="15856506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etrics Slide 01">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3" name="Text Placeholder 22">
            <a:extLst>
              <a:ext uri="{FF2B5EF4-FFF2-40B4-BE49-F238E27FC236}">
                <a16:creationId xmlns:a16="http://schemas.microsoft.com/office/drawing/2014/main" id="{3322F3A7-6174-8731-1458-B65E84B9625B}"/>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Metric slide</a:t>
            </a:r>
            <a:br>
              <a:rPr lang="en-US"/>
            </a:br>
            <a:r>
              <a:rPr lang="en-US"/>
              <a:t>title on 2 lines</a:t>
            </a:r>
          </a:p>
        </p:txBody>
      </p:sp>
      <p:cxnSp>
        <p:nvCxnSpPr>
          <p:cNvPr id="4" name="Straight Connector 3">
            <a:extLst>
              <a:ext uri="{FF2B5EF4-FFF2-40B4-BE49-F238E27FC236}">
                <a16:creationId xmlns:a16="http://schemas.microsoft.com/office/drawing/2014/main" id="{DF4FC8AC-4935-2625-1C01-B7EB948C3AF6}"/>
              </a:ext>
            </a:extLst>
          </p:cNvPr>
          <p:cNvCxnSpPr>
            <a:cxnSpLocks/>
          </p:cNvCxnSpPr>
          <p:nvPr/>
        </p:nvCxnSpPr>
        <p:spPr>
          <a:xfrm>
            <a:off x="332185" y="2165612"/>
            <a:ext cx="8505825"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BBFCB664-1C2A-6F16-B1B5-8C4A9A92B45B}"/>
              </a:ext>
            </a:extLst>
          </p:cNvPr>
          <p:cNvCxnSpPr>
            <a:cxnSpLocks/>
          </p:cNvCxnSpPr>
          <p:nvPr/>
        </p:nvCxnSpPr>
        <p:spPr>
          <a:xfrm>
            <a:off x="332185" y="2574575"/>
            <a:ext cx="8505825"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6" name="Text Placeholder 24">
            <a:extLst>
              <a:ext uri="{FF2B5EF4-FFF2-40B4-BE49-F238E27FC236}">
                <a16:creationId xmlns:a16="http://schemas.microsoft.com/office/drawing/2014/main" id="{2A2859CA-0A41-CDC2-1A65-10244DBB44A2}"/>
              </a:ext>
            </a:extLst>
          </p:cNvPr>
          <p:cNvSpPr>
            <a:spLocks noGrp="1"/>
          </p:cNvSpPr>
          <p:nvPr>
            <p:ph type="body" sz="quarter" idx="30" hasCustomPrompt="1"/>
          </p:nvPr>
        </p:nvSpPr>
        <p:spPr>
          <a:xfrm>
            <a:off x="332185" y="2165612"/>
            <a:ext cx="1628949"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7" name="Text Placeholder 24">
            <a:extLst>
              <a:ext uri="{FF2B5EF4-FFF2-40B4-BE49-F238E27FC236}">
                <a16:creationId xmlns:a16="http://schemas.microsoft.com/office/drawing/2014/main" id="{65EEE1C9-77C7-4F7A-DA49-3D6C9385AE38}"/>
              </a:ext>
            </a:extLst>
          </p:cNvPr>
          <p:cNvSpPr>
            <a:spLocks noGrp="1"/>
          </p:cNvSpPr>
          <p:nvPr>
            <p:ph type="body" sz="quarter" idx="31" hasCustomPrompt="1"/>
          </p:nvPr>
        </p:nvSpPr>
        <p:spPr>
          <a:xfrm>
            <a:off x="2281000" y="2165612"/>
            <a:ext cx="1976621"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8" name="Text Placeholder 24">
            <a:extLst>
              <a:ext uri="{FF2B5EF4-FFF2-40B4-BE49-F238E27FC236}">
                <a16:creationId xmlns:a16="http://schemas.microsoft.com/office/drawing/2014/main" id="{B3DCBD44-04F6-38BF-7595-C81CFA9B7F5C}"/>
              </a:ext>
            </a:extLst>
          </p:cNvPr>
          <p:cNvSpPr>
            <a:spLocks noGrp="1"/>
          </p:cNvSpPr>
          <p:nvPr>
            <p:ph type="body" sz="quarter" idx="32" hasCustomPrompt="1"/>
          </p:nvPr>
        </p:nvSpPr>
        <p:spPr>
          <a:xfrm>
            <a:off x="4572001" y="2165612"/>
            <a:ext cx="1983050"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9" name="Text Placeholder 24">
            <a:extLst>
              <a:ext uri="{FF2B5EF4-FFF2-40B4-BE49-F238E27FC236}">
                <a16:creationId xmlns:a16="http://schemas.microsoft.com/office/drawing/2014/main" id="{2911B134-7BA0-2EB0-A99E-7EFCFF8C1546}"/>
              </a:ext>
            </a:extLst>
          </p:cNvPr>
          <p:cNvSpPr>
            <a:spLocks noGrp="1"/>
          </p:cNvSpPr>
          <p:nvPr>
            <p:ph type="body" sz="quarter" idx="33" hasCustomPrompt="1"/>
          </p:nvPr>
        </p:nvSpPr>
        <p:spPr>
          <a:xfrm>
            <a:off x="6863001" y="2165612"/>
            <a:ext cx="1989480" cy="403757"/>
          </a:xfrm>
          <a:prstGeom prst="rect">
            <a:avLst/>
          </a:prstGeom>
        </p:spPr>
        <p:txBody>
          <a:bodyPr lIns="0" tIns="0" rIns="0" bIns="0" anchor="ctr">
            <a:noAutofit/>
          </a:bodyPr>
          <a:lstStyle>
            <a:lvl1pPr>
              <a:lnSpc>
                <a:spcPct val="100000"/>
              </a:lnSpc>
              <a:spcBef>
                <a:spcPts val="0"/>
              </a:spcBef>
              <a:defRPr sz="825" b="1"/>
            </a:lvl1pPr>
            <a:lvl2pPr>
              <a:defRPr sz="675" b="1"/>
            </a:lvl2pPr>
            <a:lvl3pPr>
              <a:defRPr sz="675" b="1"/>
            </a:lvl3pPr>
            <a:lvl4pPr>
              <a:defRPr sz="675" b="1"/>
            </a:lvl4pPr>
            <a:lvl5pPr>
              <a:defRPr sz="675" b="1"/>
            </a:lvl5pPr>
          </a:lstStyle>
          <a:p>
            <a:pPr lvl="0"/>
            <a:r>
              <a:rPr lang="en-US"/>
              <a:t>Metrics</a:t>
            </a:r>
            <a:br>
              <a:rPr lang="en-US"/>
            </a:br>
            <a:r>
              <a:rPr lang="en-US"/>
              <a:t>title</a:t>
            </a:r>
          </a:p>
        </p:txBody>
      </p:sp>
      <p:sp>
        <p:nvSpPr>
          <p:cNvPr id="10" name="SampleShapeFormat">
            <a:extLst>
              <a:ext uri="{FF2B5EF4-FFF2-40B4-BE49-F238E27FC236}">
                <a16:creationId xmlns:a16="http://schemas.microsoft.com/office/drawing/2014/main" id="{19782D4E-57DE-D3F0-9286-453E9D6A171A}"/>
              </a:ext>
            </a:extLst>
          </p:cNvPr>
          <p:cNvSpPr>
            <a:spLocks noGrp="1"/>
          </p:cNvSpPr>
          <p:nvPr>
            <p:ph type="body" sz="quarter" idx="34"/>
          </p:nvPr>
        </p:nvSpPr>
        <p:spPr>
          <a:xfrm>
            <a:off x="2287191" y="2735580"/>
            <a:ext cx="1970484" cy="939404"/>
          </a:xfrm>
          <a:prstGeom prst="rect">
            <a:avLst/>
          </a:prstGeom>
        </p:spPr>
        <p:txBody>
          <a:bodyPr lIns="0" tIns="0" rIns="0" bIns="0">
            <a:noAutofit/>
          </a:bodyPr>
          <a:lstStyle>
            <a:lvl1pPr>
              <a:lnSpc>
                <a:spcPct val="100000"/>
              </a:lnSpc>
              <a:defRPr sz="825"/>
            </a:lvl1pPr>
            <a:lvl2pPr marL="137160" indent="-137160">
              <a:lnSpc>
                <a:spcPct val="100000"/>
              </a:lnSpc>
              <a:defRPr sz="825"/>
            </a:lvl2pPr>
            <a:lvl3pPr marL="274320" indent="-137160">
              <a:lnSpc>
                <a:spcPct val="100000"/>
              </a:lnSpc>
              <a:defRPr sz="825"/>
            </a:lvl3pPr>
            <a:lvl4pPr marL="411480" indent="-137160">
              <a:lnSpc>
                <a:spcPct val="100000"/>
              </a:lnSpc>
              <a:defRPr sz="825"/>
            </a:lvl4pPr>
            <a:lvl5pPr marL="548640" indent="-137160">
              <a:lnSpc>
                <a:spcPct val="100000"/>
              </a:lnSpc>
              <a:defRPr sz="82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ampleShapeFormat">
            <a:extLst>
              <a:ext uri="{FF2B5EF4-FFF2-40B4-BE49-F238E27FC236}">
                <a16:creationId xmlns:a16="http://schemas.microsoft.com/office/drawing/2014/main" id="{007CDD1C-00CF-3883-DFC6-B0FA644555E4}"/>
              </a:ext>
            </a:extLst>
          </p:cNvPr>
          <p:cNvSpPr>
            <a:spLocks noGrp="1"/>
          </p:cNvSpPr>
          <p:nvPr>
            <p:ph type="body" sz="quarter" idx="37"/>
          </p:nvPr>
        </p:nvSpPr>
        <p:spPr>
          <a:xfrm>
            <a:off x="4572000" y="2735580"/>
            <a:ext cx="1970484" cy="939404"/>
          </a:xfrm>
          <a:prstGeom prst="rect">
            <a:avLst/>
          </a:prstGeom>
        </p:spPr>
        <p:txBody>
          <a:bodyPr lIns="0" tIns="0" rIns="0" bIns="0">
            <a:noAutofit/>
          </a:bodyPr>
          <a:lstStyle>
            <a:lvl1pPr>
              <a:lnSpc>
                <a:spcPct val="100000"/>
              </a:lnSpc>
              <a:defRPr sz="825"/>
            </a:lvl1pPr>
            <a:lvl2pPr marL="137160" indent="-137160">
              <a:lnSpc>
                <a:spcPct val="100000"/>
              </a:lnSpc>
              <a:defRPr sz="825"/>
            </a:lvl2pPr>
            <a:lvl3pPr marL="274320" indent="-137160">
              <a:lnSpc>
                <a:spcPct val="100000"/>
              </a:lnSpc>
              <a:defRPr sz="825"/>
            </a:lvl3pPr>
            <a:lvl4pPr marL="411480" indent="-137160">
              <a:lnSpc>
                <a:spcPct val="100000"/>
              </a:lnSpc>
              <a:defRPr sz="825"/>
            </a:lvl4pPr>
            <a:lvl5pPr marL="548640" indent="-137160">
              <a:lnSpc>
                <a:spcPct val="100000"/>
              </a:lnSpc>
              <a:defRPr sz="82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ampleShapeFormat">
            <a:extLst>
              <a:ext uri="{FF2B5EF4-FFF2-40B4-BE49-F238E27FC236}">
                <a16:creationId xmlns:a16="http://schemas.microsoft.com/office/drawing/2014/main" id="{2919F893-71A1-9AE3-4098-CC8EAD1B2AB7}"/>
              </a:ext>
            </a:extLst>
          </p:cNvPr>
          <p:cNvSpPr>
            <a:spLocks noGrp="1"/>
          </p:cNvSpPr>
          <p:nvPr>
            <p:ph type="body" sz="quarter" idx="38"/>
          </p:nvPr>
        </p:nvSpPr>
        <p:spPr>
          <a:xfrm>
            <a:off x="6859191" y="2735580"/>
            <a:ext cx="1970484" cy="939404"/>
          </a:xfrm>
          <a:prstGeom prst="rect">
            <a:avLst/>
          </a:prstGeom>
        </p:spPr>
        <p:txBody>
          <a:bodyPr lIns="0" tIns="0" rIns="0" bIns="0">
            <a:noAutofit/>
          </a:bodyPr>
          <a:lstStyle>
            <a:lvl1pPr>
              <a:lnSpc>
                <a:spcPct val="100000"/>
              </a:lnSpc>
              <a:defRPr sz="825"/>
            </a:lvl1pPr>
            <a:lvl2pPr marL="137160" indent="-137160">
              <a:lnSpc>
                <a:spcPct val="100000"/>
              </a:lnSpc>
              <a:defRPr sz="825"/>
            </a:lvl2pPr>
            <a:lvl3pPr marL="274320" indent="-137160">
              <a:lnSpc>
                <a:spcPct val="100000"/>
              </a:lnSpc>
              <a:defRPr sz="825"/>
            </a:lvl3pPr>
            <a:lvl4pPr marL="411480" indent="-137160">
              <a:lnSpc>
                <a:spcPct val="100000"/>
              </a:lnSpc>
              <a:defRPr sz="825"/>
            </a:lvl4pPr>
            <a:lvl5pPr marL="548640" indent="-137160">
              <a:lnSpc>
                <a:spcPct val="100000"/>
              </a:lnSpc>
              <a:defRPr sz="82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78317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trics Slide 02">
    <p:bg>
      <p:bgPr>
        <a:solidFill>
          <a:schemeClr val="bg1"/>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E95A8B3B-BA70-225A-5D4C-47AEC5431EEC}"/>
              </a:ext>
            </a:extLst>
          </p:cNvPr>
          <p:cNvSpPr/>
          <p:nvPr/>
        </p:nvSpPr>
        <p:spPr>
          <a:xfrm>
            <a:off x="0" y="0"/>
            <a:ext cx="9144000" cy="1275158"/>
          </a:xfrm>
          <a:prstGeom prst="roundRect">
            <a:avLst>
              <a:gd name="adj" fmla="val 0"/>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What’s next</a:t>
            </a:r>
          </a:p>
        </p:txBody>
      </p:sp>
      <p:sp>
        <p:nvSpPr>
          <p:cNvPr id="42" name="Text Placeholder 41">
            <a:extLst>
              <a:ext uri="{FF2B5EF4-FFF2-40B4-BE49-F238E27FC236}">
                <a16:creationId xmlns:a16="http://schemas.microsoft.com/office/drawing/2014/main" id="{89CDFE56-BD1A-645E-E987-E53154C209A5}"/>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cxnSp>
        <p:nvCxnSpPr>
          <p:cNvPr id="2" name="Straight Connector 1">
            <a:extLst>
              <a:ext uri="{FF2B5EF4-FFF2-40B4-BE49-F238E27FC236}">
                <a16:creationId xmlns:a16="http://schemas.microsoft.com/office/drawing/2014/main" id="{F16B3753-A0E2-4207-0A6D-8C4ABC9EE86E}"/>
              </a:ext>
            </a:extLst>
          </p:cNvPr>
          <p:cNvCxnSpPr>
            <a:cxnSpLocks/>
          </p:cNvCxnSpPr>
          <p:nvPr/>
        </p:nvCxnSpPr>
        <p:spPr>
          <a:xfrm flipV="1">
            <a:off x="2276475" y="2165612"/>
            <a:ext cx="0" cy="2646895"/>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3" name="Straight Connector 2">
            <a:extLst>
              <a:ext uri="{FF2B5EF4-FFF2-40B4-BE49-F238E27FC236}">
                <a16:creationId xmlns:a16="http://schemas.microsoft.com/office/drawing/2014/main" id="{0EBC822F-AEC6-38E0-D68C-96CB58AA8E1B}"/>
              </a:ext>
            </a:extLst>
          </p:cNvPr>
          <p:cNvCxnSpPr>
            <a:cxnSpLocks/>
          </p:cNvCxnSpPr>
          <p:nvPr/>
        </p:nvCxnSpPr>
        <p:spPr>
          <a:xfrm flipV="1">
            <a:off x="4565695" y="2165612"/>
            <a:ext cx="0" cy="2646895"/>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4" name="Straight Connector 3">
            <a:extLst>
              <a:ext uri="{FF2B5EF4-FFF2-40B4-BE49-F238E27FC236}">
                <a16:creationId xmlns:a16="http://schemas.microsoft.com/office/drawing/2014/main" id="{129CDCCE-D2AB-24B0-88B7-683F36126205}"/>
              </a:ext>
            </a:extLst>
          </p:cNvPr>
          <p:cNvCxnSpPr>
            <a:cxnSpLocks/>
          </p:cNvCxnSpPr>
          <p:nvPr/>
        </p:nvCxnSpPr>
        <p:spPr>
          <a:xfrm flipV="1">
            <a:off x="6864574" y="2165612"/>
            <a:ext cx="0" cy="2646895"/>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2" name="Text Placeholder 32">
            <a:extLst>
              <a:ext uri="{FF2B5EF4-FFF2-40B4-BE49-F238E27FC236}">
                <a16:creationId xmlns:a16="http://schemas.microsoft.com/office/drawing/2014/main" id="{ADDA8EC1-05B0-4A35-23B5-B722B043FB68}"/>
              </a:ext>
            </a:extLst>
          </p:cNvPr>
          <p:cNvSpPr>
            <a:spLocks noGrp="1"/>
          </p:cNvSpPr>
          <p:nvPr>
            <p:ph type="body" sz="quarter" idx="43" hasCustomPrompt="1"/>
          </p:nvPr>
        </p:nvSpPr>
        <p:spPr>
          <a:xfrm>
            <a:off x="332185" y="3648978"/>
            <a:ext cx="1695447"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13" name="Text Placeholder 32">
            <a:extLst>
              <a:ext uri="{FF2B5EF4-FFF2-40B4-BE49-F238E27FC236}">
                <a16:creationId xmlns:a16="http://schemas.microsoft.com/office/drawing/2014/main" id="{D368BBF1-EB46-E8DC-E361-FE1133DB5B58}"/>
              </a:ext>
            </a:extLst>
          </p:cNvPr>
          <p:cNvSpPr>
            <a:spLocks noGrp="1"/>
          </p:cNvSpPr>
          <p:nvPr>
            <p:ph type="body" sz="quarter" idx="44" hasCustomPrompt="1"/>
          </p:nvPr>
        </p:nvSpPr>
        <p:spPr>
          <a:xfrm>
            <a:off x="2492100" y="3648978"/>
            <a:ext cx="1696451"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14" name="Text Placeholder 32">
            <a:extLst>
              <a:ext uri="{FF2B5EF4-FFF2-40B4-BE49-F238E27FC236}">
                <a16:creationId xmlns:a16="http://schemas.microsoft.com/office/drawing/2014/main" id="{952C062B-0421-976B-C7D8-660002BD88E1}"/>
              </a:ext>
            </a:extLst>
          </p:cNvPr>
          <p:cNvSpPr>
            <a:spLocks noGrp="1"/>
          </p:cNvSpPr>
          <p:nvPr>
            <p:ph type="body" sz="quarter" idx="45" hasCustomPrompt="1"/>
          </p:nvPr>
        </p:nvSpPr>
        <p:spPr>
          <a:xfrm>
            <a:off x="4783414" y="3648978"/>
            <a:ext cx="1694354"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15" name="Text Placeholder 32">
            <a:extLst>
              <a:ext uri="{FF2B5EF4-FFF2-40B4-BE49-F238E27FC236}">
                <a16:creationId xmlns:a16="http://schemas.microsoft.com/office/drawing/2014/main" id="{5FCB2395-8D15-0CAE-3AC8-CCA59C5C5994}"/>
              </a:ext>
            </a:extLst>
          </p:cNvPr>
          <p:cNvSpPr>
            <a:spLocks noGrp="1"/>
          </p:cNvSpPr>
          <p:nvPr>
            <p:ph type="body" sz="quarter" idx="46" hasCustomPrompt="1"/>
          </p:nvPr>
        </p:nvSpPr>
        <p:spPr>
          <a:xfrm>
            <a:off x="7080198" y="3648978"/>
            <a:ext cx="1694351" cy="634604"/>
          </a:xfrm>
          <a:prstGeom prst="rect">
            <a:avLst/>
          </a:prstGeom>
        </p:spPr>
        <p:txBody>
          <a:bodyPr lIns="0" tIns="0" rIns="0" bIns="0">
            <a:noAutofit/>
          </a:bodyPr>
          <a:lstStyle>
            <a:lvl1pPr>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sp>
        <p:nvSpPr>
          <p:cNvPr id="8" name="Text Placeholder 7">
            <a:extLst>
              <a:ext uri="{FF2B5EF4-FFF2-40B4-BE49-F238E27FC236}">
                <a16:creationId xmlns:a16="http://schemas.microsoft.com/office/drawing/2014/main" id="{68F18A7F-F4C1-69F0-D3C2-6C73EEEDFC09}"/>
              </a:ext>
            </a:extLst>
          </p:cNvPr>
          <p:cNvSpPr>
            <a:spLocks noGrp="1"/>
          </p:cNvSpPr>
          <p:nvPr>
            <p:ph type="body" sz="quarter" idx="47"/>
          </p:nvPr>
        </p:nvSpPr>
        <p:spPr>
          <a:xfrm>
            <a:off x="332185" y="2234331"/>
            <a:ext cx="1693926" cy="1399032"/>
          </a:xfrm>
        </p:spPr>
        <p:txBody>
          <a:bodyPr/>
          <a:lstStyle>
            <a:lvl1pPr>
              <a:defRPr sz="825"/>
            </a:lvl1pPr>
            <a:lvl2pPr>
              <a:defRPr sz="788"/>
            </a:lvl2pPr>
            <a:lvl3pPr>
              <a:defRPr sz="750"/>
            </a:lvl3pPr>
            <a:lvl4pPr>
              <a:defRPr sz="675"/>
            </a:lvl4pPr>
            <a:lvl5pPr>
              <a:defRPr sz="6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10" name="Text Placeholder 7">
            <a:extLst>
              <a:ext uri="{FF2B5EF4-FFF2-40B4-BE49-F238E27FC236}">
                <a16:creationId xmlns:a16="http://schemas.microsoft.com/office/drawing/2014/main" id="{85843C40-53A0-1E8F-8910-BF06838BD4B9}"/>
              </a:ext>
            </a:extLst>
          </p:cNvPr>
          <p:cNvSpPr>
            <a:spLocks noGrp="1"/>
          </p:cNvSpPr>
          <p:nvPr>
            <p:ph type="body" sz="quarter" idx="48"/>
          </p:nvPr>
        </p:nvSpPr>
        <p:spPr>
          <a:xfrm>
            <a:off x="2492099" y="2234331"/>
            <a:ext cx="1693926" cy="1399032"/>
          </a:xfrm>
        </p:spPr>
        <p:txBody>
          <a:bodyPr/>
          <a:lstStyle>
            <a:lvl1pPr>
              <a:defRPr sz="825"/>
            </a:lvl1pPr>
            <a:lvl2pPr>
              <a:defRPr sz="788"/>
            </a:lvl2pPr>
            <a:lvl3pPr>
              <a:defRPr sz="750"/>
            </a:lvl3pPr>
            <a:lvl4pPr>
              <a:defRPr sz="675"/>
            </a:lvl4pPr>
            <a:lvl5pPr>
              <a:defRPr sz="6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16" name="Text Placeholder 7">
            <a:extLst>
              <a:ext uri="{FF2B5EF4-FFF2-40B4-BE49-F238E27FC236}">
                <a16:creationId xmlns:a16="http://schemas.microsoft.com/office/drawing/2014/main" id="{25F8890A-D08D-BC70-303B-382E03C753B0}"/>
              </a:ext>
            </a:extLst>
          </p:cNvPr>
          <p:cNvSpPr>
            <a:spLocks noGrp="1"/>
          </p:cNvSpPr>
          <p:nvPr>
            <p:ph type="body" sz="quarter" idx="49"/>
          </p:nvPr>
        </p:nvSpPr>
        <p:spPr>
          <a:xfrm>
            <a:off x="4783414" y="2234331"/>
            <a:ext cx="1693926" cy="1399032"/>
          </a:xfrm>
        </p:spPr>
        <p:txBody>
          <a:bodyPr/>
          <a:lstStyle>
            <a:lvl1pPr>
              <a:defRPr sz="825"/>
            </a:lvl1pPr>
            <a:lvl2pPr>
              <a:defRPr sz="788"/>
            </a:lvl2pPr>
            <a:lvl3pPr>
              <a:defRPr sz="750"/>
            </a:lvl3pPr>
            <a:lvl4pPr>
              <a:defRPr sz="675"/>
            </a:lvl4pPr>
            <a:lvl5pPr>
              <a:defRPr sz="6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17" name="Text Placeholder 7">
            <a:extLst>
              <a:ext uri="{FF2B5EF4-FFF2-40B4-BE49-F238E27FC236}">
                <a16:creationId xmlns:a16="http://schemas.microsoft.com/office/drawing/2014/main" id="{41D78F8D-FC9F-C9C1-CBA5-A1FCB12A383E}"/>
              </a:ext>
            </a:extLst>
          </p:cNvPr>
          <p:cNvSpPr>
            <a:spLocks noGrp="1"/>
          </p:cNvSpPr>
          <p:nvPr>
            <p:ph type="body" sz="quarter" idx="50"/>
          </p:nvPr>
        </p:nvSpPr>
        <p:spPr>
          <a:xfrm>
            <a:off x="7080627" y="2234331"/>
            <a:ext cx="1693926" cy="1399032"/>
          </a:xfrm>
        </p:spPr>
        <p:txBody>
          <a:bodyPr/>
          <a:lstStyle>
            <a:lvl1pPr>
              <a:defRPr sz="825"/>
            </a:lvl1pPr>
            <a:lvl2pPr>
              <a:defRPr sz="788"/>
            </a:lvl2pPr>
            <a:lvl3pPr>
              <a:defRPr sz="750"/>
            </a:lvl3pPr>
            <a:lvl4pPr>
              <a:defRPr sz="675"/>
            </a:lvl4pPr>
            <a:lvl5pPr>
              <a:defRPr sz="6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Tree>
    <p:extLst>
      <p:ext uri="{BB962C8B-B14F-4D97-AF65-F5344CB8AC3E}">
        <p14:creationId xmlns:p14="http://schemas.microsoft.com/office/powerpoint/2010/main" val="35582152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tem List Slide">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5" name="Text Placeholder 41">
            <a:extLst>
              <a:ext uri="{FF2B5EF4-FFF2-40B4-BE49-F238E27FC236}">
                <a16:creationId xmlns:a16="http://schemas.microsoft.com/office/drawing/2014/main" id="{4150622E-7CE5-3ECC-A5CB-8C1AE619A4AF}"/>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6" name="Text Placeholder 29">
            <a:extLst>
              <a:ext uri="{FF2B5EF4-FFF2-40B4-BE49-F238E27FC236}">
                <a16:creationId xmlns:a16="http://schemas.microsoft.com/office/drawing/2014/main" id="{C685212E-377F-75A8-1606-FDD34694E8AA}"/>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Title content </a:t>
            </a:r>
            <a:br>
              <a:rPr lang="en-US"/>
            </a:br>
            <a:r>
              <a:rPr lang="en-US"/>
              <a:t>and images</a:t>
            </a:r>
          </a:p>
        </p:txBody>
      </p:sp>
      <p:sp>
        <p:nvSpPr>
          <p:cNvPr id="8" name="Text Placeholder 7">
            <a:extLst>
              <a:ext uri="{FF2B5EF4-FFF2-40B4-BE49-F238E27FC236}">
                <a16:creationId xmlns:a16="http://schemas.microsoft.com/office/drawing/2014/main" id="{004817C1-4C8A-5556-CB78-107BC2098CEC}"/>
              </a:ext>
            </a:extLst>
          </p:cNvPr>
          <p:cNvSpPr>
            <a:spLocks noGrp="1"/>
          </p:cNvSpPr>
          <p:nvPr>
            <p:ph type="body" sz="quarter" idx="49"/>
          </p:nvPr>
        </p:nvSpPr>
        <p:spPr>
          <a:xfrm>
            <a:off x="332185" y="2318820"/>
            <a:ext cx="2316956" cy="2413397"/>
          </a:xfrm>
        </p:spPr>
        <p:txBody>
          <a:bodyPr/>
          <a:lstStyle>
            <a:lvl1pPr>
              <a:defRPr sz="825"/>
            </a:lvl1pPr>
            <a:lvl2pPr>
              <a:defRPr sz="788"/>
            </a:lvl2pPr>
            <a:lvl3pPr>
              <a:defRPr sz="750"/>
            </a:lvl3pPr>
            <a:lvl4pPr>
              <a:defRPr sz="675"/>
            </a:lvl4pPr>
            <a:lvl5pPr>
              <a:defRPr sz="6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Tree>
    <p:extLst>
      <p:ext uri="{BB962C8B-B14F-4D97-AF65-F5344CB8AC3E}">
        <p14:creationId xmlns:p14="http://schemas.microsoft.com/office/powerpoint/2010/main" val="364109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Highlighted Steps Slide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1" name="Text Placeholder 22">
            <a:extLst>
              <a:ext uri="{FF2B5EF4-FFF2-40B4-BE49-F238E27FC236}">
                <a16:creationId xmlns:a16="http://schemas.microsoft.com/office/drawing/2014/main" id="{14A8D83B-614B-FE0A-8BA2-721D2B0FEC70}"/>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spcBef>
                <a:spcPts val="0"/>
              </a:spcBef>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Metric slide</a:t>
            </a:r>
            <a:br>
              <a:rPr lang="en-US"/>
            </a:br>
            <a:r>
              <a:rPr lang="en-US"/>
              <a:t>title on 2 lines</a:t>
            </a:r>
          </a:p>
        </p:txBody>
      </p:sp>
    </p:spTree>
    <p:extLst>
      <p:ext uri="{BB962C8B-B14F-4D97-AF65-F5344CB8AC3E}">
        <p14:creationId xmlns:p14="http://schemas.microsoft.com/office/powerpoint/2010/main" val="14093062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Highlighted Steps Slide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2" name="Text Placeholder 22">
            <a:extLst>
              <a:ext uri="{FF2B5EF4-FFF2-40B4-BE49-F238E27FC236}">
                <a16:creationId xmlns:a16="http://schemas.microsoft.com/office/drawing/2014/main" id="{12A6CFB8-68A1-61FF-69A6-6106EDEC085D}"/>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bg2"/>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Metric slide</a:t>
            </a:r>
            <a:br>
              <a:rPr lang="en-US"/>
            </a:br>
            <a:r>
              <a:rPr lang="en-US"/>
              <a:t>title on 2 lines</a:t>
            </a:r>
          </a:p>
        </p:txBody>
      </p:sp>
    </p:spTree>
    <p:extLst>
      <p:ext uri="{BB962C8B-B14F-4D97-AF65-F5344CB8AC3E}">
        <p14:creationId xmlns:p14="http://schemas.microsoft.com/office/powerpoint/2010/main" val="31531705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Large Title and Content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8" name="Text Placeholder 41">
            <a:extLst>
              <a:ext uri="{FF2B5EF4-FFF2-40B4-BE49-F238E27FC236}">
                <a16:creationId xmlns:a16="http://schemas.microsoft.com/office/drawing/2014/main" id="{900D605A-4C1B-0AD9-1EC7-BA060797C8F5}"/>
              </a:ext>
            </a:extLst>
          </p:cNvPr>
          <p:cNvSpPr>
            <a:spLocks noGrp="1"/>
          </p:cNvSpPr>
          <p:nvPr>
            <p:ph type="body" sz="quarter" idx="38" hasCustomPrompt="1"/>
          </p:nvPr>
        </p:nvSpPr>
        <p:spPr>
          <a:xfrm>
            <a:off x="332185" y="1514709"/>
            <a:ext cx="4361806"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2">
            <a:extLst>
              <a:ext uri="{FF2B5EF4-FFF2-40B4-BE49-F238E27FC236}">
                <a16:creationId xmlns:a16="http://schemas.microsoft.com/office/drawing/2014/main" id="{6928BF02-D850-547A-74CD-57915BBE5034}"/>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a:t>
            </a:r>
            <a:br>
              <a:rPr lang="en-US"/>
            </a:br>
            <a:r>
              <a:rPr lang="en-US"/>
              <a:t>two lines</a:t>
            </a:r>
          </a:p>
        </p:txBody>
      </p:sp>
      <p:sp>
        <p:nvSpPr>
          <p:cNvPr id="4" name="Text Placeholder 14">
            <a:extLst>
              <a:ext uri="{FF2B5EF4-FFF2-40B4-BE49-F238E27FC236}">
                <a16:creationId xmlns:a16="http://schemas.microsoft.com/office/drawing/2014/main" id="{188145DE-A4A1-C71F-4494-B316ADE9703B}"/>
              </a:ext>
            </a:extLst>
          </p:cNvPr>
          <p:cNvSpPr>
            <a:spLocks noGrp="1"/>
          </p:cNvSpPr>
          <p:nvPr>
            <p:ph type="body" sz="quarter" idx="39" hasCustomPrompt="1"/>
          </p:nvPr>
        </p:nvSpPr>
        <p:spPr>
          <a:xfrm>
            <a:off x="332185" y="2357831"/>
            <a:ext cx="8505825" cy="2240756"/>
          </a:xfrm>
          <a:prstGeom prst="rect">
            <a:avLst/>
          </a:prstGeom>
        </p:spPr>
        <p:txBody>
          <a:bodyPr lIns="0" tIns="0" rIns="0" bIns="0" numCol="4" spcCol="180000">
            <a:noAutofit/>
          </a:bodyPr>
          <a:lstStyle>
            <a:lvl1pPr>
              <a:lnSpc>
                <a:spcPct val="100000"/>
              </a:lnSpc>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4 column</a:t>
            </a:r>
          </a:p>
        </p:txBody>
      </p:sp>
    </p:spTree>
    <p:extLst>
      <p:ext uri="{BB962C8B-B14F-4D97-AF65-F5344CB8AC3E}">
        <p14:creationId xmlns:p14="http://schemas.microsoft.com/office/powerpoint/2010/main" val="27436075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mall Title and Content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41">
            <a:extLst>
              <a:ext uri="{FF2B5EF4-FFF2-40B4-BE49-F238E27FC236}">
                <a16:creationId xmlns:a16="http://schemas.microsoft.com/office/drawing/2014/main" id="{10DA709A-0448-7BEF-8007-177135C68047}"/>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6" name="Text Placeholder 29">
            <a:extLst>
              <a:ext uri="{FF2B5EF4-FFF2-40B4-BE49-F238E27FC236}">
                <a16:creationId xmlns:a16="http://schemas.microsoft.com/office/drawing/2014/main" id="{3A0494D0-47FE-8440-549D-88B20CABE627}"/>
              </a:ext>
            </a:extLst>
          </p:cNvPr>
          <p:cNvSpPr>
            <a:spLocks noGrp="1"/>
          </p:cNvSpPr>
          <p:nvPr>
            <p:ph type="body" sz="quarter" idx="48" hasCustomPrompt="1"/>
          </p:nvPr>
        </p:nvSpPr>
        <p:spPr>
          <a:xfrm>
            <a:off x="332185" y="317751"/>
            <a:ext cx="3436627" cy="730107"/>
          </a:xfrm>
          <a:prstGeom prst="rect">
            <a:avLst/>
          </a:prstGeom>
        </p:spPr>
        <p:txBody>
          <a:bodyPr lIns="0" tIns="0" rIns="0" bIns="0">
            <a:noAutofit/>
          </a:bodyPr>
          <a:lstStyle>
            <a:lvl1pPr>
              <a:lnSpc>
                <a:spcPct val="90000"/>
              </a:lnSpc>
              <a:spcBef>
                <a:spcPts val="0"/>
              </a:spcBef>
              <a:defRPr sz="2700" b="1">
                <a:latin typeface="+mj-lt"/>
              </a:defRPr>
            </a:lvl1pPr>
          </a:lstStyle>
          <a:p>
            <a:r>
              <a:rPr lang="en-US"/>
              <a:t>Small title</a:t>
            </a:r>
          </a:p>
          <a:p>
            <a:r>
              <a:rPr lang="en-US"/>
              <a:t>on two lines </a:t>
            </a:r>
          </a:p>
        </p:txBody>
      </p:sp>
      <p:sp>
        <p:nvSpPr>
          <p:cNvPr id="7" name="Text Placeholder 18">
            <a:extLst>
              <a:ext uri="{FF2B5EF4-FFF2-40B4-BE49-F238E27FC236}">
                <a16:creationId xmlns:a16="http://schemas.microsoft.com/office/drawing/2014/main" id="{9A30B925-45F7-F0F8-CBC2-988F6D7ADB27}"/>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2530908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hort-title slide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4AF46177-7CD2-27D7-52D7-56785D09B493}"/>
              </a:ext>
            </a:extLst>
          </p:cNvPr>
          <p:cNvSpPr>
            <a:spLocks noGrp="1" noRot="1" noMove="1" noResize="1" noEditPoints="1" noAdjustHandles="1" noChangeArrowheads="1" noChangeShapeType="1"/>
          </p:cNvSpPr>
          <p:nvPr>
            <p:ph type="pic" sz="quarter" idx="29"/>
          </p:nvPr>
        </p:nvSpPr>
        <p:spPr>
          <a:xfrm>
            <a:off x="0" y="2475573"/>
            <a:ext cx="9142589" cy="2667927"/>
          </a:xfrm>
          <a:custGeom>
            <a:avLst/>
            <a:gdLst>
              <a:gd name="connsiteX0" fmla="*/ 12190118 w 12190118"/>
              <a:gd name="connsiteY0" fmla="*/ 0 h 3557236"/>
              <a:gd name="connsiteX1" fmla="*/ 12190118 w 12190118"/>
              <a:gd name="connsiteY1" fmla="*/ 3557236 h 3557236"/>
              <a:gd name="connsiteX2" fmla="*/ 0 w 12190118"/>
              <a:gd name="connsiteY2" fmla="*/ 3557236 h 3557236"/>
              <a:gd name="connsiteX3" fmla="*/ 0 w 12190118"/>
              <a:gd name="connsiteY3" fmla="*/ 127179 h 3557236"/>
              <a:gd name="connsiteX4" fmla="*/ 12055499 w 12190118"/>
              <a:gd name="connsiteY4" fmla="*/ 127179 h 3557236"/>
              <a:gd name="connsiteX5" fmla="*/ 12181273 w 12190118"/>
              <a:gd name="connsiteY5" fmla="*/ 43810 h 35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118" h="3557236">
                <a:moveTo>
                  <a:pt x="12190118" y="0"/>
                </a:moveTo>
                <a:lnTo>
                  <a:pt x="12190118" y="3557236"/>
                </a:lnTo>
                <a:lnTo>
                  <a:pt x="0" y="3557236"/>
                </a:lnTo>
                <a:lnTo>
                  <a:pt x="0" y="127179"/>
                </a:lnTo>
                <a:lnTo>
                  <a:pt x="12055499" y="127179"/>
                </a:lnTo>
                <a:cubicBezTo>
                  <a:pt x="12112039" y="127179"/>
                  <a:pt x="12160551" y="92803"/>
                  <a:pt x="12181273" y="43810"/>
                </a:cubicBezTo>
                <a:close/>
              </a:path>
            </a:pathLst>
          </a:custGeom>
        </p:spPr>
        <p:txBody>
          <a:bodyPr wrap="square">
            <a:noAutofit/>
          </a:body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p:nvPr/>
        </p:nvGrpSpPr>
        <p:grpSpPr>
          <a:xfrm>
            <a:off x="341503" y="361902"/>
            <a:ext cx="1330946" cy="136742"/>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4" name="Text Placeholder 26">
            <a:extLst>
              <a:ext uri="{FF2B5EF4-FFF2-40B4-BE49-F238E27FC236}">
                <a16:creationId xmlns:a16="http://schemas.microsoft.com/office/drawing/2014/main" id="{2B270B46-8FD5-8CE6-9C8B-5B88BA175606}"/>
              </a:ext>
            </a:extLst>
          </p:cNvPr>
          <p:cNvSpPr>
            <a:spLocks noGrp="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bg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6" name="Text Placeholder 35">
            <a:extLst>
              <a:ext uri="{FF2B5EF4-FFF2-40B4-BE49-F238E27FC236}">
                <a16:creationId xmlns:a16="http://schemas.microsoft.com/office/drawing/2014/main" id="{EA4816AE-F847-AF62-03A1-A8112612B5C9}"/>
              </a:ext>
            </a:extLst>
          </p:cNvPr>
          <p:cNvSpPr>
            <a:spLocks noGrp="1"/>
          </p:cNvSpPr>
          <p:nvPr>
            <p:ph type="body" sz="quarter" idx="26" hasCustomPrompt="1"/>
          </p:nvPr>
        </p:nvSpPr>
        <p:spPr>
          <a:xfrm>
            <a:off x="4603524" y="345257"/>
            <a:ext cx="3289188" cy="666809"/>
          </a:xfrm>
          <a:prstGeom prst="rect">
            <a:avLst/>
          </a:prstGeom>
        </p:spPr>
        <p:txBody>
          <a:bodyPr lIns="0" tIns="0" rIns="0" bIns="0">
            <a:normAutofit/>
          </a:bodyPr>
          <a:lstStyle>
            <a:lvl1pPr>
              <a:lnSpc>
                <a:spcPct val="90000"/>
              </a:lnSpc>
              <a:defRPr sz="1200">
                <a:solidFill>
                  <a:srgbClr val="F5F5F0"/>
                </a:solidFill>
              </a:defRPr>
            </a:lvl1pPr>
          </a:lstStyle>
          <a:p>
            <a:pPr lvl="0"/>
            <a:r>
              <a:rPr lang="en-US"/>
              <a:t>Optional subtitle goes here</a:t>
            </a:r>
          </a:p>
        </p:txBody>
      </p:sp>
      <p:sp>
        <p:nvSpPr>
          <p:cNvPr id="17" name="Text Placeholder 32">
            <a:extLst>
              <a:ext uri="{FF2B5EF4-FFF2-40B4-BE49-F238E27FC236}">
                <a16:creationId xmlns:a16="http://schemas.microsoft.com/office/drawing/2014/main" id="{9A3AE64C-9F62-8ABC-0C1F-9F9C214637F6}"/>
              </a:ext>
            </a:extLst>
          </p:cNvPr>
          <p:cNvSpPr>
            <a:spLocks noGrp="1"/>
          </p:cNvSpPr>
          <p:nvPr>
            <p:ph type="body" sz="quarter" idx="27" hasCustomPrompt="1"/>
          </p:nvPr>
        </p:nvSpPr>
        <p:spPr>
          <a:xfrm>
            <a:off x="4599015" y="1282034"/>
            <a:ext cx="4213477" cy="1095610"/>
          </a:xfrm>
          <a:prstGeom prst="rect">
            <a:avLst/>
          </a:prstGeom>
          <a:noFill/>
        </p:spPr>
        <p:txBody>
          <a:bodyPr lIns="0" tIns="0" rIns="0" bIns="0">
            <a:noAutofit/>
          </a:bodyPr>
          <a:lstStyle>
            <a:lvl1pPr>
              <a:lnSpc>
                <a:spcPts val="4125"/>
              </a:lnSpc>
              <a:spcBef>
                <a:spcPts val="750"/>
              </a:spcBef>
              <a:defRPr sz="4050" b="1" i="0">
                <a:solidFill>
                  <a:srgbClr val="F5F5F0"/>
                </a:solidFill>
                <a:latin typeface="+mj-lt"/>
                <a:ea typeface="Artifakt Legend" panose="020B0503050000020004" pitchFamily="34" charset="77"/>
              </a:defRPr>
            </a:lvl1pPr>
          </a:lstStyle>
          <a:p>
            <a:pPr lvl="0"/>
            <a:r>
              <a:rPr lang="en-US"/>
              <a:t>Title goes here</a:t>
            </a:r>
            <a:br>
              <a:rPr lang="en-US"/>
            </a:br>
            <a:r>
              <a:rPr lang="en-US"/>
              <a:t>up to 2 lines</a:t>
            </a:r>
          </a:p>
        </p:txBody>
      </p:sp>
      <p:sp>
        <p:nvSpPr>
          <p:cNvPr id="19" name="Text Placeholder 18">
            <a:extLst>
              <a:ext uri="{FF2B5EF4-FFF2-40B4-BE49-F238E27FC236}">
                <a16:creationId xmlns:a16="http://schemas.microsoft.com/office/drawing/2014/main" id="{C05AE31D-4800-76E4-E72C-63B52E2AA89D}"/>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5257101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arge Title and Content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0" name="Slide Number Placeholder 14">
            <a:extLst>
              <a:ext uri="{FF2B5EF4-FFF2-40B4-BE49-F238E27FC236}">
                <a16:creationId xmlns:a16="http://schemas.microsoft.com/office/drawing/2014/main" id="{2434EB5D-6837-06AE-5B44-CA405D0E52D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11" name="Text Placeholder 18">
            <a:extLst>
              <a:ext uri="{FF2B5EF4-FFF2-40B4-BE49-F238E27FC236}">
                <a16:creationId xmlns:a16="http://schemas.microsoft.com/office/drawing/2014/main" id="{95610BC1-D655-2340-BECB-1CFCB0FFE257}"/>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2" name="Text Placeholder 18">
            <a:extLst>
              <a:ext uri="{FF2B5EF4-FFF2-40B4-BE49-F238E27FC236}">
                <a16:creationId xmlns:a16="http://schemas.microsoft.com/office/drawing/2014/main" id="{E8B5EBB0-49FF-D19D-26C1-9EA7913112ED}"/>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tx2">
                    <a:lumMod val="40000"/>
                    <a:lumOff val="6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3" name="Text Placeholder 41">
            <a:extLst>
              <a:ext uri="{FF2B5EF4-FFF2-40B4-BE49-F238E27FC236}">
                <a16:creationId xmlns:a16="http://schemas.microsoft.com/office/drawing/2014/main" id="{10C9F7CB-BF0E-A62F-F046-6A455F3CE9C9}"/>
              </a:ext>
            </a:extLst>
          </p:cNvPr>
          <p:cNvSpPr>
            <a:spLocks noGrp="1"/>
          </p:cNvSpPr>
          <p:nvPr>
            <p:ph type="body" sz="quarter" idx="38" hasCustomPrompt="1"/>
          </p:nvPr>
        </p:nvSpPr>
        <p:spPr>
          <a:xfrm>
            <a:off x="332185" y="1514709"/>
            <a:ext cx="4361806" cy="264587"/>
          </a:xfrm>
          <a:prstGeom prst="rect">
            <a:avLst/>
          </a:prstGeom>
        </p:spPr>
        <p:txBody>
          <a:bodyPr lIns="0" tIns="0" rIns="0" bIns="0">
            <a:noAutofit/>
          </a:bodyPr>
          <a:lstStyle>
            <a:lvl1pPr>
              <a:defRPr sz="900">
                <a:solidFill>
                  <a:schemeClr val="bg2"/>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14" name="Text Placeholder 22">
            <a:extLst>
              <a:ext uri="{FF2B5EF4-FFF2-40B4-BE49-F238E27FC236}">
                <a16:creationId xmlns:a16="http://schemas.microsoft.com/office/drawing/2014/main" id="{E52DA753-7B0D-6ED1-5E03-35FA402B9DB0}"/>
              </a:ext>
            </a:extLst>
          </p:cNvPr>
          <p:cNvSpPr>
            <a:spLocks noGrp="1"/>
          </p:cNvSpPr>
          <p:nvPr>
            <p:ph type="body" sz="quarter" idx="29" hasCustomPrompt="1"/>
          </p:nvPr>
        </p:nvSpPr>
        <p:spPr>
          <a:xfrm>
            <a:off x="332185" y="317751"/>
            <a:ext cx="4361806" cy="1166813"/>
          </a:xfrm>
          <a:prstGeom prst="rect">
            <a:avLst/>
          </a:prstGeom>
        </p:spPr>
        <p:txBody>
          <a:bodyPr lIns="0" tIns="0" rIns="0" bIns="0">
            <a:noAutofit/>
          </a:bodyPr>
          <a:lstStyle>
            <a:lvl1pPr>
              <a:lnSpc>
                <a:spcPct val="90000"/>
              </a:lnSpc>
              <a:defRPr sz="4050" b="1">
                <a:solidFill>
                  <a:schemeClr val="bg2"/>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a:t>
            </a:r>
            <a:br>
              <a:rPr lang="en-US"/>
            </a:br>
            <a:r>
              <a:rPr lang="en-US"/>
              <a:t>two lines</a:t>
            </a:r>
          </a:p>
        </p:txBody>
      </p:sp>
    </p:spTree>
    <p:extLst>
      <p:ext uri="{BB962C8B-B14F-4D97-AF65-F5344CB8AC3E}">
        <p14:creationId xmlns:p14="http://schemas.microsoft.com/office/powerpoint/2010/main" val="38421341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mall Title and Content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9" name="Text Placeholder 29">
            <a:extLst>
              <a:ext uri="{FF2B5EF4-FFF2-40B4-BE49-F238E27FC236}">
                <a16:creationId xmlns:a16="http://schemas.microsoft.com/office/drawing/2014/main" id="{4952DEAC-1901-3235-218E-69DB5E2F6379}"/>
              </a:ext>
            </a:extLst>
          </p:cNvPr>
          <p:cNvSpPr>
            <a:spLocks noGrp="1"/>
          </p:cNvSpPr>
          <p:nvPr>
            <p:ph type="body" sz="quarter" idx="31" hasCustomPrompt="1"/>
          </p:nvPr>
        </p:nvSpPr>
        <p:spPr>
          <a:xfrm>
            <a:off x="332185" y="317751"/>
            <a:ext cx="2856432" cy="777367"/>
          </a:xfrm>
          <a:prstGeom prst="rect">
            <a:avLst/>
          </a:prstGeom>
        </p:spPr>
        <p:txBody>
          <a:bodyPr lIns="0" tIns="0" rIns="0" bIns="0">
            <a:noAutofit/>
          </a:bodyPr>
          <a:lstStyle>
            <a:lvl1pPr>
              <a:lnSpc>
                <a:spcPct val="90000"/>
              </a:lnSpc>
              <a:spcBef>
                <a:spcPts val="0"/>
              </a:spcBef>
              <a:defRPr sz="2700" b="1">
                <a:solidFill>
                  <a:schemeClr val="bg2"/>
                </a:solidFill>
                <a:latin typeface="+mj-lt"/>
              </a:defRPr>
            </a:lvl1pPr>
          </a:lstStyle>
          <a:p>
            <a:pPr lvl="0"/>
            <a:r>
              <a:rPr lang="en-US"/>
              <a:t>Small title </a:t>
            </a:r>
          </a:p>
          <a:p>
            <a:pPr lvl="0"/>
            <a:r>
              <a:rPr lang="en-US"/>
              <a:t>on two lines</a:t>
            </a:r>
          </a:p>
        </p:txBody>
      </p:sp>
      <p:sp>
        <p:nvSpPr>
          <p:cNvPr id="4" name="Text Placeholder 18">
            <a:extLst>
              <a:ext uri="{FF2B5EF4-FFF2-40B4-BE49-F238E27FC236}">
                <a16:creationId xmlns:a16="http://schemas.microsoft.com/office/drawing/2014/main" id="{647C21D0-1F0A-3E6D-222F-116F51EA86D2}"/>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tx2">
                    <a:lumMod val="40000"/>
                    <a:lumOff val="6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41">
            <a:extLst>
              <a:ext uri="{FF2B5EF4-FFF2-40B4-BE49-F238E27FC236}">
                <a16:creationId xmlns:a16="http://schemas.microsoft.com/office/drawing/2014/main" id="{72CABE87-C468-8DAD-408D-F196CD57EB60}"/>
              </a:ext>
            </a:extLst>
          </p:cNvPr>
          <p:cNvSpPr>
            <a:spLocks noGrp="1"/>
          </p:cNvSpPr>
          <p:nvPr>
            <p:ph type="body" sz="quarter" idx="50" hasCustomPrompt="1"/>
          </p:nvPr>
        </p:nvSpPr>
        <p:spPr>
          <a:xfrm>
            <a:off x="332185" y="1110987"/>
            <a:ext cx="2856432" cy="264587"/>
          </a:xfrm>
          <a:prstGeom prst="rect">
            <a:avLst/>
          </a:prstGeom>
        </p:spPr>
        <p:txBody>
          <a:bodyPr lIns="0" tIns="0" rIns="0" bIns="0">
            <a:noAutofit/>
          </a:bodyPr>
          <a:lstStyle>
            <a:lvl1pPr>
              <a:defRPr sz="900">
                <a:solidFill>
                  <a:schemeClr val="bg2"/>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Tree>
    <p:extLst>
      <p:ext uri="{BB962C8B-B14F-4D97-AF65-F5344CB8AC3E}">
        <p14:creationId xmlns:p14="http://schemas.microsoft.com/office/powerpoint/2010/main" val="3973770116"/>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and Text">
    <p:bg>
      <p:bgPr>
        <a:solidFill>
          <a:schemeClr val="bg1"/>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E95A8B3B-BA70-225A-5D4C-47AEC5431EEC}"/>
              </a:ext>
            </a:extLst>
          </p:cNvPr>
          <p:cNvSpPr/>
          <p:nvPr/>
        </p:nvSpPr>
        <p:spPr>
          <a:xfrm>
            <a:off x="0" y="0"/>
            <a:ext cx="9144000" cy="1275158"/>
          </a:xfrm>
          <a:prstGeom prst="roundRect">
            <a:avLst>
              <a:gd name="adj" fmla="val 0"/>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pPr lvl="0"/>
            <a:r>
              <a:rPr lang="en-US"/>
              <a:t>What’s next</a:t>
            </a:r>
          </a:p>
        </p:txBody>
      </p:sp>
      <p:sp>
        <p:nvSpPr>
          <p:cNvPr id="42" name="Text Placeholder 41">
            <a:extLst>
              <a:ext uri="{FF2B5EF4-FFF2-40B4-BE49-F238E27FC236}">
                <a16:creationId xmlns:a16="http://schemas.microsoft.com/office/drawing/2014/main" id="{89CDFE56-BD1A-645E-E987-E53154C209A5}"/>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 name="1">
            <a:extLst>
              <a:ext uri="{FF2B5EF4-FFF2-40B4-BE49-F238E27FC236}">
                <a16:creationId xmlns:a16="http://schemas.microsoft.com/office/drawing/2014/main" id="{AFF553B0-A123-F3A1-9D45-43A83942608C}"/>
              </a:ext>
            </a:extLst>
          </p:cNvPr>
          <p:cNvSpPr>
            <a:spLocks noGrp="1"/>
          </p:cNvSpPr>
          <p:nvPr>
            <p:ph type="body" sz="quarter" idx="44" hasCustomPrompt="1"/>
          </p:nvPr>
        </p:nvSpPr>
        <p:spPr>
          <a:xfrm>
            <a:off x="3078696" y="2003822"/>
            <a:ext cx="1583531" cy="2605088"/>
          </a:xfrm>
        </p:spPr>
        <p:txBody>
          <a:bodyPr/>
          <a:lstStyle>
            <a:lvl1pPr>
              <a:defRPr sz="825"/>
            </a:lvl1pPr>
          </a:lstStyle>
          <a:p>
            <a:pPr lvl="0"/>
            <a:r>
              <a:rPr lang="en-US"/>
              <a:t>Click to edit text</a:t>
            </a:r>
          </a:p>
        </p:txBody>
      </p:sp>
      <p:cxnSp>
        <p:nvCxnSpPr>
          <p:cNvPr id="3" name="Straight Connector 2">
            <a:extLst>
              <a:ext uri="{FF2B5EF4-FFF2-40B4-BE49-F238E27FC236}">
                <a16:creationId xmlns:a16="http://schemas.microsoft.com/office/drawing/2014/main" id="{A9385DDD-D49A-DD45-FC20-FAC2B52D3512}"/>
              </a:ext>
            </a:extLst>
          </p:cNvPr>
          <p:cNvCxnSpPr>
            <a:cxnSpLocks/>
          </p:cNvCxnSpPr>
          <p:nvPr/>
        </p:nvCxnSpPr>
        <p:spPr>
          <a:xfrm>
            <a:off x="314325" y="2383779"/>
            <a:ext cx="196215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4" name="Straight Connector 3">
            <a:extLst>
              <a:ext uri="{FF2B5EF4-FFF2-40B4-BE49-F238E27FC236}">
                <a16:creationId xmlns:a16="http://schemas.microsoft.com/office/drawing/2014/main" id="{FFCA3A0F-5ED9-F0C9-9E2D-092FE91C0190}"/>
              </a:ext>
            </a:extLst>
          </p:cNvPr>
          <p:cNvCxnSpPr>
            <a:cxnSpLocks/>
          </p:cNvCxnSpPr>
          <p:nvPr/>
        </p:nvCxnSpPr>
        <p:spPr>
          <a:xfrm>
            <a:off x="331039" y="260339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A7968B99-71EA-52FB-31E4-94F4B63B99E9}"/>
              </a:ext>
            </a:extLst>
          </p:cNvPr>
          <p:cNvCxnSpPr>
            <a:cxnSpLocks/>
          </p:cNvCxnSpPr>
          <p:nvPr/>
        </p:nvCxnSpPr>
        <p:spPr>
          <a:xfrm>
            <a:off x="331039" y="2781024"/>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C5062072-841B-6F06-8A5E-C051421C44D5}"/>
              </a:ext>
            </a:extLst>
          </p:cNvPr>
          <p:cNvCxnSpPr>
            <a:cxnSpLocks/>
          </p:cNvCxnSpPr>
          <p:nvPr/>
        </p:nvCxnSpPr>
        <p:spPr>
          <a:xfrm>
            <a:off x="331039" y="2958650"/>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9B08DAD8-078A-4096-1375-E6501003ED7B}"/>
              </a:ext>
            </a:extLst>
          </p:cNvPr>
          <p:cNvCxnSpPr>
            <a:cxnSpLocks/>
          </p:cNvCxnSpPr>
          <p:nvPr/>
        </p:nvCxnSpPr>
        <p:spPr>
          <a:xfrm>
            <a:off x="331039" y="3313902"/>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9DE4FE8B-AE83-A21F-513E-262A675D7326}"/>
              </a:ext>
            </a:extLst>
          </p:cNvPr>
          <p:cNvCxnSpPr>
            <a:cxnSpLocks/>
          </p:cNvCxnSpPr>
          <p:nvPr/>
        </p:nvCxnSpPr>
        <p:spPr>
          <a:xfrm>
            <a:off x="331039" y="3136277"/>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3" name="Text Placeholder 47">
            <a:extLst>
              <a:ext uri="{FF2B5EF4-FFF2-40B4-BE49-F238E27FC236}">
                <a16:creationId xmlns:a16="http://schemas.microsoft.com/office/drawing/2014/main" id="{004A4589-2F8C-49A3-1388-D5E886CDB996}"/>
              </a:ext>
            </a:extLst>
          </p:cNvPr>
          <p:cNvSpPr>
            <a:spLocks noGrp="1"/>
          </p:cNvSpPr>
          <p:nvPr>
            <p:ph type="body" sz="quarter" idx="42" hasCustomPrompt="1"/>
          </p:nvPr>
        </p:nvSpPr>
        <p:spPr>
          <a:xfrm>
            <a:off x="332185" y="2433596"/>
            <a:ext cx="1925263" cy="1213854"/>
          </a:xfrm>
          <a:prstGeom prst="rect">
            <a:avLst/>
          </a:prstGeom>
        </p:spPr>
        <p:txBody>
          <a:bodyPr lIns="0" tIns="0" rIns="0" bIns="0">
            <a:noAutofit/>
          </a:bodyPr>
          <a:lstStyle>
            <a:lvl1pPr marL="0" indent="0">
              <a:lnSpc>
                <a:spcPct val="100000"/>
              </a:lnSpc>
              <a:tabLst>
                <a:tab pos="1899047" algn="r"/>
              </a:tabLst>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List item 01	23%</a:t>
            </a:r>
          </a:p>
          <a:p>
            <a:pPr lvl="0"/>
            <a:r>
              <a:rPr lang="en-US"/>
              <a:t>List item 02	51%</a:t>
            </a:r>
          </a:p>
          <a:p>
            <a:pPr lvl="0"/>
            <a:r>
              <a:rPr lang="en-US"/>
              <a:t>List item 03	36%</a:t>
            </a:r>
          </a:p>
          <a:p>
            <a:pPr lvl="0"/>
            <a:r>
              <a:rPr lang="en-US"/>
              <a:t>List item 04	12%</a:t>
            </a:r>
          </a:p>
          <a:p>
            <a:pPr lvl="0"/>
            <a:r>
              <a:rPr lang="en-US"/>
              <a:t>List item 05	9%</a:t>
            </a:r>
          </a:p>
        </p:txBody>
      </p:sp>
      <p:sp>
        <p:nvSpPr>
          <p:cNvPr id="14" name="1">
            <a:extLst>
              <a:ext uri="{FF2B5EF4-FFF2-40B4-BE49-F238E27FC236}">
                <a16:creationId xmlns:a16="http://schemas.microsoft.com/office/drawing/2014/main" id="{20AEA792-812E-6459-4AEF-BB47CB91FFF8}"/>
              </a:ext>
            </a:extLst>
          </p:cNvPr>
          <p:cNvSpPr>
            <a:spLocks noGrp="1"/>
          </p:cNvSpPr>
          <p:nvPr>
            <p:ph type="body" sz="quarter" idx="45" hasCustomPrompt="1"/>
          </p:nvPr>
        </p:nvSpPr>
        <p:spPr>
          <a:xfrm>
            <a:off x="4973365" y="2003822"/>
            <a:ext cx="1583531" cy="2605088"/>
          </a:xfrm>
        </p:spPr>
        <p:txBody>
          <a:bodyPr/>
          <a:lstStyle>
            <a:lvl1pPr>
              <a:defRPr sz="825"/>
            </a:lvl1pPr>
          </a:lstStyle>
          <a:p>
            <a:pPr lvl="0"/>
            <a:r>
              <a:rPr lang="en-US"/>
              <a:t>Click to edit text</a:t>
            </a:r>
          </a:p>
        </p:txBody>
      </p:sp>
      <p:sp>
        <p:nvSpPr>
          <p:cNvPr id="17" name="Object 1">
            <a:extLst>
              <a:ext uri="{FF2B5EF4-FFF2-40B4-BE49-F238E27FC236}">
                <a16:creationId xmlns:a16="http://schemas.microsoft.com/office/drawing/2014/main" id="{64081BE3-3D25-23CA-FE12-C4D9A9999D5F}"/>
              </a:ext>
            </a:extLst>
          </p:cNvPr>
          <p:cNvSpPr>
            <a:spLocks noGrp="1"/>
          </p:cNvSpPr>
          <p:nvPr>
            <p:ph type="body" sz="quarter" idx="46" hasCustomPrompt="1"/>
          </p:nvPr>
        </p:nvSpPr>
        <p:spPr>
          <a:xfrm>
            <a:off x="332184" y="2003925"/>
            <a:ext cx="1927907" cy="313193"/>
          </a:xfrm>
          <a:prstGeom prst="rect">
            <a:avLst/>
          </a:prstGeom>
        </p:spPr>
        <p:txBody>
          <a:bodyPr vert="horz" lIns="0" tIns="0" rIns="0" bIns="0" rtlCol="0">
            <a:noAutofit/>
          </a:bodyPr>
          <a:lstStyle>
            <a:lvl1pPr>
              <a:lnSpc>
                <a:spcPts val="975"/>
              </a:lnSpc>
              <a:spcBef>
                <a:spcPts val="375"/>
              </a:spcBef>
              <a:spcAft>
                <a:spcPts val="750"/>
              </a:spcAft>
              <a:defRPr lang="en-US" sz="825" b="1" i="0" u="none" dirty="0" smtClean="0">
                <a:solidFill>
                  <a:srgbClr val="000000"/>
                </a:solidFill>
                <a:latin typeface="+mn-lt"/>
              </a:defRPr>
            </a:lvl1pPr>
          </a:lstStyle>
          <a:p>
            <a:pPr lvl="0">
              <a:lnSpc>
                <a:spcPts val="975"/>
              </a:lnSpc>
              <a:spcBef>
                <a:spcPts val="375"/>
              </a:spcBef>
              <a:spcAft>
                <a:spcPts val="750"/>
              </a:spcAft>
            </a:pPr>
            <a:r>
              <a:rPr lang="en-US"/>
              <a:t>Title</a:t>
            </a:r>
          </a:p>
        </p:txBody>
      </p:sp>
      <p:sp>
        <p:nvSpPr>
          <p:cNvPr id="18" name="1">
            <a:extLst>
              <a:ext uri="{FF2B5EF4-FFF2-40B4-BE49-F238E27FC236}">
                <a16:creationId xmlns:a16="http://schemas.microsoft.com/office/drawing/2014/main" id="{A0D06987-E57A-2ABD-720E-4448267440E2}"/>
              </a:ext>
            </a:extLst>
          </p:cNvPr>
          <p:cNvSpPr>
            <a:spLocks noGrp="1"/>
          </p:cNvSpPr>
          <p:nvPr>
            <p:ph type="body" sz="quarter" idx="47" hasCustomPrompt="1"/>
          </p:nvPr>
        </p:nvSpPr>
        <p:spPr>
          <a:xfrm>
            <a:off x="6868033" y="2003822"/>
            <a:ext cx="1583531" cy="2605088"/>
          </a:xfrm>
        </p:spPr>
        <p:txBody>
          <a:bodyPr/>
          <a:lstStyle>
            <a:lvl1pPr>
              <a:defRPr sz="825"/>
            </a:lvl1pPr>
          </a:lstStyle>
          <a:p>
            <a:pPr lvl="0"/>
            <a:r>
              <a:rPr lang="en-US"/>
              <a:t>Click to edit text</a:t>
            </a:r>
          </a:p>
        </p:txBody>
      </p:sp>
    </p:spTree>
    <p:extLst>
      <p:ext uri="{BB962C8B-B14F-4D97-AF65-F5344CB8AC3E}">
        <p14:creationId xmlns:p14="http://schemas.microsoft.com/office/powerpoint/2010/main" val="40198197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Text and Image 01">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5" name="Text Placeholder 29">
            <a:extLst>
              <a:ext uri="{FF2B5EF4-FFF2-40B4-BE49-F238E27FC236}">
                <a16:creationId xmlns:a16="http://schemas.microsoft.com/office/drawing/2014/main" id="{3E28B383-019A-E258-EAB3-F3C80DE349B4}"/>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r>
              <a:rPr lang="en-US"/>
              <a:t>Images and text</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4" name="Object 1">
            <a:extLst>
              <a:ext uri="{FF2B5EF4-FFF2-40B4-BE49-F238E27FC236}">
                <a16:creationId xmlns:a16="http://schemas.microsoft.com/office/drawing/2014/main" id="{87E56E39-24D6-654B-3E2F-9E99E42AFC92}"/>
              </a:ext>
            </a:extLst>
          </p:cNvPr>
          <p:cNvSpPr>
            <a:spLocks noGrp="1"/>
          </p:cNvSpPr>
          <p:nvPr>
            <p:ph type="body" sz="quarter" idx="39"/>
          </p:nvPr>
        </p:nvSpPr>
        <p:spPr>
          <a:xfrm>
            <a:off x="329804" y="1102519"/>
            <a:ext cx="3438525" cy="978694"/>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5" name="Picture Placeholder 19">
            <a:extLst>
              <a:ext uri="{FF2B5EF4-FFF2-40B4-BE49-F238E27FC236}">
                <a16:creationId xmlns:a16="http://schemas.microsoft.com/office/drawing/2014/main" id="{817542A8-EC38-B526-6730-9AFF11EC5B0D}"/>
              </a:ext>
            </a:extLst>
          </p:cNvPr>
          <p:cNvSpPr>
            <a:spLocks noGrp="1"/>
          </p:cNvSpPr>
          <p:nvPr>
            <p:ph type="pic" sz="quarter" idx="40"/>
          </p:nvPr>
        </p:nvSpPr>
        <p:spPr>
          <a:xfrm>
            <a:off x="329803" y="2571750"/>
            <a:ext cx="1946672" cy="2247900"/>
          </a:xfrm>
          <a:prstGeom prst="rect">
            <a:avLst/>
          </a:prstGeom>
        </p:spPr>
        <p:txBody>
          <a:bodyPr/>
          <a:lstStyle>
            <a:lvl1pPr>
              <a:defRPr sz="1050"/>
            </a:lvl1pPr>
          </a:lstStyle>
          <a:p>
            <a:r>
              <a:rPr lang="en-US"/>
              <a:t>Click icon to add picture</a:t>
            </a:r>
          </a:p>
        </p:txBody>
      </p:sp>
      <p:sp>
        <p:nvSpPr>
          <p:cNvPr id="6" name="Picture Placeholder 19">
            <a:extLst>
              <a:ext uri="{FF2B5EF4-FFF2-40B4-BE49-F238E27FC236}">
                <a16:creationId xmlns:a16="http://schemas.microsoft.com/office/drawing/2014/main" id="{9DFEE5B5-57CC-191F-409D-8B184ADF6023}"/>
              </a:ext>
            </a:extLst>
          </p:cNvPr>
          <p:cNvSpPr>
            <a:spLocks noGrp="1"/>
          </p:cNvSpPr>
          <p:nvPr>
            <p:ph type="pic" sz="quarter" idx="41"/>
          </p:nvPr>
        </p:nvSpPr>
        <p:spPr>
          <a:xfrm>
            <a:off x="2607639" y="2571750"/>
            <a:ext cx="968929" cy="1296591"/>
          </a:xfrm>
          <a:prstGeom prst="rect">
            <a:avLst/>
          </a:prstGeom>
        </p:spPr>
        <p:txBody>
          <a:bodyPr/>
          <a:lstStyle>
            <a:lvl1pPr>
              <a:defRPr sz="1050"/>
            </a:lvl1pPr>
          </a:lstStyle>
          <a:p>
            <a:r>
              <a:rPr lang="en-US"/>
              <a:t>Click icon to add picture</a:t>
            </a:r>
          </a:p>
        </p:txBody>
      </p:sp>
      <p:sp>
        <p:nvSpPr>
          <p:cNvPr id="7" name="Text Placeholder 22">
            <a:extLst>
              <a:ext uri="{FF2B5EF4-FFF2-40B4-BE49-F238E27FC236}">
                <a16:creationId xmlns:a16="http://schemas.microsoft.com/office/drawing/2014/main" id="{5CBF03CF-D768-DB0B-589C-94DE90817939}"/>
              </a:ext>
            </a:extLst>
          </p:cNvPr>
          <p:cNvSpPr>
            <a:spLocks noGrp="1"/>
          </p:cNvSpPr>
          <p:nvPr>
            <p:ph type="body" sz="quarter" idx="42" hasCustomPrompt="1"/>
          </p:nvPr>
        </p:nvSpPr>
        <p:spPr>
          <a:xfrm>
            <a:off x="329804" y="2384482"/>
            <a:ext cx="1944290" cy="180124"/>
          </a:xfrm>
          <a:prstGeom prst="rect">
            <a:avLst/>
          </a:prstGeom>
        </p:spPr>
        <p:txBody>
          <a:bodyPr lIns="0" tIns="0" rIns="0" bIns="0">
            <a:noAutofit/>
          </a:bodyPr>
          <a:lstStyle>
            <a:lvl1pPr>
              <a:defRPr sz="825">
                <a:latin typeface="+mj-lt"/>
              </a:defRPr>
            </a:lvl1pPr>
          </a:lstStyle>
          <a:p>
            <a:pPr lvl="0"/>
            <a:r>
              <a:rPr lang="en-US"/>
              <a:t>Image title</a:t>
            </a:r>
          </a:p>
        </p:txBody>
      </p:sp>
      <p:sp>
        <p:nvSpPr>
          <p:cNvPr id="8" name="Text Placeholder 22">
            <a:extLst>
              <a:ext uri="{FF2B5EF4-FFF2-40B4-BE49-F238E27FC236}">
                <a16:creationId xmlns:a16="http://schemas.microsoft.com/office/drawing/2014/main" id="{035A2663-E78F-FF99-282C-256D8E6EA937}"/>
              </a:ext>
            </a:extLst>
          </p:cNvPr>
          <p:cNvSpPr>
            <a:spLocks noGrp="1"/>
          </p:cNvSpPr>
          <p:nvPr>
            <p:ph type="body" sz="quarter" idx="43" hasCustomPrompt="1"/>
          </p:nvPr>
        </p:nvSpPr>
        <p:spPr>
          <a:xfrm>
            <a:off x="2607639" y="2384482"/>
            <a:ext cx="968929" cy="180124"/>
          </a:xfrm>
          <a:prstGeom prst="rect">
            <a:avLst/>
          </a:prstGeom>
        </p:spPr>
        <p:txBody>
          <a:bodyPr lIns="0" tIns="0" rIns="0" bIns="0">
            <a:noAutofit/>
          </a:bodyPr>
          <a:lstStyle>
            <a:lvl1pPr>
              <a:defRPr sz="825">
                <a:latin typeface="+mj-lt"/>
              </a:defRPr>
            </a:lvl1pPr>
          </a:lstStyle>
          <a:p>
            <a:pPr lvl="0"/>
            <a:r>
              <a:rPr lang="en-US"/>
              <a:t>Image title</a:t>
            </a:r>
          </a:p>
        </p:txBody>
      </p:sp>
      <p:sp>
        <p:nvSpPr>
          <p:cNvPr id="9" name="Object 1">
            <a:extLst>
              <a:ext uri="{FF2B5EF4-FFF2-40B4-BE49-F238E27FC236}">
                <a16:creationId xmlns:a16="http://schemas.microsoft.com/office/drawing/2014/main" id="{84C4EFAC-B6D6-2499-3DED-F3EB020BD773}"/>
              </a:ext>
            </a:extLst>
          </p:cNvPr>
          <p:cNvSpPr>
            <a:spLocks noGrp="1"/>
          </p:cNvSpPr>
          <p:nvPr>
            <p:ph type="body" sz="quarter" idx="44"/>
          </p:nvPr>
        </p:nvSpPr>
        <p:spPr>
          <a:xfrm>
            <a:off x="4579144" y="1102518"/>
            <a:ext cx="4305300" cy="3558779"/>
          </a:xfrm>
          <a:prstGeom prst="rect">
            <a:avLst/>
          </a:prstGeom>
        </p:spPr>
        <p:txBody>
          <a:bodyPr vert="horz" lIns="0" tIns="0" rIns="0" bIns="0" numCol="2" spcCol="356616" rtlCol="0">
            <a:noAutofit/>
          </a:bodyPr>
          <a:lstStyle>
            <a:lvl1pPr>
              <a:lnSpc>
                <a:spcPts val="975"/>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Tree>
    <p:extLst>
      <p:ext uri="{BB962C8B-B14F-4D97-AF65-F5344CB8AC3E}">
        <p14:creationId xmlns:p14="http://schemas.microsoft.com/office/powerpoint/2010/main" val="19103071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Text and Image 02">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5" name="Text Placeholder 29">
            <a:extLst>
              <a:ext uri="{FF2B5EF4-FFF2-40B4-BE49-F238E27FC236}">
                <a16:creationId xmlns:a16="http://schemas.microsoft.com/office/drawing/2014/main" id="{3E28B383-019A-E258-EAB3-F3C80DE349B4}"/>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r>
              <a:rPr lang="en-US"/>
              <a:t>Images and text</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4" name="Object 1">
            <a:extLst>
              <a:ext uri="{FF2B5EF4-FFF2-40B4-BE49-F238E27FC236}">
                <a16:creationId xmlns:a16="http://schemas.microsoft.com/office/drawing/2014/main" id="{A175F17E-2636-3240-744F-AB7055898FD2}"/>
              </a:ext>
            </a:extLst>
          </p:cNvPr>
          <p:cNvSpPr>
            <a:spLocks noGrp="1"/>
          </p:cNvSpPr>
          <p:nvPr>
            <p:ph type="body" sz="quarter" idx="39"/>
          </p:nvPr>
        </p:nvSpPr>
        <p:spPr>
          <a:xfrm>
            <a:off x="329803" y="1520458"/>
            <a:ext cx="1944290" cy="3308378"/>
          </a:xfrm>
          <a:prstGeom prst="rect">
            <a:avLst/>
          </a:prstGeom>
        </p:spPr>
        <p:txBody>
          <a:bodyPr vert="horz" lIns="0" tIns="0" rIns="0" bIns="0" rtlCol="0">
            <a:noAutofit/>
          </a:bodyPr>
          <a:lstStyle>
            <a:lvl1pPr>
              <a:lnSpc>
                <a:spcPts val="975"/>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5" name="Picture Placeholder 19">
            <a:extLst>
              <a:ext uri="{FF2B5EF4-FFF2-40B4-BE49-F238E27FC236}">
                <a16:creationId xmlns:a16="http://schemas.microsoft.com/office/drawing/2014/main" id="{1B246101-8E09-E83A-0373-248B047BE41B}"/>
              </a:ext>
            </a:extLst>
          </p:cNvPr>
          <p:cNvSpPr>
            <a:spLocks noGrp="1"/>
          </p:cNvSpPr>
          <p:nvPr>
            <p:ph type="pic" sz="quarter" idx="40"/>
          </p:nvPr>
        </p:nvSpPr>
        <p:spPr>
          <a:xfrm>
            <a:off x="2801020" y="2588079"/>
            <a:ext cx="1960826" cy="2224426"/>
          </a:xfrm>
          <a:prstGeom prst="rect">
            <a:avLst/>
          </a:prstGeom>
        </p:spPr>
        <p:txBody>
          <a:bodyPr/>
          <a:lstStyle>
            <a:lvl1pPr>
              <a:defRPr sz="2100"/>
            </a:lvl1pPr>
          </a:lstStyle>
          <a:p>
            <a:r>
              <a:rPr lang="en-US"/>
              <a:t>Click icon to add picture</a:t>
            </a:r>
          </a:p>
        </p:txBody>
      </p:sp>
      <p:cxnSp>
        <p:nvCxnSpPr>
          <p:cNvPr id="6" name="Straight Connector 5">
            <a:extLst>
              <a:ext uri="{FF2B5EF4-FFF2-40B4-BE49-F238E27FC236}">
                <a16:creationId xmlns:a16="http://schemas.microsoft.com/office/drawing/2014/main" id="{780CDD1C-B4CB-32A2-8CFE-785D9417162E}"/>
              </a:ext>
            </a:extLst>
          </p:cNvPr>
          <p:cNvCxnSpPr>
            <a:cxnSpLocks/>
          </p:cNvCxnSpPr>
          <p:nvPr/>
        </p:nvCxnSpPr>
        <p:spPr>
          <a:xfrm>
            <a:off x="2801021" y="1429707"/>
            <a:ext cx="6036989"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7" name="Object 1">
            <a:extLst>
              <a:ext uri="{FF2B5EF4-FFF2-40B4-BE49-F238E27FC236}">
                <a16:creationId xmlns:a16="http://schemas.microsoft.com/office/drawing/2014/main" id="{0B753E15-E26F-6FCE-1E52-9B0DD078248E}"/>
              </a:ext>
            </a:extLst>
          </p:cNvPr>
          <p:cNvSpPr>
            <a:spLocks noGrp="1"/>
          </p:cNvSpPr>
          <p:nvPr>
            <p:ph type="body" sz="quarter" idx="43"/>
          </p:nvPr>
        </p:nvSpPr>
        <p:spPr>
          <a:xfrm>
            <a:off x="2795417" y="1520458"/>
            <a:ext cx="1944290" cy="939417"/>
          </a:xfrm>
          <a:prstGeom prst="rect">
            <a:avLst/>
          </a:prstGeom>
        </p:spPr>
        <p:txBody>
          <a:bodyPr vert="horz" lIns="0" tIns="0" rIns="0" bIns="0" rtlCol="0">
            <a:noAutofit/>
          </a:bodyPr>
          <a:lstStyle>
            <a:lvl1pPr>
              <a:lnSpc>
                <a:spcPts val="975"/>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8" name="2">
            <a:extLst>
              <a:ext uri="{FF2B5EF4-FFF2-40B4-BE49-F238E27FC236}">
                <a16:creationId xmlns:a16="http://schemas.microsoft.com/office/drawing/2014/main" id="{D4FC1235-8294-23AC-A759-07E03B6C382F}"/>
              </a:ext>
            </a:extLst>
          </p:cNvPr>
          <p:cNvSpPr>
            <a:spLocks noGrp="1"/>
          </p:cNvSpPr>
          <p:nvPr>
            <p:ph type="body" sz="quarter" idx="44"/>
          </p:nvPr>
        </p:nvSpPr>
        <p:spPr>
          <a:xfrm>
            <a:off x="4836489" y="1520458"/>
            <a:ext cx="1944290" cy="939417"/>
          </a:xfrm>
          <a:prstGeom prst="rect">
            <a:avLst/>
          </a:prstGeom>
        </p:spPr>
        <p:txBody>
          <a:bodyPr vert="horz" lIns="0" tIns="0" rIns="0" bIns="0" rtlCol="0">
            <a:noAutofit/>
          </a:bodyPr>
          <a:lstStyle>
            <a:lvl1pPr>
              <a:lnSpc>
                <a:spcPts val="975"/>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9" name="2">
            <a:extLst>
              <a:ext uri="{FF2B5EF4-FFF2-40B4-BE49-F238E27FC236}">
                <a16:creationId xmlns:a16="http://schemas.microsoft.com/office/drawing/2014/main" id="{FF773F0E-EDAD-8C4C-F17D-B12B0740F5B2}"/>
              </a:ext>
            </a:extLst>
          </p:cNvPr>
          <p:cNvSpPr>
            <a:spLocks noGrp="1"/>
          </p:cNvSpPr>
          <p:nvPr>
            <p:ph type="body" sz="quarter" idx="45"/>
          </p:nvPr>
        </p:nvSpPr>
        <p:spPr>
          <a:xfrm>
            <a:off x="6877560" y="1520458"/>
            <a:ext cx="1944290" cy="939417"/>
          </a:xfrm>
          <a:prstGeom prst="rect">
            <a:avLst/>
          </a:prstGeom>
        </p:spPr>
        <p:txBody>
          <a:bodyPr vert="horz" lIns="0" tIns="0" rIns="0" bIns="0" rtlCol="0">
            <a:noAutofit/>
          </a:bodyPr>
          <a:lstStyle>
            <a:lvl1pPr>
              <a:lnSpc>
                <a:spcPts val="975"/>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10" name="Picture Placeholder 19">
            <a:extLst>
              <a:ext uri="{FF2B5EF4-FFF2-40B4-BE49-F238E27FC236}">
                <a16:creationId xmlns:a16="http://schemas.microsoft.com/office/drawing/2014/main" id="{C3E873EA-33E1-42AA-912B-FD14B25C0AC1}"/>
              </a:ext>
            </a:extLst>
          </p:cNvPr>
          <p:cNvSpPr>
            <a:spLocks noGrp="1"/>
          </p:cNvSpPr>
          <p:nvPr>
            <p:ph type="pic" sz="quarter" idx="46"/>
          </p:nvPr>
        </p:nvSpPr>
        <p:spPr>
          <a:xfrm>
            <a:off x="4834216" y="2588079"/>
            <a:ext cx="1960826" cy="2224426"/>
          </a:xfrm>
          <a:prstGeom prst="rect">
            <a:avLst/>
          </a:prstGeom>
        </p:spPr>
        <p:txBody>
          <a:bodyPr/>
          <a:lstStyle>
            <a:lvl1pPr>
              <a:defRPr sz="2100"/>
            </a:lvl1pPr>
          </a:lstStyle>
          <a:p>
            <a:r>
              <a:rPr lang="en-US"/>
              <a:t>Click icon to add picture</a:t>
            </a:r>
          </a:p>
        </p:txBody>
      </p:sp>
      <p:sp>
        <p:nvSpPr>
          <p:cNvPr id="11" name="Picture Placeholder 19">
            <a:extLst>
              <a:ext uri="{FF2B5EF4-FFF2-40B4-BE49-F238E27FC236}">
                <a16:creationId xmlns:a16="http://schemas.microsoft.com/office/drawing/2014/main" id="{C55A214E-C169-069B-8FF7-6381586482ED}"/>
              </a:ext>
            </a:extLst>
          </p:cNvPr>
          <p:cNvSpPr>
            <a:spLocks noGrp="1"/>
          </p:cNvSpPr>
          <p:nvPr>
            <p:ph type="pic" sz="quarter" idx="47"/>
          </p:nvPr>
        </p:nvSpPr>
        <p:spPr>
          <a:xfrm>
            <a:off x="6867411" y="2588079"/>
            <a:ext cx="1960826" cy="2224426"/>
          </a:xfrm>
          <a:prstGeom prst="rect">
            <a:avLst/>
          </a:prstGeom>
        </p:spPr>
        <p:txBody>
          <a:bodyPr/>
          <a:lstStyle>
            <a:lvl1pPr>
              <a:defRPr sz="2100"/>
            </a:lvl1pPr>
          </a:lstStyle>
          <a:p>
            <a:r>
              <a:rPr lang="en-US"/>
              <a:t>Click icon to add picture</a:t>
            </a:r>
          </a:p>
        </p:txBody>
      </p:sp>
    </p:spTree>
    <p:extLst>
      <p:ext uri="{BB962C8B-B14F-4D97-AF65-F5344CB8AC3E}">
        <p14:creationId xmlns:p14="http://schemas.microsoft.com/office/powerpoint/2010/main" val="2997392086"/>
      </p:ext>
    </p:extLst>
  </p:cSld>
  <p:clrMapOvr>
    <a:masterClrMapping/>
  </p:clrMapOvr>
  <p:extLst>
    <p:ext uri="{DCECCB84-F9BA-43D5-87BE-67443E8EF086}">
      <p15:sldGuideLst xmlns:p15="http://schemas.microsoft.com/office/powerpoint/2012/main">
        <p15:guide id="1" orient="horz" pos="2184">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Text and Image 03">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5" name="Text Placeholder 29">
            <a:extLst>
              <a:ext uri="{FF2B5EF4-FFF2-40B4-BE49-F238E27FC236}">
                <a16:creationId xmlns:a16="http://schemas.microsoft.com/office/drawing/2014/main" id="{3E28B383-019A-E258-EAB3-F3C80DE349B4}"/>
              </a:ext>
            </a:extLst>
          </p:cNvPr>
          <p:cNvSpPr>
            <a:spLocks noGrp="1"/>
          </p:cNvSpPr>
          <p:nvPr>
            <p:ph type="body" sz="quarter" idx="31" hasCustomPrompt="1"/>
          </p:nvPr>
        </p:nvSpPr>
        <p:spPr>
          <a:xfrm>
            <a:off x="332185" y="317751"/>
            <a:ext cx="3436627" cy="460864"/>
          </a:xfrm>
          <a:prstGeom prst="rect">
            <a:avLst/>
          </a:prstGeom>
        </p:spPr>
        <p:txBody>
          <a:bodyPr lIns="0" tIns="0" rIns="0" bIns="0">
            <a:noAutofit/>
          </a:bodyPr>
          <a:lstStyle>
            <a:lvl1pPr>
              <a:lnSpc>
                <a:spcPct val="90000"/>
              </a:lnSpc>
              <a:defRPr sz="2700" b="1">
                <a:latin typeface="+mj-lt"/>
              </a:defRPr>
            </a:lvl1pPr>
          </a:lstStyle>
          <a:p>
            <a:r>
              <a:rPr lang="en-US"/>
              <a:t>Images and text</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775600"/>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7" name="Picture Placeholder 19">
            <a:extLst>
              <a:ext uri="{FF2B5EF4-FFF2-40B4-BE49-F238E27FC236}">
                <a16:creationId xmlns:a16="http://schemas.microsoft.com/office/drawing/2014/main" id="{D4CFDDB1-E753-DFD4-EADD-203540B3969B}"/>
              </a:ext>
            </a:extLst>
          </p:cNvPr>
          <p:cNvSpPr>
            <a:spLocks noGrp="1"/>
          </p:cNvSpPr>
          <p:nvPr>
            <p:ph type="pic" sz="quarter" idx="47"/>
          </p:nvPr>
        </p:nvSpPr>
        <p:spPr>
          <a:xfrm>
            <a:off x="6333149" y="1275159"/>
            <a:ext cx="2495088" cy="3537347"/>
          </a:xfrm>
          <a:prstGeom prst="rect">
            <a:avLst/>
          </a:prstGeom>
        </p:spPr>
        <p:txBody>
          <a:bodyPr/>
          <a:lstStyle/>
          <a:p>
            <a:r>
              <a:rPr lang="en-US"/>
              <a:t>Click icon to add picture</a:t>
            </a:r>
          </a:p>
        </p:txBody>
      </p:sp>
      <p:sp>
        <p:nvSpPr>
          <p:cNvPr id="4" name="Object 1">
            <a:extLst>
              <a:ext uri="{FF2B5EF4-FFF2-40B4-BE49-F238E27FC236}">
                <a16:creationId xmlns:a16="http://schemas.microsoft.com/office/drawing/2014/main" id="{0888B4AF-EB32-500A-A627-F46CBBA22095}"/>
              </a:ext>
            </a:extLst>
          </p:cNvPr>
          <p:cNvSpPr>
            <a:spLocks noGrp="1"/>
          </p:cNvSpPr>
          <p:nvPr>
            <p:ph type="body" sz="quarter" idx="39"/>
          </p:nvPr>
        </p:nvSpPr>
        <p:spPr>
          <a:xfrm>
            <a:off x="329803" y="1889859"/>
            <a:ext cx="2147146" cy="2922647"/>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cxnSp>
        <p:nvCxnSpPr>
          <p:cNvPr id="5" name="Straight Connector 4">
            <a:extLst>
              <a:ext uri="{FF2B5EF4-FFF2-40B4-BE49-F238E27FC236}">
                <a16:creationId xmlns:a16="http://schemas.microsoft.com/office/drawing/2014/main" id="{DF9B7143-6A7C-781C-068A-0AF43CCB98F0}"/>
              </a:ext>
            </a:extLst>
          </p:cNvPr>
          <p:cNvCxnSpPr>
            <a:cxnSpLocks/>
          </p:cNvCxnSpPr>
          <p:nvPr/>
        </p:nvCxnSpPr>
        <p:spPr>
          <a:xfrm>
            <a:off x="2750274" y="2317951"/>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CEBD4B1E-0B63-049D-C4E8-81E8FBF5EC5B}"/>
              </a:ext>
            </a:extLst>
          </p:cNvPr>
          <p:cNvCxnSpPr>
            <a:cxnSpLocks/>
          </p:cNvCxnSpPr>
          <p:nvPr/>
        </p:nvCxnSpPr>
        <p:spPr>
          <a:xfrm>
            <a:off x="2750274" y="2498573"/>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19F13AEE-AE65-1FAE-014C-1E375AD12DC3}"/>
              </a:ext>
            </a:extLst>
          </p:cNvPr>
          <p:cNvCxnSpPr>
            <a:cxnSpLocks/>
          </p:cNvCxnSpPr>
          <p:nvPr/>
        </p:nvCxnSpPr>
        <p:spPr>
          <a:xfrm>
            <a:off x="2750274" y="2679196"/>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7CEA57E-F008-1336-DF5D-9CCB02613037}"/>
              </a:ext>
            </a:extLst>
          </p:cNvPr>
          <p:cNvCxnSpPr>
            <a:cxnSpLocks/>
          </p:cNvCxnSpPr>
          <p:nvPr/>
        </p:nvCxnSpPr>
        <p:spPr>
          <a:xfrm>
            <a:off x="2750274" y="285981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6D1B4289-B430-2197-7B36-7FB164BCAF8B}"/>
              </a:ext>
            </a:extLst>
          </p:cNvPr>
          <p:cNvCxnSpPr>
            <a:cxnSpLocks/>
          </p:cNvCxnSpPr>
          <p:nvPr/>
        </p:nvCxnSpPr>
        <p:spPr>
          <a:xfrm>
            <a:off x="2750274" y="3221063"/>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C988000-C6FF-85D8-5E19-7240AA206EF6}"/>
              </a:ext>
            </a:extLst>
          </p:cNvPr>
          <p:cNvCxnSpPr>
            <a:cxnSpLocks/>
          </p:cNvCxnSpPr>
          <p:nvPr/>
        </p:nvCxnSpPr>
        <p:spPr>
          <a:xfrm>
            <a:off x="2750274" y="3401686"/>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3936DA73-FAE0-2660-6A13-02D0AB50C0EC}"/>
              </a:ext>
            </a:extLst>
          </p:cNvPr>
          <p:cNvCxnSpPr>
            <a:cxnSpLocks/>
          </p:cNvCxnSpPr>
          <p:nvPr/>
        </p:nvCxnSpPr>
        <p:spPr>
          <a:xfrm>
            <a:off x="2750274" y="358230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07F5E33-49FE-C931-897A-29F6C3EB7643}"/>
              </a:ext>
            </a:extLst>
          </p:cNvPr>
          <p:cNvCxnSpPr>
            <a:cxnSpLocks/>
          </p:cNvCxnSpPr>
          <p:nvPr/>
        </p:nvCxnSpPr>
        <p:spPr>
          <a:xfrm>
            <a:off x="2750274" y="3762932"/>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2701965-B269-D9BF-7E7A-EFA95BDA48AB}"/>
              </a:ext>
            </a:extLst>
          </p:cNvPr>
          <p:cNvCxnSpPr>
            <a:cxnSpLocks/>
          </p:cNvCxnSpPr>
          <p:nvPr/>
        </p:nvCxnSpPr>
        <p:spPr>
          <a:xfrm>
            <a:off x="2750274" y="3040441"/>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9" name="Text Placeholder 17">
            <a:extLst>
              <a:ext uri="{FF2B5EF4-FFF2-40B4-BE49-F238E27FC236}">
                <a16:creationId xmlns:a16="http://schemas.microsoft.com/office/drawing/2014/main" id="{5EBF8E7A-68D2-3726-D04B-46A9804F6ED0}"/>
              </a:ext>
            </a:extLst>
          </p:cNvPr>
          <p:cNvSpPr>
            <a:spLocks noGrp="1"/>
          </p:cNvSpPr>
          <p:nvPr>
            <p:ph type="body" sz="quarter" idx="48" hasCustomPrompt="1"/>
          </p:nvPr>
        </p:nvSpPr>
        <p:spPr>
          <a:xfrm>
            <a:off x="2750273" y="2153868"/>
            <a:ext cx="1954449" cy="2658638"/>
          </a:xfrm>
          <a:prstGeom prst="rect">
            <a:avLst/>
          </a:prstGeom>
        </p:spPr>
        <p:txBody>
          <a:bodyPr lIns="0" tIns="0" rIns="0" bIns="0">
            <a:noAutofit/>
          </a:bodyPr>
          <a:lstStyle>
            <a:lvl1pPr>
              <a:lnSpc>
                <a:spcPts val="975"/>
              </a:lnSpc>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a:lnSpc>
                <a:spcPts val="1300"/>
              </a:lnSpc>
            </a:pPr>
            <a:r>
              <a:rPr lang="en-US"/>
              <a:t>List item 01</a:t>
            </a:r>
          </a:p>
          <a:p>
            <a:pPr>
              <a:lnSpc>
                <a:spcPts val="1300"/>
              </a:lnSpc>
            </a:pPr>
            <a:r>
              <a:rPr lang="en-US"/>
              <a:t>List item 02</a:t>
            </a:r>
          </a:p>
          <a:p>
            <a:pPr>
              <a:lnSpc>
                <a:spcPts val="1300"/>
              </a:lnSpc>
            </a:pPr>
            <a:r>
              <a:rPr lang="en-US"/>
              <a:t>List item 03</a:t>
            </a:r>
          </a:p>
          <a:p>
            <a:pPr>
              <a:lnSpc>
                <a:spcPts val="1300"/>
              </a:lnSpc>
            </a:pPr>
            <a:r>
              <a:rPr lang="en-US"/>
              <a:t>List item 04</a:t>
            </a:r>
          </a:p>
          <a:p>
            <a:pPr>
              <a:lnSpc>
                <a:spcPts val="1300"/>
              </a:lnSpc>
            </a:pPr>
            <a:r>
              <a:rPr lang="en-US"/>
              <a:t>List item 05</a:t>
            </a:r>
          </a:p>
          <a:p>
            <a:pPr>
              <a:lnSpc>
                <a:spcPts val="1300"/>
              </a:lnSpc>
            </a:pPr>
            <a:r>
              <a:rPr lang="en-US"/>
              <a:t>List item 06</a:t>
            </a:r>
          </a:p>
          <a:p>
            <a:pPr>
              <a:lnSpc>
                <a:spcPts val="1300"/>
              </a:lnSpc>
            </a:pPr>
            <a:r>
              <a:rPr lang="en-US"/>
              <a:t>List item 07</a:t>
            </a:r>
          </a:p>
          <a:p>
            <a:pPr>
              <a:lnSpc>
                <a:spcPts val="1300"/>
              </a:lnSpc>
            </a:pPr>
            <a:r>
              <a:rPr lang="en-US"/>
              <a:t>List item 08</a:t>
            </a:r>
          </a:p>
          <a:p>
            <a:pPr>
              <a:lnSpc>
                <a:spcPts val="1300"/>
              </a:lnSpc>
            </a:pPr>
            <a:r>
              <a:rPr lang="en-US"/>
              <a:t>List item 09</a:t>
            </a:r>
          </a:p>
          <a:p>
            <a:pPr>
              <a:lnSpc>
                <a:spcPts val="1300"/>
              </a:lnSpc>
            </a:pPr>
            <a:r>
              <a:rPr lang="en-US"/>
              <a:t>List item 10</a:t>
            </a:r>
          </a:p>
        </p:txBody>
      </p:sp>
      <p:sp>
        <p:nvSpPr>
          <p:cNvPr id="20" name="Text Placeholder 17">
            <a:extLst>
              <a:ext uri="{FF2B5EF4-FFF2-40B4-BE49-F238E27FC236}">
                <a16:creationId xmlns:a16="http://schemas.microsoft.com/office/drawing/2014/main" id="{A89F3267-5ADD-2321-9134-172E89687FBD}"/>
              </a:ext>
            </a:extLst>
          </p:cNvPr>
          <p:cNvSpPr>
            <a:spLocks noGrp="1"/>
          </p:cNvSpPr>
          <p:nvPr>
            <p:ph type="body" sz="quarter" idx="49" hasCustomPrompt="1"/>
          </p:nvPr>
        </p:nvSpPr>
        <p:spPr>
          <a:xfrm>
            <a:off x="2750273" y="1887616"/>
            <a:ext cx="1954449" cy="138047"/>
          </a:xfrm>
          <a:prstGeom prst="rect">
            <a:avLst/>
          </a:prstGeom>
        </p:spPr>
        <p:txBody>
          <a:bodyPr lIns="0" tIns="0" rIns="0" bIns="0">
            <a:noAutofit/>
          </a:bodyPr>
          <a:lstStyle>
            <a:lvl1pPr>
              <a:lnSpc>
                <a:spcPct val="100000"/>
              </a:lnSpc>
              <a:defRPr sz="825" b="1"/>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Title</a:t>
            </a:r>
          </a:p>
        </p:txBody>
      </p:sp>
    </p:spTree>
    <p:extLst>
      <p:ext uri="{BB962C8B-B14F-4D97-AF65-F5344CB8AC3E}">
        <p14:creationId xmlns:p14="http://schemas.microsoft.com/office/powerpoint/2010/main" val="7598612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Text and Image 04">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5" name="Picture Placeholder 19">
            <a:extLst>
              <a:ext uri="{FF2B5EF4-FFF2-40B4-BE49-F238E27FC236}">
                <a16:creationId xmlns:a16="http://schemas.microsoft.com/office/drawing/2014/main" id="{E70DB2FE-4C08-19BA-0230-23833A899E29}"/>
              </a:ext>
            </a:extLst>
          </p:cNvPr>
          <p:cNvSpPr>
            <a:spLocks noGrp="1"/>
          </p:cNvSpPr>
          <p:nvPr>
            <p:ph type="pic" sz="quarter" idx="47"/>
          </p:nvPr>
        </p:nvSpPr>
        <p:spPr>
          <a:xfrm>
            <a:off x="6869126" y="330994"/>
            <a:ext cx="1959111" cy="4481513"/>
          </a:xfrm>
          <a:prstGeom prst="rect">
            <a:avLst/>
          </a:prstGeom>
        </p:spPr>
        <p:txBody>
          <a:bodyPr/>
          <a:lstStyle/>
          <a:p>
            <a:r>
              <a:rPr lang="en-US"/>
              <a:t>Click icon to add picture</a:t>
            </a:r>
          </a:p>
        </p:txBody>
      </p:sp>
      <p:sp>
        <p:nvSpPr>
          <p:cNvPr id="6" name="Text Placeholder 14">
            <a:extLst>
              <a:ext uri="{FF2B5EF4-FFF2-40B4-BE49-F238E27FC236}">
                <a16:creationId xmlns:a16="http://schemas.microsoft.com/office/drawing/2014/main" id="{A487CF4C-2CC6-B2DC-56B4-A471D82B7CE7}"/>
              </a:ext>
            </a:extLst>
          </p:cNvPr>
          <p:cNvSpPr>
            <a:spLocks noGrp="1"/>
          </p:cNvSpPr>
          <p:nvPr>
            <p:ph type="body" sz="quarter" idx="39" hasCustomPrompt="1"/>
          </p:nvPr>
        </p:nvSpPr>
        <p:spPr>
          <a:xfrm>
            <a:off x="332185" y="1750806"/>
            <a:ext cx="6017516" cy="3061699"/>
          </a:xfrm>
          <a:prstGeom prst="rect">
            <a:avLst/>
          </a:prstGeom>
        </p:spPr>
        <p:txBody>
          <a:bodyPr lIns="0" tIns="0" rIns="0" bIns="0" numCol="3" spcCol="180000">
            <a:noAutofit/>
          </a:bodyPr>
          <a:lstStyle>
            <a:lvl1pPr>
              <a:lnSpc>
                <a:spcPct val="100000"/>
              </a:lnSpc>
              <a:defRPr sz="825"/>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3 column</a:t>
            </a:r>
          </a:p>
        </p:txBody>
      </p:sp>
      <p:sp>
        <p:nvSpPr>
          <p:cNvPr id="7" name="Text Placeholder 41">
            <a:extLst>
              <a:ext uri="{FF2B5EF4-FFF2-40B4-BE49-F238E27FC236}">
                <a16:creationId xmlns:a16="http://schemas.microsoft.com/office/drawing/2014/main" id="{802D8F27-ACEE-E8FB-E085-1881CE89C324}"/>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8" name="Text Placeholder 29">
            <a:extLst>
              <a:ext uri="{FF2B5EF4-FFF2-40B4-BE49-F238E27FC236}">
                <a16:creationId xmlns:a16="http://schemas.microsoft.com/office/drawing/2014/main" id="{CA8555A7-1E39-1023-BD58-A9BFD9F28456}"/>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Tree>
    <p:extLst>
      <p:ext uri="{BB962C8B-B14F-4D97-AF65-F5344CB8AC3E}">
        <p14:creationId xmlns:p14="http://schemas.microsoft.com/office/powerpoint/2010/main" val="1080856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Text and Image 05">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6" name="Text Placeholder 41">
            <a:extLst>
              <a:ext uri="{FF2B5EF4-FFF2-40B4-BE49-F238E27FC236}">
                <a16:creationId xmlns:a16="http://schemas.microsoft.com/office/drawing/2014/main" id="{0FB72EAA-5181-A1F0-0FD0-4F2ED859FB5A}"/>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8" name="Text Placeholder 29">
            <a:extLst>
              <a:ext uri="{FF2B5EF4-FFF2-40B4-BE49-F238E27FC236}">
                <a16:creationId xmlns:a16="http://schemas.microsoft.com/office/drawing/2014/main" id="{BCE32A2C-8874-F248-6979-40272C21A489}"/>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5" name="Picture Placeholder 19">
            <a:extLst>
              <a:ext uri="{FF2B5EF4-FFF2-40B4-BE49-F238E27FC236}">
                <a16:creationId xmlns:a16="http://schemas.microsoft.com/office/drawing/2014/main" id="{95B807F6-6F76-4EC0-7B2F-6182E2CC169A}"/>
              </a:ext>
            </a:extLst>
          </p:cNvPr>
          <p:cNvSpPr>
            <a:spLocks noGrp="1"/>
          </p:cNvSpPr>
          <p:nvPr>
            <p:ph type="pic" sz="quarter" idx="47"/>
          </p:nvPr>
        </p:nvSpPr>
        <p:spPr>
          <a:xfrm>
            <a:off x="338251" y="2571751"/>
            <a:ext cx="8489985" cy="2240756"/>
          </a:xfrm>
          <a:prstGeom prst="rect">
            <a:avLst/>
          </a:prstGeom>
        </p:spPr>
        <p:txBody>
          <a:bodyPr/>
          <a:lstStyle/>
          <a:p>
            <a:r>
              <a:rPr lang="en-US"/>
              <a:t>Click icon to add picture</a:t>
            </a:r>
          </a:p>
        </p:txBody>
      </p:sp>
      <p:sp>
        <p:nvSpPr>
          <p:cNvPr id="6" name="Text Placeholder 14">
            <a:extLst>
              <a:ext uri="{FF2B5EF4-FFF2-40B4-BE49-F238E27FC236}">
                <a16:creationId xmlns:a16="http://schemas.microsoft.com/office/drawing/2014/main" id="{F981F267-373D-CBF4-555B-65F4008E8458}"/>
              </a:ext>
            </a:extLst>
          </p:cNvPr>
          <p:cNvSpPr>
            <a:spLocks noGrp="1"/>
          </p:cNvSpPr>
          <p:nvPr>
            <p:ph type="body" sz="quarter" idx="39" hasCustomPrompt="1"/>
          </p:nvPr>
        </p:nvSpPr>
        <p:spPr>
          <a:xfrm>
            <a:off x="332185" y="1478316"/>
            <a:ext cx="4239815" cy="965230"/>
          </a:xfrm>
          <a:prstGeom prst="rect">
            <a:avLst/>
          </a:prstGeom>
        </p:spPr>
        <p:txBody>
          <a:bodyPr lIns="0" tIns="0" rIns="0" bIns="0" numCol="2" spcCol="180000">
            <a:noAutofit/>
          </a:bodyPr>
          <a:lstStyle>
            <a:lvl1pPr>
              <a:lnSpc>
                <a:spcPct val="100000"/>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2 column</a:t>
            </a:r>
          </a:p>
        </p:txBody>
      </p:sp>
    </p:spTree>
    <p:extLst>
      <p:ext uri="{BB962C8B-B14F-4D97-AF65-F5344CB8AC3E}">
        <p14:creationId xmlns:p14="http://schemas.microsoft.com/office/powerpoint/2010/main" val="33460971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Text and Image 06">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27" name="Text Placeholder 29">
            <a:extLst>
              <a:ext uri="{FF2B5EF4-FFF2-40B4-BE49-F238E27FC236}">
                <a16:creationId xmlns:a16="http://schemas.microsoft.com/office/drawing/2014/main" id="{1AD39582-3B9C-DC92-3C05-848A9DF7C1E4}"/>
              </a:ext>
            </a:extLst>
          </p:cNvPr>
          <p:cNvSpPr>
            <a:spLocks noGrp="1"/>
          </p:cNvSpPr>
          <p:nvPr>
            <p:ph type="body" sz="quarter" idx="48" hasCustomPrompt="1"/>
          </p:nvPr>
        </p:nvSpPr>
        <p:spPr>
          <a:xfrm>
            <a:off x="331901" y="31775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Title content </a:t>
            </a:r>
            <a:br>
              <a:rPr lang="en-US"/>
            </a:br>
            <a:r>
              <a:rPr lang="en-US"/>
              <a:t>and images</a:t>
            </a:r>
          </a:p>
        </p:txBody>
      </p:sp>
      <p:sp>
        <p:nvSpPr>
          <p:cNvPr id="2" name="Rectangle 1">
            <a:extLst>
              <a:ext uri="{FF2B5EF4-FFF2-40B4-BE49-F238E27FC236}">
                <a16:creationId xmlns:a16="http://schemas.microsoft.com/office/drawing/2014/main" id="{7592A7DE-5EEC-5D2B-F840-34D2E90E417A}"/>
              </a:ext>
            </a:extLst>
          </p:cNvPr>
          <p:cNvSpPr/>
          <p:nvPr/>
        </p:nvSpPr>
        <p:spPr>
          <a:xfrm>
            <a:off x="6832292" y="794"/>
            <a:ext cx="2320528" cy="264157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25"/>
          </a:p>
        </p:txBody>
      </p:sp>
      <p:sp>
        <p:nvSpPr>
          <p:cNvPr id="5" name="Object 1">
            <a:extLst>
              <a:ext uri="{FF2B5EF4-FFF2-40B4-BE49-F238E27FC236}">
                <a16:creationId xmlns:a16="http://schemas.microsoft.com/office/drawing/2014/main" id="{FAF7BF4E-FB69-C2DE-CC91-65DF97CD5F54}"/>
              </a:ext>
            </a:extLst>
          </p:cNvPr>
          <p:cNvSpPr>
            <a:spLocks noGrp="1"/>
          </p:cNvSpPr>
          <p:nvPr>
            <p:ph type="body" sz="quarter" idx="41"/>
          </p:nvPr>
        </p:nvSpPr>
        <p:spPr>
          <a:xfrm>
            <a:off x="7180310" y="457587"/>
            <a:ext cx="1695450" cy="1004189"/>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6" name="Text Placeholder 32">
            <a:extLst>
              <a:ext uri="{FF2B5EF4-FFF2-40B4-BE49-F238E27FC236}">
                <a16:creationId xmlns:a16="http://schemas.microsoft.com/office/drawing/2014/main" id="{99E431B3-47ED-8E92-C58A-9F8B60B53879}"/>
              </a:ext>
            </a:extLst>
          </p:cNvPr>
          <p:cNvSpPr>
            <a:spLocks noGrp="1"/>
          </p:cNvSpPr>
          <p:nvPr>
            <p:ph type="body" sz="quarter" idx="45" hasCustomPrompt="1"/>
          </p:nvPr>
        </p:nvSpPr>
        <p:spPr>
          <a:xfrm>
            <a:off x="7181404" y="1480354"/>
            <a:ext cx="1694354" cy="634604"/>
          </a:xfrm>
          <a:prstGeom prst="rect">
            <a:avLst/>
          </a:prstGeom>
        </p:spPr>
        <p:txBody>
          <a:bodyPr lIns="0" tIns="0" rIns="0" bIns="0">
            <a:noAutofit/>
          </a:bodyPr>
          <a:lstStyle>
            <a:lvl1pPr algn="l">
              <a:spcBef>
                <a:spcPts val="0"/>
              </a:spcBef>
              <a:defRPr sz="5400" b="1" spc="-225">
                <a:latin typeface="+mj-lt"/>
              </a:defRPr>
            </a:lvl1pPr>
            <a:lvl2pPr>
              <a:defRPr sz="5400">
                <a:latin typeface="+mj-lt"/>
              </a:defRPr>
            </a:lvl2pPr>
            <a:lvl3pPr>
              <a:defRPr sz="5400">
                <a:latin typeface="+mj-lt"/>
              </a:defRPr>
            </a:lvl3pPr>
            <a:lvl4pPr>
              <a:defRPr sz="5400">
                <a:latin typeface="+mj-lt"/>
              </a:defRPr>
            </a:lvl4pPr>
            <a:lvl5pPr>
              <a:defRPr sz="5400">
                <a:latin typeface="+mj-lt"/>
              </a:defRPr>
            </a:lvl5pPr>
          </a:lstStyle>
          <a:p>
            <a:pPr lvl="0"/>
            <a:r>
              <a:rPr lang="en-US"/>
              <a:t>00%</a:t>
            </a:r>
          </a:p>
        </p:txBody>
      </p:sp>
      <p:cxnSp>
        <p:nvCxnSpPr>
          <p:cNvPr id="7" name="Straight Connector 6">
            <a:extLst>
              <a:ext uri="{FF2B5EF4-FFF2-40B4-BE49-F238E27FC236}">
                <a16:creationId xmlns:a16="http://schemas.microsoft.com/office/drawing/2014/main" id="{22C051D3-9BF6-733D-6732-8F9FBBEEA694}"/>
              </a:ext>
            </a:extLst>
          </p:cNvPr>
          <p:cNvCxnSpPr>
            <a:cxnSpLocks/>
          </p:cNvCxnSpPr>
          <p:nvPr/>
        </p:nvCxnSpPr>
        <p:spPr>
          <a:xfrm>
            <a:off x="331901" y="2942191"/>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E1E8DDC1-FF09-4BD0-3E94-D7486D6B34DF}"/>
              </a:ext>
            </a:extLst>
          </p:cNvPr>
          <p:cNvCxnSpPr>
            <a:cxnSpLocks/>
          </p:cNvCxnSpPr>
          <p:nvPr/>
        </p:nvCxnSpPr>
        <p:spPr>
          <a:xfrm>
            <a:off x="331901" y="3121472"/>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FA0F52A-0890-482A-B91A-24731A424CD4}"/>
              </a:ext>
            </a:extLst>
          </p:cNvPr>
          <p:cNvCxnSpPr>
            <a:cxnSpLocks/>
          </p:cNvCxnSpPr>
          <p:nvPr/>
        </p:nvCxnSpPr>
        <p:spPr>
          <a:xfrm>
            <a:off x="331901" y="3300754"/>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FEDBCD15-E9E9-58FD-A5C3-2C169633EBB9}"/>
              </a:ext>
            </a:extLst>
          </p:cNvPr>
          <p:cNvCxnSpPr>
            <a:cxnSpLocks/>
          </p:cNvCxnSpPr>
          <p:nvPr/>
        </p:nvCxnSpPr>
        <p:spPr>
          <a:xfrm>
            <a:off x="331901" y="3480035"/>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963A028B-5D3A-C77E-0D06-322FF0617AFD}"/>
              </a:ext>
            </a:extLst>
          </p:cNvPr>
          <p:cNvCxnSpPr>
            <a:cxnSpLocks/>
          </p:cNvCxnSpPr>
          <p:nvPr/>
        </p:nvCxnSpPr>
        <p:spPr>
          <a:xfrm>
            <a:off x="331901" y="3838598"/>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E08A5745-0D36-17B9-3F22-B37D97CD02A4}"/>
              </a:ext>
            </a:extLst>
          </p:cNvPr>
          <p:cNvCxnSpPr>
            <a:cxnSpLocks/>
          </p:cNvCxnSpPr>
          <p:nvPr/>
        </p:nvCxnSpPr>
        <p:spPr>
          <a:xfrm>
            <a:off x="331901" y="4017880"/>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4BFB0943-B4C0-4A1C-DC38-865C9A7580B7}"/>
              </a:ext>
            </a:extLst>
          </p:cNvPr>
          <p:cNvCxnSpPr>
            <a:cxnSpLocks/>
          </p:cNvCxnSpPr>
          <p:nvPr/>
        </p:nvCxnSpPr>
        <p:spPr>
          <a:xfrm>
            <a:off x="331901" y="4197164"/>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459ECBE-0729-FC3B-9D3E-6F3C64B192A6}"/>
              </a:ext>
            </a:extLst>
          </p:cNvPr>
          <p:cNvCxnSpPr>
            <a:cxnSpLocks/>
          </p:cNvCxnSpPr>
          <p:nvPr/>
        </p:nvCxnSpPr>
        <p:spPr>
          <a:xfrm>
            <a:off x="331901" y="3659317"/>
            <a:ext cx="1944290" cy="0"/>
          </a:xfrm>
          <a:prstGeom prst="line">
            <a:avLst/>
          </a:prstGeom>
          <a:ln w="3175">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5" name="Text Placeholder 17">
            <a:extLst>
              <a:ext uri="{FF2B5EF4-FFF2-40B4-BE49-F238E27FC236}">
                <a16:creationId xmlns:a16="http://schemas.microsoft.com/office/drawing/2014/main" id="{299901AF-1A5C-B974-A7C2-EE6EB4B45F00}"/>
              </a:ext>
            </a:extLst>
          </p:cNvPr>
          <p:cNvSpPr>
            <a:spLocks noGrp="1"/>
          </p:cNvSpPr>
          <p:nvPr>
            <p:ph type="body" sz="quarter" idx="49" hasCustomPrompt="1"/>
          </p:nvPr>
        </p:nvSpPr>
        <p:spPr>
          <a:xfrm>
            <a:off x="331901" y="2770573"/>
            <a:ext cx="1954449" cy="1905548"/>
          </a:xfrm>
          <a:prstGeom prst="rect">
            <a:avLst/>
          </a:prstGeom>
        </p:spPr>
        <p:txBody>
          <a:bodyPr lIns="0" tIns="0" rIns="0" bIns="0">
            <a:noAutofit/>
          </a:bodyPr>
          <a:lstStyle>
            <a:lvl1pPr>
              <a:lnSpc>
                <a:spcPts val="975"/>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a:lnSpc>
                <a:spcPts val="1300"/>
              </a:lnSpc>
            </a:pPr>
            <a:r>
              <a:rPr lang="en-US"/>
              <a:t>List item 01</a:t>
            </a:r>
          </a:p>
          <a:p>
            <a:pPr>
              <a:lnSpc>
                <a:spcPts val="1300"/>
              </a:lnSpc>
            </a:pPr>
            <a:r>
              <a:rPr lang="en-US"/>
              <a:t>List item 02</a:t>
            </a:r>
          </a:p>
          <a:p>
            <a:pPr>
              <a:lnSpc>
                <a:spcPts val="1300"/>
              </a:lnSpc>
            </a:pPr>
            <a:r>
              <a:rPr lang="en-US"/>
              <a:t>List item 03</a:t>
            </a:r>
          </a:p>
          <a:p>
            <a:pPr>
              <a:lnSpc>
                <a:spcPts val="1300"/>
              </a:lnSpc>
            </a:pPr>
            <a:r>
              <a:rPr lang="en-US"/>
              <a:t>List item 04</a:t>
            </a:r>
          </a:p>
          <a:p>
            <a:pPr>
              <a:lnSpc>
                <a:spcPts val="1300"/>
              </a:lnSpc>
            </a:pPr>
            <a:r>
              <a:rPr lang="en-US"/>
              <a:t>List item 05</a:t>
            </a:r>
          </a:p>
          <a:p>
            <a:pPr>
              <a:lnSpc>
                <a:spcPts val="1300"/>
              </a:lnSpc>
            </a:pPr>
            <a:r>
              <a:rPr lang="en-US"/>
              <a:t>List item 06</a:t>
            </a:r>
          </a:p>
          <a:p>
            <a:pPr>
              <a:lnSpc>
                <a:spcPts val="1300"/>
              </a:lnSpc>
            </a:pPr>
            <a:r>
              <a:rPr lang="en-US"/>
              <a:t>List item 07</a:t>
            </a:r>
          </a:p>
          <a:p>
            <a:pPr>
              <a:lnSpc>
                <a:spcPts val="1300"/>
              </a:lnSpc>
            </a:pPr>
            <a:r>
              <a:rPr lang="en-US"/>
              <a:t>List item 08</a:t>
            </a:r>
          </a:p>
          <a:p>
            <a:pPr>
              <a:lnSpc>
                <a:spcPts val="1300"/>
              </a:lnSpc>
            </a:pPr>
            <a:r>
              <a:rPr lang="en-US"/>
              <a:t>List item 09</a:t>
            </a:r>
          </a:p>
        </p:txBody>
      </p:sp>
      <p:sp>
        <p:nvSpPr>
          <p:cNvPr id="16" name="Text Placeholder 17">
            <a:extLst>
              <a:ext uri="{FF2B5EF4-FFF2-40B4-BE49-F238E27FC236}">
                <a16:creationId xmlns:a16="http://schemas.microsoft.com/office/drawing/2014/main" id="{0D04B79C-A8DF-C3C8-26D8-4968EDF51B6F}"/>
              </a:ext>
            </a:extLst>
          </p:cNvPr>
          <p:cNvSpPr>
            <a:spLocks noGrp="1"/>
          </p:cNvSpPr>
          <p:nvPr>
            <p:ph type="body" sz="quarter" idx="50" hasCustomPrompt="1"/>
          </p:nvPr>
        </p:nvSpPr>
        <p:spPr>
          <a:xfrm>
            <a:off x="331901" y="2504320"/>
            <a:ext cx="1954449" cy="138047"/>
          </a:xfrm>
          <a:prstGeom prst="rect">
            <a:avLst/>
          </a:prstGeom>
        </p:spPr>
        <p:txBody>
          <a:bodyPr lIns="0" tIns="0" rIns="0" bIns="0">
            <a:noAutofit/>
          </a:bodyPr>
          <a:lstStyle>
            <a:lvl1pPr>
              <a:lnSpc>
                <a:spcPct val="100000"/>
              </a:lnSpc>
              <a:defRPr sz="825" b="1">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Title</a:t>
            </a:r>
          </a:p>
        </p:txBody>
      </p:sp>
      <p:sp>
        <p:nvSpPr>
          <p:cNvPr id="17" name="Picture Placeholder 41">
            <a:extLst>
              <a:ext uri="{FF2B5EF4-FFF2-40B4-BE49-F238E27FC236}">
                <a16:creationId xmlns:a16="http://schemas.microsoft.com/office/drawing/2014/main" id="{C076E84D-5440-BF68-07BA-7FDD11350CF1}"/>
              </a:ext>
            </a:extLst>
          </p:cNvPr>
          <p:cNvSpPr>
            <a:spLocks noGrp="1"/>
          </p:cNvSpPr>
          <p:nvPr>
            <p:ph type="pic" sz="quarter" idx="51"/>
          </p:nvPr>
        </p:nvSpPr>
        <p:spPr>
          <a:xfrm>
            <a:off x="4552950" y="0"/>
            <a:ext cx="2320528" cy="2571750"/>
          </a:xfrm>
          <a:prstGeom prst="rect">
            <a:avLst/>
          </a:prstGeom>
        </p:spPr>
        <p:txBody>
          <a:bodyPr/>
          <a:lstStyle/>
          <a:p>
            <a:r>
              <a:rPr lang="en-US"/>
              <a:t>Click icon to add picture</a:t>
            </a:r>
          </a:p>
        </p:txBody>
      </p:sp>
      <p:sp>
        <p:nvSpPr>
          <p:cNvPr id="18" name="Picture Placeholder 43">
            <a:extLst>
              <a:ext uri="{FF2B5EF4-FFF2-40B4-BE49-F238E27FC236}">
                <a16:creationId xmlns:a16="http://schemas.microsoft.com/office/drawing/2014/main" id="{3ADC0071-6232-146F-6ED5-7834278504FD}"/>
              </a:ext>
            </a:extLst>
          </p:cNvPr>
          <p:cNvSpPr>
            <a:spLocks noGrp="1"/>
          </p:cNvSpPr>
          <p:nvPr>
            <p:ph type="pic" sz="quarter" idx="52"/>
          </p:nvPr>
        </p:nvSpPr>
        <p:spPr>
          <a:xfrm>
            <a:off x="4552950" y="2571750"/>
            <a:ext cx="4591050" cy="2571750"/>
          </a:xfrm>
          <a:prstGeom prst="rect">
            <a:avLst/>
          </a:prstGeom>
        </p:spPr>
        <p:txBody>
          <a:bodyPr/>
          <a:lstStyle/>
          <a:p>
            <a:r>
              <a:rPr lang="en-US"/>
              <a:t>Click icon to add picture</a:t>
            </a:r>
          </a:p>
        </p:txBody>
      </p:sp>
    </p:spTree>
    <p:extLst>
      <p:ext uri="{BB962C8B-B14F-4D97-AF65-F5344CB8AC3E}">
        <p14:creationId xmlns:p14="http://schemas.microsoft.com/office/powerpoint/2010/main" val="41562108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ntent, Title, and Image">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11" name="Picture Placeholder 10">
            <a:extLst>
              <a:ext uri="{FF2B5EF4-FFF2-40B4-BE49-F238E27FC236}">
                <a16:creationId xmlns:a16="http://schemas.microsoft.com/office/drawing/2014/main" id="{789DDC28-85C1-18AA-B958-968FA2578E09}"/>
              </a:ext>
            </a:extLst>
          </p:cNvPr>
          <p:cNvSpPr>
            <a:spLocks noGrp="1"/>
          </p:cNvSpPr>
          <p:nvPr>
            <p:ph type="pic" sz="quarter" idx="50"/>
          </p:nvPr>
        </p:nvSpPr>
        <p:spPr>
          <a:xfrm>
            <a:off x="332185" y="2571751"/>
            <a:ext cx="1599009" cy="2240756"/>
          </a:xfrm>
          <a:prstGeom prst="rect">
            <a:avLst/>
          </a:prstGeom>
        </p:spPr>
        <p:txBody>
          <a:bodyPr/>
          <a:lstStyle/>
          <a:p>
            <a:r>
              <a:rPr lang="en-US"/>
              <a:t>Click icon to add picture</a:t>
            </a:r>
          </a:p>
        </p:txBody>
      </p:sp>
      <p:sp>
        <p:nvSpPr>
          <p:cNvPr id="12" name="Picture Placeholder 8">
            <a:extLst>
              <a:ext uri="{FF2B5EF4-FFF2-40B4-BE49-F238E27FC236}">
                <a16:creationId xmlns:a16="http://schemas.microsoft.com/office/drawing/2014/main" id="{19698DBB-7713-9C18-F7F4-FBFC730B021B}"/>
              </a:ext>
            </a:extLst>
          </p:cNvPr>
          <p:cNvSpPr>
            <a:spLocks noGrp="1"/>
          </p:cNvSpPr>
          <p:nvPr>
            <p:ph type="pic" sz="quarter" idx="49"/>
          </p:nvPr>
        </p:nvSpPr>
        <p:spPr>
          <a:xfrm>
            <a:off x="4580792" y="0"/>
            <a:ext cx="4572000" cy="5143500"/>
          </a:xfrm>
          <a:prstGeom prst="rect">
            <a:avLst/>
          </a:prstGeom>
        </p:spPr>
        <p:txBody>
          <a:bodyPr/>
          <a:lstStyle/>
          <a:p>
            <a:r>
              <a:rPr lang="en-US"/>
              <a:t>Click icon to add picture</a:t>
            </a:r>
          </a:p>
        </p:txBody>
      </p:sp>
    </p:spTree>
    <p:extLst>
      <p:ext uri="{BB962C8B-B14F-4D97-AF65-F5344CB8AC3E}">
        <p14:creationId xmlns:p14="http://schemas.microsoft.com/office/powerpoint/2010/main" val="19938592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hort-title slide light">
    <p:bg>
      <p:bgPr>
        <a:solidFill>
          <a:srgbClr val="F5F5F0"/>
        </a:solidFill>
        <a:effectLst/>
      </p:bgPr>
    </p:bg>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F29FF333-9E45-4A9B-70AF-F30F5DDE144C}"/>
              </a:ext>
            </a:extLst>
          </p:cNvPr>
          <p:cNvGrpSpPr/>
          <p:nvPr/>
        </p:nvGrpSpPr>
        <p:grpSpPr>
          <a:xfrm>
            <a:off x="341503" y="361902"/>
            <a:ext cx="1330946" cy="136742"/>
            <a:chOff x="4616450" y="3276600"/>
            <a:chExt cx="2962049" cy="304323"/>
          </a:xfrm>
          <a:solidFill>
            <a:schemeClr val="tx1"/>
          </a:solidFill>
        </p:grpSpPr>
        <p:sp>
          <p:nvSpPr>
            <p:cNvPr id="3" name="Freeform 2">
              <a:extLst>
                <a:ext uri="{FF2B5EF4-FFF2-40B4-BE49-F238E27FC236}">
                  <a16:creationId xmlns:a16="http://schemas.microsoft.com/office/drawing/2014/main" id="{8A5DB511-876A-5DBF-A36F-358D190C5D0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4" name="Freeform 3">
              <a:extLst>
                <a:ext uri="{FF2B5EF4-FFF2-40B4-BE49-F238E27FC236}">
                  <a16:creationId xmlns:a16="http://schemas.microsoft.com/office/drawing/2014/main" id="{17B2D34D-D3A1-DFF9-0337-9E7A2D087308}"/>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8A1B634A-C37D-AA47-51C8-02C1DDA8CEF1}"/>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53EAA2B8-6924-BC03-A4EA-FE1A965E4D87}"/>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17C482C5-C9F8-7932-B312-B45304E73EB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A23FB63C-2E6A-0B33-E821-F85AEB93B65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2DAF06F1-F979-8FE4-4844-0A7BDC23E0C0}"/>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ACBDB483-06CE-6B1B-3755-4AFB88C19C47}"/>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BC4885D5-3545-0C9D-5680-40CB114A263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2" name="Text Placeholder 26">
            <a:extLst>
              <a:ext uri="{FF2B5EF4-FFF2-40B4-BE49-F238E27FC236}">
                <a16:creationId xmlns:a16="http://schemas.microsoft.com/office/drawing/2014/main" id="{07A01387-C627-2362-5BBB-0ED2313ACE1B}"/>
              </a:ext>
            </a:extLst>
          </p:cNvPr>
          <p:cNvSpPr>
            <a:spLocks noGrp="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tx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3" name="Picture Placeholder 12">
            <a:extLst>
              <a:ext uri="{FF2B5EF4-FFF2-40B4-BE49-F238E27FC236}">
                <a16:creationId xmlns:a16="http://schemas.microsoft.com/office/drawing/2014/main" id="{31603B55-6FD7-9B48-5719-714AAA8146A8}"/>
              </a:ext>
            </a:extLst>
          </p:cNvPr>
          <p:cNvSpPr>
            <a:spLocks noGrp="1"/>
          </p:cNvSpPr>
          <p:nvPr>
            <p:ph type="pic" sz="quarter" idx="29"/>
          </p:nvPr>
        </p:nvSpPr>
        <p:spPr>
          <a:xfrm>
            <a:off x="0" y="2475573"/>
            <a:ext cx="9142589" cy="2667927"/>
          </a:xfrm>
          <a:custGeom>
            <a:avLst/>
            <a:gdLst>
              <a:gd name="connsiteX0" fmla="*/ 12190118 w 12190118"/>
              <a:gd name="connsiteY0" fmla="*/ 0 h 3557236"/>
              <a:gd name="connsiteX1" fmla="*/ 12190118 w 12190118"/>
              <a:gd name="connsiteY1" fmla="*/ 3557236 h 3557236"/>
              <a:gd name="connsiteX2" fmla="*/ 0 w 12190118"/>
              <a:gd name="connsiteY2" fmla="*/ 3557236 h 3557236"/>
              <a:gd name="connsiteX3" fmla="*/ 0 w 12190118"/>
              <a:gd name="connsiteY3" fmla="*/ 127179 h 3557236"/>
              <a:gd name="connsiteX4" fmla="*/ 12055499 w 12190118"/>
              <a:gd name="connsiteY4" fmla="*/ 127179 h 3557236"/>
              <a:gd name="connsiteX5" fmla="*/ 12181273 w 12190118"/>
              <a:gd name="connsiteY5" fmla="*/ 43810 h 35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118" h="3557236">
                <a:moveTo>
                  <a:pt x="12190118" y="0"/>
                </a:moveTo>
                <a:lnTo>
                  <a:pt x="12190118" y="3557236"/>
                </a:lnTo>
                <a:lnTo>
                  <a:pt x="0" y="3557236"/>
                </a:lnTo>
                <a:lnTo>
                  <a:pt x="0" y="127179"/>
                </a:lnTo>
                <a:lnTo>
                  <a:pt x="12055499" y="127179"/>
                </a:lnTo>
                <a:cubicBezTo>
                  <a:pt x="12112039" y="127179"/>
                  <a:pt x="12160551" y="92803"/>
                  <a:pt x="12181273" y="43810"/>
                </a:cubicBezTo>
                <a:close/>
              </a:path>
            </a:pathLst>
          </a:custGeom>
        </p:spPr>
        <p:txBody>
          <a:bodyPr wrap="square">
            <a:noAutofit/>
          </a:bodyPr>
          <a:lstStyle/>
          <a:p>
            <a:r>
              <a:rPr lang="en-US"/>
              <a:t>Click icon to add picture</a:t>
            </a:r>
          </a:p>
        </p:txBody>
      </p:sp>
      <p:sp>
        <p:nvSpPr>
          <p:cNvPr id="14" name="Text Placeholder 35">
            <a:extLst>
              <a:ext uri="{FF2B5EF4-FFF2-40B4-BE49-F238E27FC236}">
                <a16:creationId xmlns:a16="http://schemas.microsoft.com/office/drawing/2014/main" id="{EE6FF11B-C2B1-2966-11B7-77B174D44940}"/>
              </a:ext>
            </a:extLst>
          </p:cNvPr>
          <p:cNvSpPr>
            <a:spLocks noGrp="1"/>
          </p:cNvSpPr>
          <p:nvPr>
            <p:ph type="body" sz="quarter" idx="26" hasCustomPrompt="1"/>
          </p:nvPr>
        </p:nvSpPr>
        <p:spPr>
          <a:xfrm>
            <a:off x="4603524" y="345256"/>
            <a:ext cx="3289188" cy="665226"/>
          </a:xfrm>
          <a:prstGeom prst="rect">
            <a:avLst/>
          </a:prstGeom>
        </p:spPr>
        <p:txBody>
          <a:bodyPr lIns="0" tIns="0" rIns="0" bIns="0">
            <a:normAutofit/>
          </a:bodyPr>
          <a:lstStyle>
            <a:lvl1pPr>
              <a:lnSpc>
                <a:spcPct val="90000"/>
              </a:lnSpc>
              <a:defRPr sz="1200">
                <a:solidFill>
                  <a:schemeClr val="tx1"/>
                </a:solidFill>
              </a:defRPr>
            </a:lvl1pPr>
          </a:lstStyle>
          <a:p>
            <a:pPr lvl="0"/>
            <a:r>
              <a:rPr lang="en-US"/>
              <a:t>Optional subtitle goes here</a:t>
            </a:r>
          </a:p>
        </p:txBody>
      </p:sp>
      <p:sp>
        <p:nvSpPr>
          <p:cNvPr id="15" name="Text Placeholder 32">
            <a:extLst>
              <a:ext uri="{FF2B5EF4-FFF2-40B4-BE49-F238E27FC236}">
                <a16:creationId xmlns:a16="http://schemas.microsoft.com/office/drawing/2014/main" id="{476A182A-B21F-33CC-1C00-84D4D72BADB9}"/>
              </a:ext>
            </a:extLst>
          </p:cNvPr>
          <p:cNvSpPr>
            <a:spLocks noGrp="1"/>
          </p:cNvSpPr>
          <p:nvPr>
            <p:ph type="body" sz="quarter" idx="27" hasCustomPrompt="1"/>
          </p:nvPr>
        </p:nvSpPr>
        <p:spPr>
          <a:xfrm>
            <a:off x="4599015" y="1282034"/>
            <a:ext cx="4213477" cy="1095610"/>
          </a:xfrm>
          <a:prstGeom prst="rect">
            <a:avLst/>
          </a:prstGeom>
          <a:noFill/>
        </p:spPr>
        <p:txBody>
          <a:bodyPr lIns="0" tIns="0" rIns="0" bIns="0">
            <a:noAutofit/>
          </a:bodyPr>
          <a:lstStyle>
            <a:lvl1pPr>
              <a:lnSpc>
                <a:spcPts val="4125"/>
              </a:lnSpc>
              <a:spcBef>
                <a:spcPts val="750"/>
              </a:spcBef>
              <a:defRPr sz="4050" b="1" i="0">
                <a:solidFill>
                  <a:schemeClr val="tx1"/>
                </a:solidFill>
                <a:latin typeface="+mj-lt"/>
                <a:ea typeface="Artifakt Legend" panose="020B0503050000020004" pitchFamily="34" charset="77"/>
              </a:defRPr>
            </a:lvl1pPr>
          </a:lstStyle>
          <a:p>
            <a:pPr lvl="0"/>
            <a:r>
              <a:rPr lang="en-US"/>
              <a:t>Title goes here</a:t>
            </a:r>
            <a:br>
              <a:rPr lang="en-US"/>
            </a:br>
            <a:r>
              <a:rPr lang="en-US"/>
              <a:t>up to 2 lines</a:t>
            </a:r>
          </a:p>
        </p:txBody>
      </p:sp>
      <p:sp>
        <p:nvSpPr>
          <p:cNvPr id="16" name="Text Placeholder 18">
            <a:extLst>
              <a:ext uri="{FF2B5EF4-FFF2-40B4-BE49-F238E27FC236}">
                <a16:creationId xmlns:a16="http://schemas.microsoft.com/office/drawing/2014/main" id="{2615B749-C5B0-1688-2919-58F0CF86A6CA}"/>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0982155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ntent, Copy, and Image">
    <p:bg>
      <p:bgPr>
        <a:solidFill>
          <a:schemeClr val="bg1"/>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2" name="Picture Placeholder 8">
            <a:extLst>
              <a:ext uri="{FF2B5EF4-FFF2-40B4-BE49-F238E27FC236}">
                <a16:creationId xmlns:a16="http://schemas.microsoft.com/office/drawing/2014/main" id="{AB2CC8E0-3DBD-B193-B627-3C95A3519937}"/>
              </a:ext>
            </a:extLst>
          </p:cNvPr>
          <p:cNvSpPr>
            <a:spLocks noGrp="1"/>
          </p:cNvSpPr>
          <p:nvPr>
            <p:ph type="pic" sz="quarter" idx="49"/>
          </p:nvPr>
        </p:nvSpPr>
        <p:spPr>
          <a:xfrm>
            <a:off x="4580792" y="0"/>
            <a:ext cx="4572000" cy="5143500"/>
          </a:xfrm>
          <a:prstGeom prst="rect">
            <a:avLst/>
          </a:prstGeom>
        </p:spPr>
        <p:txBody>
          <a:bodyPr/>
          <a:lstStyle/>
          <a:p>
            <a:r>
              <a:rPr lang="en-US"/>
              <a:t>Click icon to add picture</a:t>
            </a:r>
          </a:p>
        </p:txBody>
      </p:sp>
      <p:sp>
        <p:nvSpPr>
          <p:cNvPr id="4" name="Text Placeholder 14">
            <a:extLst>
              <a:ext uri="{FF2B5EF4-FFF2-40B4-BE49-F238E27FC236}">
                <a16:creationId xmlns:a16="http://schemas.microsoft.com/office/drawing/2014/main" id="{B948E3E9-5866-B9CD-53D5-D81D2D565674}"/>
              </a:ext>
            </a:extLst>
          </p:cNvPr>
          <p:cNvSpPr>
            <a:spLocks noGrp="1"/>
          </p:cNvSpPr>
          <p:nvPr>
            <p:ph type="body" sz="quarter" idx="39" hasCustomPrompt="1"/>
          </p:nvPr>
        </p:nvSpPr>
        <p:spPr>
          <a:xfrm>
            <a:off x="332185" y="1927788"/>
            <a:ext cx="3989213" cy="2104726"/>
          </a:xfrm>
          <a:prstGeom prst="rect">
            <a:avLst/>
          </a:prstGeom>
        </p:spPr>
        <p:txBody>
          <a:bodyPr lIns="0" tIns="0" rIns="0" bIns="0" numCol="2" spcCol="180000">
            <a:noAutofit/>
          </a:bodyPr>
          <a:lstStyle>
            <a:lvl1pPr>
              <a:lnSpc>
                <a:spcPct val="100000"/>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2 column</a:t>
            </a:r>
          </a:p>
        </p:txBody>
      </p:sp>
    </p:spTree>
    <p:extLst>
      <p:ext uri="{BB962C8B-B14F-4D97-AF65-F5344CB8AC3E}">
        <p14:creationId xmlns:p14="http://schemas.microsoft.com/office/powerpoint/2010/main" val="16780369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ent Image Lis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7" name="Text Placeholder 41">
            <a:extLst>
              <a:ext uri="{FF2B5EF4-FFF2-40B4-BE49-F238E27FC236}">
                <a16:creationId xmlns:a16="http://schemas.microsoft.com/office/drawing/2014/main" id="{CFBBEB62-CA57-D558-1C67-6D3E7F40D511}"/>
              </a:ext>
            </a:extLst>
          </p:cNvPr>
          <p:cNvSpPr>
            <a:spLocks noGrp="1"/>
          </p:cNvSpPr>
          <p:nvPr>
            <p:ph type="body" sz="quarter" idx="38" hasCustomPrompt="1"/>
          </p:nvPr>
        </p:nvSpPr>
        <p:spPr>
          <a:xfrm>
            <a:off x="332185" y="1514709"/>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18" name="Text Placeholder 22">
            <a:extLst>
              <a:ext uri="{FF2B5EF4-FFF2-40B4-BE49-F238E27FC236}">
                <a16:creationId xmlns:a16="http://schemas.microsoft.com/office/drawing/2014/main" id="{5A237AA7-E86C-C571-EC93-894ADDCBD920}"/>
              </a:ext>
            </a:extLst>
          </p:cNvPr>
          <p:cNvSpPr>
            <a:spLocks noGrp="1"/>
          </p:cNvSpPr>
          <p:nvPr>
            <p:ph type="body" sz="quarter" idx="29" hasCustomPrompt="1"/>
          </p:nvPr>
        </p:nvSpPr>
        <p:spPr>
          <a:xfrm>
            <a:off x="332185" y="315711"/>
            <a:ext cx="4239815" cy="1166813"/>
          </a:xfrm>
          <a:prstGeom prst="rect">
            <a:avLst/>
          </a:prstGeom>
        </p:spPr>
        <p:txBody>
          <a:bodyPr lIns="0" tIns="0" rIns="0" bIns="0">
            <a:noAutofit/>
          </a:bodyPr>
          <a:lstStyle>
            <a:lvl1pPr>
              <a:lnSpc>
                <a:spcPct val="90000"/>
              </a:lnSpc>
              <a:defRPr sz="4050" b="1">
                <a:solidFill>
                  <a:schemeClr val="tx1">
                    <a:lumMod val="95000"/>
                    <a:lumOff val="5000"/>
                  </a:schemeClr>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a:t>
            </a:r>
            <a:br>
              <a:rPr lang="en-US"/>
            </a:br>
            <a:r>
              <a:rPr lang="en-US"/>
              <a:t>two lines</a:t>
            </a:r>
          </a:p>
        </p:txBody>
      </p:sp>
      <p:sp>
        <p:nvSpPr>
          <p:cNvPr id="4" name="Text Placeholder 14">
            <a:extLst>
              <a:ext uri="{FF2B5EF4-FFF2-40B4-BE49-F238E27FC236}">
                <a16:creationId xmlns:a16="http://schemas.microsoft.com/office/drawing/2014/main" id="{4DD10420-6563-73D0-37E6-88A8706AB618}"/>
              </a:ext>
            </a:extLst>
          </p:cNvPr>
          <p:cNvSpPr>
            <a:spLocks noGrp="1"/>
          </p:cNvSpPr>
          <p:nvPr>
            <p:ph type="body" sz="quarter" idx="39" hasCustomPrompt="1"/>
          </p:nvPr>
        </p:nvSpPr>
        <p:spPr>
          <a:xfrm>
            <a:off x="332185" y="1904017"/>
            <a:ext cx="2032946" cy="2491214"/>
          </a:xfrm>
          <a:prstGeom prst="rect">
            <a:avLst/>
          </a:prstGeom>
        </p:spPr>
        <p:txBody>
          <a:bodyPr lIns="0" tIns="0" rIns="0" bIns="0" numCol="1" spcCol="180000">
            <a:noAutofit/>
          </a:bodyPr>
          <a:lstStyle>
            <a:lvl1pPr>
              <a:lnSpc>
                <a:spcPct val="100000"/>
              </a:lnSpc>
              <a:defRPr sz="825">
                <a:latin typeface="+mn-lt"/>
              </a:defRPr>
            </a:lvl1pPr>
            <a:lvl2pPr>
              <a:lnSpc>
                <a:spcPts val="975"/>
              </a:lnSpc>
              <a:defRPr sz="675"/>
            </a:lvl2pPr>
            <a:lvl3pPr>
              <a:lnSpc>
                <a:spcPts val="975"/>
              </a:lnSpc>
              <a:defRPr sz="675"/>
            </a:lvl3pPr>
            <a:lvl4pPr>
              <a:lnSpc>
                <a:spcPts val="975"/>
              </a:lnSpc>
              <a:defRPr sz="675"/>
            </a:lvl4pPr>
            <a:lvl5pPr>
              <a:lnSpc>
                <a:spcPts val="975"/>
              </a:lnSpc>
              <a:defRPr sz="675"/>
            </a:lvl5pPr>
          </a:lstStyle>
          <a:p>
            <a:pPr lvl="0"/>
            <a:r>
              <a:rPr lang="en-US"/>
              <a:t>Body text, 1 column</a:t>
            </a:r>
          </a:p>
        </p:txBody>
      </p:sp>
      <p:sp>
        <p:nvSpPr>
          <p:cNvPr id="5" name="Picture Placeholder 21">
            <a:extLst>
              <a:ext uri="{FF2B5EF4-FFF2-40B4-BE49-F238E27FC236}">
                <a16:creationId xmlns:a16="http://schemas.microsoft.com/office/drawing/2014/main" id="{ECF2C86E-AE37-CDB3-062B-139510415128}"/>
              </a:ext>
            </a:extLst>
          </p:cNvPr>
          <p:cNvSpPr>
            <a:spLocks noGrp="1"/>
          </p:cNvSpPr>
          <p:nvPr>
            <p:ph type="pic" sz="quarter" idx="40"/>
          </p:nvPr>
        </p:nvSpPr>
        <p:spPr>
          <a:xfrm>
            <a:off x="5014912" y="1629966"/>
            <a:ext cx="1663304" cy="745331"/>
          </a:xfrm>
          <a:prstGeom prst="rect">
            <a:avLst/>
          </a:prstGeom>
        </p:spPr>
        <p:txBody>
          <a:bodyPr/>
          <a:lstStyle/>
          <a:p>
            <a:r>
              <a:rPr lang="en-US"/>
              <a:t>Click icon to add picture</a:t>
            </a:r>
          </a:p>
        </p:txBody>
      </p:sp>
      <p:sp>
        <p:nvSpPr>
          <p:cNvPr id="6" name="Picture Placeholder 21">
            <a:extLst>
              <a:ext uri="{FF2B5EF4-FFF2-40B4-BE49-F238E27FC236}">
                <a16:creationId xmlns:a16="http://schemas.microsoft.com/office/drawing/2014/main" id="{5D5B195C-659D-9813-D063-DE1EA636AB1E}"/>
              </a:ext>
            </a:extLst>
          </p:cNvPr>
          <p:cNvSpPr>
            <a:spLocks noGrp="1"/>
          </p:cNvSpPr>
          <p:nvPr>
            <p:ph type="pic" sz="quarter" idx="41"/>
          </p:nvPr>
        </p:nvSpPr>
        <p:spPr>
          <a:xfrm>
            <a:off x="6975597" y="1629966"/>
            <a:ext cx="781268" cy="1150325"/>
          </a:xfrm>
          <a:prstGeom prst="rect">
            <a:avLst/>
          </a:prstGeom>
        </p:spPr>
        <p:txBody>
          <a:bodyPr/>
          <a:lstStyle/>
          <a:p>
            <a:r>
              <a:rPr lang="en-US"/>
              <a:t>Click icon to add picture</a:t>
            </a:r>
          </a:p>
        </p:txBody>
      </p:sp>
      <p:sp>
        <p:nvSpPr>
          <p:cNvPr id="7" name="Picture Placeholder 21">
            <a:extLst>
              <a:ext uri="{FF2B5EF4-FFF2-40B4-BE49-F238E27FC236}">
                <a16:creationId xmlns:a16="http://schemas.microsoft.com/office/drawing/2014/main" id="{5ABF4FF9-5198-0B21-EC87-112A9347A99C}"/>
              </a:ext>
            </a:extLst>
          </p:cNvPr>
          <p:cNvSpPr>
            <a:spLocks noGrp="1"/>
          </p:cNvSpPr>
          <p:nvPr>
            <p:ph type="pic" sz="quarter" idx="42"/>
          </p:nvPr>
        </p:nvSpPr>
        <p:spPr>
          <a:xfrm>
            <a:off x="8048258" y="1629967"/>
            <a:ext cx="781268" cy="793451"/>
          </a:xfrm>
          <a:prstGeom prst="rect">
            <a:avLst/>
          </a:prstGeom>
        </p:spPr>
        <p:txBody>
          <a:bodyPr/>
          <a:lstStyle/>
          <a:p>
            <a:r>
              <a:rPr lang="en-US"/>
              <a:t>Click icon to add picture</a:t>
            </a:r>
          </a:p>
        </p:txBody>
      </p:sp>
      <p:sp>
        <p:nvSpPr>
          <p:cNvPr id="8" name="Picture Placeholder 21">
            <a:extLst>
              <a:ext uri="{FF2B5EF4-FFF2-40B4-BE49-F238E27FC236}">
                <a16:creationId xmlns:a16="http://schemas.microsoft.com/office/drawing/2014/main" id="{B465B95C-DC38-D525-A486-1C003913CB8A}"/>
              </a:ext>
            </a:extLst>
          </p:cNvPr>
          <p:cNvSpPr>
            <a:spLocks noGrp="1"/>
          </p:cNvSpPr>
          <p:nvPr>
            <p:ph type="pic" sz="quarter" idx="43"/>
          </p:nvPr>
        </p:nvSpPr>
        <p:spPr>
          <a:xfrm>
            <a:off x="7787015" y="3370844"/>
            <a:ext cx="1042511" cy="1064506"/>
          </a:xfrm>
          <a:prstGeom prst="rect">
            <a:avLst/>
          </a:prstGeom>
        </p:spPr>
        <p:txBody>
          <a:bodyPr/>
          <a:lstStyle/>
          <a:p>
            <a:r>
              <a:rPr lang="en-US"/>
              <a:t>Click icon to add picture</a:t>
            </a:r>
          </a:p>
        </p:txBody>
      </p:sp>
      <p:sp>
        <p:nvSpPr>
          <p:cNvPr id="9" name="Picture Placeholder 21">
            <a:extLst>
              <a:ext uri="{FF2B5EF4-FFF2-40B4-BE49-F238E27FC236}">
                <a16:creationId xmlns:a16="http://schemas.microsoft.com/office/drawing/2014/main" id="{7E95A7D8-C1C5-849C-23EB-10378651D049}"/>
              </a:ext>
            </a:extLst>
          </p:cNvPr>
          <p:cNvSpPr>
            <a:spLocks noGrp="1"/>
          </p:cNvSpPr>
          <p:nvPr>
            <p:ph type="pic" sz="quarter" idx="44"/>
          </p:nvPr>
        </p:nvSpPr>
        <p:spPr>
          <a:xfrm>
            <a:off x="6090100" y="3370844"/>
            <a:ext cx="1410581" cy="793452"/>
          </a:xfrm>
          <a:prstGeom prst="rect">
            <a:avLst/>
          </a:prstGeom>
        </p:spPr>
        <p:txBody>
          <a:bodyPr/>
          <a:lstStyle/>
          <a:p>
            <a:r>
              <a:rPr lang="en-US"/>
              <a:t>Click icon to add picture</a:t>
            </a:r>
          </a:p>
        </p:txBody>
      </p:sp>
      <p:sp>
        <p:nvSpPr>
          <p:cNvPr id="10" name="Picture Placeholder 21">
            <a:extLst>
              <a:ext uri="{FF2B5EF4-FFF2-40B4-BE49-F238E27FC236}">
                <a16:creationId xmlns:a16="http://schemas.microsoft.com/office/drawing/2014/main" id="{9A536F05-C296-1B6E-5FFB-9396E2D71D2C}"/>
              </a:ext>
            </a:extLst>
          </p:cNvPr>
          <p:cNvSpPr>
            <a:spLocks noGrp="1"/>
          </p:cNvSpPr>
          <p:nvPr>
            <p:ph type="pic" sz="quarter" idx="45"/>
          </p:nvPr>
        </p:nvSpPr>
        <p:spPr>
          <a:xfrm>
            <a:off x="5026230" y="3370844"/>
            <a:ext cx="790050" cy="1050994"/>
          </a:xfrm>
          <a:prstGeom prst="rect">
            <a:avLst/>
          </a:prstGeom>
        </p:spPr>
        <p:txBody>
          <a:bodyPr/>
          <a:lstStyle/>
          <a:p>
            <a:r>
              <a:rPr lang="en-US"/>
              <a:t>Click icon to add picture</a:t>
            </a:r>
          </a:p>
        </p:txBody>
      </p:sp>
      <p:sp>
        <p:nvSpPr>
          <p:cNvPr id="11" name="Text Placeholder 28">
            <a:extLst>
              <a:ext uri="{FF2B5EF4-FFF2-40B4-BE49-F238E27FC236}">
                <a16:creationId xmlns:a16="http://schemas.microsoft.com/office/drawing/2014/main" id="{35E5FAC4-DE15-9BBD-7796-754496688FFC}"/>
              </a:ext>
            </a:extLst>
          </p:cNvPr>
          <p:cNvSpPr>
            <a:spLocks noGrp="1"/>
          </p:cNvSpPr>
          <p:nvPr>
            <p:ph type="body" sz="quarter" idx="46" hasCustomPrompt="1"/>
          </p:nvPr>
        </p:nvSpPr>
        <p:spPr>
          <a:xfrm>
            <a:off x="5009052" y="2468082"/>
            <a:ext cx="1651397" cy="194010"/>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2" name="Text Placeholder 28">
            <a:extLst>
              <a:ext uri="{FF2B5EF4-FFF2-40B4-BE49-F238E27FC236}">
                <a16:creationId xmlns:a16="http://schemas.microsoft.com/office/drawing/2014/main" id="{A3130845-3831-8E18-CF1C-58E2DCE76385}"/>
              </a:ext>
            </a:extLst>
          </p:cNvPr>
          <p:cNvSpPr>
            <a:spLocks noGrp="1"/>
          </p:cNvSpPr>
          <p:nvPr>
            <p:ph type="body" sz="quarter" idx="47" hasCustomPrompt="1"/>
          </p:nvPr>
        </p:nvSpPr>
        <p:spPr>
          <a:xfrm>
            <a:off x="6963404" y="2898040"/>
            <a:ext cx="793461" cy="194010"/>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3" name="Text Placeholder 28">
            <a:extLst>
              <a:ext uri="{FF2B5EF4-FFF2-40B4-BE49-F238E27FC236}">
                <a16:creationId xmlns:a16="http://schemas.microsoft.com/office/drawing/2014/main" id="{E50624BB-6FFA-37E9-3009-BD068196F26F}"/>
              </a:ext>
            </a:extLst>
          </p:cNvPr>
          <p:cNvSpPr>
            <a:spLocks noGrp="1"/>
          </p:cNvSpPr>
          <p:nvPr>
            <p:ph type="body" sz="quarter" idx="48" hasCustomPrompt="1"/>
          </p:nvPr>
        </p:nvSpPr>
        <p:spPr>
          <a:xfrm>
            <a:off x="8036522" y="2510723"/>
            <a:ext cx="793461" cy="194010"/>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4" name="Text Placeholder 28">
            <a:extLst>
              <a:ext uri="{FF2B5EF4-FFF2-40B4-BE49-F238E27FC236}">
                <a16:creationId xmlns:a16="http://schemas.microsoft.com/office/drawing/2014/main" id="{D6AC635A-1C26-2BA0-150D-C941835F449A}"/>
              </a:ext>
            </a:extLst>
          </p:cNvPr>
          <p:cNvSpPr>
            <a:spLocks noGrp="1"/>
          </p:cNvSpPr>
          <p:nvPr>
            <p:ph type="body" sz="quarter" idx="49" hasCustomPrompt="1"/>
          </p:nvPr>
        </p:nvSpPr>
        <p:spPr>
          <a:xfrm>
            <a:off x="5009052" y="4540037"/>
            <a:ext cx="807229" cy="176373"/>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5" name="Text Placeholder 28">
            <a:extLst>
              <a:ext uri="{FF2B5EF4-FFF2-40B4-BE49-F238E27FC236}">
                <a16:creationId xmlns:a16="http://schemas.microsoft.com/office/drawing/2014/main" id="{8C2FCA16-7628-9811-36B6-2520E8175480}"/>
              </a:ext>
            </a:extLst>
          </p:cNvPr>
          <p:cNvSpPr>
            <a:spLocks noGrp="1"/>
          </p:cNvSpPr>
          <p:nvPr>
            <p:ph type="body" sz="quarter" idx="50" hasCustomPrompt="1"/>
          </p:nvPr>
        </p:nvSpPr>
        <p:spPr>
          <a:xfrm>
            <a:off x="6085722" y="4291301"/>
            <a:ext cx="807229" cy="176373"/>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
        <p:nvSpPr>
          <p:cNvPr id="16" name="Text Placeholder 28">
            <a:extLst>
              <a:ext uri="{FF2B5EF4-FFF2-40B4-BE49-F238E27FC236}">
                <a16:creationId xmlns:a16="http://schemas.microsoft.com/office/drawing/2014/main" id="{A3F05E82-FDCB-39D3-93A6-AD0D83137546}"/>
              </a:ext>
            </a:extLst>
          </p:cNvPr>
          <p:cNvSpPr>
            <a:spLocks noGrp="1"/>
          </p:cNvSpPr>
          <p:nvPr>
            <p:ph type="body" sz="quarter" idx="51" hasCustomPrompt="1"/>
          </p:nvPr>
        </p:nvSpPr>
        <p:spPr>
          <a:xfrm>
            <a:off x="7777125" y="4522270"/>
            <a:ext cx="807229" cy="176373"/>
          </a:xfrm>
          <a:prstGeom prst="rect">
            <a:avLst/>
          </a:prstGeom>
        </p:spPr>
        <p:txBody>
          <a:bodyPr lIns="0" tIns="0" rIns="0" bIns="0">
            <a:noAutofit/>
          </a:bodyPr>
          <a:lstStyle>
            <a:lvl1pPr>
              <a:defRPr sz="825">
                <a:latin typeface="+mn-lt"/>
              </a:defRPr>
            </a:lvl1pPr>
            <a:lvl2pPr>
              <a:defRPr sz="675"/>
            </a:lvl2pPr>
            <a:lvl3pPr>
              <a:defRPr sz="675"/>
            </a:lvl3pPr>
            <a:lvl4pPr>
              <a:defRPr sz="675"/>
            </a:lvl4pPr>
            <a:lvl5pPr>
              <a:defRPr sz="675"/>
            </a:lvl5pPr>
          </a:lstStyle>
          <a:p>
            <a:pPr lvl="0"/>
            <a:r>
              <a:rPr lang="en-US"/>
              <a:t>Image title</a:t>
            </a:r>
          </a:p>
        </p:txBody>
      </p:sp>
    </p:spTree>
    <p:extLst>
      <p:ext uri="{BB962C8B-B14F-4D97-AF65-F5344CB8AC3E}">
        <p14:creationId xmlns:p14="http://schemas.microsoft.com/office/powerpoint/2010/main" val="1895007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peakers and Images 01">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33" name="Slide Number Placeholder 14">
            <a:extLst>
              <a:ext uri="{FF2B5EF4-FFF2-40B4-BE49-F238E27FC236}">
                <a16:creationId xmlns:a16="http://schemas.microsoft.com/office/drawing/2014/main" id="{1439E078-A264-1DAE-808D-553BFB5DCED3}"/>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 name="Picture Placeholder 8">
            <a:extLst>
              <a:ext uri="{FF2B5EF4-FFF2-40B4-BE49-F238E27FC236}">
                <a16:creationId xmlns:a16="http://schemas.microsoft.com/office/drawing/2014/main" id="{30A4F46C-EB0A-3759-1D0E-33FECCF35F74}"/>
              </a:ext>
            </a:extLst>
          </p:cNvPr>
          <p:cNvSpPr>
            <a:spLocks noGrp="1"/>
          </p:cNvSpPr>
          <p:nvPr>
            <p:ph type="pic" sz="quarter" idx="49"/>
          </p:nvPr>
        </p:nvSpPr>
        <p:spPr>
          <a:xfrm>
            <a:off x="331901" y="2255461"/>
            <a:ext cx="1659023" cy="1107013"/>
          </a:xfrm>
          <a:prstGeom prst="rect">
            <a:avLst/>
          </a:prstGeom>
        </p:spPr>
        <p:txBody>
          <a:bodyPr/>
          <a:lstStyle/>
          <a:p>
            <a:r>
              <a:rPr lang="en-US"/>
              <a:t>Click icon to add picture</a:t>
            </a:r>
          </a:p>
        </p:txBody>
      </p:sp>
      <p:sp>
        <p:nvSpPr>
          <p:cNvPr id="4" name="Picture Placeholder 8">
            <a:extLst>
              <a:ext uri="{FF2B5EF4-FFF2-40B4-BE49-F238E27FC236}">
                <a16:creationId xmlns:a16="http://schemas.microsoft.com/office/drawing/2014/main" id="{80C22C09-4B0B-7B4A-CD2A-76BDF50F4C79}"/>
              </a:ext>
            </a:extLst>
          </p:cNvPr>
          <p:cNvSpPr>
            <a:spLocks noGrp="1"/>
          </p:cNvSpPr>
          <p:nvPr>
            <p:ph type="pic" sz="quarter" idx="50"/>
          </p:nvPr>
        </p:nvSpPr>
        <p:spPr>
          <a:xfrm>
            <a:off x="2294708" y="2255461"/>
            <a:ext cx="1045783" cy="1571159"/>
          </a:xfrm>
          <a:prstGeom prst="rect">
            <a:avLst/>
          </a:prstGeom>
        </p:spPr>
        <p:txBody>
          <a:bodyPr/>
          <a:lstStyle/>
          <a:p>
            <a:r>
              <a:rPr lang="en-US"/>
              <a:t>Click icon to add picture</a:t>
            </a:r>
          </a:p>
        </p:txBody>
      </p:sp>
      <p:sp>
        <p:nvSpPr>
          <p:cNvPr id="5" name="Picture Placeholder 8">
            <a:extLst>
              <a:ext uri="{FF2B5EF4-FFF2-40B4-BE49-F238E27FC236}">
                <a16:creationId xmlns:a16="http://schemas.microsoft.com/office/drawing/2014/main" id="{F634B623-ED61-E177-153E-8E893B4CB45A}"/>
              </a:ext>
            </a:extLst>
          </p:cNvPr>
          <p:cNvSpPr>
            <a:spLocks noGrp="1"/>
          </p:cNvSpPr>
          <p:nvPr>
            <p:ph type="pic" sz="quarter" idx="51"/>
          </p:nvPr>
        </p:nvSpPr>
        <p:spPr>
          <a:xfrm>
            <a:off x="3642660" y="2255461"/>
            <a:ext cx="1875019" cy="1250012"/>
          </a:xfrm>
          <a:prstGeom prst="rect">
            <a:avLst/>
          </a:prstGeom>
        </p:spPr>
        <p:txBody>
          <a:bodyPr/>
          <a:lstStyle/>
          <a:p>
            <a:r>
              <a:rPr lang="en-US"/>
              <a:t>Click icon to add picture</a:t>
            </a:r>
          </a:p>
        </p:txBody>
      </p:sp>
      <p:sp>
        <p:nvSpPr>
          <p:cNvPr id="8" name="Picture Placeholder 8">
            <a:extLst>
              <a:ext uri="{FF2B5EF4-FFF2-40B4-BE49-F238E27FC236}">
                <a16:creationId xmlns:a16="http://schemas.microsoft.com/office/drawing/2014/main" id="{74534419-BAD5-8BF4-8000-520387E282F0}"/>
              </a:ext>
            </a:extLst>
          </p:cNvPr>
          <p:cNvSpPr>
            <a:spLocks noGrp="1"/>
          </p:cNvSpPr>
          <p:nvPr>
            <p:ph type="pic" sz="quarter" idx="52"/>
          </p:nvPr>
        </p:nvSpPr>
        <p:spPr>
          <a:xfrm>
            <a:off x="5818301" y="2255461"/>
            <a:ext cx="1664542" cy="1250012"/>
          </a:xfrm>
          <a:prstGeom prst="rect">
            <a:avLst/>
          </a:prstGeom>
        </p:spPr>
        <p:txBody>
          <a:bodyPr/>
          <a:lstStyle/>
          <a:p>
            <a:r>
              <a:rPr lang="en-US"/>
              <a:t>Click icon to add picture</a:t>
            </a:r>
          </a:p>
        </p:txBody>
      </p:sp>
      <p:sp>
        <p:nvSpPr>
          <p:cNvPr id="9" name="Picture Placeholder 8">
            <a:extLst>
              <a:ext uri="{FF2B5EF4-FFF2-40B4-BE49-F238E27FC236}">
                <a16:creationId xmlns:a16="http://schemas.microsoft.com/office/drawing/2014/main" id="{F571DF33-755E-738B-36D6-790E108CEEF0}"/>
              </a:ext>
            </a:extLst>
          </p:cNvPr>
          <p:cNvSpPr>
            <a:spLocks noGrp="1"/>
          </p:cNvSpPr>
          <p:nvPr>
            <p:ph type="pic" sz="quarter" idx="53"/>
          </p:nvPr>
        </p:nvSpPr>
        <p:spPr>
          <a:xfrm>
            <a:off x="7796873" y="2255461"/>
            <a:ext cx="1047951" cy="1571159"/>
          </a:xfrm>
          <a:prstGeom prst="rect">
            <a:avLst/>
          </a:prstGeom>
        </p:spPr>
        <p:txBody>
          <a:bodyPr/>
          <a:lstStyle/>
          <a:p>
            <a:r>
              <a:rPr lang="en-US"/>
              <a:t>Click icon to add picture</a:t>
            </a:r>
          </a:p>
        </p:txBody>
      </p:sp>
      <p:sp>
        <p:nvSpPr>
          <p:cNvPr id="10" name="2">
            <a:extLst>
              <a:ext uri="{FF2B5EF4-FFF2-40B4-BE49-F238E27FC236}">
                <a16:creationId xmlns:a16="http://schemas.microsoft.com/office/drawing/2014/main" id="{5CF5DD12-6194-A234-326B-9EF4F36D4E37}"/>
              </a:ext>
            </a:extLst>
          </p:cNvPr>
          <p:cNvSpPr>
            <a:spLocks noGrp="1"/>
          </p:cNvSpPr>
          <p:nvPr>
            <p:ph type="body" sz="quarter" idx="55"/>
          </p:nvPr>
        </p:nvSpPr>
        <p:spPr>
          <a:xfrm>
            <a:off x="2294992" y="3962839"/>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p:txBody>
      </p:sp>
      <p:sp>
        <p:nvSpPr>
          <p:cNvPr id="11" name="2">
            <a:extLst>
              <a:ext uri="{FF2B5EF4-FFF2-40B4-BE49-F238E27FC236}">
                <a16:creationId xmlns:a16="http://schemas.microsoft.com/office/drawing/2014/main" id="{EBC55675-45F3-EC4C-CEC0-3DE9766592FC}"/>
              </a:ext>
            </a:extLst>
          </p:cNvPr>
          <p:cNvSpPr>
            <a:spLocks noGrp="1"/>
          </p:cNvSpPr>
          <p:nvPr>
            <p:ph type="body" sz="quarter" idx="56"/>
          </p:nvPr>
        </p:nvSpPr>
        <p:spPr>
          <a:xfrm>
            <a:off x="3650825" y="3623880"/>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p:txBody>
      </p:sp>
      <p:sp>
        <p:nvSpPr>
          <p:cNvPr id="13" name="2">
            <a:extLst>
              <a:ext uri="{FF2B5EF4-FFF2-40B4-BE49-F238E27FC236}">
                <a16:creationId xmlns:a16="http://schemas.microsoft.com/office/drawing/2014/main" id="{208651E1-D852-1451-21F3-1343152E96F0}"/>
              </a:ext>
            </a:extLst>
          </p:cNvPr>
          <p:cNvSpPr>
            <a:spLocks noGrp="1"/>
          </p:cNvSpPr>
          <p:nvPr>
            <p:ph type="body" sz="quarter" idx="57"/>
          </p:nvPr>
        </p:nvSpPr>
        <p:spPr>
          <a:xfrm>
            <a:off x="5826466" y="3623880"/>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p:txBody>
      </p:sp>
      <p:sp>
        <p:nvSpPr>
          <p:cNvPr id="14" name="Object 1">
            <a:extLst>
              <a:ext uri="{FF2B5EF4-FFF2-40B4-BE49-F238E27FC236}">
                <a16:creationId xmlns:a16="http://schemas.microsoft.com/office/drawing/2014/main" id="{12B16A83-BD1C-C3DF-07A7-1B5F88E80C76}"/>
              </a:ext>
            </a:extLst>
          </p:cNvPr>
          <p:cNvSpPr>
            <a:spLocks noGrp="1"/>
          </p:cNvSpPr>
          <p:nvPr>
            <p:ph type="body" sz="quarter" idx="58"/>
          </p:nvPr>
        </p:nvSpPr>
        <p:spPr>
          <a:xfrm>
            <a:off x="7797156" y="3970721"/>
            <a:ext cx="1045499" cy="829879"/>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p:txBody>
      </p:sp>
      <p:sp>
        <p:nvSpPr>
          <p:cNvPr id="15" name="2">
            <a:extLst>
              <a:ext uri="{FF2B5EF4-FFF2-40B4-BE49-F238E27FC236}">
                <a16:creationId xmlns:a16="http://schemas.microsoft.com/office/drawing/2014/main" id="{CED2AF6E-4463-BA15-9475-3FC28187A6DB}"/>
              </a:ext>
            </a:extLst>
          </p:cNvPr>
          <p:cNvSpPr>
            <a:spLocks noGrp="1"/>
          </p:cNvSpPr>
          <p:nvPr>
            <p:ph type="body" sz="quarter" idx="59"/>
          </p:nvPr>
        </p:nvSpPr>
        <p:spPr>
          <a:xfrm>
            <a:off x="324302" y="3481991"/>
            <a:ext cx="1045499" cy="829818"/>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p:txBody>
      </p:sp>
    </p:spTree>
    <p:extLst>
      <p:ext uri="{BB962C8B-B14F-4D97-AF65-F5344CB8AC3E}">
        <p14:creationId xmlns:p14="http://schemas.microsoft.com/office/powerpoint/2010/main" val="2039979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peakers and Images 02">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33" name="Slide Number Placeholder 14">
            <a:extLst>
              <a:ext uri="{FF2B5EF4-FFF2-40B4-BE49-F238E27FC236}">
                <a16:creationId xmlns:a16="http://schemas.microsoft.com/office/drawing/2014/main" id="{1439E078-A264-1DAE-808D-553BFB5DCED3}"/>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13" name="Picture Placeholder 36">
            <a:extLst>
              <a:ext uri="{FF2B5EF4-FFF2-40B4-BE49-F238E27FC236}">
                <a16:creationId xmlns:a16="http://schemas.microsoft.com/office/drawing/2014/main" id="{A8225856-062F-E2E2-FDF4-04FC3C145AD8}"/>
              </a:ext>
            </a:extLst>
          </p:cNvPr>
          <p:cNvSpPr>
            <a:spLocks noGrp="1"/>
          </p:cNvSpPr>
          <p:nvPr>
            <p:ph type="pic" sz="quarter" idx="49"/>
          </p:nvPr>
        </p:nvSpPr>
        <p:spPr>
          <a:xfrm>
            <a:off x="332185" y="1713310"/>
            <a:ext cx="1944290" cy="1716881"/>
          </a:xfrm>
          <a:prstGeom prst="rect">
            <a:avLst/>
          </a:prstGeom>
        </p:spPr>
        <p:txBody>
          <a:bodyPr/>
          <a:lstStyle/>
          <a:p>
            <a:r>
              <a:rPr lang="en-US"/>
              <a:t>Click icon to add picture</a:t>
            </a:r>
          </a:p>
        </p:txBody>
      </p:sp>
      <p:sp>
        <p:nvSpPr>
          <p:cNvPr id="14" name="Picture Placeholder 36">
            <a:extLst>
              <a:ext uri="{FF2B5EF4-FFF2-40B4-BE49-F238E27FC236}">
                <a16:creationId xmlns:a16="http://schemas.microsoft.com/office/drawing/2014/main" id="{486C8024-4CC9-5CC2-57F3-1BB1C5A098D9}"/>
              </a:ext>
            </a:extLst>
          </p:cNvPr>
          <p:cNvSpPr>
            <a:spLocks noGrp="1"/>
          </p:cNvSpPr>
          <p:nvPr>
            <p:ph type="pic" sz="quarter" idx="50"/>
          </p:nvPr>
        </p:nvSpPr>
        <p:spPr>
          <a:xfrm>
            <a:off x="2521788" y="1713310"/>
            <a:ext cx="1944290" cy="1716881"/>
          </a:xfrm>
          <a:prstGeom prst="rect">
            <a:avLst/>
          </a:prstGeom>
        </p:spPr>
        <p:txBody>
          <a:bodyPr/>
          <a:lstStyle/>
          <a:p>
            <a:r>
              <a:rPr lang="en-US"/>
              <a:t>Click icon to add picture</a:t>
            </a:r>
          </a:p>
        </p:txBody>
      </p:sp>
      <p:sp>
        <p:nvSpPr>
          <p:cNvPr id="15" name="Picture Placeholder 36">
            <a:extLst>
              <a:ext uri="{FF2B5EF4-FFF2-40B4-BE49-F238E27FC236}">
                <a16:creationId xmlns:a16="http://schemas.microsoft.com/office/drawing/2014/main" id="{48799DD4-DD07-A344-90F0-1C91BD0799CF}"/>
              </a:ext>
            </a:extLst>
          </p:cNvPr>
          <p:cNvSpPr>
            <a:spLocks noGrp="1"/>
          </p:cNvSpPr>
          <p:nvPr>
            <p:ph type="pic" sz="quarter" idx="51"/>
          </p:nvPr>
        </p:nvSpPr>
        <p:spPr>
          <a:xfrm>
            <a:off x="4711390" y="1713310"/>
            <a:ext cx="1944290" cy="1716881"/>
          </a:xfrm>
          <a:prstGeom prst="rect">
            <a:avLst/>
          </a:prstGeom>
        </p:spPr>
        <p:txBody>
          <a:bodyPr/>
          <a:lstStyle/>
          <a:p>
            <a:r>
              <a:rPr lang="en-US"/>
              <a:t>Click icon to add picture</a:t>
            </a:r>
          </a:p>
        </p:txBody>
      </p:sp>
      <p:sp>
        <p:nvSpPr>
          <p:cNvPr id="16" name="Picture Placeholder 36">
            <a:extLst>
              <a:ext uri="{FF2B5EF4-FFF2-40B4-BE49-F238E27FC236}">
                <a16:creationId xmlns:a16="http://schemas.microsoft.com/office/drawing/2014/main" id="{A4DF4F33-C94E-45D3-6D13-BAC9E6FC6674}"/>
              </a:ext>
            </a:extLst>
          </p:cNvPr>
          <p:cNvSpPr>
            <a:spLocks noGrp="1"/>
          </p:cNvSpPr>
          <p:nvPr>
            <p:ph type="pic" sz="quarter" idx="52"/>
          </p:nvPr>
        </p:nvSpPr>
        <p:spPr>
          <a:xfrm>
            <a:off x="6900993" y="1713310"/>
            <a:ext cx="1944290" cy="1716881"/>
          </a:xfrm>
          <a:prstGeom prst="rect">
            <a:avLst/>
          </a:prstGeom>
        </p:spPr>
        <p:txBody>
          <a:bodyPr/>
          <a:lstStyle/>
          <a:p>
            <a:r>
              <a:rPr lang="en-US"/>
              <a:t>Click icon to add picture</a:t>
            </a:r>
          </a:p>
        </p:txBody>
      </p:sp>
      <p:sp>
        <p:nvSpPr>
          <p:cNvPr id="17" name="Object 1">
            <a:extLst>
              <a:ext uri="{FF2B5EF4-FFF2-40B4-BE49-F238E27FC236}">
                <a16:creationId xmlns:a16="http://schemas.microsoft.com/office/drawing/2014/main" id="{F3129043-9C43-8420-3FB6-1C68FB457A94}"/>
              </a:ext>
            </a:extLst>
          </p:cNvPr>
          <p:cNvSpPr>
            <a:spLocks noGrp="1"/>
          </p:cNvSpPr>
          <p:nvPr>
            <p:ph type="body" sz="quarter" idx="59"/>
          </p:nvPr>
        </p:nvSpPr>
        <p:spPr>
          <a:xfrm>
            <a:off x="324302"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18" name="2">
            <a:extLst>
              <a:ext uri="{FF2B5EF4-FFF2-40B4-BE49-F238E27FC236}">
                <a16:creationId xmlns:a16="http://schemas.microsoft.com/office/drawing/2014/main" id="{B6466EE1-47C6-7D16-7E8E-14FD2378CF9D}"/>
              </a:ext>
            </a:extLst>
          </p:cNvPr>
          <p:cNvSpPr>
            <a:spLocks noGrp="1"/>
          </p:cNvSpPr>
          <p:nvPr>
            <p:ph type="body" sz="quarter" idx="60"/>
          </p:nvPr>
        </p:nvSpPr>
        <p:spPr>
          <a:xfrm>
            <a:off x="2522167"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19" name="2">
            <a:extLst>
              <a:ext uri="{FF2B5EF4-FFF2-40B4-BE49-F238E27FC236}">
                <a16:creationId xmlns:a16="http://schemas.microsoft.com/office/drawing/2014/main" id="{2C68A90E-EAF7-0937-77D2-851A5B85DA20}"/>
              </a:ext>
            </a:extLst>
          </p:cNvPr>
          <p:cNvSpPr>
            <a:spLocks noGrp="1"/>
          </p:cNvSpPr>
          <p:nvPr>
            <p:ph type="body" sz="quarter" idx="61"/>
          </p:nvPr>
        </p:nvSpPr>
        <p:spPr>
          <a:xfrm>
            <a:off x="4703507"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a:solidFill>
                  <a:srgbClr val="000000"/>
                </a:solidFill>
              </a:defRPr>
            </a:lvl1pPr>
            <a:lvl2pPr>
              <a:lnSpc>
                <a:spcPct val="100000"/>
              </a:lnSpc>
              <a:spcBef>
                <a:spcPts val="450"/>
              </a:spcBef>
              <a:spcAft>
                <a:spcPts val="0"/>
              </a:spcAft>
              <a:defRPr lang="en-US" sz="825" b="0" i="0" u="none">
                <a:solidFill>
                  <a:srgbClr val="000000"/>
                </a:solidFill>
              </a:defRPr>
            </a:lvl2pPr>
            <a:lvl3pPr>
              <a:lnSpc>
                <a:spcPct val="100000"/>
              </a:lnSpc>
              <a:spcBef>
                <a:spcPts val="450"/>
              </a:spcBef>
              <a:spcAft>
                <a:spcPts val="0"/>
              </a:spcAft>
              <a:defRPr lang="en-US" sz="825"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
        <p:nvSpPr>
          <p:cNvPr id="20" name="2">
            <a:extLst>
              <a:ext uri="{FF2B5EF4-FFF2-40B4-BE49-F238E27FC236}">
                <a16:creationId xmlns:a16="http://schemas.microsoft.com/office/drawing/2014/main" id="{3E218BB1-1610-FD33-5AA8-FDA5901E90AF}"/>
              </a:ext>
            </a:extLst>
          </p:cNvPr>
          <p:cNvSpPr>
            <a:spLocks noGrp="1"/>
          </p:cNvSpPr>
          <p:nvPr>
            <p:ph type="body" sz="quarter" idx="62"/>
          </p:nvPr>
        </p:nvSpPr>
        <p:spPr>
          <a:xfrm>
            <a:off x="6893110" y="3498516"/>
            <a:ext cx="1957865" cy="1021144"/>
          </a:xfrm>
          <a:prstGeom prst="rect">
            <a:avLst/>
          </a:prstGeom>
        </p:spPr>
        <p:txBody>
          <a:bodyPr vert="horz" lIns="0" tIns="0" rIns="0" bIns="0" rtlCol="0">
            <a:noAutofit/>
          </a:bodyPr>
          <a:lstStyle>
            <a:lvl1pPr>
              <a:lnSpc>
                <a:spcPct val="100000"/>
              </a:lnSpc>
              <a:spcBef>
                <a:spcPts val="450"/>
              </a:spcBef>
              <a:spcAft>
                <a:spcPts val="0"/>
              </a:spcAft>
              <a:defRPr lang="en-US" sz="825" b="0" i="0" u="none" dirty="0">
                <a:solidFill>
                  <a:srgbClr val="000000"/>
                </a:solidFill>
              </a:defRPr>
            </a:lvl1pPr>
            <a:lvl2pPr>
              <a:lnSpc>
                <a:spcPct val="100000"/>
              </a:lnSpc>
              <a:spcBef>
                <a:spcPts val="450"/>
              </a:spcBef>
              <a:spcAft>
                <a:spcPts val="0"/>
              </a:spcAft>
              <a:defRPr lang="en-US" sz="825" b="0" i="0" u="none" dirty="0">
                <a:solidFill>
                  <a:srgbClr val="000000"/>
                </a:solidFill>
              </a:defRPr>
            </a:lvl2pPr>
            <a:lvl3pPr>
              <a:lnSpc>
                <a:spcPct val="100000"/>
              </a:lnSpc>
              <a:spcBef>
                <a:spcPts val="450"/>
              </a:spcBef>
              <a:spcAft>
                <a:spcPts val="0"/>
              </a:spcAft>
              <a:defRPr lang="en-US" sz="825" b="0" i="0" u="none" dirty="0">
                <a:solidFill>
                  <a:srgbClr val="000000"/>
                </a:solidFill>
              </a:defRPr>
            </a:lvl3pPr>
            <a:lvl4pPr>
              <a:lnSpc>
                <a:spcPct val="100000"/>
              </a:lnSpc>
              <a:spcBef>
                <a:spcPts val="375"/>
              </a:spcBef>
              <a:spcAft>
                <a:spcPts val="0"/>
              </a:spcAft>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a:p>
            <a:pPr lvl="3">
              <a:lnSpc>
                <a:spcPts val="975"/>
              </a:lnSpc>
              <a:spcAft>
                <a:spcPts val="0"/>
              </a:spcAft>
            </a:pPr>
            <a:r>
              <a:rPr lang="en-US"/>
              <a:t>Fourth level</a:t>
            </a:r>
          </a:p>
          <a:p>
            <a:pPr lvl="4">
              <a:lnSpc>
                <a:spcPts val="975"/>
              </a:lnSpc>
              <a:spcAft>
                <a:spcPts val="0"/>
              </a:spcAft>
            </a:pPr>
            <a:r>
              <a:rPr lang="en-US"/>
              <a:t>Fifth level</a:t>
            </a:r>
          </a:p>
        </p:txBody>
      </p:sp>
    </p:spTree>
    <p:extLst>
      <p:ext uri="{BB962C8B-B14F-4D97-AF65-F5344CB8AC3E}">
        <p14:creationId xmlns:p14="http://schemas.microsoft.com/office/powerpoint/2010/main" val="12386938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peakers and Images 03">
    <p:bg>
      <p:bgPr>
        <a:solidFill>
          <a:schemeClr val="bg2"/>
        </a:solid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6" name="Text Placeholder 41">
            <a:extLst>
              <a:ext uri="{FF2B5EF4-FFF2-40B4-BE49-F238E27FC236}">
                <a16:creationId xmlns:a16="http://schemas.microsoft.com/office/drawing/2014/main" id="{FF981B09-F08E-9940-FFC1-EBEA93C8FEC6}"/>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7" name="Text Placeholder 29">
            <a:extLst>
              <a:ext uri="{FF2B5EF4-FFF2-40B4-BE49-F238E27FC236}">
                <a16:creationId xmlns:a16="http://schemas.microsoft.com/office/drawing/2014/main" id="{B0171619-031B-6AA4-1B9F-0D64B5B2694D}"/>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Images and text</a:t>
            </a:r>
          </a:p>
        </p:txBody>
      </p:sp>
      <p:sp>
        <p:nvSpPr>
          <p:cNvPr id="33" name="Slide Number Placeholder 14">
            <a:extLst>
              <a:ext uri="{FF2B5EF4-FFF2-40B4-BE49-F238E27FC236}">
                <a16:creationId xmlns:a16="http://schemas.microsoft.com/office/drawing/2014/main" id="{1439E078-A264-1DAE-808D-553BFB5DCED3}"/>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 name="2">
            <a:extLst>
              <a:ext uri="{FF2B5EF4-FFF2-40B4-BE49-F238E27FC236}">
                <a16:creationId xmlns:a16="http://schemas.microsoft.com/office/drawing/2014/main" id="{B15B99F8-098F-D768-6718-C07FD0DC7F96}"/>
              </a:ext>
            </a:extLst>
          </p:cNvPr>
          <p:cNvSpPr>
            <a:spLocks noGrp="1"/>
          </p:cNvSpPr>
          <p:nvPr>
            <p:ph type="body" sz="quarter" idx="59"/>
          </p:nvPr>
        </p:nvSpPr>
        <p:spPr>
          <a:xfrm>
            <a:off x="324302" y="2371725"/>
            <a:ext cx="812746" cy="691515"/>
          </a:xfrm>
          <a:prstGeom prst="rect">
            <a:avLst/>
          </a:prstGeom>
        </p:spPr>
        <p:txBody>
          <a:bodyPr vert="horz" lIns="0" tIns="0" rIns="0" bIns="0" rtlCol="0">
            <a:noAutofit/>
          </a:bodyPr>
          <a:lstStyle>
            <a:lvl1pPr>
              <a:lnSpc>
                <a:spcPct val="100000"/>
              </a:lnSpc>
              <a:spcBef>
                <a:spcPts val="450"/>
              </a:spcBef>
              <a:spcAft>
                <a:spcPts val="0"/>
              </a:spcAft>
              <a:defRPr lang="en-US" sz="750" b="0" i="0" u="none" dirty="0">
                <a:solidFill>
                  <a:srgbClr val="000000"/>
                </a:solidFill>
              </a:defRPr>
            </a:lvl1pPr>
            <a:lvl2pPr>
              <a:lnSpc>
                <a:spcPct val="100000"/>
              </a:lnSpc>
              <a:spcBef>
                <a:spcPts val="450"/>
              </a:spcBef>
              <a:spcAft>
                <a:spcPts val="0"/>
              </a:spcAft>
              <a:defRPr lang="en-US" sz="750" b="0" i="0" u="none" dirty="0">
                <a:solidFill>
                  <a:srgbClr val="000000"/>
                </a:solidFill>
              </a:defRPr>
            </a:lvl2pPr>
            <a:lvl3pPr>
              <a:lnSpc>
                <a:spcPct val="100000"/>
              </a:lnSpc>
              <a:spcBef>
                <a:spcPts val="450"/>
              </a:spcBef>
              <a:spcAft>
                <a:spcPts val="0"/>
              </a:spcAft>
              <a:defRPr lang="en-US" sz="750" b="0" i="0" u="none" dirty="0">
                <a:solidFill>
                  <a:srgbClr val="000000"/>
                </a:solidFill>
              </a:defRPr>
            </a:lvl3pPr>
            <a:lvl4pPr marL="274320" indent="0">
              <a:lnSpc>
                <a:spcPct val="100000"/>
              </a:lnSpc>
              <a:spcBef>
                <a:spcPts val="375"/>
              </a:spcBef>
              <a:spcAft>
                <a:spcPts val="0"/>
              </a:spcAft>
              <a:buNone/>
              <a:defRPr lang="en-US" sz="825" b="0" i="0" u="none" dirty="0">
                <a:solidFill>
                  <a:srgbClr val="000000"/>
                </a:solidFill>
              </a:defRPr>
            </a:lvl4pPr>
            <a:lvl5pPr>
              <a:lnSpc>
                <a:spcPct val="100000"/>
              </a:lnSpc>
              <a:spcBef>
                <a:spcPts val="375"/>
              </a:spcBef>
              <a:spcAft>
                <a:spcPts val="0"/>
              </a:spcAft>
              <a:defRPr lang="en-US" sz="825" b="0" i="0" u="none" dirty="0">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4" name="Picture Placeholder 4">
            <a:extLst>
              <a:ext uri="{FF2B5EF4-FFF2-40B4-BE49-F238E27FC236}">
                <a16:creationId xmlns:a16="http://schemas.microsoft.com/office/drawing/2014/main" id="{1FA664D7-C1B4-4523-AB96-F3498B51D98C}"/>
              </a:ext>
            </a:extLst>
          </p:cNvPr>
          <p:cNvSpPr>
            <a:spLocks noGrp="1"/>
          </p:cNvSpPr>
          <p:nvPr>
            <p:ph type="pic" sz="quarter" idx="60"/>
          </p:nvPr>
        </p:nvSpPr>
        <p:spPr>
          <a:xfrm>
            <a:off x="332185" y="1515667"/>
            <a:ext cx="804863" cy="802481"/>
          </a:xfrm>
          <a:prstGeom prst="rect">
            <a:avLst/>
          </a:prstGeom>
        </p:spPr>
        <p:txBody>
          <a:bodyPr/>
          <a:lstStyle/>
          <a:p>
            <a:r>
              <a:rPr lang="en-US"/>
              <a:t>Click icon to add picture</a:t>
            </a:r>
          </a:p>
        </p:txBody>
      </p:sp>
      <p:sp>
        <p:nvSpPr>
          <p:cNvPr id="17" name="Picture Placeholder 4">
            <a:extLst>
              <a:ext uri="{FF2B5EF4-FFF2-40B4-BE49-F238E27FC236}">
                <a16:creationId xmlns:a16="http://schemas.microsoft.com/office/drawing/2014/main" id="{EA4F0657-42D2-6673-DD6E-703C9182FA13}"/>
              </a:ext>
            </a:extLst>
          </p:cNvPr>
          <p:cNvSpPr>
            <a:spLocks noGrp="1"/>
          </p:cNvSpPr>
          <p:nvPr>
            <p:ph type="pic" sz="quarter" idx="61"/>
          </p:nvPr>
        </p:nvSpPr>
        <p:spPr>
          <a:xfrm>
            <a:off x="1294805" y="1515667"/>
            <a:ext cx="804863" cy="802481"/>
          </a:xfrm>
          <a:prstGeom prst="rect">
            <a:avLst/>
          </a:prstGeom>
        </p:spPr>
        <p:txBody>
          <a:bodyPr/>
          <a:lstStyle/>
          <a:p>
            <a:r>
              <a:rPr lang="en-US"/>
              <a:t>Click icon to add picture</a:t>
            </a:r>
          </a:p>
        </p:txBody>
      </p:sp>
      <p:sp>
        <p:nvSpPr>
          <p:cNvPr id="37" name="Picture Placeholder 4">
            <a:extLst>
              <a:ext uri="{FF2B5EF4-FFF2-40B4-BE49-F238E27FC236}">
                <a16:creationId xmlns:a16="http://schemas.microsoft.com/office/drawing/2014/main" id="{911CB802-CB3F-B1FC-ED5B-7A572E274B97}"/>
              </a:ext>
            </a:extLst>
          </p:cNvPr>
          <p:cNvSpPr>
            <a:spLocks noGrp="1"/>
          </p:cNvSpPr>
          <p:nvPr>
            <p:ph type="pic" sz="quarter" idx="62"/>
          </p:nvPr>
        </p:nvSpPr>
        <p:spPr>
          <a:xfrm>
            <a:off x="2257426" y="1515667"/>
            <a:ext cx="804863" cy="802481"/>
          </a:xfrm>
          <a:prstGeom prst="rect">
            <a:avLst/>
          </a:prstGeom>
        </p:spPr>
        <p:txBody>
          <a:bodyPr/>
          <a:lstStyle/>
          <a:p>
            <a:r>
              <a:rPr lang="en-US"/>
              <a:t>Click icon to add picture</a:t>
            </a:r>
          </a:p>
        </p:txBody>
      </p:sp>
      <p:sp>
        <p:nvSpPr>
          <p:cNvPr id="38" name="Picture Placeholder 4">
            <a:extLst>
              <a:ext uri="{FF2B5EF4-FFF2-40B4-BE49-F238E27FC236}">
                <a16:creationId xmlns:a16="http://schemas.microsoft.com/office/drawing/2014/main" id="{3E566B63-CE99-EB39-FEFC-5770E7CF11AF}"/>
              </a:ext>
            </a:extLst>
          </p:cNvPr>
          <p:cNvSpPr>
            <a:spLocks noGrp="1"/>
          </p:cNvSpPr>
          <p:nvPr>
            <p:ph type="pic" sz="quarter" idx="63"/>
          </p:nvPr>
        </p:nvSpPr>
        <p:spPr>
          <a:xfrm>
            <a:off x="3220046" y="1515667"/>
            <a:ext cx="804863" cy="802481"/>
          </a:xfrm>
          <a:prstGeom prst="rect">
            <a:avLst/>
          </a:prstGeom>
        </p:spPr>
        <p:txBody>
          <a:bodyPr/>
          <a:lstStyle/>
          <a:p>
            <a:r>
              <a:rPr lang="en-US"/>
              <a:t>Click icon to add picture</a:t>
            </a:r>
          </a:p>
        </p:txBody>
      </p:sp>
      <p:sp>
        <p:nvSpPr>
          <p:cNvPr id="39" name="Picture Placeholder 4">
            <a:extLst>
              <a:ext uri="{FF2B5EF4-FFF2-40B4-BE49-F238E27FC236}">
                <a16:creationId xmlns:a16="http://schemas.microsoft.com/office/drawing/2014/main" id="{10B89164-A51E-D859-4EFC-F47363ECD960}"/>
              </a:ext>
            </a:extLst>
          </p:cNvPr>
          <p:cNvSpPr>
            <a:spLocks noGrp="1"/>
          </p:cNvSpPr>
          <p:nvPr>
            <p:ph type="pic" sz="quarter" idx="64"/>
          </p:nvPr>
        </p:nvSpPr>
        <p:spPr>
          <a:xfrm>
            <a:off x="4182666" y="1515667"/>
            <a:ext cx="804863" cy="802481"/>
          </a:xfrm>
          <a:prstGeom prst="rect">
            <a:avLst/>
          </a:prstGeom>
        </p:spPr>
        <p:txBody>
          <a:bodyPr/>
          <a:lstStyle/>
          <a:p>
            <a:r>
              <a:rPr lang="en-US"/>
              <a:t>Click icon to add picture</a:t>
            </a:r>
          </a:p>
        </p:txBody>
      </p:sp>
      <p:sp>
        <p:nvSpPr>
          <p:cNvPr id="40" name="Picture Placeholder 4">
            <a:extLst>
              <a:ext uri="{FF2B5EF4-FFF2-40B4-BE49-F238E27FC236}">
                <a16:creationId xmlns:a16="http://schemas.microsoft.com/office/drawing/2014/main" id="{13847398-5A70-C5D4-0543-B819077414DB}"/>
              </a:ext>
            </a:extLst>
          </p:cNvPr>
          <p:cNvSpPr>
            <a:spLocks noGrp="1"/>
          </p:cNvSpPr>
          <p:nvPr>
            <p:ph type="pic" sz="quarter" idx="65"/>
          </p:nvPr>
        </p:nvSpPr>
        <p:spPr>
          <a:xfrm>
            <a:off x="5145287" y="1515667"/>
            <a:ext cx="804863" cy="802481"/>
          </a:xfrm>
          <a:prstGeom prst="rect">
            <a:avLst/>
          </a:prstGeom>
        </p:spPr>
        <p:txBody>
          <a:bodyPr/>
          <a:lstStyle/>
          <a:p>
            <a:r>
              <a:rPr lang="en-US"/>
              <a:t>Click icon to add picture</a:t>
            </a:r>
          </a:p>
        </p:txBody>
      </p:sp>
      <p:sp>
        <p:nvSpPr>
          <p:cNvPr id="42" name="Picture Placeholder 4">
            <a:extLst>
              <a:ext uri="{FF2B5EF4-FFF2-40B4-BE49-F238E27FC236}">
                <a16:creationId xmlns:a16="http://schemas.microsoft.com/office/drawing/2014/main" id="{2C30015B-56FC-3470-F1F8-D9955B4EBDAE}"/>
              </a:ext>
            </a:extLst>
          </p:cNvPr>
          <p:cNvSpPr>
            <a:spLocks noGrp="1"/>
          </p:cNvSpPr>
          <p:nvPr>
            <p:ph type="pic" sz="quarter" idx="66"/>
          </p:nvPr>
        </p:nvSpPr>
        <p:spPr>
          <a:xfrm>
            <a:off x="6107908" y="1515667"/>
            <a:ext cx="804863" cy="802481"/>
          </a:xfrm>
          <a:prstGeom prst="rect">
            <a:avLst/>
          </a:prstGeom>
        </p:spPr>
        <p:txBody>
          <a:bodyPr/>
          <a:lstStyle/>
          <a:p>
            <a:r>
              <a:rPr lang="en-US"/>
              <a:t>Click icon to add picture</a:t>
            </a:r>
          </a:p>
        </p:txBody>
      </p:sp>
      <p:sp>
        <p:nvSpPr>
          <p:cNvPr id="43" name="Picture Placeholder 4">
            <a:extLst>
              <a:ext uri="{FF2B5EF4-FFF2-40B4-BE49-F238E27FC236}">
                <a16:creationId xmlns:a16="http://schemas.microsoft.com/office/drawing/2014/main" id="{EA65D779-9E9C-696C-1600-B6C5B3ABF7A2}"/>
              </a:ext>
            </a:extLst>
          </p:cNvPr>
          <p:cNvSpPr>
            <a:spLocks noGrp="1"/>
          </p:cNvSpPr>
          <p:nvPr>
            <p:ph type="pic" sz="quarter" idx="67"/>
          </p:nvPr>
        </p:nvSpPr>
        <p:spPr>
          <a:xfrm>
            <a:off x="7070528" y="1515667"/>
            <a:ext cx="804863" cy="802481"/>
          </a:xfrm>
          <a:prstGeom prst="rect">
            <a:avLst/>
          </a:prstGeom>
        </p:spPr>
        <p:txBody>
          <a:bodyPr/>
          <a:lstStyle/>
          <a:p>
            <a:r>
              <a:rPr lang="en-US"/>
              <a:t>Click icon to add picture</a:t>
            </a:r>
          </a:p>
        </p:txBody>
      </p:sp>
      <p:sp>
        <p:nvSpPr>
          <p:cNvPr id="44" name="Picture Placeholder 4">
            <a:extLst>
              <a:ext uri="{FF2B5EF4-FFF2-40B4-BE49-F238E27FC236}">
                <a16:creationId xmlns:a16="http://schemas.microsoft.com/office/drawing/2014/main" id="{810EBF9B-2503-4978-1B08-96C4730FB30B}"/>
              </a:ext>
            </a:extLst>
          </p:cNvPr>
          <p:cNvSpPr>
            <a:spLocks noGrp="1"/>
          </p:cNvSpPr>
          <p:nvPr>
            <p:ph type="pic" sz="quarter" idx="68"/>
          </p:nvPr>
        </p:nvSpPr>
        <p:spPr>
          <a:xfrm>
            <a:off x="8033146" y="1515667"/>
            <a:ext cx="804863" cy="802481"/>
          </a:xfrm>
          <a:prstGeom prst="rect">
            <a:avLst/>
          </a:prstGeom>
        </p:spPr>
        <p:txBody>
          <a:bodyPr/>
          <a:lstStyle/>
          <a:p>
            <a:r>
              <a:rPr lang="en-US"/>
              <a:t>Click icon to add picture</a:t>
            </a:r>
          </a:p>
        </p:txBody>
      </p:sp>
      <p:sp>
        <p:nvSpPr>
          <p:cNvPr id="52" name="2">
            <a:extLst>
              <a:ext uri="{FF2B5EF4-FFF2-40B4-BE49-F238E27FC236}">
                <a16:creationId xmlns:a16="http://schemas.microsoft.com/office/drawing/2014/main" id="{26E399F5-D0BD-2F13-C283-1F62EEC88D36}"/>
              </a:ext>
            </a:extLst>
          </p:cNvPr>
          <p:cNvSpPr>
            <a:spLocks noGrp="1"/>
          </p:cNvSpPr>
          <p:nvPr>
            <p:ph type="body" sz="quarter" idx="69"/>
          </p:nvPr>
        </p:nvSpPr>
        <p:spPr>
          <a:xfrm>
            <a:off x="129095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3" name="2">
            <a:extLst>
              <a:ext uri="{FF2B5EF4-FFF2-40B4-BE49-F238E27FC236}">
                <a16:creationId xmlns:a16="http://schemas.microsoft.com/office/drawing/2014/main" id="{5067F9FA-D85E-E0A0-259E-97C5DFE511F3}"/>
              </a:ext>
            </a:extLst>
          </p:cNvPr>
          <p:cNvSpPr>
            <a:spLocks noGrp="1"/>
          </p:cNvSpPr>
          <p:nvPr>
            <p:ph type="body" sz="quarter" idx="70"/>
          </p:nvPr>
        </p:nvSpPr>
        <p:spPr>
          <a:xfrm>
            <a:off x="2264136"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4" name="2">
            <a:extLst>
              <a:ext uri="{FF2B5EF4-FFF2-40B4-BE49-F238E27FC236}">
                <a16:creationId xmlns:a16="http://schemas.microsoft.com/office/drawing/2014/main" id="{842C3F6D-E68B-5475-7118-F84AA049E77A}"/>
              </a:ext>
            </a:extLst>
          </p:cNvPr>
          <p:cNvSpPr>
            <a:spLocks noGrp="1"/>
          </p:cNvSpPr>
          <p:nvPr>
            <p:ph type="body" sz="quarter" idx="71"/>
          </p:nvPr>
        </p:nvSpPr>
        <p:spPr>
          <a:xfrm>
            <a:off x="321772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5" name="2">
            <a:extLst>
              <a:ext uri="{FF2B5EF4-FFF2-40B4-BE49-F238E27FC236}">
                <a16:creationId xmlns:a16="http://schemas.microsoft.com/office/drawing/2014/main" id="{2C07853D-DB24-773F-7E6F-10043167D820}"/>
              </a:ext>
            </a:extLst>
          </p:cNvPr>
          <p:cNvSpPr>
            <a:spLocks noGrp="1"/>
          </p:cNvSpPr>
          <p:nvPr>
            <p:ph type="body" sz="quarter" idx="72"/>
          </p:nvPr>
        </p:nvSpPr>
        <p:spPr>
          <a:xfrm>
            <a:off x="417784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6" name="2">
            <a:extLst>
              <a:ext uri="{FF2B5EF4-FFF2-40B4-BE49-F238E27FC236}">
                <a16:creationId xmlns:a16="http://schemas.microsoft.com/office/drawing/2014/main" id="{386CBCF2-1FD9-C1D2-B2E8-4CBFCBD76770}"/>
              </a:ext>
            </a:extLst>
          </p:cNvPr>
          <p:cNvSpPr>
            <a:spLocks noGrp="1"/>
          </p:cNvSpPr>
          <p:nvPr>
            <p:ph type="body" sz="quarter" idx="73"/>
          </p:nvPr>
        </p:nvSpPr>
        <p:spPr>
          <a:xfrm>
            <a:off x="513796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7" name="2">
            <a:extLst>
              <a:ext uri="{FF2B5EF4-FFF2-40B4-BE49-F238E27FC236}">
                <a16:creationId xmlns:a16="http://schemas.microsoft.com/office/drawing/2014/main" id="{BB05E684-BC73-C618-BF76-FB37D8E8DFF5}"/>
              </a:ext>
            </a:extLst>
          </p:cNvPr>
          <p:cNvSpPr>
            <a:spLocks noGrp="1"/>
          </p:cNvSpPr>
          <p:nvPr>
            <p:ph type="body" sz="quarter" idx="74"/>
          </p:nvPr>
        </p:nvSpPr>
        <p:spPr>
          <a:xfrm>
            <a:off x="6098084"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8" name="2">
            <a:extLst>
              <a:ext uri="{FF2B5EF4-FFF2-40B4-BE49-F238E27FC236}">
                <a16:creationId xmlns:a16="http://schemas.microsoft.com/office/drawing/2014/main" id="{01B5C7AF-988E-ADFF-B4C9-7239244CCEC9}"/>
              </a:ext>
            </a:extLst>
          </p:cNvPr>
          <p:cNvSpPr>
            <a:spLocks noGrp="1"/>
          </p:cNvSpPr>
          <p:nvPr>
            <p:ph type="body" sz="quarter" idx="75"/>
          </p:nvPr>
        </p:nvSpPr>
        <p:spPr>
          <a:xfrm>
            <a:off x="7069265"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59" name="2">
            <a:extLst>
              <a:ext uri="{FF2B5EF4-FFF2-40B4-BE49-F238E27FC236}">
                <a16:creationId xmlns:a16="http://schemas.microsoft.com/office/drawing/2014/main" id="{6069F8FB-E5A2-D0CA-6462-F273109EB0E2}"/>
              </a:ext>
            </a:extLst>
          </p:cNvPr>
          <p:cNvSpPr>
            <a:spLocks noGrp="1"/>
          </p:cNvSpPr>
          <p:nvPr>
            <p:ph type="body" sz="quarter" idx="76"/>
          </p:nvPr>
        </p:nvSpPr>
        <p:spPr>
          <a:xfrm>
            <a:off x="8040446" y="2371725"/>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60" name="2">
            <a:extLst>
              <a:ext uri="{FF2B5EF4-FFF2-40B4-BE49-F238E27FC236}">
                <a16:creationId xmlns:a16="http://schemas.microsoft.com/office/drawing/2014/main" id="{E6828A12-C234-899C-70E7-DCDE0D18BB18}"/>
              </a:ext>
            </a:extLst>
          </p:cNvPr>
          <p:cNvSpPr>
            <a:spLocks noGrp="1"/>
          </p:cNvSpPr>
          <p:nvPr>
            <p:ph type="body" sz="quarter" idx="77"/>
          </p:nvPr>
        </p:nvSpPr>
        <p:spPr>
          <a:xfrm>
            <a:off x="324302"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dirty="0">
                <a:solidFill>
                  <a:srgbClr val="000000"/>
                </a:solidFill>
              </a:defRPr>
            </a:lvl1pPr>
            <a:lvl2pPr>
              <a:lnSpc>
                <a:spcPct val="100000"/>
              </a:lnSpc>
              <a:spcBef>
                <a:spcPts val="450"/>
              </a:spcBef>
              <a:spcAft>
                <a:spcPts val="0"/>
              </a:spcAft>
              <a:defRPr lang="en-US" sz="750" b="0" i="0" u="none" dirty="0">
                <a:solidFill>
                  <a:srgbClr val="000000"/>
                </a:solidFill>
              </a:defRPr>
            </a:lvl2pPr>
            <a:lvl3pPr>
              <a:lnSpc>
                <a:spcPct val="100000"/>
              </a:lnSpc>
              <a:spcBef>
                <a:spcPts val="375"/>
              </a:spcBef>
              <a:spcAft>
                <a:spcPts val="0"/>
              </a:spcAft>
              <a:defRPr lang="en-US" sz="750" b="0" i="0" u="none" dirty="0">
                <a:solidFill>
                  <a:srgbClr val="000000"/>
                </a:solidFill>
              </a:defRPr>
            </a:lvl3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61" name="Picture Placeholder 4">
            <a:extLst>
              <a:ext uri="{FF2B5EF4-FFF2-40B4-BE49-F238E27FC236}">
                <a16:creationId xmlns:a16="http://schemas.microsoft.com/office/drawing/2014/main" id="{1D0594DA-D039-06EC-B849-167694063A70}"/>
              </a:ext>
            </a:extLst>
          </p:cNvPr>
          <p:cNvSpPr>
            <a:spLocks noGrp="1"/>
          </p:cNvSpPr>
          <p:nvPr>
            <p:ph type="pic" sz="quarter" idx="78"/>
          </p:nvPr>
        </p:nvSpPr>
        <p:spPr>
          <a:xfrm>
            <a:off x="332185" y="3296534"/>
            <a:ext cx="804863" cy="802481"/>
          </a:xfrm>
          <a:prstGeom prst="rect">
            <a:avLst/>
          </a:prstGeom>
        </p:spPr>
        <p:txBody>
          <a:bodyPr/>
          <a:lstStyle/>
          <a:p>
            <a:r>
              <a:rPr lang="en-US"/>
              <a:t>Click icon to add picture</a:t>
            </a:r>
          </a:p>
        </p:txBody>
      </p:sp>
      <p:sp>
        <p:nvSpPr>
          <p:cNvPr id="62" name="Picture Placeholder 4">
            <a:extLst>
              <a:ext uri="{FF2B5EF4-FFF2-40B4-BE49-F238E27FC236}">
                <a16:creationId xmlns:a16="http://schemas.microsoft.com/office/drawing/2014/main" id="{0A9A5087-B31E-2F3A-F756-0CB52F5FCF1E}"/>
              </a:ext>
            </a:extLst>
          </p:cNvPr>
          <p:cNvSpPr>
            <a:spLocks noGrp="1"/>
          </p:cNvSpPr>
          <p:nvPr>
            <p:ph type="pic" sz="quarter" idx="79"/>
          </p:nvPr>
        </p:nvSpPr>
        <p:spPr>
          <a:xfrm>
            <a:off x="1294805" y="3296534"/>
            <a:ext cx="804863" cy="802481"/>
          </a:xfrm>
          <a:prstGeom prst="rect">
            <a:avLst/>
          </a:prstGeom>
        </p:spPr>
        <p:txBody>
          <a:bodyPr/>
          <a:lstStyle/>
          <a:p>
            <a:r>
              <a:rPr lang="en-US"/>
              <a:t>Click icon to add picture</a:t>
            </a:r>
          </a:p>
        </p:txBody>
      </p:sp>
      <p:sp>
        <p:nvSpPr>
          <p:cNvPr id="63" name="Picture Placeholder 4">
            <a:extLst>
              <a:ext uri="{FF2B5EF4-FFF2-40B4-BE49-F238E27FC236}">
                <a16:creationId xmlns:a16="http://schemas.microsoft.com/office/drawing/2014/main" id="{19A5E7F4-E2AF-0397-7A65-1EEBBE446A48}"/>
              </a:ext>
            </a:extLst>
          </p:cNvPr>
          <p:cNvSpPr>
            <a:spLocks noGrp="1"/>
          </p:cNvSpPr>
          <p:nvPr>
            <p:ph type="pic" sz="quarter" idx="80"/>
          </p:nvPr>
        </p:nvSpPr>
        <p:spPr>
          <a:xfrm>
            <a:off x="2257426" y="3296534"/>
            <a:ext cx="804863" cy="802481"/>
          </a:xfrm>
          <a:prstGeom prst="rect">
            <a:avLst/>
          </a:prstGeom>
        </p:spPr>
        <p:txBody>
          <a:bodyPr/>
          <a:lstStyle/>
          <a:p>
            <a:r>
              <a:rPr lang="en-US"/>
              <a:t>Click icon to add picture</a:t>
            </a:r>
          </a:p>
        </p:txBody>
      </p:sp>
      <p:sp>
        <p:nvSpPr>
          <p:cNvPr id="64" name="Picture Placeholder 4">
            <a:extLst>
              <a:ext uri="{FF2B5EF4-FFF2-40B4-BE49-F238E27FC236}">
                <a16:creationId xmlns:a16="http://schemas.microsoft.com/office/drawing/2014/main" id="{90007ECC-810A-C651-AD5B-DCEB26FF31A2}"/>
              </a:ext>
            </a:extLst>
          </p:cNvPr>
          <p:cNvSpPr>
            <a:spLocks noGrp="1"/>
          </p:cNvSpPr>
          <p:nvPr>
            <p:ph type="pic" sz="quarter" idx="81"/>
          </p:nvPr>
        </p:nvSpPr>
        <p:spPr>
          <a:xfrm>
            <a:off x="3220046" y="3296534"/>
            <a:ext cx="804863" cy="802481"/>
          </a:xfrm>
          <a:prstGeom prst="rect">
            <a:avLst/>
          </a:prstGeom>
        </p:spPr>
        <p:txBody>
          <a:bodyPr/>
          <a:lstStyle/>
          <a:p>
            <a:r>
              <a:rPr lang="en-US"/>
              <a:t>Click icon to add picture</a:t>
            </a:r>
          </a:p>
        </p:txBody>
      </p:sp>
      <p:sp>
        <p:nvSpPr>
          <p:cNvPr id="65" name="Picture Placeholder 4">
            <a:extLst>
              <a:ext uri="{FF2B5EF4-FFF2-40B4-BE49-F238E27FC236}">
                <a16:creationId xmlns:a16="http://schemas.microsoft.com/office/drawing/2014/main" id="{3E33D0E0-08DE-C250-C942-3309D9C1E14B}"/>
              </a:ext>
            </a:extLst>
          </p:cNvPr>
          <p:cNvSpPr>
            <a:spLocks noGrp="1"/>
          </p:cNvSpPr>
          <p:nvPr>
            <p:ph type="pic" sz="quarter" idx="82"/>
          </p:nvPr>
        </p:nvSpPr>
        <p:spPr>
          <a:xfrm>
            <a:off x="4182666" y="3296534"/>
            <a:ext cx="804863" cy="802481"/>
          </a:xfrm>
          <a:prstGeom prst="rect">
            <a:avLst/>
          </a:prstGeom>
        </p:spPr>
        <p:txBody>
          <a:bodyPr/>
          <a:lstStyle/>
          <a:p>
            <a:r>
              <a:rPr lang="en-US"/>
              <a:t>Click icon to add picture</a:t>
            </a:r>
          </a:p>
        </p:txBody>
      </p:sp>
      <p:sp>
        <p:nvSpPr>
          <p:cNvPr id="66" name="Picture Placeholder 4">
            <a:extLst>
              <a:ext uri="{FF2B5EF4-FFF2-40B4-BE49-F238E27FC236}">
                <a16:creationId xmlns:a16="http://schemas.microsoft.com/office/drawing/2014/main" id="{FCE5B0C2-3429-374D-5C7F-74511EF52F5A}"/>
              </a:ext>
            </a:extLst>
          </p:cNvPr>
          <p:cNvSpPr>
            <a:spLocks noGrp="1"/>
          </p:cNvSpPr>
          <p:nvPr>
            <p:ph type="pic" sz="quarter" idx="83"/>
          </p:nvPr>
        </p:nvSpPr>
        <p:spPr>
          <a:xfrm>
            <a:off x="5145287" y="3296534"/>
            <a:ext cx="804863" cy="802481"/>
          </a:xfrm>
          <a:prstGeom prst="rect">
            <a:avLst/>
          </a:prstGeom>
        </p:spPr>
        <p:txBody>
          <a:bodyPr/>
          <a:lstStyle/>
          <a:p>
            <a:r>
              <a:rPr lang="en-US"/>
              <a:t>Click icon to add picture</a:t>
            </a:r>
          </a:p>
        </p:txBody>
      </p:sp>
      <p:sp>
        <p:nvSpPr>
          <p:cNvPr id="67" name="Picture Placeholder 4">
            <a:extLst>
              <a:ext uri="{FF2B5EF4-FFF2-40B4-BE49-F238E27FC236}">
                <a16:creationId xmlns:a16="http://schemas.microsoft.com/office/drawing/2014/main" id="{06891ED6-9DE0-4102-69C9-D3335E60C073}"/>
              </a:ext>
            </a:extLst>
          </p:cNvPr>
          <p:cNvSpPr>
            <a:spLocks noGrp="1"/>
          </p:cNvSpPr>
          <p:nvPr>
            <p:ph type="pic" sz="quarter" idx="84"/>
          </p:nvPr>
        </p:nvSpPr>
        <p:spPr>
          <a:xfrm>
            <a:off x="6107908" y="3296534"/>
            <a:ext cx="804863" cy="802481"/>
          </a:xfrm>
          <a:prstGeom prst="rect">
            <a:avLst/>
          </a:prstGeom>
        </p:spPr>
        <p:txBody>
          <a:bodyPr/>
          <a:lstStyle/>
          <a:p>
            <a:r>
              <a:rPr lang="en-US"/>
              <a:t>Click icon to add picture</a:t>
            </a:r>
          </a:p>
        </p:txBody>
      </p:sp>
      <p:sp>
        <p:nvSpPr>
          <p:cNvPr id="68" name="Picture Placeholder 4">
            <a:extLst>
              <a:ext uri="{FF2B5EF4-FFF2-40B4-BE49-F238E27FC236}">
                <a16:creationId xmlns:a16="http://schemas.microsoft.com/office/drawing/2014/main" id="{9BBAAFF6-CD79-2648-CBB6-4C96CDA1653D}"/>
              </a:ext>
            </a:extLst>
          </p:cNvPr>
          <p:cNvSpPr>
            <a:spLocks noGrp="1"/>
          </p:cNvSpPr>
          <p:nvPr>
            <p:ph type="pic" sz="quarter" idx="85"/>
          </p:nvPr>
        </p:nvSpPr>
        <p:spPr>
          <a:xfrm>
            <a:off x="7070528" y="3296534"/>
            <a:ext cx="804863" cy="802481"/>
          </a:xfrm>
          <a:prstGeom prst="rect">
            <a:avLst/>
          </a:prstGeom>
        </p:spPr>
        <p:txBody>
          <a:bodyPr/>
          <a:lstStyle/>
          <a:p>
            <a:r>
              <a:rPr lang="en-US"/>
              <a:t>Click icon to add picture</a:t>
            </a:r>
          </a:p>
        </p:txBody>
      </p:sp>
      <p:sp>
        <p:nvSpPr>
          <p:cNvPr id="69" name="Picture Placeholder 4">
            <a:extLst>
              <a:ext uri="{FF2B5EF4-FFF2-40B4-BE49-F238E27FC236}">
                <a16:creationId xmlns:a16="http://schemas.microsoft.com/office/drawing/2014/main" id="{19ECFDD0-1D09-FF7D-CCEE-BEFB1CCFBE6E}"/>
              </a:ext>
            </a:extLst>
          </p:cNvPr>
          <p:cNvSpPr>
            <a:spLocks noGrp="1"/>
          </p:cNvSpPr>
          <p:nvPr>
            <p:ph type="pic" sz="quarter" idx="86"/>
          </p:nvPr>
        </p:nvSpPr>
        <p:spPr>
          <a:xfrm>
            <a:off x="8033146" y="3296534"/>
            <a:ext cx="804863" cy="802481"/>
          </a:xfrm>
          <a:prstGeom prst="rect">
            <a:avLst/>
          </a:prstGeom>
        </p:spPr>
        <p:txBody>
          <a:bodyPr/>
          <a:lstStyle/>
          <a:p>
            <a:r>
              <a:rPr lang="en-US"/>
              <a:t>Click icon to add picture</a:t>
            </a:r>
          </a:p>
        </p:txBody>
      </p:sp>
      <p:sp>
        <p:nvSpPr>
          <p:cNvPr id="70" name="2">
            <a:extLst>
              <a:ext uri="{FF2B5EF4-FFF2-40B4-BE49-F238E27FC236}">
                <a16:creationId xmlns:a16="http://schemas.microsoft.com/office/drawing/2014/main" id="{FF55605B-A787-CC14-0851-4641671922D9}"/>
              </a:ext>
            </a:extLst>
          </p:cNvPr>
          <p:cNvSpPr>
            <a:spLocks noGrp="1"/>
          </p:cNvSpPr>
          <p:nvPr>
            <p:ph type="body" sz="quarter" idx="87"/>
          </p:nvPr>
        </p:nvSpPr>
        <p:spPr>
          <a:xfrm>
            <a:off x="129095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1" name="2">
            <a:extLst>
              <a:ext uri="{FF2B5EF4-FFF2-40B4-BE49-F238E27FC236}">
                <a16:creationId xmlns:a16="http://schemas.microsoft.com/office/drawing/2014/main" id="{28FDF295-FD7A-952E-3D3F-1B090C508720}"/>
              </a:ext>
            </a:extLst>
          </p:cNvPr>
          <p:cNvSpPr>
            <a:spLocks noGrp="1"/>
          </p:cNvSpPr>
          <p:nvPr>
            <p:ph type="body" sz="quarter" idx="88"/>
          </p:nvPr>
        </p:nvSpPr>
        <p:spPr>
          <a:xfrm>
            <a:off x="2264136"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2" name="2">
            <a:extLst>
              <a:ext uri="{FF2B5EF4-FFF2-40B4-BE49-F238E27FC236}">
                <a16:creationId xmlns:a16="http://schemas.microsoft.com/office/drawing/2014/main" id="{D5043652-7A92-D98E-5564-C000FD291207}"/>
              </a:ext>
            </a:extLst>
          </p:cNvPr>
          <p:cNvSpPr>
            <a:spLocks noGrp="1"/>
          </p:cNvSpPr>
          <p:nvPr>
            <p:ph type="body" sz="quarter" idx="89"/>
          </p:nvPr>
        </p:nvSpPr>
        <p:spPr>
          <a:xfrm>
            <a:off x="321772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3" name="2">
            <a:extLst>
              <a:ext uri="{FF2B5EF4-FFF2-40B4-BE49-F238E27FC236}">
                <a16:creationId xmlns:a16="http://schemas.microsoft.com/office/drawing/2014/main" id="{736AB71D-D97D-2459-28DE-A321492AFA65}"/>
              </a:ext>
            </a:extLst>
          </p:cNvPr>
          <p:cNvSpPr>
            <a:spLocks noGrp="1"/>
          </p:cNvSpPr>
          <p:nvPr>
            <p:ph type="body" sz="quarter" idx="90"/>
          </p:nvPr>
        </p:nvSpPr>
        <p:spPr>
          <a:xfrm>
            <a:off x="417784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4" name="2">
            <a:extLst>
              <a:ext uri="{FF2B5EF4-FFF2-40B4-BE49-F238E27FC236}">
                <a16:creationId xmlns:a16="http://schemas.microsoft.com/office/drawing/2014/main" id="{A8638B29-5E24-AD49-E198-BF9D2F37F02D}"/>
              </a:ext>
            </a:extLst>
          </p:cNvPr>
          <p:cNvSpPr>
            <a:spLocks noGrp="1"/>
          </p:cNvSpPr>
          <p:nvPr>
            <p:ph type="body" sz="quarter" idx="91"/>
          </p:nvPr>
        </p:nvSpPr>
        <p:spPr>
          <a:xfrm>
            <a:off x="513796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5" name="2">
            <a:extLst>
              <a:ext uri="{FF2B5EF4-FFF2-40B4-BE49-F238E27FC236}">
                <a16:creationId xmlns:a16="http://schemas.microsoft.com/office/drawing/2014/main" id="{0C511651-D02B-9BF3-7BE9-9BEDBFE72271}"/>
              </a:ext>
            </a:extLst>
          </p:cNvPr>
          <p:cNvSpPr>
            <a:spLocks noGrp="1"/>
          </p:cNvSpPr>
          <p:nvPr>
            <p:ph type="body" sz="quarter" idx="92"/>
          </p:nvPr>
        </p:nvSpPr>
        <p:spPr>
          <a:xfrm>
            <a:off x="6098084"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6" name="2">
            <a:extLst>
              <a:ext uri="{FF2B5EF4-FFF2-40B4-BE49-F238E27FC236}">
                <a16:creationId xmlns:a16="http://schemas.microsoft.com/office/drawing/2014/main" id="{E2AC3471-1D22-3F22-C173-6CCD8EBB596A}"/>
              </a:ext>
            </a:extLst>
          </p:cNvPr>
          <p:cNvSpPr>
            <a:spLocks noGrp="1"/>
          </p:cNvSpPr>
          <p:nvPr>
            <p:ph type="body" sz="quarter" idx="93"/>
          </p:nvPr>
        </p:nvSpPr>
        <p:spPr>
          <a:xfrm>
            <a:off x="7069265"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
        <p:nvSpPr>
          <p:cNvPr id="77" name="Object 1">
            <a:extLst>
              <a:ext uri="{FF2B5EF4-FFF2-40B4-BE49-F238E27FC236}">
                <a16:creationId xmlns:a16="http://schemas.microsoft.com/office/drawing/2014/main" id="{BAD75DB0-2C64-885F-D4F8-C1810FC5A6D4}"/>
              </a:ext>
            </a:extLst>
          </p:cNvPr>
          <p:cNvSpPr>
            <a:spLocks noGrp="1"/>
          </p:cNvSpPr>
          <p:nvPr>
            <p:ph type="body" sz="quarter" idx="94"/>
          </p:nvPr>
        </p:nvSpPr>
        <p:spPr>
          <a:xfrm>
            <a:off x="8040446" y="4152593"/>
            <a:ext cx="812746" cy="691515"/>
          </a:xfrm>
          <a:prstGeom prst="rect">
            <a:avLst/>
          </a:prstGeom>
        </p:spPr>
        <p:txBody>
          <a:bodyPr vert="horz" lIns="0" tIns="0" rIns="0" bIns="0" rtlCol="0">
            <a:noAutofit/>
          </a:bodyPr>
          <a:lstStyle>
            <a:lvl1pPr>
              <a:lnSpc>
                <a:spcPts val="975"/>
              </a:lnSpc>
              <a:spcBef>
                <a:spcPts val="450"/>
              </a:spcBef>
              <a:spcAft>
                <a:spcPts val="0"/>
              </a:spcAft>
              <a:defRPr lang="en-US" sz="750" b="0" i="0" u="none">
                <a:solidFill>
                  <a:srgbClr val="000000"/>
                </a:solidFill>
              </a:defRPr>
            </a:lvl1pPr>
            <a:lvl2pPr>
              <a:lnSpc>
                <a:spcPct val="100000"/>
              </a:lnSpc>
              <a:spcBef>
                <a:spcPts val="450"/>
              </a:spcBef>
              <a:spcAft>
                <a:spcPts val="0"/>
              </a:spcAft>
              <a:defRPr lang="en-US" sz="750" b="0" i="0" u="none">
                <a:solidFill>
                  <a:srgbClr val="000000"/>
                </a:solidFill>
              </a:defRPr>
            </a:lvl2pPr>
            <a:lvl3pPr>
              <a:lnSpc>
                <a:spcPct val="100000"/>
              </a:lnSpc>
              <a:spcBef>
                <a:spcPts val="450"/>
              </a:spcBef>
              <a:spcAft>
                <a:spcPts val="0"/>
              </a:spcAft>
              <a:defRPr lang="en-US" sz="750" b="0" i="0" u="none">
                <a:solidFill>
                  <a:srgbClr val="000000"/>
                </a:solidFill>
              </a:defRPr>
            </a:lvl3pPr>
            <a:lvl4pPr>
              <a:lnSpc>
                <a:spcPct val="100000"/>
              </a:lnSpc>
              <a:spcBef>
                <a:spcPts val="375"/>
              </a:spcBef>
              <a:spcAft>
                <a:spcPts val="0"/>
              </a:spcAft>
              <a:defRPr lang="en-US" sz="825" b="0" i="0" u="none">
                <a:solidFill>
                  <a:srgbClr val="000000"/>
                </a:solidFill>
              </a:defRPr>
            </a:lvl4pPr>
            <a:lvl5pPr>
              <a:lnSpc>
                <a:spcPct val="100000"/>
              </a:lnSpc>
              <a:spcBef>
                <a:spcPts val="375"/>
              </a:spcBef>
              <a:spcAft>
                <a:spcPts val="0"/>
              </a:spcAft>
              <a:defRPr lang="en-US" sz="825" b="0" i="0" u="none">
                <a:solidFill>
                  <a:srgbClr val="000000"/>
                </a:solidFill>
              </a:defRPr>
            </a:lvl5pPr>
          </a:lstStyle>
          <a:p>
            <a:pPr lvl="0">
              <a:lnSpc>
                <a:spcPts val="975"/>
              </a:lnSpc>
              <a:spcAft>
                <a:spcPts val="0"/>
              </a:spcAft>
            </a:pPr>
            <a:r>
              <a:rPr lang="en-US"/>
              <a:t>Click to edit Master text styles</a:t>
            </a:r>
          </a:p>
          <a:p>
            <a:pPr lvl="1">
              <a:lnSpc>
                <a:spcPts val="975"/>
              </a:lnSpc>
              <a:spcAft>
                <a:spcPts val="0"/>
              </a:spcAft>
            </a:pPr>
            <a:r>
              <a:rPr lang="en-US"/>
              <a:t>Second level</a:t>
            </a:r>
          </a:p>
          <a:p>
            <a:pPr lvl="2">
              <a:lnSpc>
                <a:spcPts val="975"/>
              </a:lnSpc>
              <a:spcAft>
                <a:spcPts val="0"/>
              </a:spcAft>
            </a:pPr>
            <a:r>
              <a:rPr lang="en-US"/>
              <a:t>Third level</a:t>
            </a:r>
          </a:p>
        </p:txBody>
      </p:sp>
    </p:spTree>
    <p:extLst>
      <p:ext uri="{BB962C8B-B14F-4D97-AF65-F5344CB8AC3E}">
        <p14:creationId xmlns:p14="http://schemas.microsoft.com/office/powerpoint/2010/main" val="16410477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Slide ">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5" name="object 2">
            <a:extLst>
              <a:ext uri="{FF2B5EF4-FFF2-40B4-BE49-F238E27FC236}">
                <a16:creationId xmlns:a16="http://schemas.microsoft.com/office/drawing/2014/main" id="{9ACBE8B7-59B4-E6E0-ED5D-89E20091C1D1}"/>
              </a:ext>
            </a:extLst>
          </p:cNvPr>
          <p:cNvSpPr/>
          <p:nvPr/>
        </p:nvSpPr>
        <p:spPr>
          <a:xfrm>
            <a:off x="332185" y="330994"/>
            <a:ext cx="8505825" cy="4481513"/>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sz="1350"/>
          </a:p>
        </p:txBody>
      </p:sp>
      <p:pic>
        <p:nvPicPr>
          <p:cNvPr id="6" name="Graphic 5">
            <a:extLst>
              <a:ext uri="{FF2B5EF4-FFF2-40B4-BE49-F238E27FC236}">
                <a16:creationId xmlns:a16="http://schemas.microsoft.com/office/drawing/2014/main" id="{2DADD445-E03F-0C8A-2BC9-E0D81A0DA58F}"/>
              </a:ext>
              <a:ext uri="{C183D7F6-B498-43B3-948B-1728B52AA6E4}">
                <adec:decorative xmlns:adec="http://schemas.microsoft.com/office/drawing/2017/decorative" val="1"/>
              </a:ext>
            </a:extLst>
          </p:cNvPr>
          <p:cNvPicPr>
            <a:picLocks noChangeAspect="1"/>
          </p:cNvPicPr>
          <p:nvPr/>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195063" y="1275160"/>
            <a:ext cx="534206" cy="534204"/>
          </a:xfrm>
          <a:prstGeom prst="rect">
            <a:avLst/>
          </a:prstGeom>
        </p:spPr>
      </p:pic>
      <p:pic>
        <p:nvPicPr>
          <p:cNvPr id="9" name="Graphic 8">
            <a:extLst>
              <a:ext uri="{FF2B5EF4-FFF2-40B4-BE49-F238E27FC236}">
                <a16:creationId xmlns:a16="http://schemas.microsoft.com/office/drawing/2014/main" id="{37D97772-41F1-73CB-B59A-7E0BC201DC53}"/>
              </a:ext>
              <a:ext uri="{C183D7F6-B498-43B3-948B-1728B52AA6E4}">
                <adec:decorative xmlns:adec="http://schemas.microsoft.com/office/drawing/2017/decorative" val="1"/>
              </a:ext>
            </a:extLst>
          </p:cNvPr>
          <p:cNvPicPr>
            <a:picLocks noChangeAspect="1"/>
          </p:cNvPicPr>
          <p:nvPr/>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rot="10800000">
            <a:off x="7147628" y="3072483"/>
            <a:ext cx="534204" cy="534206"/>
          </a:xfrm>
          <a:prstGeom prst="rect">
            <a:avLst/>
          </a:prstGeom>
        </p:spPr>
      </p:pic>
      <p:sp>
        <p:nvSpPr>
          <p:cNvPr id="11" name="Text Placeholder 11">
            <a:extLst>
              <a:ext uri="{FF2B5EF4-FFF2-40B4-BE49-F238E27FC236}">
                <a16:creationId xmlns:a16="http://schemas.microsoft.com/office/drawing/2014/main" id="{46CB1035-EB97-412E-AD88-5BB1F748395F}"/>
              </a:ext>
            </a:extLst>
          </p:cNvPr>
          <p:cNvSpPr>
            <a:spLocks noGrp="1"/>
          </p:cNvSpPr>
          <p:nvPr>
            <p:ph type="body" sz="quarter" idx="30" hasCustomPrompt="1"/>
          </p:nvPr>
        </p:nvSpPr>
        <p:spPr>
          <a:xfrm>
            <a:off x="1847631" y="3368550"/>
            <a:ext cx="2926926" cy="242888"/>
          </a:xfrm>
          <a:prstGeom prst="rect">
            <a:avLst/>
          </a:prstGeom>
        </p:spPr>
        <p:txBody>
          <a:bodyPr lIns="0" tIns="0" rIns="0" bIns="0">
            <a:noAutofit/>
          </a:bodyPr>
          <a:lstStyle>
            <a:lvl1pPr>
              <a:defRPr sz="900">
                <a:latin typeface="+mn-lt"/>
              </a:defRPr>
            </a:lvl1pPr>
            <a:lvl2pPr>
              <a:defRPr sz="900"/>
            </a:lvl2pPr>
            <a:lvl3pPr>
              <a:defRPr sz="900"/>
            </a:lvl3pPr>
            <a:lvl4pPr>
              <a:defRPr sz="900"/>
            </a:lvl4pPr>
            <a:lvl5pPr>
              <a:defRPr sz="900"/>
            </a:lvl5pPr>
          </a:lstStyle>
          <a:p>
            <a:pPr lvl="0"/>
            <a:r>
              <a:rPr lang="en-US"/>
              <a:t>Name, title</a:t>
            </a:r>
          </a:p>
        </p:txBody>
      </p:sp>
      <p:sp>
        <p:nvSpPr>
          <p:cNvPr id="13" name="Object 1">
            <a:extLst>
              <a:ext uri="{FF2B5EF4-FFF2-40B4-BE49-F238E27FC236}">
                <a16:creationId xmlns:a16="http://schemas.microsoft.com/office/drawing/2014/main" id="{9C971D03-1318-705D-F8F6-BE08C116FA5E}"/>
              </a:ext>
            </a:extLst>
          </p:cNvPr>
          <p:cNvSpPr>
            <a:spLocks noGrp="1"/>
          </p:cNvSpPr>
          <p:nvPr>
            <p:ph type="body" sz="quarter" idx="48" hasCustomPrompt="1"/>
          </p:nvPr>
        </p:nvSpPr>
        <p:spPr>
          <a:xfrm>
            <a:off x="1847632" y="1883569"/>
            <a:ext cx="5374481" cy="1376363"/>
          </a:xfrm>
          <a:prstGeom prst="rect">
            <a:avLst/>
          </a:prstGeom>
        </p:spPr>
        <p:txBody>
          <a:bodyPr vert="horz" lIns="0" tIns="0" rIns="0" bIns="0" rtlCol="0" anchor="ctr">
            <a:noAutofit/>
          </a:bodyPr>
          <a:lstStyle>
            <a:lvl1pPr>
              <a:lnSpc>
                <a:spcPct val="100000"/>
              </a:lnSpc>
              <a:spcBef>
                <a:spcPts val="750"/>
              </a:spcBef>
              <a:spcAft>
                <a:spcPts val="0"/>
              </a:spcAft>
              <a:defRPr kumimoji="0" lang="en-US" sz="2700" b="1" i="0" u="none" strike="noStrike" cap="none" normalizeH="0" baseline="0" dirty="0">
                <a:ln>
                  <a:noFill/>
                </a:ln>
                <a:solidFill>
                  <a:srgbClr val="000000"/>
                </a:solidFill>
                <a:effectLst/>
                <a:uLnTx/>
                <a:uFillTx/>
                <a:latin typeface="+mj-lt"/>
                <a:ea typeface="Artifakt Legend" panose="020B0503050000020004" pitchFamily="34" charset="77"/>
              </a:defRPr>
            </a:lvl1pPr>
          </a:lstStyle>
          <a:p>
            <a:pPr marR="0" lvl="0" fontAlgn="auto">
              <a:spcBef>
                <a:spcPts val="750"/>
              </a:spcBef>
              <a:spcAft>
                <a:spcPts val="0"/>
              </a:spcAft>
              <a:buClr>
                <a:srgbClr val="666666"/>
              </a:buClr>
              <a:tabLst/>
            </a:pPr>
            <a:r>
              <a:rPr lang="en-US"/>
              <a:t>Quote</a:t>
            </a:r>
          </a:p>
        </p:txBody>
      </p:sp>
    </p:spTree>
    <p:extLst>
      <p:ext uri="{BB962C8B-B14F-4D97-AF65-F5344CB8AC3E}">
        <p14:creationId xmlns:p14="http://schemas.microsoft.com/office/powerpoint/2010/main" val="10720013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and Image Slide">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Rounded Rectangle 4">
            <a:extLst>
              <a:ext uri="{FF2B5EF4-FFF2-40B4-BE49-F238E27FC236}">
                <a16:creationId xmlns:a16="http://schemas.microsoft.com/office/drawing/2014/main" id="{97840648-1E7C-5540-0ACA-C7D2E264203A}"/>
              </a:ext>
            </a:extLst>
          </p:cNvPr>
          <p:cNvSpPr/>
          <p:nvPr/>
        </p:nvSpPr>
        <p:spPr>
          <a:xfrm>
            <a:off x="399326" y="1275159"/>
            <a:ext cx="8438683" cy="2593183"/>
          </a:xfrm>
          <a:prstGeom prst="roundRect">
            <a:avLst>
              <a:gd name="adj" fmla="val 2205"/>
            </a:avLst>
          </a:prstGeom>
          <a:solidFill>
            <a:srgbClr val="F5F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Graphic 5">
            <a:extLst>
              <a:ext uri="{FF2B5EF4-FFF2-40B4-BE49-F238E27FC236}">
                <a16:creationId xmlns:a16="http://schemas.microsoft.com/office/drawing/2014/main" id="{C55434BE-A856-BC41-A919-225A190EBA40}"/>
              </a:ext>
              <a:ext uri="{C183D7F6-B498-43B3-948B-1728B52AA6E4}">
                <adec:decorative xmlns:adec="http://schemas.microsoft.com/office/drawing/2017/decorative" val="1"/>
              </a:ext>
            </a:extLst>
          </p:cNvPr>
          <p:cNvPicPr>
            <a:picLocks noChangeAspect="1"/>
          </p:cNvPicPr>
          <p:nvPr/>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2496250" y="1375825"/>
            <a:ext cx="534206" cy="534204"/>
          </a:xfrm>
          <a:prstGeom prst="rect">
            <a:avLst/>
          </a:prstGeom>
        </p:spPr>
      </p:pic>
      <p:pic>
        <p:nvPicPr>
          <p:cNvPr id="7" name="Graphic 6">
            <a:extLst>
              <a:ext uri="{FF2B5EF4-FFF2-40B4-BE49-F238E27FC236}">
                <a16:creationId xmlns:a16="http://schemas.microsoft.com/office/drawing/2014/main" id="{A9653FF4-69EE-07A5-47DD-5EBC08B48ED2}"/>
              </a:ext>
              <a:ext uri="{C183D7F6-B498-43B3-948B-1728B52AA6E4}">
                <adec:decorative xmlns:adec="http://schemas.microsoft.com/office/drawing/2017/decorative" val="1"/>
              </a:ext>
            </a:extLst>
          </p:cNvPr>
          <p:cNvPicPr>
            <a:picLocks noChangeAspect="1"/>
          </p:cNvPicPr>
          <p:nvPr/>
        </p:nvPicPr>
        <p:blipFill>
          <a:blip cstate="print">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rot="10800000">
            <a:off x="7639158" y="2973108"/>
            <a:ext cx="534204" cy="534206"/>
          </a:xfrm>
          <a:prstGeom prst="rect">
            <a:avLst/>
          </a:prstGeom>
        </p:spPr>
      </p:pic>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332185" y="1275160"/>
            <a:ext cx="1944290" cy="2593181"/>
          </a:xfrm>
          <a:prstGeom prst="rect">
            <a:avLst/>
          </a:prstGeom>
        </p:spPr>
        <p:txBody>
          <a:body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3296155" y="3368550"/>
            <a:ext cx="2926926" cy="242888"/>
          </a:xfrm>
          <a:prstGeom prst="rect">
            <a:avLst/>
          </a:prstGeom>
        </p:spPr>
        <p:txBody>
          <a:bodyPr lIns="0" tIns="0" rIns="0" bIns="0">
            <a:noAutofit/>
          </a:bodyPr>
          <a:lstStyle>
            <a:lvl1pPr>
              <a:defRPr sz="900"/>
            </a:lvl1pPr>
            <a:lvl2pPr>
              <a:defRPr sz="900"/>
            </a:lvl2pPr>
            <a:lvl3pPr>
              <a:defRPr sz="900"/>
            </a:lvl3pPr>
            <a:lvl4pPr>
              <a:defRPr sz="900"/>
            </a:lvl4pPr>
            <a:lvl5pPr>
              <a:defRPr sz="900"/>
            </a:lvl5pPr>
          </a:lstStyle>
          <a:p>
            <a:pPr lvl="0"/>
            <a:r>
              <a:rPr lang="en-US"/>
              <a:t>Name, title</a:t>
            </a:r>
          </a:p>
        </p:txBody>
      </p:sp>
      <p:sp>
        <p:nvSpPr>
          <p:cNvPr id="10" name="Object 1">
            <a:extLst>
              <a:ext uri="{FF2B5EF4-FFF2-40B4-BE49-F238E27FC236}">
                <a16:creationId xmlns:a16="http://schemas.microsoft.com/office/drawing/2014/main" id="{AD185A45-39BC-E33B-2F2D-E1B3E49E5230}"/>
              </a:ext>
            </a:extLst>
          </p:cNvPr>
          <p:cNvSpPr>
            <a:spLocks noGrp="1"/>
          </p:cNvSpPr>
          <p:nvPr>
            <p:ph type="body" sz="quarter" idx="48" hasCustomPrompt="1"/>
          </p:nvPr>
        </p:nvSpPr>
        <p:spPr>
          <a:xfrm>
            <a:off x="3296155" y="1823353"/>
            <a:ext cx="4895174" cy="1376363"/>
          </a:xfrm>
          <a:prstGeom prst="rect">
            <a:avLst/>
          </a:prstGeom>
        </p:spPr>
        <p:txBody>
          <a:bodyPr vert="horz" lIns="0" tIns="0" rIns="0" bIns="0" rtlCol="0" anchor="ctr">
            <a:noAutofit/>
          </a:bodyPr>
          <a:lstStyle>
            <a:lvl1pPr>
              <a:lnSpc>
                <a:spcPct val="100000"/>
              </a:lnSpc>
              <a:spcBef>
                <a:spcPts val="750"/>
              </a:spcBef>
              <a:spcAft>
                <a:spcPts val="0"/>
              </a:spcAft>
              <a:defRPr kumimoji="0" lang="en-US" sz="2700" b="1" i="0" u="none" strike="noStrike" cap="none" normalizeH="0" baseline="0" dirty="0">
                <a:ln>
                  <a:noFill/>
                </a:ln>
                <a:solidFill>
                  <a:srgbClr val="000000"/>
                </a:solidFill>
                <a:effectLst/>
                <a:uLnTx/>
                <a:uFillTx/>
                <a:latin typeface="+mj-lt"/>
                <a:ea typeface="Artifakt Legend" panose="020B0503050000020004" pitchFamily="34" charset="77"/>
              </a:defRPr>
            </a:lvl1pPr>
          </a:lstStyle>
          <a:p>
            <a:pPr marR="0" lvl="0" fontAlgn="auto">
              <a:spcBef>
                <a:spcPts val="750"/>
              </a:spcBef>
              <a:spcAft>
                <a:spcPts val="0"/>
              </a:spcAft>
              <a:buClr>
                <a:srgbClr val="666666"/>
              </a:buClr>
              <a:tabLst/>
            </a:pPr>
            <a:r>
              <a:rPr lang="en-US"/>
              <a:t>Quote</a:t>
            </a:r>
          </a:p>
        </p:txBody>
      </p:sp>
    </p:spTree>
    <p:extLst>
      <p:ext uri="{BB962C8B-B14F-4D97-AF65-F5344CB8AC3E}">
        <p14:creationId xmlns:p14="http://schemas.microsoft.com/office/powerpoint/2010/main" val="5000990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Slide with Title - Light">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7" name="Text Placeholder 41">
            <a:extLst>
              <a:ext uri="{FF2B5EF4-FFF2-40B4-BE49-F238E27FC236}">
                <a16:creationId xmlns:a16="http://schemas.microsoft.com/office/drawing/2014/main" id="{5CA8A323-0386-3A43-C46C-F1E1D4880329}"/>
              </a:ext>
            </a:extLst>
          </p:cNvPr>
          <p:cNvSpPr>
            <a:spLocks noGrp="1"/>
          </p:cNvSpPr>
          <p:nvPr>
            <p:ph type="body" sz="quarter" idx="38" hasCustomPrompt="1"/>
          </p:nvPr>
        </p:nvSpPr>
        <p:spPr>
          <a:xfrm>
            <a:off x="332185" y="1110987"/>
            <a:ext cx="343614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
        <p:nvSpPr>
          <p:cNvPr id="8" name="Text Placeholder 29">
            <a:extLst>
              <a:ext uri="{FF2B5EF4-FFF2-40B4-BE49-F238E27FC236}">
                <a16:creationId xmlns:a16="http://schemas.microsoft.com/office/drawing/2014/main" id="{252A6D8D-48C1-C603-6C92-9D9CAA8D286F}"/>
              </a:ext>
            </a:extLst>
          </p:cNvPr>
          <p:cNvSpPr>
            <a:spLocks noGrp="1"/>
          </p:cNvSpPr>
          <p:nvPr>
            <p:ph type="body" sz="quarter" idx="48" hasCustomPrompt="1"/>
          </p:nvPr>
        </p:nvSpPr>
        <p:spPr>
          <a:xfrm>
            <a:off x="331901" y="315711"/>
            <a:ext cx="3436627" cy="795276"/>
          </a:xfrm>
          <a:prstGeom prst="rect">
            <a:avLst/>
          </a:prstGeom>
        </p:spPr>
        <p:txBody>
          <a:bodyPr lIns="0" tIns="0" rIns="0" bIns="0">
            <a:noAutofit/>
          </a:bodyPr>
          <a:lstStyle>
            <a:lvl1pPr>
              <a:lnSpc>
                <a:spcPct val="90000"/>
              </a:lnSpc>
              <a:spcBef>
                <a:spcPts val="0"/>
              </a:spcBef>
              <a:defRPr sz="2700" b="1">
                <a:latin typeface="+mj-lt"/>
              </a:defRPr>
            </a:lvl1pPr>
          </a:lstStyle>
          <a:p>
            <a:r>
              <a:rPr lang="en-US"/>
              <a:t>Two line</a:t>
            </a:r>
            <a:br>
              <a:rPr lang="en-US"/>
            </a:br>
            <a:r>
              <a:rPr lang="en-US"/>
              <a:t>slide title</a:t>
            </a:r>
          </a:p>
        </p:txBody>
      </p:sp>
      <p:sp>
        <p:nvSpPr>
          <p:cNvPr id="12" name="Text Placeholder 18">
            <a:extLst>
              <a:ext uri="{FF2B5EF4-FFF2-40B4-BE49-F238E27FC236}">
                <a16:creationId xmlns:a16="http://schemas.microsoft.com/office/drawing/2014/main" id="{A2D0F0B1-9D44-D1F6-DD0D-632FE58FF232}"/>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032109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nk Slide with Title -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B10E833-BB5B-3935-75DA-A72F3C9EC355}"/>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bg2"/>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B7ED5835-DE26-7325-4692-9CA2485A0BA8}"/>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18">
            <a:extLst>
              <a:ext uri="{FF2B5EF4-FFF2-40B4-BE49-F238E27FC236}">
                <a16:creationId xmlns:a16="http://schemas.microsoft.com/office/drawing/2014/main" id="{0248AA3A-5BE1-B1AC-7F29-96F72043A619}"/>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tx2">
                    <a:lumMod val="40000"/>
                    <a:lumOff val="6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147807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Graphics Background - Light 01">
    <p:bg>
      <p:bgPr>
        <a:solidFill>
          <a:schemeClr val="bg2"/>
        </a:solidFill>
        <a:effectLst/>
      </p:bgPr>
    </p:bg>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E922713D-6DDE-40CD-5545-86E01E19359E}"/>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1F66639C-0C9A-8425-C45A-12C7B47F806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18">
            <a:extLst>
              <a:ext uri="{FF2B5EF4-FFF2-40B4-BE49-F238E27FC236}">
                <a16:creationId xmlns:a16="http://schemas.microsoft.com/office/drawing/2014/main" id="{17AAFFFD-F911-75A5-71F7-56AA688E5F6B}"/>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35003887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vider slide 01">
    <p:bg>
      <p:bgPr>
        <a:solidFill>
          <a:schemeClr val="bg2"/>
        </a:solidFill>
        <a:effectLst/>
      </p:bgPr>
    </p:bg>
    <p:spTree>
      <p:nvGrpSpPr>
        <p:cNvPr id="1" name=""/>
        <p:cNvGrpSpPr/>
        <p:nvPr/>
      </p:nvGrpSpPr>
      <p:grpSpPr>
        <a:xfrm>
          <a:off x="0" y="0"/>
          <a:ext cx="0" cy="0"/>
          <a:chOff x="0" y="0"/>
          <a:chExt cx="0" cy="0"/>
        </a:xfrm>
      </p:grpSpPr>
      <p:sp>
        <p:nvSpPr>
          <p:cNvPr id="3" name="black card">
            <a:extLst>
              <a:ext uri="{FF2B5EF4-FFF2-40B4-BE49-F238E27FC236}">
                <a16:creationId xmlns:a16="http://schemas.microsoft.com/office/drawing/2014/main" id="{EAD93F0B-2602-89D7-AE58-0D55E291B729}"/>
              </a:ext>
            </a:extLst>
          </p:cNvPr>
          <p:cNvSpPr>
            <a:spLocks/>
          </p:cNvSpPr>
          <p:nvPr/>
        </p:nvSpPr>
        <p:spPr>
          <a:xfrm>
            <a:off x="332185" y="330994"/>
            <a:ext cx="3987568" cy="2240756"/>
          </a:xfrm>
          <a:custGeom>
            <a:avLst/>
            <a:gdLst>
              <a:gd name="connsiteX0" fmla="*/ 7525991 w 7772400"/>
              <a:gd name="connsiteY0" fmla="*/ 0 h 4371975"/>
              <a:gd name="connsiteX1" fmla="*/ 246409 w 7772400"/>
              <a:gd name="connsiteY1" fmla="*/ 0 h 4371975"/>
              <a:gd name="connsiteX2" fmla="*/ 0 w 7772400"/>
              <a:gd name="connsiteY2" fmla="*/ 246409 h 4371975"/>
              <a:gd name="connsiteX3" fmla="*/ 0 w 7772400"/>
              <a:gd name="connsiteY3" fmla="*/ 4125566 h 4371975"/>
              <a:gd name="connsiteX4" fmla="*/ 246409 w 7772400"/>
              <a:gd name="connsiteY4" fmla="*/ 4371975 h 4371975"/>
              <a:gd name="connsiteX5" fmla="*/ 7525991 w 7772400"/>
              <a:gd name="connsiteY5" fmla="*/ 4371975 h 4371975"/>
              <a:gd name="connsiteX6" fmla="*/ 7772400 w 7772400"/>
              <a:gd name="connsiteY6" fmla="*/ 4125566 h 4371975"/>
              <a:gd name="connsiteX7" fmla="*/ 7772400 w 7772400"/>
              <a:gd name="connsiteY7" fmla="*/ 246409 h 4371975"/>
              <a:gd name="connsiteX8" fmla="*/ 7525991 w 7772400"/>
              <a:gd name="connsiteY8" fmla="*/ 0 h 4371975"/>
              <a:gd name="connsiteX9" fmla="*/ 7300996 w 7772400"/>
              <a:gd name="connsiteY9" fmla="*/ 892612 h 4371975"/>
              <a:gd name="connsiteX10" fmla="*/ 7060578 w 7772400"/>
              <a:gd name="connsiteY10" fmla="*/ 892612 h 4371975"/>
              <a:gd name="connsiteX11" fmla="*/ 7060780 w 7772400"/>
              <a:gd name="connsiteY11" fmla="*/ 821122 h 4371975"/>
              <a:gd name="connsiteX12" fmla="*/ 7077378 w 7772400"/>
              <a:gd name="connsiteY12" fmla="*/ 787927 h 4371975"/>
              <a:gd name="connsiteX13" fmla="*/ 7266587 w 7772400"/>
              <a:gd name="connsiteY13" fmla="*/ 674539 h 4371975"/>
              <a:gd name="connsiteX14" fmla="*/ 7272133 w 7772400"/>
              <a:gd name="connsiteY14" fmla="*/ 664702 h 4371975"/>
              <a:gd name="connsiteX15" fmla="*/ 7260434 w 7772400"/>
              <a:gd name="connsiteY15" fmla="*/ 653003 h 4371975"/>
              <a:gd name="connsiteX16" fmla="*/ 7060619 w 7772400"/>
              <a:gd name="connsiteY16" fmla="*/ 653003 h 4371975"/>
              <a:gd name="connsiteX17" fmla="*/ 6675399 w 7772400"/>
              <a:gd name="connsiteY17" fmla="*/ 892612 h 4371975"/>
              <a:gd name="connsiteX18" fmla="*/ 6672039 w 7772400"/>
              <a:gd name="connsiteY18" fmla="*/ 892612 h 4371975"/>
              <a:gd name="connsiteX19" fmla="*/ 6672039 w 7772400"/>
              <a:gd name="connsiteY19" fmla="*/ 700973 h 4371975"/>
              <a:gd name="connsiteX20" fmla="*/ 7056287 w 7772400"/>
              <a:gd name="connsiteY20" fmla="*/ 462417 h 4371975"/>
              <a:gd name="connsiteX21" fmla="*/ 7285613 w 7772400"/>
              <a:gd name="connsiteY21" fmla="*/ 462417 h 4371975"/>
              <a:gd name="connsiteX22" fmla="*/ 7300996 w 7772400"/>
              <a:gd name="connsiteY22" fmla="*/ 477153 h 4371975"/>
              <a:gd name="connsiteX23" fmla="*/ 7300996 w 7772400"/>
              <a:gd name="connsiteY23" fmla="*/ 892612 h 43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72400" h="4371975">
                <a:moveTo>
                  <a:pt x="7525991" y="0"/>
                </a:moveTo>
                <a:lnTo>
                  <a:pt x="246409" y="0"/>
                </a:lnTo>
                <a:cubicBezTo>
                  <a:pt x="110311" y="0"/>
                  <a:pt x="0" y="110311"/>
                  <a:pt x="0" y="246409"/>
                </a:cubicBezTo>
                <a:lnTo>
                  <a:pt x="0" y="4125566"/>
                </a:lnTo>
                <a:cubicBezTo>
                  <a:pt x="0" y="4261664"/>
                  <a:pt x="110311" y="4371975"/>
                  <a:pt x="246409" y="4371975"/>
                </a:cubicBezTo>
                <a:lnTo>
                  <a:pt x="7525991" y="4371975"/>
                </a:lnTo>
                <a:cubicBezTo>
                  <a:pt x="7662089" y="4371975"/>
                  <a:pt x="7772400" y="4261664"/>
                  <a:pt x="7772400" y="4125566"/>
                </a:cubicBezTo>
                <a:lnTo>
                  <a:pt x="7772400" y="246409"/>
                </a:lnTo>
                <a:cubicBezTo>
                  <a:pt x="7772400" y="110311"/>
                  <a:pt x="7662089" y="0"/>
                  <a:pt x="7525991" y="0"/>
                </a:cubicBezTo>
                <a:close/>
                <a:moveTo>
                  <a:pt x="7300996" y="892612"/>
                </a:moveTo>
                <a:lnTo>
                  <a:pt x="7060578" y="892612"/>
                </a:lnTo>
                <a:lnTo>
                  <a:pt x="7060780" y="821122"/>
                </a:lnTo>
                <a:cubicBezTo>
                  <a:pt x="7060780" y="810070"/>
                  <a:pt x="7065071" y="795295"/>
                  <a:pt x="7077378" y="787927"/>
                </a:cubicBezTo>
                <a:lnTo>
                  <a:pt x="7266587" y="674539"/>
                </a:lnTo>
                <a:cubicBezTo>
                  <a:pt x="7269664" y="672677"/>
                  <a:pt x="7272133" y="670248"/>
                  <a:pt x="7272133" y="664702"/>
                </a:cubicBezTo>
                <a:cubicBezTo>
                  <a:pt x="7272133" y="657942"/>
                  <a:pt x="7266587" y="653003"/>
                  <a:pt x="7260434" y="653003"/>
                </a:cubicBezTo>
                <a:lnTo>
                  <a:pt x="7060619" y="653003"/>
                </a:lnTo>
                <a:lnTo>
                  <a:pt x="6675399" y="892612"/>
                </a:lnTo>
                <a:lnTo>
                  <a:pt x="6672039" y="892612"/>
                </a:lnTo>
                <a:lnTo>
                  <a:pt x="6672039" y="700973"/>
                </a:lnTo>
                <a:lnTo>
                  <a:pt x="7056287" y="462417"/>
                </a:lnTo>
                <a:lnTo>
                  <a:pt x="7285613" y="462417"/>
                </a:lnTo>
                <a:cubicBezTo>
                  <a:pt x="7294843" y="462417"/>
                  <a:pt x="7300996" y="469178"/>
                  <a:pt x="7300996" y="477153"/>
                </a:cubicBezTo>
                <a:lnTo>
                  <a:pt x="7300996" y="892612"/>
                </a:lnTo>
                <a:close/>
              </a:path>
            </a:pathLst>
          </a:custGeom>
          <a:solidFill>
            <a:schemeClr val="tx1">
              <a:lumMod val="95000"/>
              <a:lumOff val="5000"/>
            </a:schemeClr>
          </a:solidFill>
          <a:ln w="4048" cap="flat">
            <a:noFill/>
            <a:prstDash val="solid"/>
            <a:miter/>
          </a:ln>
        </p:spPr>
        <p:txBody>
          <a:bodyPr rtlCol="0" anchor="ctr"/>
          <a:lstStyle/>
          <a:p>
            <a:endParaRPr lang="en-US" sz="1350"/>
          </a:p>
        </p:txBody>
      </p:sp>
      <p:grpSp>
        <p:nvGrpSpPr>
          <p:cNvPr id="7" name="logo">
            <a:extLst>
              <a:ext uri="{FF2B5EF4-FFF2-40B4-BE49-F238E27FC236}">
                <a16:creationId xmlns:a16="http://schemas.microsoft.com/office/drawing/2014/main" id="{F613B5E8-C4A5-DE13-9545-DE1FB2640557}"/>
              </a:ext>
            </a:extLst>
          </p:cNvPr>
          <p:cNvGrpSpPr>
            <a:grpSpLocks/>
          </p:cNvGrpSpPr>
          <p:nvPr/>
        </p:nvGrpSpPr>
        <p:grpSpPr>
          <a:xfrm>
            <a:off x="596625" y="2224088"/>
            <a:ext cx="1033898" cy="106223"/>
            <a:chOff x="4616450" y="3276600"/>
            <a:chExt cx="2962049" cy="304323"/>
          </a:xfrm>
          <a:solidFill>
            <a:schemeClr val="bg1"/>
          </a:solidFill>
        </p:grpSpPr>
        <p:sp>
          <p:nvSpPr>
            <p:cNvPr id="8" name="Freeform 7">
              <a:extLst>
                <a:ext uri="{FF2B5EF4-FFF2-40B4-BE49-F238E27FC236}">
                  <a16:creationId xmlns:a16="http://schemas.microsoft.com/office/drawing/2014/main" id="{9C5FA579-AE5D-8156-B137-4840078AD9C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DA0CA764-0E1A-2235-357B-AF1103FA4CDE}"/>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2607E93C-B527-7594-5ED9-B0C9361EF95C}"/>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19D622DD-52B6-A5DA-39A7-474606C57E17}"/>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EA3BFBB9-8185-D3F2-A144-EC4DA4D79F13}"/>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F7AEEF45-B798-3B76-6FF2-8A8D79B04B5E}"/>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658DA090-6162-75D4-8943-F0ED9191B7EA}"/>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AFE8C671-12C4-3D35-F4DC-A4A447BECA77}"/>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F4304576-FE8F-B6E8-0C84-364C14AF4B23}"/>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577524" y="575473"/>
            <a:ext cx="2793206" cy="872327"/>
          </a:xfrm>
          <a:prstGeom prst="rect">
            <a:avLst/>
          </a:prstGeom>
        </p:spPr>
        <p:txBody>
          <a:bodyPr lIns="0" tIns="0" rIns="0" bIns="0">
            <a:noAutofit/>
          </a:bodyPr>
          <a:lstStyle>
            <a:lvl1pPr>
              <a:lnSpc>
                <a:spcPts val="3375"/>
              </a:lnSpc>
              <a:defRPr sz="3300" b="1" i="0">
                <a:solidFill>
                  <a:schemeClr val="bg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577810" y="1491900"/>
            <a:ext cx="2793206" cy="439341"/>
          </a:xfrm>
          <a:prstGeom prst="rect">
            <a:avLst/>
          </a:prstGeom>
        </p:spPr>
        <p:txBody>
          <a:bodyPr lIns="0" tIns="0" rIns="0" bIns="0">
            <a:noAutofit/>
          </a:bodyPr>
          <a:lstStyle>
            <a:lvl1pPr>
              <a:lnSpc>
                <a:spcPct val="90000"/>
              </a:lnSpc>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3" name="Text Placeholder 18">
            <a:extLst>
              <a:ext uri="{FF2B5EF4-FFF2-40B4-BE49-F238E27FC236}">
                <a16:creationId xmlns:a16="http://schemas.microsoft.com/office/drawing/2014/main" id="{53846BD2-D317-8384-F04E-FE534DCC5745}"/>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7732451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Graphics Background - White">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Text Placeholder 18">
            <a:extLst>
              <a:ext uri="{FF2B5EF4-FFF2-40B4-BE49-F238E27FC236}">
                <a16:creationId xmlns:a16="http://schemas.microsoft.com/office/drawing/2014/main" id="{4348E532-45DC-16D8-8E39-69AAA14D8B37}"/>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9185117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Graphics Background - Slate">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2E467F1A-CB19-D4B4-E439-A3C84036C5B4}"/>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3" name="Text Placeholder 18">
            <a:extLst>
              <a:ext uri="{FF2B5EF4-FFF2-40B4-BE49-F238E27FC236}">
                <a16:creationId xmlns:a16="http://schemas.microsoft.com/office/drawing/2014/main" id="{743D87B7-58FF-C4D8-72A7-83CEECEB538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4" name="object 2">
            <a:extLst>
              <a:ext uri="{FF2B5EF4-FFF2-40B4-BE49-F238E27FC236}">
                <a16:creationId xmlns:a16="http://schemas.microsoft.com/office/drawing/2014/main" id="{3958C332-03B4-DDE5-CB82-072EB25E88D6}"/>
              </a:ext>
            </a:extLst>
          </p:cNvPr>
          <p:cNvSpPr/>
          <p:nvPr/>
        </p:nvSpPr>
        <p:spPr>
          <a:xfrm>
            <a:off x="332185" y="330994"/>
            <a:ext cx="8505825" cy="4481513"/>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D5D5CB"/>
          </a:solidFill>
        </p:spPr>
        <p:txBody>
          <a:bodyPr wrap="square" lIns="0" tIns="0" rIns="0" bIns="0" rtlCol="0"/>
          <a:lstStyle>
            <a:defPPr>
              <a:defRPr kern="0"/>
            </a:defPPr>
          </a:lstStyle>
          <a:p>
            <a:endParaRPr sz="1350"/>
          </a:p>
        </p:txBody>
      </p:sp>
    </p:spTree>
    <p:extLst>
      <p:ext uri="{BB962C8B-B14F-4D97-AF65-F5344CB8AC3E}">
        <p14:creationId xmlns:p14="http://schemas.microsoft.com/office/powerpoint/2010/main" val="23393511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act Slide 01">
    <p:bg>
      <p:bgPr>
        <a:solidFill>
          <a:schemeClr val="bg2"/>
        </a:solidFill>
        <a:effectLst/>
      </p:bgPr>
    </p:bg>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00B4F96D-0F60-483F-EA23-28B7650279C1}"/>
              </a:ext>
            </a:extLst>
          </p:cNvPr>
          <p:cNvSpPr/>
          <p:nvPr/>
        </p:nvSpPr>
        <p:spPr>
          <a:xfrm>
            <a:off x="332185" y="330994"/>
            <a:ext cx="4239815" cy="3537347"/>
          </a:xfrm>
          <a:prstGeom prst="roundRect">
            <a:avLst>
              <a:gd name="adj" fmla="val 2073"/>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itle 1">
            <a:extLst>
              <a:ext uri="{FF2B5EF4-FFF2-40B4-BE49-F238E27FC236}">
                <a16:creationId xmlns:a16="http://schemas.microsoft.com/office/drawing/2014/main" id="{739A0285-8296-CB86-2F34-CAC500E02033}"/>
              </a:ext>
            </a:extLst>
          </p:cNvPr>
          <p:cNvSpPr txBox="1">
            <a:spLocks/>
          </p:cNvSpPr>
          <p:nvPr/>
        </p:nvSpPr>
        <p:spPr>
          <a:xfrm>
            <a:off x="647957" y="966830"/>
            <a:ext cx="3001477" cy="421619"/>
          </a:xfrm>
          <a:prstGeom prst="rect">
            <a:avLst/>
          </a:prstGeom>
        </p:spPr>
        <p:txBody>
          <a:bodyPr lIns="0" tIns="0" rIns="0" bIns="0" anchor="t">
            <a:normAutofit/>
          </a:bodyPr>
          <a:lstStyle>
            <a:lvl1pPr marL="0" indent="0" algn="l" defTabSz="914400" rtl="0" eaLnBrk="1" latinLnBrk="0" hangingPunct="1">
              <a:lnSpc>
                <a:spcPct val="100000"/>
              </a:lnSpc>
              <a:spcBef>
                <a:spcPct val="0"/>
              </a:spcBef>
              <a:buNone/>
              <a:tabLst/>
              <a:defRPr sz="3600" b="1" kern="1200" spc="-150">
                <a:solidFill>
                  <a:schemeClr val="tx1"/>
                </a:solidFill>
                <a:latin typeface="+mj-lt"/>
                <a:ea typeface="+mj-ea"/>
                <a:cs typeface="+mj-cs"/>
              </a:defRPr>
            </a:lvl1pPr>
          </a:lstStyle>
          <a:p>
            <a:r>
              <a:rPr lang="en-US" sz="2700" spc="0">
                <a:solidFill>
                  <a:srgbClr val="FFFF00"/>
                </a:solidFill>
                <a:latin typeface="+mj-lt"/>
                <a:ea typeface="Artifakt Legend" panose="020B0503050000020004" pitchFamily="34" charset="77"/>
              </a:rPr>
              <a:t>Contact</a:t>
            </a:r>
          </a:p>
        </p:txBody>
      </p:sp>
      <p:sp>
        <p:nvSpPr>
          <p:cNvPr id="5" name="Graphic 9">
            <a:extLst>
              <a:ext uri="{FF2B5EF4-FFF2-40B4-BE49-F238E27FC236}">
                <a16:creationId xmlns:a16="http://schemas.microsoft.com/office/drawing/2014/main" id="{2A145F74-62E4-EF2E-8B24-336F42902AAA}"/>
              </a:ext>
            </a:extLst>
          </p:cNvPr>
          <p:cNvSpPr>
            <a:spLocks noChangeAspect="1"/>
          </p:cNvSpPr>
          <p:nvPr/>
        </p:nvSpPr>
        <p:spPr>
          <a:xfrm>
            <a:off x="647957" y="1595018"/>
            <a:ext cx="188231" cy="187855"/>
          </a:xfrm>
          <a:custGeom>
            <a:avLst/>
            <a:gdLst>
              <a:gd name="connsiteX0" fmla="*/ 787112 w 865909"/>
              <a:gd name="connsiteY0" fmla="*/ 183573 h 864177"/>
              <a:gd name="connsiteX1" fmla="*/ 760268 w 865909"/>
              <a:gd name="connsiteY1" fmla="*/ 149802 h 864177"/>
              <a:gd name="connsiteX2" fmla="*/ 454602 w 865909"/>
              <a:gd name="connsiteY2" fmla="*/ 866 h 864177"/>
              <a:gd name="connsiteX3" fmla="*/ 454602 w 865909"/>
              <a:gd name="connsiteY3" fmla="*/ 0 h 864177"/>
              <a:gd name="connsiteX4" fmla="*/ 432955 w 865909"/>
              <a:gd name="connsiteY4" fmla="*/ 0 h 864177"/>
              <a:gd name="connsiteX5" fmla="*/ 411307 w 865909"/>
              <a:gd name="connsiteY5" fmla="*/ 0 h 864177"/>
              <a:gd name="connsiteX6" fmla="*/ 411307 w 865909"/>
              <a:gd name="connsiteY6" fmla="*/ 866 h 864177"/>
              <a:gd name="connsiteX7" fmla="*/ 105641 w 865909"/>
              <a:gd name="connsiteY7" fmla="*/ 149802 h 864177"/>
              <a:gd name="connsiteX8" fmla="*/ 78798 w 865909"/>
              <a:gd name="connsiteY8" fmla="*/ 183573 h 864177"/>
              <a:gd name="connsiteX9" fmla="*/ 0 w 865909"/>
              <a:gd name="connsiteY9" fmla="*/ 432089 h 864177"/>
              <a:gd name="connsiteX10" fmla="*/ 78798 w 865909"/>
              <a:gd name="connsiteY10" fmla="*/ 680604 h 864177"/>
              <a:gd name="connsiteX11" fmla="*/ 105641 w 865909"/>
              <a:gd name="connsiteY11" fmla="*/ 714375 h 864177"/>
              <a:gd name="connsiteX12" fmla="*/ 411307 w 865909"/>
              <a:gd name="connsiteY12" fmla="*/ 863311 h 864177"/>
              <a:gd name="connsiteX13" fmla="*/ 411307 w 865909"/>
              <a:gd name="connsiteY13" fmla="*/ 864177 h 864177"/>
              <a:gd name="connsiteX14" fmla="*/ 454602 w 865909"/>
              <a:gd name="connsiteY14" fmla="*/ 864177 h 864177"/>
              <a:gd name="connsiteX15" fmla="*/ 454602 w 865909"/>
              <a:gd name="connsiteY15" fmla="*/ 864177 h 864177"/>
              <a:gd name="connsiteX16" fmla="*/ 760268 w 865909"/>
              <a:gd name="connsiteY16" fmla="*/ 715241 h 864177"/>
              <a:gd name="connsiteX17" fmla="*/ 787112 w 865909"/>
              <a:gd name="connsiteY17" fmla="*/ 681470 h 864177"/>
              <a:gd name="connsiteX18" fmla="*/ 865909 w 865909"/>
              <a:gd name="connsiteY18" fmla="*/ 432955 h 864177"/>
              <a:gd name="connsiteX19" fmla="*/ 787112 w 865909"/>
              <a:gd name="connsiteY19" fmla="*/ 183573 h 864177"/>
              <a:gd name="connsiteX20" fmla="*/ 821748 w 865909"/>
              <a:gd name="connsiteY20" fmla="*/ 410441 h 864177"/>
              <a:gd name="connsiteX21" fmla="*/ 668482 w 865909"/>
              <a:gd name="connsiteY21" fmla="*/ 410441 h 864177"/>
              <a:gd name="connsiteX22" fmla="*/ 647700 w 865909"/>
              <a:gd name="connsiteY22" fmla="*/ 252845 h 864177"/>
              <a:gd name="connsiteX23" fmla="*/ 750743 w 865909"/>
              <a:gd name="connsiteY23" fmla="*/ 207818 h 864177"/>
              <a:gd name="connsiteX24" fmla="*/ 821748 w 865909"/>
              <a:gd name="connsiteY24" fmla="*/ 410441 h 864177"/>
              <a:gd name="connsiteX25" fmla="*/ 606136 w 865909"/>
              <a:gd name="connsiteY25" fmla="*/ 600075 h 864177"/>
              <a:gd name="connsiteX26" fmla="*/ 455468 w 865909"/>
              <a:gd name="connsiteY26" fmla="*/ 581025 h 864177"/>
              <a:gd name="connsiteX27" fmla="*/ 455468 w 865909"/>
              <a:gd name="connsiteY27" fmla="*/ 453736 h 864177"/>
              <a:gd name="connsiteX28" fmla="*/ 626053 w 865909"/>
              <a:gd name="connsiteY28" fmla="*/ 453736 h 864177"/>
              <a:gd name="connsiteX29" fmla="*/ 606136 w 865909"/>
              <a:gd name="connsiteY29" fmla="*/ 600075 h 864177"/>
              <a:gd name="connsiteX30" fmla="*/ 241589 w 865909"/>
              <a:gd name="connsiteY30" fmla="*/ 453736 h 864177"/>
              <a:gd name="connsiteX31" fmla="*/ 412173 w 865909"/>
              <a:gd name="connsiteY31" fmla="*/ 453736 h 864177"/>
              <a:gd name="connsiteX32" fmla="*/ 412173 w 865909"/>
              <a:gd name="connsiteY32" fmla="*/ 581025 h 864177"/>
              <a:gd name="connsiteX33" fmla="*/ 261505 w 865909"/>
              <a:gd name="connsiteY33" fmla="*/ 600075 h 864177"/>
              <a:gd name="connsiteX34" fmla="*/ 241589 w 865909"/>
              <a:gd name="connsiteY34" fmla="*/ 453736 h 864177"/>
              <a:gd name="connsiteX35" fmla="*/ 260639 w 865909"/>
              <a:gd name="connsiteY35" fmla="*/ 264102 h 864177"/>
              <a:gd name="connsiteX36" fmla="*/ 411307 w 865909"/>
              <a:gd name="connsiteY36" fmla="*/ 283152 h 864177"/>
              <a:gd name="connsiteX37" fmla="*/ 411307 w 865909"/>
              <a:gd name="connsiteY37" fmla="*/ 410441 h 864177"/>
              <a:gd name="connsiteX38" fmla="*/ 240723 w 865909"/>
              <a:gd name="connsiteY38" fmla="*/ 410441 h 864177"/>
              <a:gd name="connsiteX39" fmla="*/ 260639 w 865909"/>
              <a:gd name="connsiteY39" fmla="*/ 264102 h 864177"/>
              <a:gd name="connsiteX40" fmla="*/ 454602 w 865909"/>
              <a:gd name="connsiteY40" fmla="*/ 45893 h 864177"/>
              <a:gd name="connsiteX41" fmla="*/ 561109 w 865909"/>
              <a:gd name="connsiteY41" fmla="*/ 147205 h 864177"/>
              <a:gd name="connsiteX42" fmla="*/ 593148 w 865909"/>
              <a:gd name="connsiteY42" fmla="*/ 222538 h 864177"/>
              <a:gd name="connsiteX43" fmla="*/ 453737 w 865909"/>
              <a:gd name="connsiteY43" fmla="*/ 239857 h 864177"/>
              <a:gd name="connsiteX44" fmla="*/ 453737 w 865909"/>
              <a:gd name="connsiteY44" fmla="*/ 45893 h 864177"/>
              <a:gd name="connsiteX45" fmla="*/ 411307 w 865909"/>
              <a:gd name="connsiteY45" fmla="*/ 45893 h 864177"/>
              <a:gd name="connsiteX46" fmla="*/ 411307 w 865909"/>
              <a:gd name="connsiteY46" fmla="*/ 240723 h 864177"/>
              <a:gd name="connsiteX47" fmla="*/ 271896 w 865909"/>
              <a:gd name="connsiteY47" fmla="*/ 223404 h 864177"/>
              <a:gd name="connsiteX48" fmla="*/ 303934 w 865909"/>
              <a:gd name="connsiteY48" fmla="*/ 148070 h 864177"/>
              <a:gd name="connsiteX49" fmla="*/ 411307 w 865909"/>
              <a:gd name="connsiteY49" fmla="*/ 45893 h 864177"/>
              <a:gd name="connsiteX50" fmla="*/ 411307 w 865909"/>
              <a:gd name="connsiteY50" fmla="*/ 624320 h 864177"/>
              <a:gd name="connsiteX51" fmla="*/ 411307 w 865909"/>
              <a:gd name="connsiteY51" fmla="*/ 818284 h 864177"/>
              <a:gd name="connsiteX52" fmla="*/ 304800 w 865909"/>
              <a:gd name="connsiteY52" fmla="*/ 716973 h 864177"/>
              <a:gd name="connsiteX53" fmla="*/ 272761 w 865909"/>
              <a:gd name="connsiteY53" fmla="*/ 641638 h 864177"/>
              <a:gd name="connsiteX54" fmla="*/ 411307 w 865909"/>
              <a:gd name="connsiteY54" fmla="*/ 624320 h 864177"/>
              <a:gd name="connsiteX55" fmla="*/ 454602 w 865909"/>
              <a:gd name="connsiteY55" fmla="*/ 818284 h 864177"/>
              <a:gd name="connsiteX56" fmla="*/ 454602 w 865909"/>
              <a:gd name="connsiteY56" fmla="*/ 624320 h 864177"/>
              <a:gd name="connsiteX57" fmla="*/ 594014 w 865909"/>
              <a:gd name="connsiteY57" fmla="*/ 641638 h 864177"/>
              <a:gd name="connsiteX58" fmla="*/ 561975 w 865909"/>
              <a:gd name="connsiteY58" fmla="*/ 716973 h 864177"/>
              <a:gd name="connsiteX59" fmla="*/ 454602 w 865909"/>
              <a:gd name="connsiteY59" fmla="*/ 818284 h 864177"/>
              <a:gd name="connsiteX60" fmla="*/ 454602 w 865909"/>
              <a:gd name="connsiteY60" fmla="*/ 410441 h 864177"/>
              <a:gd name="connsiteX61" fmla="*/ 454602 w 865909"/>
              <a:gd name="connsiteY61" fmla="*/ 284018 h 864177"/>
              <a:gd name="connsiteX62" fmla="*/ 605271 w 865909"/>
              <a:gd name="connsiteY62" fmla="*/ 264968 h 864177"/>
              <a:gd name="connsiteX63" fmla="*/ 624321 w 865909"/>
              <a:gd name="connsiteY63" fmla="*/ 411307 h 864177"/>
              <a:gd name="connsiteX64" fmla="*/ 454602 w 865909"/>
              <a:gd name="connsiteY64" fmla="*/ 411307 h 864177"/>
              <a:gd name="connsiteX65" fmla="*/ 723900 w 865909"/>
              <a:gd name="connsiteY65" fmla="*/ 174048 h 864177"/>
              <a:gd name="connsiteX66" fmla="*/ 718705 w 865909"/>
              <a:gd name="connsiteY66" fmla="*/ 177511 h 864177"/>
              <a:gd name="connsiteX67" fmla="*/ 636443 w 865909"/>
              <a:gd name="connsiteY67" fmla="*/ 212148 h 864177"/>
              <a:gd name="connsiteX68" fmla="*/ 556780 w 865909"/>
              <a:gd name="connsiteY68" fmla="*/ 64077 h 864177"/>
              <a:gd name="connsiteX69" fmla="*/ 723900 w 865909"/>
              <a:gd name="connsiteY69" fmla="*/ 174048 h 864177"/>
              <a:gd name="connsiteX70" fmla="*/ 310862 w 865909"/>
              <a:gd name="connsiteY70" fmla="*/ 63211 h 864177"/>
              <a:gd name="connsiteX71" fmla="*/ 231198 w 865909"/>
              <a:gd name="connsiteY71" fmla="*/ 211282 h 864177"/>
              <a:gd name="connsiteX72" fmla="*/ 148936 w 865909"/>
              <a:gd name="connsiteY72" fmla="*/ 176645 h 864177"/>
              <a:gd name="connsiteX73" fmla="*/ 143741 w 865909"/>
              <a:gd name="connsiteY73" fmla="*/ 173182 h 864177"/>
              <a:gd name="connsiteX74" fmla="*/ 310862 w 865909"/>
              <a:gd name="connsiteY74" fmla="*/ 63211 h 864177"/>
              <a:gd name="connsiteX75" fmla="*/ 116032 w 865909"/>
              <a:gd name="connsiteY75" fmla="*/ 207818 h 864177"/>
              <a:gd name="connsiteX76" fmla="*/ 219075 w 865909"/>
              <a:gd name="connsiteY76" fmla="*/ 252845 h 864177"/>
              <a:gd name="connsiteX77" fmla="*/ 198293 w 865909"/>
              <a:gd name="connsiteY77" fmla="*/ 410441 h 864177"/>
              <a:gd name="connsiteX78" fmla="*/ 45027 w 865909"/>
              <a:gd name="connsiteY78" fmla="*/ 410441 h 864177"/>
              <a:gd name="connsiteX79" fmla="*/ 116032 w 865909"/>
              <a:gd name="connsiteY79" fmla="*/ 207818 h 864177"/>
              <a:gd name="connsiteX80" fmla="*/ 45027 w 865909"/>
              <a:gd name="connsiteY80" fmla="*/ 453736 h 864177"/>
              <a:gd name="connsiteX81" fmla="*/ 198293 w 865909"/>
              <a:gd name="connsiteY81" fmla="*/ 453736 h 864177"/>
              <a:gd name="connsiteX82" fmla="*/ 219075 w 865909"/>
              <a:gd name="connsiteY82" fmla="*/ 611332 h 864177"/>
              <a:gd name="connsiteX83" fmla="*/ 116032 w 865909"/>
              <a:gd name="connsiteY83" fmla="*/ 656359 h 864177"/>
              <a:gd name="connsiteX84" fmla="*/ 45027 w 865909"/>
              <a:gd name="connsiteY84" fmla="*/ 453736 h 864177"/>
              <a:gd name="connsiteX85" fmla="*/ 142875 w 865909"/>
              <a:gd name="connsiteY85" fmla="*/ 690995 h 864177"/>
              <a:gd name="connsiteX86" fmla="*/ 148071 w 865909"/>
              <a:gd name="connsiteY86" fmla="*/ 687532 h 864177"/>
              <a:gd name="connsiteX87" fmla="*/ 230332 w 865909"/>
              <a:gd name="connsiteY87" fmla="*/ 652895 h 864177"/>
              <a:gd name="connsiteX88" fmla="*/ 309996 w 865909"/>
              <a:gd name="connsiteY88" fmla="*/ 800966 h 864177"/>
              <a:gd name="connsiteX89" fmla="*/ 142875 w 865909"/>
              <a:gd name="connsiteY89" fmla="*/ 690995 h 864177"/>
              <a:gd name="connsiteX90" fmla="*/ 555914 w 865909"/>
              <a:gd name="connsiteY90" fmla="*/ 801832 h 864177"/>
              <a:gd name="connsiteX91" fmla="*/ 635578 w 865909"/>
              <a:gd name="connsiteY91" fmla="*/ 653761 h 864177"/>
              <a:gd name="connsiteX92" fmla="*/ 717839 w 865909"/>
              <a:gd name="connsiteY92" fmla="*/ 688398 h 864177"/>
              <a:gd name="connsiteX93" fmla="*/ 723034 w 865909"/>
              <a:gd name="connsiteY93" fmla="*/ 691861 h 864177"/>
              <a:gd name="connsiteX94" fmla="*/ 555914 w 865909"/>
              <a:gd name="connsiteY94" fmla="*/ 801832 h 864177"/>
              <a:gd name="connsiteX95" fmla="*/ 750743 w 865909"/>
              <a:gd name="connsiteY95" fmla="*/ 656359 h 864177"/>
              <a:gd name="connsiteX96" fmla="*/ 647700 w 865909"/>
              <a:gd name="connsiteY96" fmla="*/ 611332 h 864177"/>
              <a:gd name="connsiteX97" fmla="*/ 668482 w 865909"/>
              <a:gd name="connsiteY97" fmla="*/ 453736 h 864177"/>
              <a:gd name="connsiteX98" fmla="*/ 821748 w 865909"/>
              <a:gd name="connsiteY98" fmla="*/ 453736 h 864177"/>
              <a:gd name="connsiteX99" fmla="*/ 750743 w 865909"/>
              <a:gd name="connsiteY99" fmla="*/ 656359 h 86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865909" h="864177">
                <a:moveTo>
                  <a:pt x="787112" y="183573"/>
                </a:moveTo>
                <a:cubicBezTo>
                  <a:pt x="778453" y="171450"/>
                  <a:pt x="769793" y="160193"/>
                  <a:pt x="760268" y="149802"/>
                </a:cubicBezTo>
                <a:cubicBezTo>
                  <a:pt x="685800" y="63211"/>
                  <a:pt x="576696" y="6927"/>
                  <a:pt x="454602" y="866"/>
                </a:cubicBezTo>
                <a:lnTo>
                  <a:pt x="454602" y="0"/>
                </a:lnTo>
                <a:lnTo>
                  <a:pt x="432955" y="0"/>
                </a:lnTo>
                <a:lnTo>
                  <a:pt x="411307" y="0"/>
                </a:lnTo>
                <a:lnTo>
                  <a:pt x="411307" y="866"/>
                </a:lnTo>
                <a:cubicBezTo>
                  <a:pt x="289214" y="6927"/>
                  <a:pt x="180975" y="63211"/>
                  <a:pt x="105641" y="149802"/>
                </a:cubicBezTo>
                <a:cubicBezTo>
                  <a:pt x="96116" y="161059"/>
                  <a:pt x="87457" y="172316"/>
                  <a:pt x="78798" y="183573"/>
                </a:cubicBezTo>
                <a:cubicBezTo>
                  <a:pt x="29441" y="253711"/>
                  <a:pt x="0" y="339436"/>
                  <a:pt x="0" y="432089"/>
                </a:cubicBezTo>
                <a:cubicBezTo>
                  <a:pt x="0" y="524741"/>
                  <a:pt x="29441" y="610466"/>
                  <a:pt x="78798" y="680604"/>
                </a:cubicBezTo>
                <a:cubicBezTo>
                  <a:pt x="87457" y="692727"/>
                  <a:pt x="96116" y="703984"/>
                  <a:pt x="105641" y="714375"/>
                </a:cubicBezTo>
                <a:cubicBezTo>
                  <a:pt x="180109" y="800966"/>
                  <a:pt x="289214" y="857250"/>
                  <a:pt x="411307" y="863311"/>
                </a:cubicBezTo>
                <a:lnTo>
                  <a:pt x="411307" y="864177"/>
                </a:lnTo>
                <a:lnTo>
                  <a:pt x="454602" y="864177"/>
                </a:lnTo>
                <a:lnTo>
                  <a:pt x="454602" y="864177"/>
                </a:lnTo>
                <a:cubicBezTo>
                  <a:pt x="576696" y="858116"/>
                  <a:pt x="684934" y="801832"/>
                  <a:pt x="760268" y="715241"/>
                </a:cubicBezTo>
                <a:cubicBezTo>
                  <a:pt x="769793" y="703984"/>
                  <a:pt x="778453" y="692727"/>
                  <a:pt x="787112" y="681470"/>
                </a:cubicBezTo>
                <a:cubicBezTo>
                  <a:pt x="836468" y="611332"/>
                  <a:pt x="865909" y="525607"/>
                  <a:pt x="865909" y="432955"/>
                </a:cubicBezTo>
                <a:cubicBezTo>
                  <a:pt x="865909" y="340302"/>
                  <a:pt x="836468" y="253711"/>
                  <a:pt x="787112" y="183573"/>
                </a:cubicBezTo>
                <a:close/>
                <a:moveTo>
                  <a:pt x="821748" y="410441"/>
                </a:moveTo>
                <a:lnTo>
                  <a:pt x="668482" y="410441"/>
                </a:lnTo>
                <a:cubicBezTo>
                  <a:pt x="666750" y="354157"/>
                  <a:pt x="659823" y="301336"/>
                  <a:pt x="647700" y="252845"/>
                </a:cubicBezTo>
                <a:cubicBezTo>
                  <a:pt x="686666" y="240723"/>
                  <a:pt x="721303" y="226002"/>
                  <a:pt x="750743" y="207818"/>
                </a:cubicBezTo>
                <a:cubicBezTo>
                  <a:pt x="792307" y="265834"/>
                  <a:pt x="817418" y="335107"/>
                  <a:pt x="821748" y="410441"/>
                </a:cubicBezTo>
                <a:close/>
                <a:moveTo>
                  <a:pt x="606136" y="600075"/>
                </a:moveTo>
                <a:cubicBezTo>
                  <a:pt x="559377" y="588818"/>
                  <a:pt x="508289" y="581891"/>
                  <a:pt x="455468" y="581025"/>
                </a:cubicBezTo>
                <a:lnTo>
                  <a:pt x="455468" y="453736"/>
                </a:lnTo>
                <a:lnTo>
                  <a:pt x="626053" y="453736"/>
                </a:lnTo>
                <a:cubicBezTo>
                  <a:pt x="623455" y="505691"/>
                  <a:pt x="617393" y="555048"/>
                  <a:pt x="606136" y="600075"/>
                </a:cubicBezTo>
                <a:close/>
                <a:moveTo>
                  <a:pt x="241589" y="453736"/>
                </a:moveTo>
                <a:lnTo>
                  <a:pt x="412173" y="453736"/>
                </a:lnTo>
                <a:lnTo>
                  <a:pt x="412173" y="581025"/>
                </a:lnTo>
                <a:cubicBezTo>
                  <a:pt x="358487" y="582757"/>
                  <a:pt x="307398" y="588818"/>
                  <a:pt x="261505" y="600075"/>
                </a:cubicBezTo>
                <a:cubicBezTo>
                  <a:pt x="249382" y="555048"/>
                  <a:pt x="243321" y="505691"/>
                  <a:pt x="241589" y="453736"/>
                </a:cubicBezTo>
                <a:close/>
                <a:moveTo>
                  <a:pt x="260639" y="264102"/>
                </a:moveTo>
                <a:cubicBezTo>
                  <a:pt x="307398" y="275359"/>
                  <a:pt x="358487" y="282286"/>
                  <a:pt x="411307" y="283152"/>
                </a:cubicBezTo>
                <a:lnTo>
                  <a:pt x="411307" y="410441"/>
                </a:lnTo>
                <a:lnTo>
                  <a:pt x="240723" y="410441"/>
                </a:lnTo>
                <a:cubicBezTo>
                  <a:pt x="243321" y="359352"/>
                  <a:pt x="249382" y="309995"/>
                  <a:pt x="260639" y="264102"/>
                </a:cubicBezTo>
                <a:close/>
                <a:moveTo>
                  <a:pt x="454602" y="45893"/>
                </a:moveTo>
                <a:cubicBezTo>
                  <a:pt x="492703" y="55418"/>
                  <a:pt x="530802" y="90920"/>
                  <a:pt x="561109" y="147205"/>
                </a:cubicBezTo>
                <a:cubicBezTo>
                  <a:pt x="573232" y="169718"/>
                  <a:pt x="584489" y="195695"/>
                  <a:pt x="593148" y="222538"/>
                </a:cubicBezTo>
                <a:cubicBezTo>
                  <a:pt x="549852" y="232930"/>
                  <a:pt x="503093" y="238991"/>
                  <a:pt x="453737" y="239857"/>
                </a:cubicBezTo>
                <a:lnTo>
                  <a:pt x="453737" y="45893"/>
                </a:lnTo>
                <a:close/>
                <a:moveTo>
                  <a:pt x="411307" y="45893"/>
                </a:moveTo>
                <a:lnTo>
                  <a:pt x="411307" y="240723"/>
                </a:lnTo>
                <a:cubicBezTo>
                  <a:pt x="362816" y="238991"/>
                  <a:pt x="316057" y="232930"/>
                  <a:pt x="271896" y="223404"/>
                </a:cubicBezTo>
                <a:cubicBezTo>
                  <a:pt x="280555" y="196561"/>
                  <a:pt x="291812" y="170584"/>
                  <a:pt x="303934" y="148070"/>
                </a:cubicBezTo>
                <a:cubicBezTo>
                  <a:pt x="335107" y="91786"/>
                  <a:pt x="373207" y="56284"/>
                  <a:pt x="411307" y="45893"/>
                </a:cubicBezTo>
                <a:close/>
                <a:moveTo>
                  <a:pt x="411307" y="624320"/>
                </a:moveTo>
                <a:lnTo>
                  <a:pt x="411307" y="818284"/>
                </a:lnTo>
                <a:cubicBezTo>
                  <a:pt x="373207" y="808759"/>
                  <a:pt x="335107" y="773257"/>
                  <a:pt x="304800" y="716973"/>
                </a:cubicBezTo>
                <a:cubicBezTo>
                  <a:pt x="292677" y="694459"/>
                  <a:pt x="281420" y="668482"/>
                  <a:pt x="272761" y="641638"/>
                </a:cubicBezTo>
                <a:cubicBezTo>
                  <a:pt x="316057" y="632114"/>
                  <a:pt x="362816" y="626052"/>
                  <a:pt x="411307" y="624320"/>
                </a:cubicBezTo>
                <a:close/>
                <a:moveTo>
                  <a:pt x="454602" y="818284"/>
                </a:moveTo>
                <a:lnTo>
                  <a:pt x="454602" y="624320"/>
                </a:lnTo>
                <a:cubicBezTo>
                  <a:pt x="503093" y="626052"/>
                  <a:pt x="549852" y="632114"/>
                  <a:pt x="594014" y="641638"/>
                </a:cubicBezTo>
                <a:cubicBezTo>
                  <a:pt x="585355" y="668482"/>
                  <a:pt x="574098" y="694459"/>
                  <a:pt x="561975" y="716973"/>
                </a:cubicBezTo>
                <a:cubicBezTo>
                  <a:pt x="531668" y="773257"/>
                  <a:pt x="493568" y="808759"/>
                  <a:pt x="454602" y="818284"/>
                </a:cubicBezTo>
                <a:close/>
                <a:moveTo>
                  <a:pt x="454602" y="410441"/>
                </a:moveTo>
                <a:lnTo>
                  <a:pt x="454602" y="284018"/>
                </a:lnTo>
                <a:cubicBezTo>
                  <a:pt x="508289" y="282286"/>
                  <a:pt x="559377" y="276225"/>
                  <a:pt x="605271" y="264968"/>
                </a:cubicBezTo>
                <a:cubicBezTo>
                  <a:pt x="616527" y="310861"/>
                  <a:pt x="623455" y="360218"/>
                  <a:pt x="624321" y="411307"/>
                </a:cubicBezTo>
                <a:lnTo>
                  <a:pt x="454602" y="411307"/>
                </a:lnTo>
                <a:close/>
                <a:moveTo>
                  <a:pt x="723900" y="174048"/>
                </a:moveTo>
                <a:cubicBezTo>
                  <a:pt x="722168" y="174913"/>
                  <a:pt x="720437" y="175779"/>
                  <a:pt x="718705" y="177511"/>
                </a:cubicBezTo>
                <a:cubicBezTo>
                  <a:pt x="693593" y="191366"/>
                  <a:pt x="665884" y="202623"/>
                  <a:pt x="636443" y="212148"/>
                </a:cubicBezTo>
                <a:cubicBezTo>
                  <a:pt x="616527" y="151534"/>
                  <a:pt x="589684" y="100445"/>
                  <a:pt x="556780" y="64077"/>
                </a:cubicBezTo>
                <a:cubicBezTo>
                  <a:pt x="621723" y="84859"/>
                  <a:pt x="678873" y="123825"/>
                  <a:pt x="723900" y="174048"/>
                </a:cubicBezTo>
                <a:close/>
                <a:moveTo>
                  <a:pt x="310862" y="63211"/>
                </a:moveTo>
                <a:cubicBezTo>
                  <a:pt x="277957" y="99580"/>
                  <a:pt x="251114" y="150668"/>
                  <a:pt x="231198" y="211282"/>
                </a:cubicBezTo>
                <a:cubicBezTo>
                  <a:pt x="201757" y="201757"/>
                  <a:pt x="173182" y="190500"/>
                  <a:pt x="148936" y="176645"/>
                </a:cubicBezTo>
                <a:cubicBezTo>
                  <a:pt x="147205" y="175779"/>
                  <a:pt x="145473" y="174913"/>
                  <a:pt x="143741" y="173182"/>
                </a:cubicBezTo>
                <a:cubicBezTo>
                  <a:pt x="187902" y="123825"/>
                  <a:pt x="245052" y="84859"/>
                  <a:pt x="310862" y="63211"/>
                </a:cubicBezTo>
                <a:close/>
                <a:moveTo>
                  <a:pt x="116032" y="207818"/>
                </a:moveTo>
                <a:cubicBezTo>
                  <a:pt x="146339" y="225136"/>
                  <a:pt x="180975" y="240723"/>
                  <a:pt x="219075" y="252845"/>
                </a:cubicBezTo>
                <a:cubicBezTo>
                  <a:pt x="206953" y="301336"/>
                  <a:pt x="200025" y="354157"/>
                  <a:pt x="198293" y="410441"/>
                </a:cubicBezTo>
                <a:lnTo>
                  <a:pt x="45027" y="410441"/>
                </a:lnTo>
                <a:cubicBezTo>
                  <a:pt x="49357" y="335107"/>
                  <a:pt x="74468" y="265834"/>
                  <a:pt x="116032" y="207818"/>
                </a:cubicBezTo>
                <a:close/>
                <a:moveTo>
                  <a:pt x="45027" y="453736"/>
                </a:moveTo>
                <a:lnTo>
                  <a:pt x="198293" y="453736"/>
                </a:lnTo>
                <a:cubicBezTo>
                  <a:pt x="200025" y="510020"/>
                  <a:pt x="206953" y="562841"/>
                  <a:pt x="219075" y="611332"/>
                </a:cubicBezTo>
                <a:cubicBezTo>
                  <a:pt x="180109" y="623455"/>
                  <a:pt x="145473" y="638175"/>
                  <a:pt x="116032" y="656359"/>
                </a:cubicBezTo>
                <a:cubicBezTo>
                  <a:pt x="74468" y="598343"/>
                  <a:pt x="49357" y="529070"/>
                  <a:pt x="45027" y="453736"/>
                </a:cubicBezTo>
                <a:close/>
                <a:moveTo>
                  <a:pt x="142875" y="690995"/>
                </a:moveTo>
                <a:cubicBezTo>
                  <a:pt x="144607" y="690129"/>
                  <a:pt x="146339" y="689263"/>
                  <a:pt x="148071" y="687532"/>
                </a:cubicBezTo>
                <a:cubicBezTo>
                  <a:pt x="173182" y="673677"/>
                  <a:pt x="200891" y="662420"/>
                  <a:pt x="230332" y="652895"/>
                </a:cubicBezTo>
                <a:cubicBezTo>
                  <a:pt x="250248" y="713509"/>
                  <a:pt x="277091" y="764598"/>
                  <a:pt x="309996" y="800966"/>
                </a:cubicBezTo>
                <a:cubicBezTo>
                  <a:pt x="245052" y="779318"/>
                  <a:pt x="187902" y="741218"/>
                  <a:pt x="142875" y="690995"/>
                </a:cubicBezTo>
                <a:close/>
                <a:moveTo>
                  <a:pt x="555914" y="801832"/>
                </a:moveTo>
                <a:cubicBezTo>
                  <a:pt x="588818" y="765464"/>
                  <a:pt x="615661" y="714375"/>
                  <a:pt x="635578" y="653761"/>
                </a:cubicBezTo>
                <a:cubicBezTo>
                  <a:pt x="665018" y="663286"/>
                  <a:pt x="693593" y="674543"/>
                  <a:pt x="717839" y="688398"/>
                </a:cubicBezTo>
                <a:cubicBezTo>
                  <a:pt x="719571" y="689263"/>
                  <a:pt x="721303" y="690129"/>
                  <a:pt x="723034" y="691861"/>
                </a:cubicBezTo>
                <a:cubicBezTo>
                  <a:pt x="678873" y="741218"/>
                  <a:pt x="621723" y="779318"/>
                  <a:pt x="555914" y="801832"/>
                </a:cubicBezTo>
                <a:close/>
                <a:moveTo>
                  <a:pt x="750743" y="656359"/>
                </a:moveTo>
                <a:cubicBezTo>
                  <a:pt x="720437" y="639041"/>
                  <a:pt x="685800" y="623455"/>
                  <a:pt x="647700" y="611332"/>
                </a:cubicBezTo>
                <a:cubicBezTo>
                  <a:pt x="659823" y="562841"/>
                  <a:pt x="666750" y="510020"/>
                  <a:pt x="668482" y="453736"/>
                </a:cubicBezTo>
                <a:lnTo>
                  <a:pt x="821748" y="453736"/>
                </a:lnTo>
                <a:cubicBezTo>
                  <a:pt x="817418" y="529070"/>
                  <a:pt x="792307" y="598343"/>
                  <a:pt x="750743" y="656359"/>
                </a:cubicBezTo>
                <a:close/>
              </a:path>
            </a:pathLst>
          </a:custGeom>
          <a:solidFill>
            <a:schemeClr val="bg1">
              <a:lumMod val="95000"/>
            </a:schemeClr>
          </a:solidFill>
          <a:ln w="8653" cap="flat">
            <a:noFill/>
            <a:prstDash val="solid"/>
            <a:miter/>
          </a:ln>
        </p:spPr>
        <p:txBody>
          <a:bodyPr rtlCol="0" anchor="ctr"/>
          <a:lstStyle/>
          <a:p>
            <a:endParaRPr lang="en-US" sz="1013"/>
          </a:p>
        </p:txBody>
      </p:sp>
      <p:sp>
        <p:nvSpPr>
          <p:cNvPr id="8" name="Graphic 13">
            <a:extLst>
              <a:ext uri="{FF2B5EF4-FFF2-40B4-BE49-F238E27FC236}">
                <a16:creationId xmlns:a16="http://schemas.microsoft.com/office/drawing/2014/main" id="{0AA22E99-243C-DA19-17FA-3AC1E15814F0}"/>
              </a:ext>
            </a:extLst>
          </p:cNvPr>
          <p:cNvSpPr>
            <a:spLocks noChangeAspect="1"/>
          </p:cNvSpPr>
          <p:nvPr/>
        </p:nvSpPr>
        <p:spPr>
          <a:xfrm>
            <a:off x="648236" y="1954590"/>
            <a:ext cx="187668" cy="187855"/>
          </a:xfrm>
          <a:custGeom>
            <a:avLst/>
            <a:gdLst>
              <a:gd name="connsiteX0" fmla="*/ 432092 w 864180"/>
              <a:gd name="connsiteY0" fmla="*/ 0 h 865046"/>
              <a:gd name="connsiteX1" fmla="*/ 864180 w 864180"/>
              <a:gd name="connsiteY1" fmla="*/ 432089 h 865046"/>
              <a:gd name="connsiteX2" fmla="*/ 429494 w 864180"/>
              <a:gd name="connsiteY2" fmla="*/ 865043 h 865046"/>
              <a:gd name="connsiteX3" fmla="*/ 3 w 864180"/>
              <a:gd name="connsiteY3" fmla="*/ 431223 h 865046"/>
              <a:gd name="connsiteX4" fmla="*/ 432092 w 864180"/>
              <a:gd name="connsiteY4" fmla="*/ 0 h 865046"/>
              <a:gd name="connsiteX5" fmla="*/ 679742 w 864180"/>
              <a:gd name="connsiteY5" fmla="*/ 620857 h 865046"/>
              <a:gd name="connsiteX6" fmla="*/ 679742 w 864180"/>
              <a:gd name="connsiteY6" fmla="*/ 451139 h 865046"/>
              <a:gd name="connsiteX7" fmla="*/ 615664 w 864180"/>
              <a:gd name="connsiteY7" fmla="*/ 328180 h 865046"/>
              <a:gd name="connsiteX8" fmla="*/ 479717 w 864180"/>
              <a:gd name="connsiteY8" fmla="*/ 355889 h 865046"/>
              <a:gd name="connsiteX9" fmla="*/ 471923 w 864180"/>
              <a:gd name="connsiteY9" fmla="*/ 326448 h 865046"/>
              <a:gd name="connsiteX10" fmla="*/ 381003 w 864180"/>
              <a:gd name="connsiteY10" fmla="*/ 326448 h 865046"/>
              <a:gd name="connsiteX11" fmla="*/ 381003 w 864180"/>
              <a:gd name="connsiteY11" fmla="*/ 619991 h 865046"/>
              <a:gd name="connsiteX12" fmla="*/ 474521 w 864180"/>
              <a:gd name="connsiteY12" fmla="*/ 619991 h 865046"/>
              <a:gd name="connsiteX13" fmla="*/ 477119 w 864180"/>
              <a:gd name="connsiteY13" fmla="*/ 449407 h 865046"/>
              <a:gd name="connsiteX14" fmla="*/ 529073 w 864180"/>
              <a:gd name="connsiteY14" fmla="*/ 397452 h 865046"/>
              <a:gd name="connsiteX15" fmla="*/ 578430 w 864180"/>
              <a:gd name="connsiteY15" fmla="*/ 450273 h 865046"/>
              <a:gd name="connsiteX16" fmla="*/ 579296 w 864180"/>
              <a:gd name="connsiteY16" fmla="*/ 620857 h 865046"/>
              <a:gd name="connsiteX17" fmla="*/ 679742 w 864180"/>
              <a:gd name="connsiteY17" fmla="*/ 620857 h 865046"/>
              <a:gd name="connsiteX18" fmla="*/ 225139 w 864180"/>
              <a:gd name="connsiteY18" fmla="*/ 325582 h 865046"/>
              <a:gd name="connsiteX19" fmla="*/ 225139 w 864180"/>
              <a:gd name="connsiteY19" fmla="*/ 619125 h 865046"/>
              <a:gd name="connsiteX20" fmla="*/ 318657 w 864180"/>
              <a:gd name="connsiteY20" fmla="*/ 619125 h 865046"/>
              <a:gd name="connsiteX21" fmla="*/ 318657 w 864180"/>
              <a:gd name="connsiteY21" fmla="*/ 325582 h 865046"/>
              <a:gd name="connsiteX22" fmla="*/ 225139 w 864180"/>
              <a:gd name="connsiteY22" fmla="*/ 325582 h 865046"/>
              <a:gd name="connsiteX23" fmla="*/ 327316 w 864180"/>
              <a:gd name="connsiteY23" fmla="*/ 241589 h 865046"/>
              <a:gd name="connsiteX24" fmla="*/ 275362 w 864180"/>
              <a:gd name="connsiteY24" fmla="*/ 180975 h 865046"/>
              <a:gd name="connsiteX25" fmla="*/ 217346 w 864180"/>
              <a:gd name="connsiteY25" fmla="*/ 230332 h 865046"/>
              <a:gd name="connsiteX26" fmla="*/ 267569 w 864180"/>
              <a:gd name="connsiteY26" fmla="*/ 283152 h 865046"/>
              <a:gd name="connsiteX27" fmla="*/ 327316 w 864180"/>
              <a:gd name="connsiteY27" fmla="*/ 241589 h 86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64180" h="865046">
                <a:moveTo>
                  <a:pt x="432092" y="0"/>
                </a:moveTo>
                <a:cubicBezTo>
                  <a:pt x="670217" y="0"/>
                  <a:pt x="864180" y="193098"/>
                  <a:pt x="864180" y="432089"/>
                </a:cubicBezTo>
                <a:cubicBezTo>
                  <a:pt x="864180" y="672811"/>
                  <a:pt x="670217" y="865909"/>
                  <a:pt x="429494" y="865043"/>
                </a:cubicBezTo>
                <a:cubicBezTo>
                  <a:pt x="191369" y="864177"/>
                  <a:pt x="-863" y="670214"/>
                  <a:pt x="3" y="431223"/>
                </a:cubicBezTo>
                <a:cubicBezTo>
                  <a:pt x="-863" y="192232"/>
                  <a:pt x="193101" y="0"/>
                  <a:pt x="432092" y="0"/>
                </a:cubicBezTo>
                <a:close/>
                <a:moveTo>
                  <a:pt x="679742" y="620857"/>
                </a:moveTo>
                <a:cubicBezTo>
                  <a:pt x="679742" y="620857"/>
                  <a:pt x="681473" y="506557"/>
                  <a:pt x="679742" y="451139"/>
                </a:cubicBezTo>
                <a:cubicBezTo>
                  <a:pt x="678010" y="400916"/>
                  <a:pt x="668485" y="351559"/>
                  <a:pt x="615664" y="328180"/>
                </a:cubicBezTo>
                <a:cubicBezTo>
                  <a:pt x="566307" y="306532"/>
                  <a:pt x="520414" y="314325"/>
                  <a:pt x="479717" y="355889"/>
                </a:cubicBezTo>
                <a:cubicBezTo>
                  <a:pt x="476253" y="343766"/>
                  <a:pt x="473655" y="334241"/>
                  <a:pt x="471923" y="326448"/>
                </a:cubicBezTo>
                <a:cubicBezTo>
                  <a:pt x="439885" y="326448"/>
                  <a:pt x="381003" y="326448"/>
                  <a:pt x="381003" y="326448"/>
                </a:cubicBezTo>
                <a:lnTo>
                  <a:pt x="381003" y="619991"/>
                </a:lnTo>
                <a:lnTo>
                  <a:pt x="474521" y="619991"/>
                </a:lnTo>
                <a:cubicBezTo>
                  <a:pt x="474521" y="619991"/>
                  <a:pt x="475387" y="494434"/>
                  <a:pt x="477119" y="449407"/>
                </a:cubicBezTo>
                <a:cubicBezTo>
                  <a:pt x="478851" y="419100"/>
                  <a:pt x="495303" y="398318"/>
                  <a:pt x="529073" y="397452"/>
                </a:cubicBezTo>
                <a:cubicBezTo>
                  <a:pt x="564576" y="396586"/>
                  <a:pt x="576698" y="419966"/>
                  <a:pt x="578430" y="450273"/>
                </a:cubicBezTo>
                <a:cubicBezTo>
                  <a:pt x="579296" y="467591"/>
                  <a:pt x="579296" y="620857"/>
                  <a:pt x="579296" y="620857"/>
                </a:cubicBezTo>
                <a:lnTo>
                  <a:pt x="679742" y="620857"/>
                </a:lnTo>
                <a:close/>
                <a:moveTo>
                  <a:pt x="225139" y="325582"/>
                </a:moveTo>
                <a:lnTo>
                  <a:pt x="225139" y="619125"/>
                </a:lnTo>
                <a:lnTo>
                  <a:pt x="318657" y="619125"/>
                </a:lnTo>
                <a:lnTo>
                  <a:pt x="318657" y="325582"/>
                </a:lnTo>
                <a:lnTo>
                  <a:pt x="225139" y="325582"/>
                </a:lnTo>
                <a:close/>
                <a:moveTo>
                  <a:pt x="327316" y="241589"/>
                </a:moveTo>
                <a:cubicBezTo>
                  <a:pt x="329914" y="206086"/>
                  <a:pt x="307401" y="181841"/>
                  <a:pt x="275362" y="180975"/>
                </a:cubicBezTo>
                <a:cubicBezTo>
                  <a:pt x="241592" y="180109"/>
                  <a:pt x="219078" y="196561"/>
                  <a:pt x="217346" y="230332"/>
                </a:cubicBezTo>
                <a:cubicBezTo>
                  <a:pt x="215614" y="262370"/>
                  <a:pt x="236396" y="281420"/>
                  <a:pt x="267569" y="283152"/>
                </a:cubicBezTo>
                <a:cubicBezTo>
                  <a:pt x="299607" y="285750"/>
                  <a:pt x="322121" y="271029"/>
                  <a:pt x="327316" y="241589"/>
                </a:cubicBezTo>
                <a:close/>
              </a:path>
            </a:pathLst>
          </a:custGeom>
          <a:solidFill>
            <a:schemeClr val="bg1">
              <a:lumMod val="95000"/>
            </a:schemeClr>
          </a:solidFill>
          <a:ln w="8653" cap="flat">
            <a:noFill/>
            <a:prstDash val="solid"/>
            <a:miter/>
          </a:ln>
        </p:spPr>
        <p:txBody>
          <a:bodyPr rtlCol="0" anchor="ctr"/>
          <a:lstStyle/>
          <a:p>
            <a:endParaRPr lang="en-US" sz="1013"/>
          </a:p>
        </p:txBody>
      </p:sp>
      <p:sp>
        <p:nvSpPr>
          <p:cNvPr id="10" name="Graphic 17">
            <a:extLst>
              <a:ext uri="{FF2B5EF4-FFF2-40B4-BE49-F238E27FC236}">
                <a16:creationId xmlns:a16="http://schemas.microsoft.com/office/drawing/2014/main" id="{983E97E7-BE14-939F-14DE-4915EDF1FA8C}"/>
              </a:ext>
            </a:extLst>
          </p:cNvPr>
          <p:cNvSpPr>
            <a:spLocks noChangeAspect="1"/>
          </p:cNvSpPr>
          <p:nvPr/>
        </p:nvSpPr>
        <p:spPr>
          <a:xfrm>
            <a:off x="680702" y="2313305"/>
            <a:ext cx="122736" cy="179785"/>
          </a:xfrm>
          <a:custGeom>
            <a:avLst/>
            <a:gdLst>
              <a:gd name="connsiteX0" fmla="*/ 295275 w 590554"/>
              <a:gd name="connsiteY0" fmla="*/ 0 h 865043"/>
              <a:gd name="connsiteX1" fmla="*/ 0 w 590554"/>
              <a:gd name="connsiteY1" fmla="*/ 295275 h 865043"/>
              <a:gd name="connsiteX2" fmla="*/ 45893 w 590554"/>
              <a:gd name="connsiteY2" fmla="*/ 453736 h 865043"/>
              <a:gd name="connsiteX3" fmla="*/ 295275 w 590554"/>
              <a:gd name="connsiteY3" fmla="*/ 865043 h 865043"/>
              <a:gd name="connsiteX4" fmla="*/ 544657 w 590554"/>
              <a:gd name="connsiteY4" fmla="*/ 453736 h 865043"/>
              <a:gd name="connsiteX5" fmla="*/ 590550 w 590554"/>
              <a:gd name="connsiteY5" fmla="*/ 295275 h 865043"/>
              <a:gd name="connsiteX6" fmla="*/ 295275 w 590554"/>
              <a:gd name="connsiteY6" fmla="*/ 0 h 865043"/>
              <a:gd name="connsiteX7" fmla="*/ 295275 w 590554"/>
              <a:gd name="connsiteY7" fmla="*/ 453736 h 865043"/>
              <a:gd name="connsiteX8" fmla="*/ 136814 w 590554"/>
              <a:gd name="connsiteY8" fmla="*/ 295275 h 865043"/>
              <a:gd name="connsiteX9" fmla="*/ 295275 w 590554"/>
              <a:gd name="connsiteY9" fmla="*/ 136814 h 865043"/>
              <a:gd name="connsiteX10" fmla="*/ 453736 w 590554"/>
              <a:gd name="connsiteY10" fmla="*/ 295275 h 865043"/>
              <a:gd name="connsiteX11" fmla="*/ 295275 w 590554"/>
              <a:gd name="connsiteY11" fmla="*/ 453736 h 86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0554" h="865043">
                <a:moveTo>
                  <a:pt x="295275" y="0"/>
                </a:moveTo>
                <a:cubicBezTo>
                  <a:pt x="132484" y="0"/>
                  <a:pt x="0" y="132484"/>
                  <a:pt x="0" y="295275"/>
                </a:cubicBezTo>
                <a:cubicBezTo>
                  <a:pt x="0" y="353291"/>
                  <a:pt x="17318" y="407843"/>
                  <a:pt x="45893" y="453736"/>
                </a:cubicBezTo>
                <a:lnTo>
                  <a:pt x="295275" y="865043"/>
                </a:lnTo>
                <a:lnTo>
                  <a:pt x="544657" y="453736"/>
                </a:lnTo>
                <a:cubicBezTo>
                  <a:pt x="574098" y="407843"/>
                  <a:pt x="590550" y="353291"/>
                  <a:pt x="590550" y="295275"/>
                </a:cubicBezTo>
                <a:cubicBezTo>
                  <a:pt x="591416" y="132484"/>
                  <a:pt x="458932" y="0"/>
                  <a:pt x="295275" y="0"/>
                </a:cubicBezTo>
                <a:close/>
                <a:moveTo>
                  <a:pt x="295275" y="453736"/>
                </a:moveTo>
                <a:cubicBezTo>
                  <a:pt x="207818" y="453736"/>
                  <a:pt x="136814" y="382732"/>
                  <a:pt x="136814" y="295275"/>
                </a:cubicBezTo>
                <a:cubicBezTo>
                  <a:pt x="136814" y="207818"/>
                  <a:pt x="207818" y="136814"/>
                  <a:pt x="295275" y="136814"/>
                </a:cubicBezTo>
                <a:cubicBezTo>
                  <a:pt x="382732" y="136814"/>
                  <a:pt x="453736" y="207818"/>
                  <a:pt x="453736" y="295275"/>
                </a:cubicBezTo>
                <a:cubicBezTo>
                  <a:pt x="453736" y="382732"/>
                  <a:pt x="382732" y="453736"/>
                  <a:pt x="295275" y="453736"/>
                </a:cubicBezTo>
                <a:close/>
              </a:path>
            </a:pathLst>
          </a:custGeom>
          <a:solidFill>
            <a:schemeClr val="bg1">
              <a:lumMod val="95000"/>
            </a:schemeClr>
          </a:solidFill>
          <a:ln w="8653" cap="flat">
            <a:noFill/>
            <a:prstDash val="solid"/>
            <a:miter/>
          </a:ln>
        </p:spPr>
        <p:txBody>
          <a:bodyPr rtlCol="0" anchor="ctr"/>
          <a:lstStyle/>
          <a:p>
            <a:endParaRPr lang="en-US" sz="1013"/>
          </a:p>
        </p:txBody>
      </p:sp>
      <p:grpSp>
        <p:nvGrpSpPr>
          <p:cNvPr id="34" name="Graphic 4">
            <a:extLst>
              <a:ext uri="{FF2B5EF4-FFF2-40B4-BE49-F238E27FC236}">
                <a16:creationId xmlns:a16="http://schemas.microsoft.com/office/drawing/2014/main" id="{5692AEC2-6B2B-51E5-D641-9F9122DBA786}"/>
              </a:ext>
            </a:extLst>
          </p:cNvPr>
          <p:cNvGrpSpPr/>
          <p:nvPr/>
        </p:nvGrpSpPr>
        <p:grpSpPr>
          <a:xfrm>
            <a:off x="684635" y="3511746"/>
            <a:ext cx="1146560" cy="77497"/>
            <a:chOff x="1334911" y="2338404"/>
            <a:chExt cx="3805236" cy="257199"/>
          </a:xfrm>
          <a:solidFill>
            <a:schemeClr val="bg1"/>
          </a:solidFill>
        </p:grpSpPr>
        <p:sp>
          <p:nvSpPr>
            <p:cNvPr id="38" name="Freeform 12">
              <a:extLst>
                <a:ext uri="{FF2B5EF4-FFF2-40B4-BE49-F238E27FC236}">
                  <a16:creationId xmlns:a16="http://schemas.microsoft.com/office/drawing/2014/main" id="{954EF389-20D1-E423-25B8-92C0AD4573F2}"/>
                </a:ext>
              </a:extLst>
            </p:cNvPr>
            <p:cNvSpPr/>
            <p:nvPr/>
          </p:nvSpPr>
          <p:spPr>
            <a:xfrm>
              <a:off x="5041945" y="2425987"/>
              <a:ext cx="98202" cy="169521"/>
            </a:xfrm>
            <a:custGeom>
              <a:avLst/>
              <a:gdLst>
                <a:gd name="connsiteX0" fmla="*/ 84011 w 98202"/>
                <a:gd name="connsiteY0" fmla="*/ 1976 h 169521"/>
                <a:gd name="connsiteX1" fmla="*/ 98203 w 98202"/>
                <a:gd name="connsiteY1" fmla="*/ 1976 h 169521"/>
                <a:gd name="connsiteX2" fmla="*/ 98203 w 98202"/>
                <a:gd name="connsiteY2" fmla="*/ 124554 h 169521"/>
                <a:gd name="connsiteX3" fmla="*/ 49721 w 98202"/>
                <a:gd name="connsiteY3" fmla="*/ 169521 h 169521"/>
                <a:gd name="connsiteX4" fmla="*/ 8096 w 98202"/>
                <a:gd name="connsiteY4" fmla="*/ 158703 h 169521"/>
                <a:gd name="connsiteX5" fmla="*/ 14002 w 98202"/>
                <a:gd name="connsiteY5" fmla="*/ 147884 h 169521"/>
                <a:gd name="connsiteX6" fmla="*/ 48482 w 98202"/>
                <a:gd name="connsiteY6" fmla="*/ 156257 h 169521"/>
                <a:gd name="connsiteX7" fmla="*/ 81820 w 98202"/>
                <a:gd name="connsiteY7" fmla="*/ 123990 h 169521"/>
                <a:gd name="connsiteX8" fmla="*/ 81820 w 98202"/>
                <a:gd name="connsiteY8" fmla="*/ 104610 h 169521"/>
                <a:gd name="connsiteX9" fmla="*/ 45720 w 98202"/>
                <a:gd name="connsiteY9" fmla="*/ 121732 h 169521"/>
                <a:gd name="connsiteX10" fmla="*/ 0 w 98202"/>
                <a:gd name="connsiteY10" fmla="*/ 66416 h 169521"/>
                <a:gd name="connsiteX11" fmla="*/ 0 w 98202"/>
                <a:gd name="connsiteY11" fmla="*/ 55786 h 169521"/>
                <a:gd name="connsiteX12" fmla="*/ 47530 w 98202"/>
                <a:gd name="connsiteY12" fmla="*/ 0 h 169521"/>
                <a:gd name="connsiteX13" fmla="*/ 82487 w 98202"/>
                <a:gd name="connsiteY13" fmla="*/ 15616 h 169521"/>
                <a:gd name="connsiteX14" fmla="*/ 83820 w 98202"/>
                <a:gd name="connsiteY14" fmla="*/ 2070 h 169521"/>
                <a:gd name="connsiteX15" fmla="*/ 47911 w 98202"/>
                <a:gd name="connsiteY15" fmla="*/ 108279 h 169521"/>
                <a:gd name="connsiteX16" fmla="*/ 81248 w 98202"/>
                <a:gd name="connsiteY16" fmla="*/ 89559 h 169521"/>
                <a:gd name="connsiteX17" fmla="*/ 81248 w 98202"/>
                <a:gd name="connsiteY17" fmla="*/ 30198 h 169521"/>
                <a:gd name="connsiteX18" fmla="*/ 50197 w 98202"/>
                <a:gd name="connsiteY18" fmla="*/ 13453 h 169521"/>
                <a:gd name="connsiteX19" fmla="*/ 17050 w 98202"/>
                <a:gd name="connsiteY19" fmla="*/ 55221 h 169521"/>
                <a:gd name="connsiteX20" fmla="*/ 17050 w 98202"/>
                <a:gd name="connsiteY20" fmla="*/ 66040 h 169521"/>
                <a:gd name="connsiteX21" fmla="*/ 47911 w 98202"/>
                <a:gd name="connsiteY21" fmla="*/ 108279 h 1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202" h="169521">
                  <a:moveTo>
                    <a:pt x="84011" y="1976"/>
                  </a:moveTo>
                  <a:lnTo>
                    <a:pt x="98203" y="1976"/>
                  </a:lnTo>
                  <a:lnTo>
                    <a:pt x="98203" y="124554"/>
                  </a:lnTo>
                  <a:cubicBezTo>
                    <a:pt x="98203" y="152964"/>
                    <a:pt x="78772" y="169521"/>
                    <a:pt x="49721" y="169521"/>
                  </a:cubicBezTo>
                  <a:cubicBezTo>
                    <a:pt x="32575" y="169521"/>
                    <a:pt x="19336" y="165476"/>
                    <a:pt x="8096" y="158703"/>
                  </a:cubicBezTo>
                  <a:lnTo>
                    <a:pt x="14002" y="147884"/>
                  </a:lnTo>
                  <a:cubicBezTo>
                    <a:pt x="24289" y="153059"/>
                    <a:pt x="33909" y="156257"/>
                    <a:pt x="48482" y="156257"/>
                  </a:cubicBezTo>
                  <a:cubicBezTo>
                    <a:pt x="70009" y="156257"/>
                    <a:pt x="81820" y="145439"/>
                    <a:pt x="81820" y="123990"/>
                  </a:cubicBezTo>
                  <a:lnTo>
                    <a:pt x="81820" y="104610"/>
                  </a:lnTo>
                  <a:cubicBezTo>
                    <a:pt x="73152" y="114770"/>
                    <a:pt x="61246" y="121732"/>
                    <a:pt x="45720" y="121732"/>
                  </a:cubicBezTo>
                  <a:cubicBezTo>
                    <a:pt x="21527" y="121732"/>
                    <a:pt x="0" y="105927"/>
                    <a:pt x="0" y="66416"/>
                  </a:cubicBezTo>
                  <a:lnTo>
                    <a:pt x="0" y="55786"/>
                  </a:lnTo>
                  <a:cubicBezTo>
                    <a:pt x="0" y="17404"/>
                    <a:pt x="23050" y="0"/>
                    <a:pt x="47530" y="0"/>
                  </a:cubicBezTo>
                  <a:cubicBezTo>
                    <a:pt x="62865" y="0"/>
                    <a:pt x="73819" y="5644"/>
                    <a:pt x="82487" y="15616"/>
                  </a:cubicBezTo>
                  <a:lnTo>
                    <a:pt x="83820" y="2070"/>
                  </a:lnTo>
                  <a:close/>
                  <a:moveTo>
                    <a:pt x="47911" y="108279"/>
                  </a:moveTo>
                  <a:cubicBezTo>
                    <a:pt x="61817" y="108279"/>
                    <a:pt x="73247" y="101036"/>
                    <a:pt x="81248" y="89559"/>
                  </a:cubicBezTo>
                  <a:lnTo>
                    <a:pt x="81248" y="30198"/>
                  </a:lnTo>
                  <a:cubicBezTo>
                    <a:pt x="73914" y="19379"/>
                    <a:pt x="64294" y="13453"/>
                    <a:pt x="50197" y="13453"/>
                  </a:cubicBezTo>
                  <a:cubicBezTo>
                    <a:pt x="32385" y="13453"/>
                    <a:pt x="17050" y="23613"/>
                    <a:pt x="17050" y="55221"/>
                  </a:cubicBezTo>
                  <a:lnTo>
                    <a:pt x="17050" y="66040"/>
                  </a:lnTo>
                  <a:cubicBezTo>
                    <a:pt x="17050" y="97837"/>
                    <a:pt x="30766" y="108279"/>
                    <a:pt x="47911" y="108279"/>
                  </a:cubicBezTo>
                  <a:close/>
                </a:path>
              </a:pathLst>
            </a:custGeom>
            <a:grpFill/>
            <a:ln w="9525" cap="flat">
              <a:noFill/>
              <a:prstDash val="solid"/>
              <a:miter/>
            </a:ln>
          </p:spPr>
          <p:txBody>
            <a:bodyPr rtlCol="0" anchor="ctr"/>
            <a:lstStyle/>
            <a:p>
              <a:endParaRPr lang="en-US" sz="1350"/>
            </a:p>
          </p:txBody>
        </p:sp>
        <p:sp>
          <p:nvSpPr>
            <p:cNvPr id="39" name="Freeform 13">
              <a:extLst>
                <a:ext uri="{FF2B5EF4-FFF2-40B4-BE49-F238E27FC236}">
                  <a16:creationId xmlns:a16="http://schemas.microsoft.com/office/drawing/2014/main" id="{177D01FE-EA14-E158-A103-684980FF4E5B}"/>
                </a:ext>
              </a:extLst>
            </p:cNvPr>
            <p:cNvSpPr/>
            <p:nvPr/>
          </p:nvSpPr>
          <p:spPr>
            <a:xfrm>
              <a:off x="4914691" y="2425705"/>
              <a:ext cx="93726" cy="121825"/>
            </a:xfrm>
            <a:custGeom>
              <a:avLst/>
              <a:gdLst>
                <a:gd name="connsiteX0" fmla="*/ 55054 w 93726"/>
                <a:gd name="connsiteY0" fmla="*/ 188 h 121825"/>
                <a:gd name="connsiteX1" fmla="*/ 93726 w 93726"/>
                <a:gd name="connsiteY1" fmla="*/ 39887 h 121825"/>
                <a:gd name="connsiteX2" fmla="*/ 93726 w 93726"/>
                <a:gd name="connsiteY2" fmla="*/ 121826 h 121825"/>
                <a:gd name="connsiteX3" fmla="*/ 76772 w 93726"/>
                <a:gd name="connsiteY3" fmla="*/ 121826 h 121825"/>
                <a:gd name="connsiteX4" fmla="*/ 76772 w 93726"/>
                <a:gd name="connsiteY4" fmla="*/ 41204 h 121825"/>
                <a:gd name="connsiteX5" fmla="*/ 51435 w 93726"/>
                <a:gd name="connsiteY5" fmla="*/ 13641 h 121825"/>
                <a:gd name="connsiteX6" fmla="*/ 16954 w 93726"/>
                <a:gd name="connsiteY6" fmla="*/ 34619 h 121825"/>
                <a:gd name="connsiteX7" fmla="*/ 16954 w 93726"/>
                <a:gd name="connsiteY7" fmla="*/ 121732 h 121825"/>
                <a:gd name="connsiteX8" fmla="*/ 0 w 93726"/>
                <a:gd name="connsiteY8" fmla="*/ 121732 h 121825"/>
                <a:gd name="connsiteX9" fmla="*/ 0 w 93726"/>
                <a:gd name="connsiteY9" fmla="*/ 2728 h 121825"/>
                <a:gd name="connsiteX10" fmla="*/ 14383 w 93726"/>
                <a:gd name="connsiteY10" fmla="*/ 2728 h 121825"/>
                <a:gd name="connsiteX11" fmla="*/ 15716 w 93726"/>
                <a:gd name="connsiteY11" fmla="*/ 18533 h 121825"/>
                <a:gd name="connsiteX12" fmla="*/ 55054 w 93726"/>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6" h="121825">
                  <a:moveTo>
                    <a:pt x="55054" y="188"/>
                  </a:moveTo>
                  <a:cubicBezTo>
                    <a:pt x="77724" y="188"/>
                    <a:pt x="93726" y="14205"/>
                    <a:pt x="93726" y="39887"/>
                  </a:cubicBezTo>
                  <a:lnTo>
                    <a:pt x="93726" y="121826"/>
                  </a:lnTo>
                  <a:lnTo>
                    <a:pt x="76772" y="121826"/>
                  </a:lnTo>
                  <a:lnTo>
                    <a:pt x="76772" y="41204"/>
                  </a:lnTo>
                  <a:cubicBezTo>
                    <a:pt x="76772"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0" name="Freeform 14">
              <a:extLst>
                <a:ext uri="{FF2B5EF4-FFF2-40B4-BE49-F238E27FC236}">
                  <a16:creationId xmlns:a16="http://schemas.microsoft.com/office/drawing/2014/main" id="{D2102350-35A8-0DDE-8720-432B71C47201}"/>
                </a:ext>
              </a:extLst>
            </p:cNvPr>
            <p:cNvSpPr/>
            <p:nvPr/>
          </p:nvSpPr>
          <p:spPr>
            <a:xfrm>
              <a:off x="4834014" y="2383936"/>
              <a:ext cx="37433" cy="163688"/>
            </a:xfrm>
            <a:custGeom>
              <a:avLst/>
              <a:gdLst>
                <a:gd name="connsiteX0" fmla="*/ 26480 w 37433"/>
                <a:gd name="connsiteY0" fmla="*/ 21449 h 163688"/>
                <a:gd name="connsiteX1" fmla="*/ 15716 w 37433"/>
                <a:gd name="connsiteY1" fmla="*/ 10630 h 163688"/>
                <a:gd name="connsiteX2" fmla="*/ 26480 w 37433"/>
                <a:gd name="connsiteY2" fmla="*/ 0 h 163688"/>
                <a:gd name="connsiteX3" fmla="*/ 37433 w 37433"/>
                <a:gd name="connsiteY3" fmla="*/ 10630 h 163688"/>
                <a:gd name="connsiteX4" fmla="*/ 26480 w 37433"/>
                <a:gd name="connsiteY4" fmla="*/ 21449 h 163688"/>
                <a:gd name="connsiteX5" fmla="*/ 0 w 37433"/>
                <a:gd name="connsiteY5" fmla="*/ 44685 h 163688"/>
                <a:gd name="connsiteX6" fmla="*/ 35909 w 37433"/>
                <a:gd name="connsiteY6" fmla="*/ 44685 h 163688"/>
                <a:gd name="connsiteX7" fmla="*/ 35909 w 37433"/>
                <a:gd name="connsiteY7" fmla="*/ 163689 h 163688"/>
                <a:gd name="connsiteX8" fmla="*/ 18955 w 37433"/>
                <a:gd name="connsiteY8" fmla="*/ 163689 h 163688"/>
                <a:gd name="connsiteX9" fmla="*/ 18955 w 37433"/>
                <a:gd name="connsiteY9" fmla="*/ 57761 h 163688"/>
                <a:gd name="connsiteX10" fmla="*/ 0 w 37433"/>
                <a:gd name="connsiteY10" fmla="*/ 57761 h 163688"/>
                <a:gd name="connsiteX11" fmla="*/ 0 w 37433"/>
                <a:gd name="connsiteY11" fmla="*/ 44685 h 1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33" h="163688">
                  <a:moveTo>
                    <a:pt x="26480" y="21449"/>
                  </a:moveTo>
                  <a:cubicBezTo>
                    <a:pt x="20574" y="21449"/>
                    <a:pt x="15716" y="16745"/>
                    <a:pt x="15716" y="10630"/>
                  </a:cubicBezTo>
                  <a:cubicBezTo>
                    <a:pt x="15716" y="4516"/>
                    <a:pt x="20479" y="0"/>
                    <a:pt x="26480" y="0"/>
                  </a:cubicBezTo>
                  <a:cubicBezTo>
                    <a:pt x="32480" y="0"/>
                    <a:pt x="37433" y="4704"/>
                    <a:pt x="37433" y="10630"/>
                  </a:cubicBezTo>
                  <a:cubicBezTo>
                    <a:pt x="37433" y="16557"/>
                    <a:pt x="32671" y="21449"/>
                    <a:pt x="26480" y="21449"/>
                  </a:cubicBezTo>
                  <a:close/>
                  <a:moveTo>
                    <a:pt x="0" y="44685"/>
                  </a:moveTo>
                  <a:lnTo>
                    <a:pt x="35909" y="44685"/>
                  </a:lnTo>
                  <a:lnTo>
                    <a:pt x="35909" y="163689"/>
                  </a:lnTo>
                  <a:lnTo>
                    <a:pt x="18955" y="163689"/>
                  </a:lnTo>
                  <a:lnTo>
                    <a:pt x="18955" y="57761"/>
                  </a:lnTo>
                  <a:lnTo>
                    <a:pt x="0" y="57761"/>
                  </a:lnTo>
                  <a:lnTo>
                    <a:pt x="0" y="44685"/>
                  </a:lnTo>
                  <a:close/>
                </a:path>
              </a:pathLst>
            </a:custGeom>
            <a:grpFill/>
            <a:ln w="9525" cap="flat">
              <a:noFill/>
              <a:prstDash val="solid"/>
              <a:miter/>
            </a:ln>
          </p:spPr>
          <p:txBody>
            <a:bodyPr rtlCol="0" anchor="ctr"/>
            <a:lstStyle/>
            <a:p>
              <a:endParaRPr lang="en-US" sz="1350"/>
            </a:p>
          </p:txBody>
        </p:sp>
        <p:sp>
          <p:nvSpPr>
            <p:cNvPr id="41" name="Freeform 15">
              <a:extLst>
                <a:ext uri="{FF2B5EF4-FFF2-40B4-BE49-F238E27FC236}">
                  <a16:creationId xmlns:a16="http://schemas.microsoft.com/office/drawing/2014/main" id="{AEA29027-5E2C-DD43-9480-3D99A60E201C}"/>
                </a:ext>
              </a:extLst>
            </p:cNvPr>
            <p:cNvSpPr/>
            <p:nvPr/>
          </p:nvSpPr>
          <p:spPr>
            <a:xfrm>
              <a:off x="4712952" y="2380550"/>
              <a:ext cx="93725" cy="166981"/>
            </a:xfrm>
            <a:custGeom>
              <a:avLst/>
              <a:gdLst>
                <a:gd name="connsiteX0" fmla="*/ 55054 w 93725"/>
                <a:gd name="connsiteY0" fmla="*/ 45344 h 166981"/>
                <a:gd name="connsiteX1" fmla="*/ 93726 w 93725"/>
                <a:gd name="connsiteY1" fmla="*/ 85043 h 166981"/>
                <a:gd name="connsiteX2" fmla="*/ 93726 w 93725"/>
                <a:gd name="connsiteY2" fmla="*/ 166981 h 166981"/>
                <a:gd name="connsiteX3" fmla="*/ 76771 w 93725"/>
                <a:gd name="connsiteY3" fmla="*/ 166981 h 166981"/>
                <a:gd name="connsiteX4" fmla="*/ 76771 w 93725"/>
                <a:gd name="connsiteY4" fmla="*/ 86360 h 166981"/>
                <a:gd name="connsiteX5" fmla="*/ 51435 w 93725"/>
                <a:gd name="connsiteY5" fmla="*/ 58796 h 166981"/>
                <a:gd name="connsiteX6" fmla="*/ 16954 w 93725"/>
                <a:gd name="connsiteY6" fmla="*/ 80057 h 166981"/>
                <a:gd name="connsiteX7" fmla="*/ 16954 w 93725"/>
                <a:gd name="connsiteY7" fmla="*/ 166981 h 166981"/>
                <a:gd name="connsiteX8" fmla="*/ 0 w 93725"/>
                <a:gd name="connsiteY8" fmla="*/ 166981 h 166981"/>
                <a:gd name="connsiteX9" fmla="*/ 0 w 93725"/>
                <a:gd name="connsiteY9" fmla="*/ 0 h 166981"/>
                <a:gd name="connsiteX10" fmla="*/ 16954 w 93725"/>
                <a:gd name="connsiteY10" fmla="*/ 0 h 166981"/>
                <a:gd name="connsiteX11" fmla="*/ 16954 w 93725"/>
                <a:gd name="connsiteY11" fmla="*/ 63218 h 166981"/>
                <a:gd name="connsiteX12" fmla="*/ 55150 w 93725"/>
                <a:gd name="connsiteY12" fmla="*/ 45344 h 16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66981">
                  <a:moveTo>
                    <a:pt x="55054" y="45344"/>
                  </a:moveTo>
                  <a:cubicBezTo>
                    <a:pt x="77724" y="45344"/>
                    <a:pt x="93726" y="59361"/>
                    <a:pt x="93726" y="85043"/>
                  </a:cubicBezTo>
                  <a:lnTo>
                    <a:pt x="93726" y="166981"/>
                  </a:lnTo>
                  <a:lnTo>
                    <a:pt x="76771" y="166981"/>
                  </a:lnTo>
                  <a:lnTo>
                    <a:pt x="76771" y="86360"/>
                  </a:lnTo>
                  <a:cubicBezTo>
                    <a:pt x="76771" y="67169"/>
                    <a:pt x="67151" y="58796"/>
                    <a:pt x="51435" y="58796"/>
                  </a:cubicBezTo>
                  <a:cubicBezTo>
                    <a:pt x="35719" y="58796"/>
                    <a:pt x="25146" y="66699"/>
                    <a:pt x="16954" y="80057"/>
                  </a:cubicBezTo>
                  <a:lnTo>
                    <a:pt x="16954" y="166981"/>
                  </a:lnTo>
                  <a:lnTo>
                    <a:pt x="0" y="166981"/>
                  </a:lnTo>
                  <a:lnTo>
                    <a:pt x="0" y="0"/>
                  </a:lnTo>
                  <a:lnTo>
                    <a:pt x="16954" y="0"/>
                  </a:lnTo>
                  <a:lnTo>
                    <a:pt x="16954" y="63218"/>
                  </a:lnTo>
                  <a:cubicBezTo>
                    <a:pt x="25622" y="51741"/>
                    <a:pt x="38195" y="45344"/>
                    <a:pt x="55150" y="45344"/>
                  </a:cubicBezTo>
                  <a:close/>
                </a:path>
              </a:pathLst>
            </a:custGeom>
            <a:grpFill/>
            <a:ln w="9525" cap="flat">
              <a:noFill/>
              <a:prstDash val="solid"/>
              <a:miter/>
            </a:ln>
          </p:spPr>
          <p:txBody>
            <a:bodyPr rtlCol="0" anchor="ctr"/>
            <a:lstStyle/>
            <a:p>
              <a:endParaRPr lang="en-US" sz="1350"/>
            </a:p>
          </p:txBody>
        </p:sp>
        <p:sp>
          <p:nvSpPr>
            <p:cNvPr id="42" name="Freeform 16">
              <a:extLst>
                <a:ext uri="{FF2B5EF4-FFF2-40B4-BE49-F238E27FC236}">
                  <a16:creationId xmlns:a16="http://schemas.microsoft.com/office/drawing/2014/main" id="{6EAB53AC-D021-4450-5888-2CA1E4355031}"/>
                </a:ext>
              </a:extLst>
            </p:cNvPr>
            <p:cNvSpPr/>
            <p:nvPr/>
          </p:nvSpPr>
          <p:spPr>
            <a:xfrm>
              <a:off x="4612939" y="2400493"/>
              <a:ext cx="68770" cy="149860"/>
            </a:xfrm>
            <a:custGeom>
              <a:avLst/>
              <a:gdLst>
                <a:gd name="connsiteX0" fmla="*/ 66675 w 68770"/>
                <a:gd name="connsiteY0" fmla="*/ 134714 h 149860"/>
                <a:gd name="connsiteX1" fmla="*/ 68771 w 68770"/>
                <a:gd name="connsiteY1" fmla="*/ 147132 h 149860"/>
                <a:gd name="connsiteX2" fmla="*/ 50292 w 68770"/>
                <a:gd name="connsiteY2" fmla="*/ 149860 h 149860"/>
                <a:gd name="connsiteX3" fmla="*/ 19241 w 68770"/>
                <a:gd name="connsiteY3" fmla="*/ 122108 h 149860"/>
                <a:gd name="connsiteX4" fmla="*/ 19241 w 68770"/>
                <a:gd name="connsiteY4" fmla="*/ 41299 h 149860"/>
                <a:gd name="connsiteX5" fmla="*/ 0 w 68770"/>
                <a:gd name="connsiteY5" fmla="*/ 41299 h 149860"/>
                <a:gd name="connsiteX6" fmla="*/ 0 w 68770"/>
                <a:gd name="connsiteY6" fmla="*/ 28222 h 149860"/>
                <a:gd name="connsiteX7" fmla="*/ 19621 w 68770"/>
                <a:gd name="connsiteY7" fmla="*/ 28222 h 149860"/>
                <a:gd name="connsiteX8" fmla="*/ 20955 w 68770"/>
                <a:gd name="connsiteY8" fmla="*/ 0 h 149860"/>
                <a:gd name="connsiteX9" fmla="*/ 36004 w 68770"/>
                <a:gd name="connsiteY9" fmla="*/ 0 h 149860"/>
                <a:gd name="connsiteX10" fmla="*/ 36004 w 68770"/>
                <a:gd name="connsiteY10" fmla="*/ 28222 h 149860"/>
                <a:gd name="connsiteX11" fmla="*/ 65056 w 68770"/>
                <a:gd name="connsiteY11" fmla="*/ 28222 h 149860"/>
                <a:gd name="connsiteX12" fmla="*/ 65056 w 68770"/>
                <a:gd name="connsiteY12" fmla="*/ 41299 h 149860"/>
                <a:gd name="connsiteX13" fmla="*/ 36004 w 68770"/>
                <a:gd name="connsiteY13" fmla="*/ 41299 h 149860"/>
                <a:gd name="connsiteX14" fmla="*/ 36004 w 68770"/>
                <a:gd name="connsiteY14" fmla="*/ 121450 h 149860"/>
                <a:gd name="connsiteX15" fmla="*/ 53150 w 68770"/>
                <a:gd name="connsiteY15" fmla="*/ 136596 h 149860"/>
                <a:gd name="connsiteX16" fmla="*/ 66675 w 68770"/>
                <a:gd name="connsiteY16" fmla="*/ 134808 h 14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770" h="149860">
                  <a:moveTo>
                    <a:pt x="66675" y="134714"/>
                  </a:moveTo>
                  <a:lnTo>
                    <a:pt x="68771" y="147132"/>
                  </a:lnTo>
                  <a:cubicBezTo>
                    <a:pt x="64008" y="148449"/>
                    <a:pt x="57150" y="149860"/>
                    <a:pt x="50292" y="149860"/>
                  </a:cubicBezTo>
                  <a:cubicBezTo>
                    <a:pt x="30385" y="149860"/>
                    <a:pt x="19241" y="140829"/>
                    <a:pt x="19241" y="122108"/>
                  </a:cubicBezTo>
                  <a:lnTo>
                    <a:pt x="19241" y="41299"/>
                  </a:lnTo>
                  <a:lnTo>
                    <a:pt x="0" y="41299"/>
                  </a:lnTo>
                  <a:lnTo>
                    <a:pt x="0" y="28222"/>
                  </a:lnTo>
                  <a:lnTo>
                    <a:pt x="19621" y="28222"/>
                  </a:lnTo>
                  <a:lnTo>
                    <a:pt x="20955" y="0"/>
                  </a:lnTo>
                  <a:lnTo>
                    <a:pt x="36004" y="0"/>
                  </a:lnTo>
                  <a:lnTo>
                    <a:pt x="36004" y="28222"/>
                  </a:lnTo>
                  <a:lnTo>
                    <a:pt x="65056" y="28222"/>
                  </a:lnTo>
                  <a:lnTo>
                    <a:pt x="65056" y="41299"/>
                  </a:lnTo>
                  <a:lnTo>
                    <a:pt x="36004" y="41299"/>
                  </a:lnTo>
                  <a:lnTo>
                    <a:pt x="36004" y="121450"/>
                  </a:lnTo>
                  <a:cubicBezTo>
                    <a:pt x="36004" y="131421"/>
                    <a:pt x="41910" y="136596"/>
                    <a:pt x="53150" y="136596"/>
                  </a:cubicBezTo>
                  <a:cubicBezTo>
                    <a:pt x="58674" y="136596"/>
                    <a:pt x="62960" y="135655"/>
                    <a:pt x="66675" y="134808"/>
                  </a:cubicBezTo>
                  <a:close/>
                </a:path>
              </a:pathLst>
            </a:custGeom>
            <a:grpFill/>
            <a:ln w="9525" cap="flat">
              <a:noFill/>
              <a:prstDash val="solid"/>
              <a:miter/>
            </a:ln>
          </p:spPr>
          <p:txBody>
            <a:bodyPr rtlCol="0" anchor="ctr"/>
            <a:lstStyle/>
            <a:p>
              <a:endParaRPr lang="en-US" sz="1350"/>
            </a:p>
          </p:txBody>
        </p:sp>
        <p:sp>
          <p:nvSpPr>
            <p:cNvPr id="43" name="Freeform 17">
              <a:extLst>
                <a:ext uri="{FF2B5EF4-FFF2-40B4-BE49-F238E27FC236}">
                  <a16:creationId xmlns:a16="http://schemas.microsoft.com/office/drawing/2014/main" id="{8EBA43E3-25E6-3B18-9224-823752E197E5}"/>
                </a:ext>
              </a:extLst>
            </p:cNvPr>
            <p:cNvSpPr/>
            <p:nvPr/>
          </p:nvSpPr>
          <p:spPr>
            <a:xfrm>
              <a:off x="4488733" y="2428716"/>
              <a:ext cx="103822" cy="166887"/>
            </a:xfrm>
            <a:custGeom>
              <a:avLst/>
              <a:gdLst>
                <a:gd name="connsiteX0" fmla="*/ 22479 w 103822"/>
                <a:gd name="connsiteY0" fmla="*/ 166793 h 166887"/>
                <a:gd name="connsiteX1" fmla="*/ 8763 w 103822"/>
                <a:gd name="connsiteY1" fmla="*/ 164347 h 166887"/>
                <a:gd name="connsiteX2" fmla="*/ 11240 w 103822"/>
                <a:gd name="connsiteY2" fmla="*/ 152870 h 166887"/>
                <a:gd name="connsiteX3" fmla="*/ 22670 w 103822"/>
                <a:gd name="connsiteY3" fmla="*/ 154187 h 166887"/>
                <a:gd name="connsiteX4" fmla="*/ 44863 w 103822"/>
                <a:gd name="connsiteY4" fmla="*/ 133679 h 166887"/>
                <a:gd name="connsiteX5" fmla="*/ 49625 w 103822"/>
                <a:gd name="connsiteY5" fmla="*/ 119004 h 166887"/>
                <a:gd name="connsiteX6" fmla="*/ 41815 w 103822"/>
                <a:gd name="connsiteY6" fmla="*/ 119004 h 166887"/>
                <a:gd name="connsiteX7" fmla="*/ 0 w 103822"/>
                <a:gd name="connsiteY7" fmla="*/ 0 h 166887"/>
                <a:gd name="connsiteX8" fmla="*/ 17812 w 103822"/>
                <a:gd name="connsiteY8" fmla="*/ 0 h 166887"/>
                <a:gd name="connsiteX9" fmla="*/ 53721 w 103822"/>
                <a:gd name="connsiteY9" fmla="*/ 106586 h 166887"/>
                <a:gd name="connsiteX10" fmla="*/ 86868 w 103822"/>
                <a:gd name="connsiteY10" fmla="*/ 0 h 166887"/>
                <a:gd name="connsiteX11" fmla="*/ 103823 w 103822"/>
                <a:gd name="connsiteY11" fmla="*/ 0 h 166887"/>
                <a:gd name="connsiteX12" fmla="*/ 59722 w 103822"/>
                <a:gd name="connsiteY12" fmla="*/ 134808 h 166887"/>
                <a:gd name="connsiteX13" fmla="*/ 22479 w 103822"/>
                <a:gd name="connsiteY13" fmla="*/ 166887 h 166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22" h="166887">
                  <a:moveTo>
                    <a:pt x="22479" y="166793"/>
                  </a:moveTo>
                  <a:cubicBezTo>
                    <a:pt x="17241" y="166793"/>
                    <a:pt x="11716" y="165664"/>
                    <a:pt x="8763" y="164347"/>
                  </a:cubicBezTo>
                  <a:lnTo>
                    <a:pt x="11240" y="152870"/>
                  </a:lnTo>
                  <a:cubicBezTo>
                    <a:pt x="15145" y="153811"/>
                    <a:pt x="18288" y="154187"/>
                    <a:pt x="22670" y="154187"/>
                  </a:cubicBezTo>
                  <a:cubicBezTo>
                    <a:pt x="33147" y="154187"/>
                    <a:pt x="39624" y="149672"/>
                    <a:pt x="44863" y="133679"/>
                  </a:cubicBezTo>
                  <a:lnTo>
                    <a:pt x="49625" y="119004"/>
                  </a:lnTo>
                  <a:lnTo>
                    <a:pt x="41815" y="119004"/>
                  </a:lnTo>
                  <a:lnTo>
                    <a:pt x="0" y="0"/>
                  </a:lnTo>
                  <a:lnTo>
                    <a:pt x="17812" y="0"/>
                  </a:lnTo>
                  <a:lnTo>
                    <a:pt x="53721" y="106586"/>
                  </a:lnTo>
                  <a:lnTo>
                    <a:pt x="86868" y="0"/>
                  </a:lnTo>
                  <a:lnTo>
                    <a:pt x="103823" y="0"/>
                  </a:lnTo>
                  <a:lnTo>
                    <a:pt x="59722" y="134808"/>
                  </a:lnTo>
                  <a:cubicBezTo>
                    <a:pt x="51054" y="160773"/>
                    <a:pt x="39148" y="166887"/>
                    <a:pt x="22479" y="166887"/>
                  </a:cubicBezTo>
                  <a:close/>
                </a:path>
              </a:pathLst>
            </a:custGeom>
            <a:grpFill/>
            <a:ln w="9525" cap="flat">
              <a:noFill/>
              <a:prstDash val="solid"/>
              <a:miter/>
            </a:ln>
          </p:spPr>
          <p:txBody>
            <a:bodyPr rtlCol="0" anchor="ctr"/>
            <a:lstStyle/>
            <a:p>
              <a:endParaRPr lang="en-US" sz="1350"/>
            </a:p>
          </p:txBody>
        </p:sp>
        <p:sp>
          <p:nvSpPr>
            <p:cNvPr id="44" name="Freeform 18">
              <a:extLst>
                <a:ext uri="{FF2B5EF4-FFF2-40B4-BE49-F238E27FC236}">
                  <a16:creationId xmlns:a16="http://schemas.microsoft.com/office/drawing/2014/main" id="{9E70CF49-36D1-DA49-886E-3713E454A89E}"/>
                </a:ext>
              </a:extLst>
            </p:cNvPr>
            <p:cNvSpPr/>
            <p:nvPr/>
          </p:nvSpPr>
          <p:spPr>
            <a:xfrm>
              <a:off x="4369576" y="2425705"/>
              <a:ext cx="93725" cy="121825"/>
            </a:xfrm>
            <a:custGeom>
              <a:avLst/>
              <a:gdLst>
                <a:gd name="connsiteX0" fmla="*/ 55054 w 93725"/>
                <a:gd name="connsiteY0" fmla="*/ 188 h 121825"/>
                <a:gd name="connsiteX1" fmla="*/ 93726 w 93725"/>
                <a:gd name="connsiteY1" fmla="*/ 39887 h 121825"/>
                <a:gd name="connsiteX2" fmla="*/ 93726 w 93725"/>
                <a:gd name="connsiteY2" fmla="*/ 121826 h 121825"/>
                <a:gd name="connsiteX3" fmla="*/ 76771 w 93725"/>
                <a:gd name="connsiteY3" fmla="*/ 121826 h 121825"/>
                <a:gd name="connsiteX4" fmla="*/ 76771 w 93725"/>
                <a:gd name="connsiteY4" fmla="*/ 41204 h 121825"/>
                <a:gd name="connsiteX5" fmla="*/ 51435 w 93725"/>
                <a:gd name="connsiteY5" fmla="*/ 13641 h 121825"/>
                <a:gd name="connsiteX6" fmla="*/ 16954 w 93725"/>
                <a:gd name="connsiteY6" fmla="*/ 34619 h 121825"/>
                <a:gd name="connsiteX7" fmla="*/ 16954 w 93725"/>
                <a:gd name="connsiteY7" fmla="*/ 121732 h 121825"/>
                <a:gd name="connsiteX8" fmla="*/ 0 w 93725"/>
                <a:gd name="connsiteY8" fmla="*/ 121732 h 121825"/>
                <a:gd name="connsiteX9" fmla="*/ 0 w 93725"/>
                <a:gd name="connsiteY9" fmla="*/ 2728 h 121825"/>
                <a:gd name="connsiteX10" fmla="*/ 14383 w 93725"/>
                <a:gd name="connsiteY10" fmla="*/ 2728 h 121825"/>
                <a:gd name="connsiteX11" fmla="*/ 15716 w 93725"/>
                <a:gd name="connsiteY11" fmla="*/ 18533 h 121825"/>
                <a:gd name="connsiteX12" fmla="*/ 55054 w 93725"/>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21825">
                  <a:moveTo>
                    <a:pt x="55054" y="188"/>
                  </a:moveTo>
                  <a:cubicBezTo>
                    <a:pt x="77724" y="188"/>
                    <a:pt x="93726" y="14205"/>
                    <a:pt x="93726" y="39887"/>
                  </a:cubicBezTo>
                  <a:lnTo>
                    <a:pt x="93726" y="121826"/>
                  </a:lnTo>
                  <a:lnTo>
                    <a:pt x="76771" y="121826"/>
                  </a:lnTo>
                  <a:lnTo>
                    <a:pt x="76771" y="41204"/>
                  </a:lnTo>
                  <a:cubicBezTo>
                    <a:pt x="76771"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5" name="Freeform 19">
              <a:extLst>
                <a:ext uri="{FF2B5EF4-FFF2-40B4-BE49-F238E27FC236}">
                  <a16:creationId xmlns:a16="http://schemas.microsoft.com/office/drawing/2014/main" id="{36F2EB75-3DA9-5CD9-4A5D-21D7DE8881DA}"/>
                </a:ext>
              </a:extLst>
            </p:cNvPr>
            <p:cNvSpPr/>
            <p:nvPr/>
          </p:nvSpPr>
          <p:spPr>
            <a:xfrm>
              <a:off x="4211175" y="2389581"/>
              <a:ext cx="129825" cy="158044"/>
            </a:xfrm>
            <a:custGeom>
              <a:avLst/>
              <a:gdLst>
                <a:gd name="connsiteX0" fmla="*/ 112014 w 129825"/>
                <a:gd name="connsiteY0" fmla="*/ 158044 h 158044"/>
                <a:gd name="connsiteX1" fmla="*/ 95536 w 129825"/>
                <a:gd name="connsiteY1" fmla="*/ 109314 h 158044"/>
                <a:gd name="connsiteX2" fmla="*/ 33147 w 129825"/>
                <a:gd name="connsiteY2" fmla="*/ 109314 h 158044"/>
                <a:gd name="connsiteX3" fmla="*/ 17621 w 129825"/>
                <a:gd name="connsiteY3" fmla="*/ 158044 h 158044"/>
                <a:gd name="connsiteX4" fmla="*/ 0 w 129825"/>
                <a:gd name="connsiteY4" fmla="*/ 158044 h 158044"/>
                <a:gd name="connsiteX5" fmla="*/ 52388 w 129825"/>
                <a:gd name="connsiteY5" fmla="*/ 0 h 158044"/>
                <a:gd name="connsiteX6" fmla="*/ 75914 w 129825"/>
                <a:gd name="connsiteY6" fmla="*/ 0 h 158044"/>
                <a:gd name="connsiteX7" fmla="*/ 129826 w 129825"/>
                <a:gd name="connsiteY7" fmla="*/ 158044 h 158044"/>
                <a:gd name="connsiteX8" fmla="*/ 112014 w 129825"/>
                <a:gd name="connsiteY8" fmla="*/ 158044 h 158044"/>
                <a:gd name="connsiteX9" fmla="*/ 64008 w 129825"/>
                <a:gd name="connsiteY9" fmla="*/ 12418 h 158044"/>
                <a:gd name="connsiteX10" fmla="*/ 37719 w 129825"/>
                <a:gd name="connsiteY10" fmla="*/ 95297 h 158044"/>
                <a:gd name="connsiteX11" fmla="*/ 90964 w 129825"/>
                <a:gd name="connsiteY11" fmla="*/ 95297 h 158044"/>
                <a:gd name="connsiteX12" fmla="*/ 64008 w 129825"/>
                <a:gd name="connsiteY12" fmla="*/ 12418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5" h="158044">
                  <a:moveTo>
                    <a:pt x="112014" y="158044"/>
                  </a:moveTo>
                  <a:lnTo>
                    <a:pt x="95536" y="109314"/>
                  </a:lnTo>
                  <a:lnTo>
                    <a:pt x="33147" y="109314"/>
                  </a:lnTo>
                  <a:lnTo>
                    <a:pt x="17621" y="158044"/>
                  </a:lnTo>
                  <a:lnTo>
                    <a:pt x="0" y="158044"/>
                  </a:lnTo>
                  <a:lnTo>
                    <a:pt x="52388" y="0"/>
                  </a:lnTo>
                  <a:lnTo>
                    <a:pt x="75914" y="0"/>
                  </a:lnTo>
                  <a:lnTo>
                    <a:pt x="129826" y="158044"/>
                  </a:lnTo>
                  <a:lnTo>
                    <a:pt x="112014" y="158044"/>
                  </a:lnTo>
                  <a:close/>
                  <a:moveTo>
                    <a:pt x="64008" y="12418"/>
                  </a:moveTo>
                  <a:lnTo>
                    <a:pt x="37719" y="95297"/>
                  </a:lnTo>
                  <a:lnTo>
                    <a:pt x="90964" y="95297"/>
                  </a:lnTo>
                  <a:lnTo>
                    <a:pt x="64008" y="12418"/>
                  </a:lnTo>
                  <a:close/>
                </a:path>
              </a:pathLst>
            </a:custGeom>
            <a:grpFill/>
            <a:ln w="9525" cap="flat">
              <a:noFill/>
              <a:prstDash val="solid"/>
              <a:miter/>
            </a:ln>
          </p:spPr>
          <p:txBody>
            <a:bodyPr rtlCol="0" anchor="ctr"/>
            <a:lstStyle/>
            <a:p>
              <a:endParaRPr lang="en-US" sz="1350"/>
            </a:p>
          </p:txBody>
        </p:sp>
        <p:sp>
          <p:nvSpPr>
            <p:cNvPr id="46" name="Freeform 20">
              <a:extLst>
                <a:ext uri="{FF2B5EF4-FFF2-40B4-BE49-F238E27FC236}">
                  <a16:creationId xmlns:a16="http://schemas.microsoft.com/office/drawing/2014/main" id="{3FABFC78-123C-6FCA-92CC-2C5B628D74A7}"/>
                </a:ext>
              </a:extLst>
            </p:cNvPr>
            <p:cNvSpPr/>
            <p:nvPr/>
          </p:nvSpPr>
          <p:spPr>
            <a:xfrm>
              <a:off x="4034581" y="2425987"/>
              <a:ext cx="100393" cy="124365"/>
            </a:xfrm>
            <a:custGeom>
              <a:avLst/>
              <a:gdLst>
                <a:gd name="connsiteX0" fmla="*/ 99727 w 100393"/>
                <a:gd name="connsiteY0" fmla="*/ 67263 h 124365"/>
                <a:gd name="connsiteX1" fmla="*/ 16478 w 100393"/>
                <a:gd name="connsiteY1" fmla="*/ 67263 h 124365"/>
                <a:gd name="connsiteX2" fmla="*/ 16478 w 100393"/>
                <a:gd name="connsiteY2" fmla="*/ 67733 h 124365"/>
                <a:gd name="connsiteX3" fmla="*/ 55531 w 100393"/>
                <a:gd name="connsiteY3" fmla="*/ 111101 h 124365"/>
                <a:gd name="connsiteX4" fmla="*/ 88487 w 100393"/>
                <a:gd name="connsiteY4" fmla="*/ 100001 h 124365"/>
                <a:gd name="connsiteX5" fmla="*/ 95155 w 100393"/>
                <a:gd name="connsiteY5" fmla="*/ 110819 h 124365"/>
                <a:gd name="connsiteX6" fmla="*/ 54674 w 100393"/>
                <a:gd name="connsiteY6" fmla="*/ 124366 h 124365"/>
                <a:gd name="connsiteX7" fmla="*/ 0 w 100393"/>
                <a:gd name="connsiteY7" fmla="*/ 67733 h 124365"/>
                <a:gd name="connsiteX8" fmla="*/ 0 w 100393"/>
                <a:gd name="connsiteY8" fmla="*/ 55974 h 124365"/>
                <a:gd name="connsiteX9" fmla="*/ 51245 w 100393"/>
                <a:gd name="connsiteY9" fmla="*/ 0 h 124365"/>
                <a:gd name="connsiteX10" fmla="*/ 100394 w 100393"/>
                <a:gd name="connsiteY10" fmla="*/ 56633 h 124365"/>
                <a:gd name="connsiteX11" fmla="*/ 99727 w 100393"/>
                <a:gd name="connsiteY11" fmla="*/ 67263 h 124365"/>
                <a:gd name="connsiteX12" fmla="*/ 51245 w 100393"/>
                <a:gd name="connsiteY12" fmla="*/ 13264 h 124365"/>
                <a:gd name="connsiteX13" fmla="*/ 16478 w 100393"/>
                <a:gd name="connsiteY13" fmla="*/ 55033 h 124365"/>
                <a:gd name="connsiteX14" fmla="*/ 85058 w 100393"/>
                <a:gd name="connsiteY14" fmla="*/ 55033 h 124365"/>
                <a:gd name="connsiteX15" fmla="*/ 85058 w 100393"/>
                <a:gd name="connsiteY15" fmla="*/ 53434 h 124365"/>
                <a:gd name="connsiteX16" fmla="*/ 51245 w 100393"/>
                <a:gd name="connsiteY16" fmla="*/ 13264 h 12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393" h="124365">
                  <a:moveTo>
                    <a:pt x="99727" y="67263"/>
                  </a:moveTo>
                  <a:lnTo>
                    <a:pt x="16478" y="67263"/>
                  </a:lnTo>
                  <a:lnTo>
                    <a:pt x="16478" y="67733"/>
                  </a:lnTo>
                  <a:cubicBezTo>
                    <a:pt x="16478" y="95767"/>
                    <a:pt x="30861" y="111101"/>
                    <a:pt x="55531" y="111101"/>
                  </a:cubicBezTo>
                  <a:cubicBezTo>
                    <a:pt x="69723" y="111101"/>
                    <a:pt x="79343" y="105927"/>
                    <a:pt x="88487" y="100001"/>
                  </a:cubicBezTo>
                  <a:lnTo>
                    <a:pt x="95155" y="110819"/>
                  </a:lnTo>
                  <a:cubicBezTo>
                    <a:pt x="85820" y="118063"/>
                    <a:pt x="71342" y="124366"/>
                    <a:pt x="54674" y="124366"/>
                  </a:cubicBezTo>
                  <a:cubicBezTo>
                    <a:pt x="20384" y="124366"/>
                    <a:pt x="0" y="100189"/>
                    <a:pt x="0" y="67733"/>
                  </a:cubicBezTo>
                  <a:lnTo>
                    <a:pt x="0" y="55974"/>
                  </a:lnTo>
                  <a:cubicBezTo>
                    <a:pt x="0" y="24836"/>
                    <a:pt x="19431" y="0"/>
                    <a:pt x="51245" y="0"/>
                  </a:cubicBezTo>
                  <a:cubicBezTo>
                    <a:pt x="83058" y="0"/>
                    <a:pt x="100394" y="20979"/>
                    <a:pt x="100394" y="56633"/>
                  </a:cubicBezTo>
                  <a:cubicBezTo>
                    <a:pt x="100394" y="60490"/>
                    <a:pt x="100203" y="64535"/>
                    <a:pt x="99727" y="67263"/>
                  </a:cubicBezTo>
                  <a:close/>
                  <a:moveTo>
                    <a:pt x="51245" y="13264"/>
                  </a:moveTo>
                  <a:cubicBezTo>
                    <a:pt x="29337" y="13264"/>
                    <a:pt x="16764" y="29539"/>
                    <a:pt x="16478" y="55033"/>
                  </a:cubicBezTo>
                  <a:lnTo>
                    <a:pt x="85058" y="55033"/>
                  </a:lnTo>
                  <a:lnTo>
                    <a:pt x="85058" y="53434"/>
                  </a:lnTo>
                  <a:cubicBezTo>
                    <a:pt x="85058" y="28599"/>
                    <a:pt x="72962" y="13264"/>
                    <a:pt x="51245" y="13264"/>
                  </a:cubicBezTo>
                  <a:close/>
                </a:path>
              </a:pathLst>
            </a:custGeom>
            <a:grpFill/>
            <a:ln w="9525" cap="flat">
              <a:noFill/>
              <a:prstDash val="solid"/>
              <a:miter/>
            </a:ln>
          </p:spPr>
          <p:txBody>
            <a:bodyPr rtlCol="0" anchor="ctr"/>
            <a:lstStyle/>
            <a:p>
              <a:endParaRPr lang="en-US" sz="1350"/>
            </a:p>
          </p:txBody>
        </p:sp>
        <p:sp>
          <p:nvSpPr>
            <p:cNvPr id="47" name="Freeform 21">
              <a:extLst>
                <a:ext uri="{FF2B5EF4-FFF2-40B4-BE49-F238E27FC236}">
                  <a16:creationId xmlns:a16="http://schemas.microsoft.com/office/drawing/2014/main" id="{CDC5BDF1-105D-2863-9C7E-91EB4C82C980}"/>
                </a:ext>
              </a:extLst>
            </p:cNvPr>
            <p:cNvSpPr/>
            <p:nvPr/>
          </p:nvSpPr>
          <p:spPr>
            <a:xfrm>
              <a:off x="3926282" y="2380550"/>
              <a:ext cx="96678" cy="167075"/>
            </a:xfrm>
            <a:custGeom>
              <a:avLst/>
              <a:gdLst>
                <a:gd name="connsiteX0" fmla="*/ 77343 w 96678"/>
                <a:gd name="connsiteY0" fmla="*/ 167076 h 167075"/>
                <a:gd name="connsiteX1" fmla="*/ 32766 w 96678"/>
                <a:gd name="connsiteY1" fmla="*/ 105927 h 167075"/>
                <a:gd name="connsiteX2" fmla="*/ 16954 w 96678"/>
                <a:gd name="connsiteY2" fmla="*/ 122861 h 167075"/>
                <a:gd name="connsiteX3" fmla="*/ 16954 w 96678"/>
                <a:gd name="connsiteY3" fmla="*/ 167076 h 167075"/>
                <a:gd name="connsiteX4" fmla="*/ 0 w 96678"/>
                <a:gd name="connsiteY4" fmla="*/ 167076 h 167075"/>
                <a:gd name="connsiteX5" fmla="*/ 0 w 96678"/>
                <a:gd name="connsiteY5" fmla="*/ 0 h 167075"/>
                <a:gd name="connsiteX6" fmla="*/ 16954 w 96678"/>
                <a:gd name="connsiteY6" fmla="*/ 0 h 167075"/>
                <a:gd name="connsiteX7" fmla="*/ 16954 w 96678"/>
                <a:gd name="connsiteY7" fmla="*/ 102729 h 167075"/>
                <a:gd name="connsiteX8" fmla="*/ 68389 w 96678"/>
                <a:gd name="connsiteY8" fmla="*/ 48072 h 167075"/>
                <a:gd name="connsiteX9" fmla="*/ 88297 w 96678"/>
                <a:gd name="connsiteY9" fmla="*/ 48072 h 167075"/>
                <a:gd name="connsiteX10" fmla="*/ 43910 w 96678"/>
                <a:gd name="connsiteY10" fmla="*/ 95015 h 167075"/>
                <a:gd name="connsiteX11" fmla="*/ 96679 w 96678"/>
                <a:gd name="connsiteY11" fmla="*/ 167076 h 167075"/>
                <a:gd name="connsiteX12" fmla="*/ 77248 w 96678"/>
                <a:gd name="connsiteY12" fmla="*/ 167076 h 1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678" h="167075">
                  <a:moveTo>
                    <a:pt x="77343" y="167076"/>
                  </a:moveTo>
                  <a:lnTo>
                    <a:pt x="32766" y="105927"/>
                  </a:lnTo>
                  <a:lnTo>
                    <a:pt x="16954" y="122861"/>
                  </a:lnTo>
                  <a:lnTo>
                    <a:pt x="16954" y="167076"/>
                  </a:lnTo>
                  <a:lnTo>
                    <a:pt x="0" y="167076"/>
                  </a:lnTo>
                  <a:lnTo>
                    <a:pt x="0" y="0"/>
                  </a:lnTo>
                  <a:lnTo>
                    <a:pt x="16954" y="0"/>
                  </a:lnTo>
                  <a:lnTo>
                    <a:pt x="16954" y="102729"/>
                  </a:lnTo>
                  <a:lnTo>
                    <a:pt x="68389" y="48072"/>
                  </a:lnTo>
                  <a:lnTo>
                    <a:pt x="88297" y="48072"/>
                  </a:lnTo>
                  <a:lnTo>
                    <a:pt x="43910" y="95015"/>
                  </a:lnTo>
                  <a:lnTo>
                    <a:pt x="96679" y="167076"/>
                  </a:lnTo>
                  <a:lnTo>
                    <a:pt x="77248" y="167076"/>
                  </a:lnTo>
                  <a:close/>
                </a:path>
              </a:pathLst>
            </a:custGeom>
            <a:grpFill/>
            <a:ln w="9525" cap="flat">
              <a:noFill/>
              <a:prstDash val="solid"/>
              <a:miter/>
            </a:ln>
          </p:spPr>
          <p:txBody>
            <a:bodyPr rtlCol="0" anchor="ctr"/>
            <a:lstStyle/>
            <a:p>
              <a:endParaRPr lang="en-US" sz="1350"/>
            </a:p>
          </p:txBody>
        </p:sp>
        <p:sp>
          <p:nvSpPr>
            <p:cNvPr id="48" name="Freeform 22">
              <a:extLst>
                <a:ext uri="{FF2B5EF4-FFF2-40B4-BE49-F238E27FC236}">
                  <a16:creationId xmlns:a16="http://schemas.microsoft.com/office/drawing/2014/main" id="{3133A59C-94F5-599C-228D-6550B9D3D10B}"/>
                </a:ext>
              </a:extLst>
            </p:cNvPr>
            <p:cNvSpPr/>
            <p:nvPr/>
          </p:nvSpPr>
          <p:spPr>
            <a:xfrm>
              <a:off x="3790551" y="2425893"/>
              <a:ext cx="93440" cy="124460"/>
            </a:xfrm>
            <a:custGeom>
              <a:avLst/>
              <a:gdLst>
                <a:gd name="connsiteX0" fmla="*/ 50673 w 93440"/>
                <a:gd name="connsiteY0" fmla="*/ 0 h 124460"/>
                <a:gd name="connsiteX1" fmla="*/ 93440 w 93440"/>
                <a:gd name="connsiteY1" fmla="*/ 39981 h 124460"/>
                <a:gd name="connsiteX2" fmla="*/ 93440 w 93440"/>
                <a:gd name="connsiteY2" fmla="*/ 121732 h 124460"/>
                <a:gd name="connsiteX3" fmla="*/ 79534 w 93440"/>
                <a:gd name="connsiteY3" fmla="*/ 121732 h 124460"/>
                <a:gd name="connsiteX4" fmla="*/ 78391 w 93440"/>
                <a:gd name="connsiteY4" fmla="*/ 107715 h 124460"/>
                <a:gd name="connsiteX5" fmla="*/ 38862 w 93440"/>
                <a:gd name="connsiteY5" fmla="*/ 124460 h 124460"/>
                <a:gd name="connsiteX6" fmla="*/ 0 w 93440"/>
                <a:gd name="connsiteY6" fmla="*/ 91252 h 124460"/>
                <a:gd name="connsiteX7" fmla="*/ 0 w 93440"/>
                <a:gd name="connsiteY7" fmla="*/ 83820 h 124460"/>
                <a:gd name="connsiteX8" fmla="*/ 48673 w 93440"/>
                <a:gd name="connsiteY8" fmla="*/ 49483 h 124460"/>
                <a:gd name="connsiteX9" fmla="*/ 76581 w 93440"/>
                <a:gd name="connsiteY9" fmla="*/ 49483 h 124460"/>
                <a:gd name="connsiteX10" fmla="*/ 76581 w 93440"/>
                <a:gd name="connsiteY10" fmla="*/ 39511 h 124460"/>
                <a:gd name="connsiteX11" fmla="*/ 49625 w 93440"/>
                <a:gd name="connsiteY11" fmla="*/ 13547 h 124460"/>
                <a:gd name="connsiteX12" fmla="*/ 13240 w 93440"/>
                <a:gd name="connsiteY12" fmla="*/ 23048 h 124460"/>
                <a:gd name="connsiteX13" fmla="*/ 7715 w 93440"/>
                <a:gd name="connsiteY13" fmla="*/ 11759 h 124460"/>
                <a:gd name="connsiteX14" fmla="*/ 50673 w 93440"/>
                <a:gd name="connsiteY14" fmla="*/ 0 h 124460"/>
                <a:gd name="connsiteX15" fmla="*/ 41529 w 93440"/>
                <a:gd name="connsiteY15" fmla="*/ 111384 h 124460"/>
                <a:gd name="connsiteX16" fmla="*/ 76486 w 93440"/>
                <a:gd name="connsiteY16" fmla="*/ 94639 h 124460"/>
                <a:gd name="connsiteX17" fmla="*/ 76486 w 93440"/>
                <a:gd name="connsiteY17" fmla="*/ 61430 h 124460"/>
                <a:gd name="connsiteX18" fmla="*/ 49721 w 93440"/>
                <a:gd name="connsiteY18" fmla="*/ 61430 h 124460"/>
                <a:gd name="connsiteX19" fmla="*/ 16764 w 93440"/>
                <a:gd name="connsiteY19" fmla="*/ 85137 h 124460"/>
                <a:gd name="connsiteX20" fmla="*/ 16764 w 93440"/>
                <a:gd name="connsiteY20" fmla="*/ 90123 h 124460"/>
                <a:gd name="connsiteX21" fmla="*/ 41434 w 93440"/>
                <a:gd name="connsiteY21" fmla="*/ 111384 h 12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440" h="124460">
                  <a:moveTo>
                    <a:pt x="50673" y="0"/>
                  </a:moveTo>
                  <a:cubicBezTo>
                    <a:pt x="79724" y="0"/>
                    <a:pt x="93440" y="15616"/>
                    <a:pt x="93440" y="39981"/>
                  </a:cubicBezTo>
                  <a:lnTo>
                    <a:pt x="93440" y="121732"/>
                  </a:lnTo>
                  <a:lnTo>
                    <a:pt x="79534" y="121732"/>
                  </a:lnTo>
                  <a:lnTo>
                    <a:pt x="78391" y="107715"/>
                  </a:lnTo>
                  <a:cubicBezTo>
                    <a:pt x="67628" y="119474"/>
                    <a:pt x="54578" y="124460"/>
                    <a:pt x="38862" y="124460"/>
                  </a:cubicBezTo>
                  <a:cubicBezTo>
                    <a:pt x="18288" y="124460"/>
                    <a:pt x="0" y="112042"/>
                    <a:pt x="0" y="91252"/>
                  </a:cubicBezTo>
                  <a:lnTo>
                    <a:pt x="0" y="83820"/>
                  </a:lnTo>
                  <a:cubicBezTo>
                    <a:pt x="0" y="63312"/>
                    <a:pt x="18764" y="49483"/>
                    <a:pt x="48673" y="49483"/>
                  </a:cubicBezTo>
                  <a:lnTo>
                    <a:pt x="76581" y="49483"/>
                  </a:lnTo>
                  <a:lnTo>
                    <a:pt x="76581" y="39511"/>
                  </a:lnTo>
                  <a:cubicBezTo>
                    <a:pt x="76581" y="22107"/>
                    <a:pt x="67913" y="13547"/>
                    <a:pt x="49625" y="13547"/>
                  </a:cubicBezTo>
                  <a:cubicBezTo>
                    <a:pt x="35433" y="13547"/>
                    <a:pt x="24955" y="17121"/>
                    <a:pt x="13240" y="23048"/>
                  </a:cubicBezTo>
                  <a:lnTo>
                    <a:pt x="7715" y="11759"/>
                  </a:lnTo>
                  <a:cubicBezTo>
                    <a:pt x="18955" y="5174"/>
                    <a:pt x="33338" y="0"/>
                    <a:pt x="50673" y="0"/>
                  </a:cubicBezTo>
                  <a:close/>
                  <a:moveTo>
                    <a:pt x="41529" y="111384"/>
                  </a:moveTo>
                  <a:cubicBezTo>
                    <a:pt x="55436" y="111384"/>
                    <a:pt x="67818" y="105927"/>
                    <a:pt x="76486" y="94639"/>
                  </a:cubicBezTo>
                  <a:lnTo>
                    <a:pt x="76486" y="61430"/>
                  </a:lnTo>
                  <a:lnTo>
                    <a:pt x="49721" y="61430"/>
                  </a:lnTo>
                  <a:cubicBezTo>
                    <a:pt x="28956" y="61430"/>
                    <a:pt x="16764" y="69521"/>
                    <a:pt x="16764" y="85137"/>
                  </a:cubicBezTo>
                  <a:lnTo>
                    <a:pt x="16764" y="90123"/>
                  </a:lnTo>
                  <a:cubicBezTo>
                    <a:pt x="16764" y="103011"/>
                    <a:pt x="26384" y="111384"/>
                    <a:pt x="41434" y="111384"/>
                  </a:cubicBezTo>
                  <a:close/>
                </a:path>
              </a:pathLst>
            </a:custGeom>
            <a:grpFill/>
            <a:ln w="9525" cap="flat">
              <a:noFill/>
              <a:prstDash val="solid"/>
              <a:miter/>
            </a:ln>
          </p:spPr>
          <p:txBody>
            <a:bodyPr rtlCol="0" anchor="ctr"/>
            <a:lstStyle/>
            <a:p>
              <a:endParaRPr lang="en-US" sz="1350"/>
            </a:p>
          </p:txBody>
        </p:sp>
        <p:sp>
          <p:nvSpPr>
            <p:cNvPr id="49" name="Freeform 23">
              <a:extLst>
                <a:ext uri="{FF2B5EF4-FFF2-40B4-BE49-F238E27FC236}">
                  <a16:creationId xmlns:a16="http://schemas.microsoft.com/office/drawing/2014/main" id="{6B939555-CD11-9590-E368-08EBDB2DC46A}"/>
                </a:ext>
              </a:extLst>
            </p:cNvPr>
            <p:cNvSpPr/>
            <p:nvPr/>
          </p:nvSpPr>
          <p:spPr>
            <a:xfrm>
              <a:off x="3608909" y="2389581"/>
              <a:ext cx="143160" cy="158044"/>
            </a:xfrm>
            <a:custGeom>
              <a:avLst/>
              <a:gdLst>
                <a:gd name="connsiteX0" fmla="*/ 121634 w 143160"/>
                <a:gd name="connsiteY0" fmla="*/ 0 h 158044"/>
                <a:gd name="connsiteX1" fmla="*/ 143161 w 143160"/>
                <a:gd name="connsiteY1" fmla="*/ 0 h 158044"/>
                <a:gd name="connsiteX2" fmla="*/ 143161 w 143160"/>
                <a:gd name="connsiteY2" fmla="*/ 158044 h 158044"/>
                <a:gd name="connsiteX3" fmla="*/ 126682 w 143160"/>
                <a:gd name="connsiteY3" fmla="*/ 158044 h 158044"/>
                <a:gd name="connsiteX4" fmla="*/ 126682 w 143160"/>
                <a:gd name="connsiteY4" fmla="*/ 25494 h 158044"/>
                <a:gd name="connsiteX5" fmla="*/ 80963 w 143160"/>
                <a:gd name="connsiteY5" fmla="*/ 135184 h 158044"/>
                <a:gd name="connsiteX6" fmla="*/ 81153 w 143160"/>
                <a:gd name="connsiteY6" fmla="*/ 135373 h 158044"/>
                <a:gd name="connsiteX7" fmla="*/ 61722 w 143160"/>
                <a:gd name="connsiteY7" fmla="*/ 135373 h 158044"/>
                <a:gd name="connsiteX8" fmla="*/ 15811 w 143160"/>
                <a:gd name="connsiteY8" fmla="*/ 23613 h 158044"/>
                <a:gd name="connsiteX9" fmla="*/ 15811 w 143160"/>
                <a:gd name="connsiteY9" fmla="*/ 157950 h 158044"/>
                <a:gd name="connsiteX10" fmla="*/ 0 w 143160"/>
                <a:gd name="connsiteY10" fmla="*/ 157950 h 158044"/>
                <a:gd name="connsiteX11" fmla="*/ 0 w 143160"/>
                <a:gd name="connsiteY11" fmla="*/ 0 h 158044"/>
                <a:gd name="connsiteX12" fmla="*/ 22669 w 143160"/>
                <a:gd name="connsiteY12" fmla="*/ 0 h 158044"/>
                <a:gd name="connsiteX13" fmla="*/ 72009 w 143160"/>
                <a:gd name="connsiteY13" fmla="*/ 121261 h 158044"/>
                <a:gd name="connsiteX14" fmla="*/ 121825 w 143160"/>
                <a:gd name="connsiteY14" fmla="*/ 282 h 158044"/>
                <a:gd name="connsiteX15" fmla="*/ 121634 w 143160"/>
                <a:gd name="connsiteY15" fmla="*/ 94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160" h="158044">
                  <a:moveTo>
                    <a:pt x="121634" y="0"/>
                  </a:moveTo>
                  <a:lnTo>
                    <a:pt x="143161" y="0"/>
                  </a:lnTo>
                  <a:lnTo>
                    <a:pt x="143161" y="158044"/>
                  </a:lnTo>
                  <a:lnTo>
                    <a:pt x="126682" y="158044"/>
                  </a:lnTo>
                  <a:lnTo>
                    <a:pt x="126682" y="25494"/>
                  </a:lnTo>
                  <a:lnTo>
                    <a:pt x="80963" y="135184"/>
                  </a:lnTo>
                  <a:lnTo>
                    <a:pt x="81153" y="135373"/>
                  </a:lnTo>
                  <a:lnTo>
                    <a:pt x="61722" y="135373"/>
                  </a:lnTo>
                  <a:lnTo>
                    <a:pt x="15811" y="23613"/>
                  </a:lnTo>
                  <a:lnTo>
                    <a:pt x="15811" y="157950"/>
                  </a:lnTo>
                  <a:lnTo>
                    <a:pt x="0" y="157950"/>
                  </a:lnTo>
                  <a:lnTo>
                    <a:pt x="0" y="0"/>
                  </a:lnTo>
                  <a:lnTo>
                    <a:pt x="22669" y="0"/>
                  </a:lnTo>
                  <a:lnTo>
                    <a:pt x="72009" y="121261"/>
                  </a:lnTo>
                  <a:lnTo>
                    <a:pt x="121825" y="282"/>
                  </a:lnTo>
                  <a:lnTo>
                    <a:pt x="121634" y="94"/>
                  </a:lnTo>
                  <a:close/>
                </a:path>
              </a:pathLst>
            </a:custGeom>
            <a:grpFill/>
            <a:ln w="9525" cap="flat">
              <a:noFill/>
              <a:prstDash val="solid"/>
              <a:miter/>
            </a:ln>
          </p:spPr>
          <p:txBody>
            <a:bodyPr rtlCol="0" anchor="ctr"/>
            <a:lstStyle/>
            <a:p>
              <a:endParaRPr lang="en-US" sz="1350"/>
            </a:p>
          </p:txBody>
        </p:sp>
        <p:sp>
          <p:nvSpPr>
            <p:cNvPr id="50" name="Freeform 24">
              <a:extLst>
                <a:ext uri="{FF2B5EF4-FFF2-40B4-BE49-F238E27FC236}">
                  <a16:creationId xmlns:a16="http://schemas.microsoft.com/office/drawing/2014/main" id="{156FC008-7A98-4620-3FE2-B09D4CE8045F}"/>
                </a:ext>
              </a:extLst>
            </p:cNvPr>
            <p:cNvSpPr/>
            <p:nvPr/>
          </p:nvSpPr>
          <p:spPr>
            <a:xfrm>
              <a:off x="1334911" y="2344143"/>
              <a:ext cx="301370" cy="203670"/>
            </a:xfrm>
            <a:custGeom>
              <a:avLst/>
              <a:gdLst>
                <a:gd name="connsiteX0" fmla="*/ 1619 w 301370"/>
                <a:gd name="connsiteY0" fmla="*/ 203576 h 203670"/>
                <a:gd name="connsiteX1" fmla="*/ 186214 w 301370"/>
                <a:gd name="connsiteY1" fmla="*/ 90217 h 203670"/>
                <a:gd name="connsiteX2" fmla="*/ 281940 w 301370"/>
                <a:gd name="connsiteY2" fmla="*/ 90217 h 203670"/>
                <a:gd name="connsiteX3" fmla="*/ 287560 w 301370"/>
                <a:gd name="connsiteY3" fmla="*/ 95767 h 203670"/>
                <a:gd name="connsiteX4" fmla="*/ 284893 w 301370"/>
                <a:gd name="connsiteY4" fmla="*/ 100377 h 203670"/>
                <a:gd name="connsiteX5" fmla="*/ 194215 w 301370"/>
                <a:gd name="connsiteY5" fmla="*/ 154093 h 203670"/>
                <a:gd name="connsiteX6" fmla="*/ 186309 w 301370"/>
                <a:gd name="connsiteY6" fmla="*/ 169804 h 203670"/>
                <a:gd name="connsiteX7" fmla="*/ 186309 w 301370"/>
                <a:gd name="connsiteY7" fmla="*/ 203670 h 203670"/>
                <a:gd name="connsiteX8" fmla="*/ 301371 w 301370"/>
                <a:gd name="connsiteY8" fmla="*/ 203670 h 203670"/>
                <a:gd name="connsiteX9" fmla="*/ 301371 w 301370"/>
                <a:gd name="connsiteY9" fmla="*/ 6961 h 203670"/>
                <a:gd name="connsiteX10" fmla="*/ 294037 w 301370"/>
                <a:gd name="connsiteY10" fmla="*/ 0 h 203670"/>
                <a:gd name="connsiteX11" fmla="*/ 184118 w 301370"/>
                <a:gd name="connsiteY11" fmla="*/ 0 h 203670"/>
                <a:gd name="connsiteX12" fmla="*/ 0 w 301370"/>
                <a:gd name="connsiteY12" fmla="*/ 112795 h 203670"/>
                <a:gd name="connsiteX13" fmla="*/ 0 w 301370"/>
                <a:gd name="connsiteY13" fmla="*/ 203482 h 203670"/>
                <a:gd name="connsiteX14" fmla="*/ 1619 w 301370"/>
                <a:gd name="connsiteY14" fmla="*/ 203482 h 20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1370" h="203670">
                  <a:moveTo>
                    <a:pt x="1619" y="203576"/>
                  </a:moveTo>
                  <a:lnTo>
                    <a:pt x="186214" y="90217"/>
                  </a:lnTo>
                  <a:lnTo>
                    <a:pt x="281940" y="90217"/>
                  </a:lnTo>
                  <a:cubicBezTo>
                    <a:pt x="284893" y="90217"/>
                    <a:pt x="287560" y="92569"/>
                    <a:pt x="287560" y="95767"/>
                  </a:cubicBezTo>
                  <a:cubicBezTo>
                    <a:pt x="287560" y="98401"/>
                    <a:pt x="286417" y="99530"/>
                    <a:pt x="284893" y="100377"/>
                  </a:cubicBezTo>
                  <a:lnTo>
                    <a:pt x="194215" y="154093"/>
                  </a:lnTo>
                  <a:cubicBezTo>
                    <a:pt x="188309" y="157574"/>
                    <a:pt x="186309" y="164536"/>
                    <a:pt x="186309" y="169804"/>
                  </a:cubicBezTo>
                  <a:lnTo>
                    <a:pt x="186309" y="203670"/>
                  </a:lnTo>
                  <a:cubicBezTo>
                    <a:pt x="186309" y="203670"/>
                    <a:pt x="301371" y="203670"/>
                    <a:pt x="301371" y="203670"/>
                  </a:cubicBezTo>
                  <a:lnTo>
                    <a:pt x="301371" y="6961"/>
                  </a:lnTo>
                  <a:cubicBezTo>
                    <a:pt x="301371" y="3199"/>
                    <a:pt x="298418" y="0"/>
                    <a:pt x="294037" y="0"/>
                  </a:cubicBezTo>
                  <a:lnTo>
                    <a:pt x="184118" y="0"/>
                  </a:lnTo>
                  <a:lnTo>
                    <a:pt x="0" y="112795"/>
                  </a:lnTo>
                  <a:lnTo>
                    <a:pt x="0" y="203482"/>
                  </a:lnTo>
                  <a:lnTo>
                    <a:pt x="1619" y="203482"/>
                  </a:lnTo>
                  <a:close/>
                </a:path>
              </a:pathLst>
            </a:custGeom>
            <a:grpFill/>
            <a:ln w="9525" cap="flat">
              <a:noFill/>
              <a:prstDash val="solid"/>
              <a:miter/>
            </a:ln>
          </p:spPr>
          <p:txBody>
            <a:bodyPr rtlCol="0" anchor="ctr"/>
            <a:lstStyle/>
            <a:p>
              <a:endParaRPr lang="en-US" sz="1350"/>
            </a:p>
          </p:txBody>
        </p:sp>
        <p:sp>
          <p:nvSpPr>
            <p:cNvPr id="51" name="Freeform 25">
              <a:extLst>
                <a:ext uri="{FF2B5EF4-FFF2-40B4-BE49-F238E27FC236}">
                  <a16:creationId xmlns:a16="http://schemas.microsoft.com/office/drawing/2014/main" id="{00829BC8-81DD-E9B9-A405-2A5D49EE7472}"/>
                </a:ext>
              </a:extLst>
            </p:cNvPr>
            <p:cNvSpPr/>
            <p:nvPr/>
          </p:nvSpPr>
          <p:spPr>
            <a:xfrm>
              <a:off x="2849671" y="2344143"/>
              <a:ext cx="165925" cy="203576"/>
            </a:xfrm>
            <a:custGeom>
              <a:avLst/>
              <a:gdLst>
                <a:gd name="connsiteX0" fmla="*/ 0 w 165925"/>
                <a:gd name="connsiteY0" fmla="*/ 203482 h 203576"/>
                <a:gd name="connsiteX1" fmla="*/ 165925 w 165925"/>
                <a:gd name="connsiteY1" fmla="*/ 203482 h 203576"/>
                <a:gd name="connsiteX2" fmla="*/ 165925 w 165925"/>
                <a:gd name="connsiteY2" fmla="*/ 159456 h 203576"/>
                <a:gd name="connsiteX3" fmla="*/ 52578 w 165925"/>
                <a:gd name="connsiteY3" fmla="*/ 159456 h 203576"/>
                <a:gd name="connsiteX4" fmla="*/ 52578 w 165925"/>
                <a:gd name="connsiteY4" fmla="*/ 122579 h 203576"/>
                <a:gd name="connsiteX5" fmla="*/ 143828 w 165925"/>
                <a:gd name="connsiteY5" fmla="*/ 122579 h 203576"/>
                <a:gd name="connsiteX6" fmla="*/ 143828 w 165925"/>
                <a:gd name="connsiteY6" fmla="*/ 78270 h 203576"/>
                <a:gd name="connsiteX7" fmla="*/ 52578 w 165925"/>
                <a:gd name="connsiteY7" fmla="*/ 78270 h 203576"/>
                <a:gd name="connsiteX8" fmla="*/ 52578 w 165925"/>
                <a:gd name="connsiteY8" fmla="*/ 43933 h 203576"/>
                <a:gd name="connsiteX9" fmla="*/ 165925 w 165925"/>
                <a:gd name="connsiteY9" fmla="*/ 43933 h 203576"/>
                <a:gd name="connsiteX10" fmla="*/ 165925 w 165925"/>
                <a:gd name="connsiteY10" fmla="*/ 0 h 203576"/>
                <a:gd name="connsiteX11" fmla="*/ 0 w 165925"/>
                <a:gd name="connsiteY11" fmla="*/ 0 h 203576"/>
                <a:gd name="connsiteX12" fmla="*/ 0 w 165925"/>
                <a:gd name="connsiteY12" fmla="*/ 203576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25" h="203576">
                  <a:moveTo>
                    <a:pt x="0" y="203482"/>
                  </a:moveTo>
                  <a:lnTo>
                    <a:pt x="165925" y="203482"/>
                  </a:lnTo>
                  <a:lnTo>
                    <a:pt x="165925" y="159456"/>
                  </a:lnTo>
                  <a:lnTo>
                    <a:pt x="52578" y="159456"/>
                  </a:lnTo>
                  <a:lnTo>
                    <a:pt x="52578" y="122579"/>
                  </a:lnTo>
                  <a:lnTo>
                    <a:pt x="143828" y="122579"/>
                  </a:lnTo>
                  <a:lnTo>
                    <a:pt x="143828" y="78270"/>
                  </a:lnTo>
                  <a:lnTo>
                    <a:pt x="52578" y="78270"/>
                  </a:lnTo>
                  <a:lnTo>
                    <a:pt x="52578" y="43933"/>
                  </a:lnTo>
                  <a:lnTo>
                    <a:pt x="165925" y="43933"/>
                  </a:lnTo>
                  <a:lnTo>
                    <a:pt x="165925" y="0"/>
                  </a:lnTo>
                  <a:lnTo>
                    <a:pt x="0" y="0"/>
                  </a:lnTo>
                  <a:lnTo>
                    <a:pt x="0" y="203576"/>
                  </a:lnTo>
                  <a:close/>
                </a:path>
              </a:pathLst>
            </a:custGeom>
            <a:grpFill/>
            <a:ln w="9525" cap="flat">
              <a:noFill/>
              <a:prstDash val="solid"/>
              <a:miter/>
            </a:ln>
          </p:spPr>
          <p:txBody>
            <a:bodyPr rtlCol="0" anchor="ctr"/>
            <a:lstStyle/>
            <a:p>
              <a:endParaRPr lang="en-US" sz="1350"/>
            </a:p>
          </p:txBody>
        </p:sp>
        <p:sp>
          <p:nvSpPr>
            <p:cNvPr id="52" name="Freeform 26">
              <a:extLst>
                <a:ext uri="{FF2B5EF4-FFF2-40B4-BE49-F238E27FC236}">
                  <a16:creationId xmlns:a16="http://schemas.microsoft.com/office/drawing/2014/main" id="{E0498CF4-35E6-BCDC-F54E-64D455AEF54F}"/>
                </a:ext>
              </a:extLst>
            </p:cNvPr>
            <p:cNvSpPr/>
            <p:nvPr/>
          </p:nvSpPr>
          <p:spPr>
            <a:xfrm>
              <a:off x="1727626" y="2344049"/>
              <a:ext cx="226313" cy="203576"/>
            </a:xfrm>
            <a:custGeom>
              <a:avLst/>
              <a:gdLst>
                <a:gd name="connsiteX0" fmla="*/ 79057 w 226313"/>
                <a:gd name="connsiteY0" fmla="*/ 0 h 203576"/>
                <a:gd name="connsiteX1" fmla="*/ 0 w 226313"/>
                <a:gd name="connsiteY1" fmla="*/ 203576 h 203576"/>
                <a:gd name="connsiteX2" fmla="*/ 54388 w 226313"/>
                <a:gd name="connsiteY2" fmla="*/ 203576 h 203576"/>
                <a:gd name="connsiteX3" fmla="*/ 68199 w 226313"/>
                <a:gd name="connsiteY3" fmla="*/ 165382 h 203576"/>
                <a:gd name="connsiteX4" fmla="*/ 156496 w 226313"/>
                <a:gd name="connsiteY4" fmla="*/ 165382 h 203576"/>
                <a:gd name="connsiteX5" fmla="*/ 170117 w 226313"/>
                <a:gd name="connsiteY5" fmla="*/ 203576 h 203576"/>
                <a:gd name="connsiteX6" fmla="*/ 226314 w 226313"/>
                <a:gd name="connsiteY6" fmla="*/ 203576 h 203576"/>
                <a:gd name="connsiteX7" fmla="*/ 146114 w 226313"/>
                <a:gd name="connsiteY7" fmla="*/ 0 h 203576"/>
                <a:gd name="connsiteX8" fmla="*/ 79153 w 226313"/>
                <a:gd name="connsiteY8" fmla="*/ 0 h 203576"/>
                <a:gd name="connsiteX9" fmla="*/ 83820 w 226313"/>
                <a:gd name="connsiteY9" fmla="*/ 122202 h 203576"/>
                <a:gd name="connsiteX10" fmla="*/ 112681 w 226313"/>
                <a:gd name="connsiteY10" fmla="*/ 42427 h 203576"/>
                <a:gd name="connsiteX11" fmla="*/ 141065 w 226313"/>
                <a:gd name="connsiteY11" fmla="*/ 122202 h 203576"/>
                <a:gd name="connsiteX12" fmla="*/ 83820 w 226313"/>
                <a:gd name="connsiteY12" fmla="*/ 122202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313" h="203576">
                  <a:moveTo>
                    <a:pt x="79057" y="0"/>
                  </a:moveTo>
                  <a:lnTo>
                    <a:pt x="0" y="203576"/>
                  </a:lnTo>
                  <a:lnTo>
                    <a:pt x="54388" y="203576"/>
                  </a:lnTo>
                  <a:lnTo>
                    <a:pt x="68199" y="165382"/>
                  </a:lnTo>
                  <a:lnTo>
                    <a:pt x="156496" y="165382"/>
                  </a:lnTo>
                  <a:lnTo>
                    <a:pt x="170117" y="203576"/>
                  </a:lnTo>
                  <a:lnTo>
                    <a:pt x="226314" y="203576"/>
                  </a:lnTo>
                  <a:lnTo>
                    <a:pt x="146114" y="0"/>
                  </a:lnTo>
                  <a:lnTo>
                    <a:pt x="79153" y="0"/>
                  </a:lnTo>
                  <a:close/>
                  <a:moveTo>
                    <a:pt x="83820" y="122202"/>
                  </a:moveTo>
                  <a:lnTo>
                    <a:pt x="112681" y="42427"/>
                  </a:lnTo>
                  <a:lnTo>
                    <a:pt x="141065" y="122202"/>
                  </a:lnTo>
                  <a:lnTo>
                    <a:pt x="83820" y="122202"/>
                  </a:lnTo>
                  <a:close/>
                </a:path>
              </a:pathLst>
            </a:custGeom>
            <a:grpFill/>
            <a:ln w="9525" cap="flat">
              <a:noFill/>
              <a:prstDash val="solid"/>
              <a:miter/>
            </a:ln>
          </p:spPr>
          <p:txBody>
            <a:bodyPr rtlCol="0" anchor="ctr"/>
            <a:lstStyle/>
            <a:p>
              <a:endParaRPr lang="en-US" sz="1350"/>
            </a:p>
          </p:txBody>
        </p:sp>
        <p:sp>
          <p:nvSpPr>
            <p:cNvPr id="53" name="Freeform 27">
              <a:extLst>
                <a:ext uri="{FF2B5EF4-FFF2-40B4-BE49-F238E27FC236}">
                  <a16:creationId xmlns:a16="http://schemas.microsoft.com/office/drawing/2014/main" id="{5F8FE30B-8BD0-3243-4BAC-0BE867CB5BBE}"/>
                </a:ext>
              </a:extLst>
            </p:cNvPr>
            <p:cNvSpPr/>
            <p:nvPr/>
          </p:nvSpPr>
          <p:spPr>
            <a:xfrm>
              <a:off x="2179302" y="2344049"/>
              <a:ext cx="185261" cy="203576"/>
            </a:xfrm>
            <a:custGeom>
              <a:avLst/>
              <a:gdLst>
                <a:gd name="connsiteX0" fmla="*/ 0 w 185261"/>
                <a:gd name="connsiteY0" fmla="*/ 44027 h 203576"/>
                <a:gd name="connsiteX1" fmla="*/ 66484 w 185261"/>
                <a:gd name="connsiteY1" fmla="*/ 44027 h 203576"/>
                <a:gd name="connsiteX2" fmla="*/ 66484 w 185261"/>
                <a:gd name="connsiteY2" fmla="*/ 203576 h 203576"/>
                <a:gd name="connsiteX3" fmla="*/ 119063 w 185261"/>
                <a:gd name="connsiteY3" fmla="*/ 203576 h 203576"/>
                <a:gd name="connsiteX4" fmla="*/ 119063 w 185261"/>
                <a:gd name="connsiteY4" fmla="*/ 44027 h 203576"/>
                <a:gd name="connsiteX5" fmla="*/ 185261 w 185261"/>
                <a:gd name="connsiteY5" fmla="*/ 44027 h 203576"/>
                <a:gd name="connsiteX6" fmla="*/ 185261 w 185261"/>
                <a:gd name="connsiteY6" fmla="*/ 0 h 203576"/>
                <a:gd name="connsiteX7" fmla="*/ 0 w 185261"/>
                <a:gd name="connsiteY7" fmla="*/ 0 h 203576"/>
                <a:gd name="connsiteX8" fmla="*/ 0 w 185261"/>
                <a:gd name="connsiteY8" fmla="*/ 44027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61" h="203576">
                  <a:moveTo>
                    <a:pt x="0" y="44027"/>
                  </a:moveTo>
                  <a:lnTo>
                    <a:pt x="66484" y="44027"/>
                  </a:lnTo>
                  <a:lnTo>
                    <a:pt x="66484" y="203576"/>
                  </a:lnTo>
                  <a:lnTo>
                    <a:pt x="119063" y="203576"/>
                  </a:lnTo>
                  <a:lnTo>
                    <a:pt x="119063" y="44027"/>
                  </a:lnTo>
                  <a:lnTo>
                    <a:pt x="185261" y="44027"/>
                  </a:lnTo>
                  <a:lnTo>
                    <a:pt x="185261" y="0"/>
                  </a:lnTo>
                  <a:lnTo>
                    <a:pt x="0" y="0"/>
                  </a:lnTo>
                  <a:lnTo>
                    <a:pt x="0" y="44027"/>
                  </a:lnTo>
                  <a:close/>
                </a:path>
              </a:pathLst>
            </a:custGeom>
            <a:grpFill/>
            <a:ln w="9525" cap="flat">
              <a:noFill/>
              <a:prstDash val="solid"/>
              <a:miter/>
            </a:ln>
          </p:spPr>
          <p:txBody>
            <a:bodyPr rtlCol="0" anchor="ctr"/>
            <a:lstStyle/>
            <a:p>
              <a:endParaRPr lang="en-US" sz="1350"/>
            </a:p>
          </p:txBody>
        </p:sp>
        <p:sp>
          <p:nvSpPr>
            <p:cNvPr id="54" name="Freeform 28">
              <a:extLst>
                <a:ext uri="{FF2B5EF4-FFF2-40B4-BE49-F238E27FC236}">
                  <a16:creationId xmlns:a16="http://schemas.microsoft.com/office/drawing/2014/main" id="{9C7ACCD8-1295-FC17-0CD2-19EC2660E7E3}"/>
                </a:ext>
              </a:extLst>
            </p:cNvPr>
            <p:cNvSpPr/>
            <p:nvPr/>
          </p:nvSpPr>
          <p:spPr>
            <a:xfrm>
              <a:off x="1960513" y="2344049"/>
              <a:ext cx="194786" cy="208656"/>
            </a:xfrm>
            <a:custGeom>
              <a:avLst/>
              <a:gdLst>
                <a:gd name="connsiteX0" fmla="*/ 142208 w 194786"/>
                <a:gd name="connsiteY0" fmla="*/ 125777 h 208656"/>
                <a:gd name="connsiteX1" fmla="*/ 97631 w 194786"/>
                <a:gd name="connsiteY1" fmla="*/ 162936 h 208656"/>
                <a:gd name="connsiteX2" fmla="*/ 52578 w 194786"/>
                <a:gd name="connsiteY2" fmla="*/ 125777 h 208656"/>
                <a:gd name="connsiteX3" fmla="*/ 52578 w 194786"/>
                <a:gd name="connsiteY3" fmla="*/ 0 h 208656"/>
                <a:gd name="connsiteX4" fmla="*/ 0 w 194786"/>
                <a:gd name="connsiteY4" fmla="*/ 0 h 208656"/>
                <a:gd name="connsiteX5" fmla="*/ 0 w 194786"/>
                <a:gd name="connsiteY5" fmla="*/ 131516 h 208656"/>
                <a:gd name="connsiteX6" fmla="*/ 97631 w 194786"/>
                <a:gd name="connsiteY6" fmla="*/ 208656 h 208656"/>
                <a:gd name="connsiteX7" fmla="*/ 194786 w 194786"/>
                <a:gd name="connsiteY7" fmla="*/ 131516 h 208656"/>
                <a:gd name="connsiteX8" fmla="*/ 194786 w 194786"/>
                <a:gd name="connsiteY8" fmla="*/ 0 h 208656"/>
                <a:gd name="connsiteX9" fmla="*/ 142208 w 194786"/>
                <a:gd name="connsiteY9" fmla="*/ 0 h 208656"/>
                <a:gd name="connsiteX10" fmla="*/ 142208 w 194786"/>
                <a:gd name="connsiteY10" fmla="*/ 125683 h 2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786" h="208656">
                  <a:moveTo>
                    <a:pt x="142208" y="125777"/>
                  </a:moveTo>
                  <a:cubicBezTo>
                    <a:pt x="142208" y="152212"/>
                    <a:pt x="125730" y="162936"/>
                    <a:pt x="97631" y="162936"/>
                  </a:cubicBezTo>
                  <a:cubicBezTo>
                    <a:pt x="69533" y="162936"/>
                    <a:pt x="52578" y="151741"/>
                    <a:pt x="52578" y="125777"/>
                  </a:cubicBezTo>
                  <a:lnTo>
                    <a:pt x="52578" y="0"/>
                  </a:lnTo>
                  <a:lnTo>
                    <a:pt x="0" y="0"/>
                  </a:lnTo>
                  <a:lnTo>
                    <a:pt x="0" y="131516"/>
                  </a:lnTo>
                  <a:cubicBezTo>
                    <a:pt x="0" y="190312"/>
                    <a:pt x="53054" y="208656"/>
                    <a:pt x="97631" y="208656"/>
                  </a:cubicBezTo>
                  <a:cubicBezTo>
                    <a:pt x="142208" y="208656"/>
                    <a:pt x="194786" y="190312"/>
                    <a:pt x="194786" y="131516"/>
                  </a:cubicBezTo>
                  <a:lnTo>
                    <a:pt x="194786" y="0"/>
                  </a:lnTo>
                  <a:lnTo>
                    <a:pt x="142208" y="0"/>
                  </a:lnTo>
                  <a:lnTo>
                    <a:pt x="142208" y="125683"/>
                  </a:lnTo>
                  <a:close/>
                </a:path>
              </a:pathLst>
            </a:custGeom>
            <a:grpFill/>
            <a:ln w="9525" cap="flat">
              <a:noFill/>
              <a:prstDash val="solid"/>
              <a:miter/>
            </a:ln>
          </p:spPr>
          <p:txBody>
            <a:bodyPr rtlCol="0" anchor="ctr"/>
            <a:lstStyle/>
            <a:p>
              <a:endParaRPr lang="en-US" sz="1350"/>
            </a:p>
          </p:txBody>
        </p:sp>
        <p:sp>
          <p:nvSpPr>
            <p:cNvPr id="55" name="Freeform 29">
              <a:extLst>
                <a:ext uri="{FF2B5EF4-FFF2-40B4-BE49-F238E27FC236}">
                  <a16:creationId xmlns:a16="http://schemas.microsoft.com/office/drawing/2014/main" id="{B0BED49C-4E29-241A-EED0-5EAFE0135BFB}"/>
                </a:ext>
              </a:extLst>
            </p:cNvPr>
            <p:cNvSpPr/>
            <p:nvPr/>
          </p:nvSpPr>
          <p:spPr>
            <a:xfrm>
              <a:off x="3259341" y="2344049"/>
              <a:ext cx="190214" cy="203576"/>
            </a:xfrm>
            <a:custGeom>
              <a:avLst/>
              <a:gdLst>
                <a:gd name="connsiteX0" fmla="*/ 190119 w 190214"/>
                <a:gd name="connsiteY0" fmla="*/ 0 h 203576"/>
                <a:gd name="connsiteX1" fmla="*/ 127540 w 190214"/>
                <a:gd name="connsiteY1" fmla="*/ 0 h 203576"/>
                <a:gd name="connsiteX2" fmla="*/ 52578 w 190214"/>
                <a:gd name="connsiteY2" fmla="*/ 82691 h 203576"/>
                <a:gd name="connsiteX3" fmla="*/ 52578 w 190214"/>
                <a:gd name="connsiteY3" fmla="*/ 0 h 203576"/>
                <a:gd name="connsiteX4" fmla="*/ 0 w 190214"/>
                <a:gd name="connsiteY4" fmla="*/ 0 h 203576"/>
                <a:gd name="connsiteX5" fmla="*/ 286 w 190214"/>
                <a:gd name="connsiteY5" fmla="*/ 203576 h 203576"/>
                <a:gd name="connsiteX6" fmla="*/ 52578 w 190214"/>
                <a:gd name="connsiteY6" fmla="*/ 203576 h 203576"/>
                <a:gd name="connsiteX7" fmla="*/ 52578 w 190214"/>
                <a:gd name="connsiteY7" fmla="*/ 126247 h 203576"/>
                <a:gd name="connsiteX8" fmla="*/ 123730 w 190214"/>
                <a:gd name="connsiteY8" fmla="*/ 203576 h 203576"/>
                <a:gd name="connsiteX9" fmla="*/ 190214 w 190214"/>
                <a:gd name="connsiteY9" fmla="*/ 203576 h 203576"/>
                <a:gd name="connsiteX10" fmla="*/ 94393 w 190214"/>
                <a:gd name="connsiteY10" fmla="*/ 103105 h 203576"/>
                <a:gd name="connsiteX11" fmla="*/ 190214 w 190214"/>
                <a:gd name="connsiteY11" fmla="*/ 94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214" h="203576">
                  <a:moveTo>
                    <a:pt x="190119" y="0"/>
                  </a:moveTo>
                  <a:lnTo>
                    <a:pt x="127540" y="0"/>
                  </a:lnTo>
                  <a:lnTo>
                    <a:pt x="52578" y="82691"/>
                  </a:lnTo>
                  <a:lnTo>
                    <a:pt x="52578" y="0"/>
                  </a:lnTo>
                  <a:lnTo>
                    <a:pt x="0" y="0"/>
                  </a:lnTo>
                  <a:lnTo>
                    <a:pt x="286" y="203576"/>
                  </a:lnTo>
                  <a:lnTo>
                    <a:pt x="52578" y="203576"/>
                  </a:lnTo>
                  <a:lnTo>
                    <a:pt x="52578" y="126247"/>
                  </a:lnTo>
                  <a:lnTo>
                    <a:pt x="123730" y="203576"/>
                  </a:lnTo>
                  <a:lnTo>
                    <a:pt x="190214" y="203576"/>
                  </a:lnTo>
                  <a:lnTo>
                    <a:pt x="94393" y="103105"/>
                  </a:lnTo>
                  <a:lnTo>
                    <a:pt x="190214" y="94"/>
                  </a:lnTo>
                  <a:close/>
                </a:path>
              </a:pathLst>
            </a:custGeom>
            <a:grpFill/>
            <a:ln w="9525" cap="flat">
              <a:noFill/>
              <a:prstDash val="solid"/>
              <a:miter/>
            </a:ln>
          </p:spPr>
          <p:txBody>
            <a:bodyPr rtlCol="0" anchor="ctr"/>
            <a:lstStyle/>
            <a:p>
              <a:endParaRPr lang="en-US" sz="1350"/>
            </a:p>
          </p:txBody>
        </p:sp>
        <p:sp>
          <p:nvSpPr>
            <p:cNvPr id="56" name="Freeform 30">
              <a:extLst>
                <a:ext uri="{FF2B5EF4-FFF2-40B4-BE49-F238E27FC236}">
                  <a16:creationId xmlns:a16="http://schemas.microsoft.com/office/drawing/2014/main" id="{68577A5F-D736-C006-2B45-390DD8C1DB8B}"/>
                </a:ext>
              </a:extLst>
            </p:cNvPr>
            <p:cNvSpPr/>
            <p:nvPr/>
          </p:nvSpPr>
          <p:spPr>
            <a:xfrm>
              <a:off x="2629548" y="2344049"/>
              <a:ext cx="190690" cy="203576"/>
            </a:xfrm>
            <a:custGeom>
              <a:avLst/>
              <a:gdLst>
                <a:gd name="connsiteX0" fmla="*/ 96393 w 190690"/>
                <a:gd name="connsiteY0" fmla="*/ 0 h 203576"/>
                <a:gd name="connsiteX1" fmla="*/ 0 w 190690"/>
                <a:gd name="connsiteY1" fmla="*/ 0 h 203576"/>
                <a:gd name="connsiteX2" fmla="*/ 0 w 190690"/>
                <a:gd name="connsiteY2" fmla="*/ 203576 h 203576"/>
                <a:gd name="connsiteX3" fmla="*/ 96393 w 190690"/>
                <a:gd name="connsiteY3" fmla="*/ 203576 h 203576"/>
                <a:gd name="connsiteX4" fmla="*/ 190691 w 190690"/>
                <a:gd name="connsiteY4" fmla="*/ 100283 h 203576"/>
                <a:gd name="connsiteX5" fmla="*/ 96393 w 190690"/>
                <a:gd name="connsiteY5" fmla="*/ 0 h 203576"/>
                <a:gd name="connsiteX6" fmla="*/ 94393 w 190690"/>
                <a:gd name="connsiteY6" fmla="*/ 159550 h 203576"/>
                <a:gd name="connsiteX7" fmla="*/ 52673 w 190690"/>
                <a:gd name="connsiteY7" fmla="*/ 159550 h 203576"/>
                <a:gd name="connsiteX8" fmla="*/ 52673 w 190690"/>
                <a:gd name="connsiteY8" fmla="*/ 44027 h 203576"/>
                <a:gd name="connsiteX9" fmla="*/ 94393 w 190690"/>
                <a:gd name="connsiteY9" fmla="*/ 44027 h 203576"/>
                <a:gd name="connsiteX10" fmla="*/ 137160 w 190690"/>
                <a:gd name="connsiteY10" fmla="*/ 100283 h 203576"/>
                <a:gd name="connsiteX11" fmla="*/ 94393 w 190690"/>
                <a:gd name="connsiteY11" fmla="*/ 159550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690" h="203576">
                  <a:moveTo>
                    <a:pt x="96393" y="0"/>
                  </a:moveTo>
                  <a:lnTo>
                    <a:pt x="0" y="0"/>
                  </a:lnTo>
                  <a:lnTo>
                    <a:pt x="0" y="203576"/>
                  </a:lnTo>
                  <a:lnTo>
                    <a:pt x="96393" y="203576"/>
                  </a:lnTo>
                  <a:cubicBezTo>
                    <a:pt x="170307" y="203576"/>
                    <a:pt x="190691" y="176389"/>
                    <a:pt x="190691" y="100283"/>
                  </a:cubicBezTo>
                  <a:cubicBezTo>
                    <a:pt x="190691" y="28787"/>
                    <a:pt x="171069" y="0"/>
                    <a:pt x="96393" y="0"/>
                  </a:cubicBezTo>
                  <a:close/>
                  <a:moveTo>
                    <a:pt x="94393" y="159550"/>
                  </a:moveTo>
                  <a:lnTo>
                    <a:pt x="52673" y="159550"/>
                  </a:lnTo>
                  <a:lnTo>
                    <a:pt x="52673" y="44027"/>
                  </a:lnTo>
                  <a:lnTo>
                    <a:pt x="94393" y="44027"/>
                  </a:lnTo>
                  <a:cubicBezTo>
                    <a:pt x="127349" y="44027"/>
                    <a:pt x="137160" y="52964"/>
                    <a:pt x="137160" y="100283"/>
                  </a:cubicBezTo>
                  <a:cubicBezTo>
                    <a:pt x="137160" y="143557"/>
                    <a:pt x="126111" y="159550"/>
                    <a:pt x="94393" y="159550"/>
                  </a:cubicBezTo>
                  <a:close/>
                </a:path>
              </a:pathLst>
            </a:custGeom>
            <a:grpFill/>
            <a:ln w="9525" cap="flat">
              <a:noFill/>
              <a:prstDash val="solid"/>
              <a:miter/>
            </a:ln>
          </p:spPr>
          <p:txBody>
            <a:bodyPr rtlCol="0" anchor="ctr"/>
            <a:lstStyle/>
            <a:p>
              <a:endParaRPr lang="en-US" sz="1350"/>
            </a:p>
          </p:txBody>
        </p:sp>
        <p:sp>
          <p:nvSpPr>
            <p:cNvPr id="57" name="Freeform 31">
              <a:extLst>
                <a:ext uri="{FF2B5EF4-FFF2-40B4-BE49-F238E27FC236}">
                  <a16:creationId xmlns:a16="http://schemas.microsoft.com/office/drawing/2014/main" id="{4EDDBB9F-F06F-4837-0529-B610FF355633}"/>
                </a:ext>
              </a:extLst>
            </p:cNvPr>
            <p:cNvSpPr/>
            <p:nvPr/>
          </p:nvSpPr>
          <p:spPr>
            <a:xfrm>
              <a:off x="3038743" y="2338404"/>
              <a:ext cx="193738" cy="214300"/>
            </a:xfrm>
            <a:custGeom>
              <a:avLst/>
              <a:gdLst>
                <a:gd name="connsiteX0" fmla="*/ 135826 w 193738"/>
                <a:gd name="connsiteY0" fmla="*/ 89370 h 214300"/>
                <a:gd name="connsiteX1" fmla="*/ 87916 w 193738"/>
                <a:gd name="connsiteY1" fmla="*/ 84008 h 214300"/>
                <a:gd name="connsiteX2" fmla="*/ 52864 w 193738"/>
                <a:gd name="connsiteY2" fmla="*/ 64629 h 214300"/>
                <a:gd name="connsiteX3" fmla="*/ 95345 w 193738"/>
                <a:gd name="connsiteY3" fmla="*/ 44779 h 214300"/>
                <a:gd name="connsiteX4" fmla="*/ 139160 w 193738"/>
                <a:gd name="connsiteY4" fmla="*/ 69709 h 214300"/>
                <a:gd name="connsiteX5" fmla="*/ 190690 w 193738"/>
                <a:gd name="connsiteY5" fmla="*/ 69709 h 214300"/>
                <a:gd name="connsiteX6" fmla="*/ 98203 w 193738"/>
                <a:gd name="connsiteY6" fmla="*/ 0 h 214300"/>
                <a:gd name="connsiteX7" fmla="*/ 2857 w 193738"/>
                <a:gd name="connsiteY7" fmla="*/ 68956 h 214300"/>
                <a:gd name="connsiteX8" fmla="*/ 67818 w 193738"/>
                <a:gd name="connsiteY8" fmla="*/ 126247 h 214300"/>
                <a:gd name="connsiteX9" fmla="*/ 116491 w 193738"/>
                <a:gd name="connsiteY9" fmla="*/ 131327 h 214300"/>
                <a:gd name="connsiteX10" fmla="*/ 143542 w 193738"/>
                <a:gd name="connsiteY10" fmla="*/ 149672 h 214300"/>
                <a:gd name="connsiteX11" fmla="*/ 101251 w 193738"/>
                <a:gd name="connsiteY11" fmla="*/ 169521 h 214300"/>
                <a:gd name="connsiteX12" fmla="*/ 50482 w 193738"/>
                <a:gd name="connsiteY12" fmla="*/ 143557 h 214300"/>
                <a:gd name="connsiteX13" fmla="*/ 0 w 193738"/>
                <a:gd name="connsiteY13" fmla="*/ 143557 h 214300"/>
                <a:gd name="connsiteX14" fmla="*/ 99441 w 193738"/>
                <a:gd name="connsiteY14" fmla="*/ 214301 h 214300"/>
                <a:gd name="connsiteX15" fmla="*/ 193738 w 193738"/>
                <a:gd name="connsiteY15" fmla="*/ 148637 h 214300"/>
                <a:gd name="connsiteX16" fmla="*/ 135731 w 193738"/>
                <a:gd name="connsiteY16" fmla="*/ 89370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3738" h="214300">
                  <a:moveTo>
                    <a:pt x="135826" y="89370"/>
                  </a:moveTo>
                  <a:lnTo>
                    <a:pt x="87916" y="84008"/>
                  </a:lnTo>
                  <a:cubicBezTo>
                    <a:pt x="59817" y="80998"/>
                    <a:pt x="52864" y="74130"/>
                    <a:pt x="52864" y="64629"/>
                  </a:cubicBezTo>
                  <a:cubicBezTo>
                    <a:pt x="52864" y="54187"/>
                    <a:pt x="67246" y="44779"/>
                    <a:pt x="95345" y="44779"/>
                  </a:cubicBezTo>
                  <a:cubicBezTo>
                    <a:pt x="123444" y="44779"/>
                    <a:pt x="136588" y="54657"/>
                    <a:pt x="139160" y="69709"/>
                  </a:cubicBezTo>
                  <a:lnTo>
                    <a:pt x="190690" y="69709"/>
                  </a:lnTo>
                  <a:cubicBezTo>
                    <a:pt x="188119" y="26717"/>
                    <a:pt x="151543" y="0"/>
                    <a:pt x="98203" y="0"/>
                  </a:cubicBezTo>
                  <a:cubicBezTo>
                    <a:pt x="34861" y="0"/>
                    <a:pt x="2857" y="24930"/>
                    <a:pt x="2857" y="68956"/>
                  </a:cubicBezTo>
                  <a:cubicBezTo>
                    <a:pt x="2857" y="104799"/>
                    <a:pt x="24003" y="121638"/>
                    <a:pt x="67818" y="126247"/>
                  </a:cubicBezTo>
                  <a:lnTo>
                    <a:pt x="116491" y="131327"/>
                  </a:lnTo>
                  <a:cubicBezTo>
                    <a:pt x="135064" y="133397"/>
                    <a:pt x="143542" y="140453"/>
                    <a:pt x="143542" y="149672"/>
                  </a:cubicBezTo>
                  <a:cubicBezTo>
                    <a:pt x="143542" y="160114"/>
                    <a:pt x="131159" y="169521"/>
                    <a:pt x="101251" y="169521"/>
                  </a:cubicBezTo>
                  <a:cubicBezTo>
                    <a:pt x="66770" y="169521"/>
                    <a:pt x="52864" y="160867"/>
                    <a:pt x="50482" y="143557"/>
                  </a:cubicBezTo>
                  <a:lnTo>
                    <a:pt x="0" y="143557"/>
                  </a:lnTo>
                  <a:cubicBezTo>
                    <a:pt x="2286" y="190406"/>
                    <a:pt x="33242" y="214301"/>
                    <a:pt x="99441" y="214301"/>
                  </a:cubicBezTo>
                  <a:cubicBezTo>
                    <a:pt x="160020" y="214301"/>
                    <a:pt x="193738" y="188054"/>
                    <a:pt x="193738" y="148637"/>
                  </a:cubicBezTo>
                  <a:cubicBezTo>
                    <a:pt x="193738" y="114300"/>
                    <a:pt x="173641" y="93698"/>
                    <a:pt x="135731" y="89370"/>
                  </a:cubicBezTo>
                  <a:close/>
                </a:path>
              </a:pathLst>
            </a:custGeom>
            <a:grpFill/>
            <a:ln w="9525" cap="flat">
              <a:noFill/>
              <a:prstDash val="solid"/>
              <a:miter/>
            </a:ln>
          </p:spPr>
          <p:txBody>
            <a:bodyPr rtlCol="0" anchor="ctr"/>
            <a:lstStyle/>
            <a:p>
              <a:endParaRPr lang="en-US" sz="1350"/>
            </a:p>
          </p:txBody>
        </p:sp>
        <p:sp>
          <p:nvSpPr>
            <p:cNvPr id="58" name="Freeform 32">
              <a:extLst>
                <a:ext uri="{FF2B5EF4-FFF2-40B4-BE49-F238E27FC236}">
                  <a16:creationId xmlns:a16="http://schemas.microsoft.com/office/drawing/2014/main" id="{7DE02C6B-6AE1-7EA7-862A-6456CBF55EC9}"/>
                </a:ext>
              </a:extLst>
            </p:cNvPr>
            <p:cNvSpPr/>
            <p:nvPr/>
          </p:nvSpPr>
          <p:spPr>
            <a:xfrm>
              <a:off x="2373040" y="2338499"/>
              <a:ext cx="228028" cy="214300"/>
            </a:xfrm>
            <a:custGeom>
              <a:avLst/>
              <a:gdLst>
                <a:gd name="connsiteX0" fmla="*/ 113824 w 228028"/>
                <a:gd name="connsiteY0" fmla="*/ 0 h 214300"/>
                <a:gd name="connsiteX1" fmla="*/ 0 w 228028"/>
                <a:gd name="connsiteY1" fmla="*/ 106868 h 214300"/>
                <a:gd name="connsiteX2" fmla="*/ 113919 w 228028"/>
                <a:gd name="connsiteY2" fmla="*/ 214301 h 214300"/>
                <a:gd name="connsiteX3" fmla="*/ 228028 w 228028"/>
                <a:gd name="connsiteY3" fmla="*/ 106868 h 214300"/>
                <a:gd name="connsiteX4" fmla="*/ 113824 w 228028"/>
                <a:gd name="connsiteY4" fmla="*/ 0 h 214300"/>
                <a:gd name="connsiteX5" fmla="*/ 113824 w 228028"/>
                <a:gd name="connsiteY5" fmla="*/ 168487 h 214300"/>
                <a:gd name="connsiteX6" fmla="*/ 53531 w 228028"/>
                <a:gd name="connsiteY6" fmla="*/ 106868 h 214300"/>
                <a:gd name="connsiteX7" fmla="*/ 113824 w 228028"/>
                <a:gd name="connsiteY7" fmla="*/ 45814 h 214300"/>
                <a:gd name="connsiteX8" fmla="*/ 174117 w 228028"/>
                <a:gd name="connsiteY8" fmla="*/ 106868 h 214300"/>
                <a:gd name="connsiteX9" fmla="*/ 113824 w 228028"/>
                <a:gd name="connsiteY9" fmla="*/ 168487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028" h="214300">
                  <a:moveTo>
                    <a:pt x="113824" y="0"/>
                  </a:moveTo>
                  <a:cubicBezTo>
                    <a:pt x="38862" y="0"/>
                    <a:pt x="0" y="45532"/>
                    <a:pt x="0" y="106868"/>
                  </a:cubicBezTo>
                  <a:cubicBezTo>
                    <a:pt x="0" y="168204"/>
                    <a:pt x="38862" y="214301"/>
                    <a:pt x="113919" y="214301"/>
                  </a:cubicBezTo>
                  <a:cubicBezTo>
                    <a:pt x="188976" y="214301"/>
                    <a:pt x="228028" y="168487"/>
                    <a:pt x="228028" y="106868"/>
                  </a:cubicBezTo>
                  <a:cubicBezTo>
                    <a:pt x="228028" y="45250"/>
                    <a:pt x="189071" y="0"/>
                    <a:pt x="113824" y="0"/>
                  </a:cubicBezTo>
                  <a:close/>
                  <a:moveTo>
                    <a:pt x="113824" y="168487"/>
                  </a:moveTo>
                  <a:cubicBezTo>
                    <a:pt x="74962" y="168487"/>
                    <a:pt x="53531" y="145062"/>
                    <a:pt x="53531" y="106868"/>
                  </a:cubicBezTo>
                  <a:cubicBezTo>
                    <a:pt x="53531" y="68674"/>
                    <a:pt x="74962" y="45814"/>
                    <a:pt x="113824" y="45814"/>
                  </a:cubicBezTo>
                  <a:cubicBezTo>
                    <a:pt x="152686" y="45814"/>
                    <a:pt x="174117" y="69521"/>
                    <a:pt x="174117" y="106868"/>
                  </a:cubicBezTo>
                  <a:cubicBezTo>
                    <a:pt x="174117" y="144216"/>
                    <a:pt x="152972" y="168487"/>
                    <a:pt x="113824" y="168487"/>
                  </a:cubicBezTo>
                  <a:close/>
                </a:path>
              </a:pathLst>
            </a:custGeom>
            <a:grpFill/>
            <a:ln w="9525" cap="flat">
              <a:noFill/>
              <a:prstDash val="solid"/>
              <a:miter/>
            </a:ln>
          </p:spPr>
          <p:txBody>
            <a:bodyPr rtlCol="0" anchor="ctr"/>
            <a:lstStyle/>
            <a:p>
              <a:endParaRPr lang="en-US" sz="1350"/>
            </a:p>
          </p:txBody>
        </p:sp>
      </p:grpSp>
      <p:sp>
        <p:nvSpPr>
          <p:cNvPr id="59" name="Text Placeholder 34">
            <a:extLst>
              <a:ext uri="{FF2B5EF4-FFF2-40B4-BE49-F238E27FC236}">
                <a16:creationId xmlns:a16="http://schemas.microsoft.com/office/drawing/2014/main" id="{A104B87E-95F0-2FB5-8649-E4ABFAAB1040}"/>
              </a:ext>
            </a:extLst>
          </p:cNvPr>
          <p:cNvSpPr>
            <a:spLocks noGrp="1"/>
          </p:cNvSpPr>
          <p:nvPr>
            <p:ph type="body" sz="quarter" idx="29" hasCustomPrompt="1"/>
          </p:nvPr>
        </p:nvSpPr>
        <p:spPr>
          <a:xfrm>
            <a:off x="982595" y="1600839"/>
            <a:ext cx="2786517" cy="277754"/>
          </a:xfrm>
          <a:prstGeom prst="rect">
            <a:avLst/>
          </a:prstGeom>
        </p:spPr>
        <p:txBody>
          <a:bodyPr lIns="0" tIns="0" rIns="0" bIns="0">
            <a:noAutofit/>
          </a:bodyPr>
          <a:lstStyle>
            <a:lvl1pPr>
              <a:defRPr sz="1050" b="1">
                <a:solidFill>
                  <a:schemeClr val="bg2"/>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Website</a:t>
            </a:r>
          </a:p>
        </p:txBody>
      </p:sp>
      <p:sp>
        <p:nvSpPr>
          <p:cNvPr id="60" name="Text Placeholder 34">
            <a:extLst>
              <a:ext uri="{FF2B5EF4-FFF2-40B4-BE49-F238E27FC236}">
                <a16:creationId xmlns:a16="http://schemas.microsoft.com/office/drawing/2014/main" id="{32FF5D47-993B-35C3-7BCD-A38B2CE472B5}"/>
              </a:ext>
            </a:extLst>
          </p:cNvPr>
          <p:cNvSpPr>
            <a:spLocks noGrp="1"/>
          </p:cNvSpPr>
          <p:nvPr>
            <p:ph type="body" sz="quarter" idx="30" hasCustomPrompt="1"/>
          </p:nvPr>
        </p:nvSpPr>
        <p:spPr>
          <a:xfrm>
            <a:off x="982595" y="1968830"/>
            <a:ext cx="2786517" cy="277754"/>
          </a:xfrm>
          <a:prstGeom prst="rect">
            <a:avLst/>
          </a:prstGeom>
        </p:spPr>
        <p:txBody>
          <a:bodyPr lIns="0" tIns="0" rIns="0" bIns="0">
            <a:noAutofit/>
          </a:bodyPr>
          <a:lstStyle>
            <a:lvl1pPr>
              <a:defRPr sz="1050" b="1">
                <a:solidFill>
                  <a:schemeClr val="bg2"/>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err="1"/>
              <a:t>Linkedin</a:t>
            </a:r>
            <a:endParaRPr lang="en-US"/>
          </a:p>
        </p:txBody>
      </p:sp>
      <p:sp>
        <p:nvSpPr>
          <p:cNvPr id="61" name="Text Placeholder 34">
            <a:extLst>
              <a:ext uri="{FF2B5EF4-FFF2-40B4-BE49-F238E27FC236}">
                <a16:creationId xmlns:a16="http://schemas.microsoft.com/office/drawing/2014/main" id="{F2D83D89-F2FF-2463-B03B-CE8AE6FE7619}"/>
              </a:ext>
            </a:extLst>
          </p:cNvPr>
          <p:cNvSpPr>
            <a:spLocks noGrp="1"/>
          </p:cNvSpPr>
          <p:nvPr>
            <p:ph type="body" sz="quarter" idx="31" hasCustomPrompt="1"/>
          </p:nvPr>
        </p:nvSpPr>
        <p:spPr>
          <a:xfrm>
            <a:off x="982595" y="2314518"/>
            <a:ext cx="2786517" cy="277754"/>
          </a:xfrm>
          <a:prstGeom prst="rect">
            <a:avLst/>
          </a:prstGeom>
        </p:spPr>
        <p:txBody>
          <a:bodyPr lIns="0" tIns="0" rIns="0" bIns="0">
            <a:noAutofit/>
          </a:bodyPr>
          <a:lstStyle>
            <a:lvl1pPr>
              <a:defRPr sz="1050" b="1">
                <a:solidFill>
                  <a:schemeClr val="bg2"/>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Address</a:t>
            </a:r>
          </a:p>
        </p:txBody>
      </p:sp>
    </p:spTree>
    <p:extLst>
      <p:ext uri="{BB962C8B-B14F-4D97-AF65-F5344CB8AC3E}">
        <p14:creationId xmlns:p14="http://schemas.microsoft.com/office/powerpoint/2010/main" val="21157960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ntact Slide 0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05AFE81A-B174-2705-A79D-5EA7516B27BC}"/>
              </a:ext>
            </a:extLst>
          </p:cNvPr>
          <p:cNvSpPr/>
          <p:nvPr/>
        </p:nvSpPr>
        <p:spPr>
          <a:xfrm>
            <a:off x="332185" y="330994"/>
            <a:ext cx="4239815" cy="3537347"/>
          </a:xfrm>
          <a:prstGeom prst="roundRect">
            <a:avLst>
              <a:gd name="adj" fmla="val 207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itle 1">
            <a:extLst>
              <a:ext uri="{FF2B5EF4-FFF2-40B4-BE49-F238E27FC236}">
                <a16:creationId xmlns:a16="http://schemas.microsoft.com/office/drawing/2014/main" id="{5813A3AF-3223-8330-A6A4-AC215367EB01}"/>
              </a:ext>
            </a:extLst>
          </p:cNvPr>
          <p:cNvSpPr txBox="1">
            <a:spLocks/>
          </p:cNvSpPr>
          <p:nvPr/>
        </p:nvSpPr>
        <p:spPr>
          <a:xfrm>
            <a:off x="647957" y="966830"/>
            <a:ext cx="3001477" cy="421619"/>
          </a:xfrm>
          <a:prstGeom prst="rect">
            <a:avLst/>
          </a:prstGeom>
        </p:spPr>
        <p:txBody>
          <a:bodyPr lIns="0" tIns="0" rIns="0" bIns="0" anchor="t">
            <a:normAutofit/>
          </a:bodyPr>
          <a:lstStyle>
            <a:lvl1pPr marL="0" indent="0" algn="l" defTabSz="914400" rtl="0" eaLnBrk="1" latinLnBrk="0" hangingPunct="1">
              <a:lnSpc>
                <a:spcPct val="100000"/>
              </a:lnSpc>
              <a:spcBef>
                <a:spcPct val="0"/>
              </a:spcBef>
              <a:buNone/>
              <a:tabLst/>
              <a:defRPr sz="3600" b="1" kern="1200" spc="-150">
                <a:solidFill>
                  <a:schemeClr val="tx1"/>
                </a:solidFill>
                <a:latin typeface="+mj-lt"/>
                <a:ea typeface="+mj-ea"/>
                <a:cs typeface="+mj-cs"/>
              </a:defRPr>
            </a:lvl1pPr>
          </a:lstStyle>
          <a:p>
            <a:r>
              <a:rPr lang="en-US" sz="2700" spc="0">
                <a:solidFill>
                  <a:schemeClr val="tx1"/>
                </a:solidFill>
                <a:latin typeface="+mj-lt"/>
                <a:ea typeface="Artifakt Legend" panose="020B0503050000020004" pitchFamily="34" charset="77"/>
              </a:rPr>
              <a:t>Contact</a:t>
            </a:r>
          </a:p>
        </p:txBody>
      </p:sp>
      <p:sp>
        <p:nvSpPr>
          <p:cNvPr id="5" name="Graphic 9">
            <a:extLst>
              <a:ext uri="{FF2B5EF4-FFF2-40B4-BE49-F238E27FC236}">
                <a16:creationId xmlns:a16="http://schemas.microsoft.com/office/drawing/2014/main" id="{5D765AE7-F95C-2132-C162-3C07D05155B9}"/>
              </a:ext>
            </a:extLst>
          </p:cNvPr>
          <p:cNvSpPr>
            <a:spLocks noChangeAspect="1"/>
          </p:cNvSpPr>
          <p:nvPr/>
        </p:nvSpPr>
        <p:spPr>
          <a:xfrm>
            <a:off x="647957" y="1595018"/>
            <a:ext cx="188231" cy="187855"/>
          </a:xfrm>
          <a:custGeom>
            <a:avLst/>
            <a:gdLst>
              <a:gd name="connsiteX0" fmla="*/ 787112 w 865909"/>
              <a:gd name="connsiteY0" fmla="*/ 183573 h 864177"/>
              <a:gd name="connsiteX1" fmla="*/ 760268 w 865909"/>
              <a:gd name="connsiteY1" fmla="*/ 149802 h 864177"/>
              <a:gd name="connsiteX2" fmla="*/ 454602 w 865909"/>
              <a:gd name="connsiteY2" fmla="*/ 866 h 864177"/>
              <a:gd name="connsiteX3" fmla="*/ 454602 w 865909"/>
              <a:gd name="connsiteY3" fmla="*/ 0 h 864177"/>
              <a:gd name="connsiteX4" fmla="*/ 432955 w 865909"/>
              <a:gd name="connsiteY4" fmla="*/ 0 h 864177"/>
              <a:gd name="connsiteX5" fmla="*/ 411307 w 865909"/>
              <a:gd name="connsiteY5" fmla="*/ 0 h 864177"/>
              <a:gd name="connsiteX6" fmla="*/ 411307 w 865909"/>
              <a:gd name="connsiteY6" fmla="*/ 866 h 864177"/>
              <a:gd name="connsiteX7" fmla="*/ 105641 w 865909"/>
              <a:gd name="connsiteY7" fmla="*/ 149802 h 864177"/>
              <a:gd name="connsiteX8" fmla="*/ 78798 w 865909"/>
              <a:gd name="connsiteY8" fmla="*/ 183573 h 864177"/>
              <a:gd name="connsiteX9" fmla="*/ 0 w 865909"/>
              <a:gd name="connsiteY9" fmla="*/ 432089 h 864177"/>
              <a:gd name="connsiteX10" fmla="*/ 78798 w 865909"/>
              <a:gd name="connsiteY10" fmla="*/ 680604 h 864177"/>
              <a:gd name="connsiteX11" fmla="*/ 105641 w 865909"/>
              <a:gd name="connsiteY11" fmla="*/ 714375 h 864177"/>
              <a:gd name="connsiteX12" fmla="*/ 411307 w 865909"/>
              <a:gd name="connsiteY12" fmla="*/ 863311 h 864177"/>
              <a:gd name="connsiteX13" fmla="*/ 411307 w 865909"/>
              <a:gd name="connsiteY13" fmla="*/ 864177 h 864177"/>
              <a:gd name="connsiteX14" fmla="*/ 454602 w 865909"/>
              <a:gd name="connsiteY14" fmla="*/ 864177 h 864177"/>
              <a:gd name="connsiteX15" fmla="*/ 454602 w 865909"/>
              <a:gd name="connsiteY15" fmla="*/ 864177 h 864177"/>
              <a:gd name="connsiteX16" fmla="*/ 760268 w 865909"/>
              <a:gd name="connsiteY16" fmla="*/ 715241 h 864177"/>
              <a:gd name="connsiteX17" fmla="*/ 787112 w 865909"/>
              <a:gd name="connsiteY17" fmla="*/ 681470 h 864177"/>
              <a:gd name="connsiteX18" fmla="*/ 865909 w 865909"/>
              <a:gd name="connsiteY18" fmla="*/ 432955 h 864177"/>
              <a:gd name="connsiteX19" fmla="*/ 787112 w 865909"/>
              <a:gd name="connsiteY19" fmla="*/ 183573 h 864177"/>
              <a:gd name="connsiteX20" fmla="*/ 821748 w 865909"/>
              <a:gd name="connsiteY20" fmla="*/ 410441 h 864177"/>
              <a:gd name="connsiteX21" fmla="*/ 668482 w 865909"/>
              <a:gd name="connsiteY21" fmla="*/ 410441 h 864177"/>
              <a:gd name="connsiteX22" fmla="*/ 647700 w 865909"/>
              <a:gd name="connsiteY22" fmla="*/ 252845 h 864177"/>
              <a:gd name="connsiteX23" fmla="*/ 750743 w 865909"/>
              <a:gd name="connsiteY23" fmla="*/ 207818 h 864177"/>
              <a:gd name="connsiteX24" fmla="*/ 821748 w 865909"/>
              <a:gd name="connsiteY24" fmla="*/ 410441 h 864177"/>
              <a:gd name="connsiteX25" fmla="*/ 606136 w 865909"/>
              <a:gd name="connsiteY25" fmla="*/ 600075 h 864177"/>
              <a:gd name="connsiteX26" fmla="*/ 455468 w 865909"/>
              <a:gd name="connsiteY26" fmla="*/ 581025 h 864177"/>
              <a:gd name="connsiteX27" fmla="*/ 455468 w 865909"/>
              <a:gd name="connsiteY27" fmla="*/ 453736 h 864177"/>
              <a:gd name="connsiteX28" fmla="*/ 626053 w 865909"/>
              <a:gd name="connsiteY28" fmla="*/ 453736 h 864177"/>
              <a:gd name="connsiteX29" fmla="*/ 606136 w 865909"/>
              <a:gd name="connsiteY29" fmla="*/ 600075 h 864177"/>
              <a:gd name="connsiteX30" fmla="*/ 241589 w 865909"/>
              <a:gd name="connsiteY30" fmla="*/ 453736 h 864177"/>
              <a:gd name="connsiteX31" fmla="*/ 412173 w 865909"/>
              <a:gd name="connsiteY31" fmla="*/ 453736 h 864177"/>
              <a:gd name="connsiteX32" fmla="*/ 412173 w 865909"/>
              <a:gd name="connsiteY32" fmla="*/ 581025 h 864177"/>
              <a:gd name="connsiteX33" fmla="*/ 261505 w 865909"/>
              <a:gd name="connsiteY33" fmla="*/ 600075 h 864177"/>
              <a:gd name="connsiteX34" fmla="*/ 241589 w 865909"/>
              <a:gd name="connsiteY34" fmla="*/ 453736 h 864177"/>
              <a:gd name="connsiteX35" fmla="*/ 260639 w 865909"/>
              <a:gd name="connsiteY35" fmla="*/ 264102 h 864177"/>
              <a:gd name="connsiteX36" fmla="*/ 411307 w 865909"/>
              <a:gd name="connsiteY36" fmla="*/ 283152 h 864177"/>
              <a:gd name="connsiteX37" fmla="*/ 411307 w 865909"/>
              <a:gd name="connsiteY37" fmla="*/ 410441 h 864177"/>
              <a:gd name="connsiteX38" fmla="*/ 240723 w 865909"/>
              <a:gd name="connsiteY38" fmla="*/ 410441 h 864177"/>
              <a:gd name="connsiteX39" fmla="*/ 260639 w 865909"/>
              <a:gd name="connsiteY39" fmla="*/ 264102 h 864177"/>
              <a:gd name="connsiteX40" fmla="*/ 454602 w 865909"/>
              <a:gd name="connsiteY40" fmla="*/ 45893 h 864177"/>
              <a:gd name="connsiteX41" fmla="*/ 561109 w 865909"/>
              <a:gd name="connsiteY41" fmla="*/ 147205 h 864177"/>
              <a:gd name="connsiteX42" fmla="*/ 593148 w 865909"/>
              <a:gd name="connsiteY42" fmla="*/ 222538 h 864177"/>
              <a:gd name="connsiteX43" fmla="*/ 453737 w 865909"/>
              <a:gd name="connsiteY43" fmla="*/ 239857 h 864177"/>
              <a:gd name="connsiteX44" fmla="*/ 453737 w 865909"/>
              <a:gd name="connsiteY44" fmla="*/ 45893 h 864177"/>
              <a:gd name="connsiteX45" fmla="*/ 411307 w 865909"/>
              <a:gd name="connsiteY45" fmla="*/ 45893 h 864177"/>
              <a:gd name="connsiteX46" fmla="*/ 411307 w 865909"/>
              <a:gd name="connsiteY46" fmla="*/ 240723 h 864177"/>
              <a:gd name="connsiteX47" fmla="*/ 271896 w 865909"/>
              <a:gd name="connsiteY47" fmla="*/ 223404 h 864177"/>
              <a:gd name="connsiteX48" fmla="*/ 303934 w 865909"/>
              <a:gd name="connsiteY48" fmla="*/ 148070 h 864177"/>
              <a:gd name="connsiteX49" fmla="*/ 411307 w 865909"/>
              <a:gd name="connsiteY49" fmla="*/ 45893 h 864177"/>
              <a:gd name="connsiteX50" fmla="*/ 411307 w 865909"/>
              <a:gd name="connsiteY50" fmla="*/ 624320 h 864177"/>
              <a:gd name="connsiteX51" fmla="*/ 411307 w 865909"/>
              <a:gd name="connsiteY51" fmla="*/ 818284 h 864177"/>
              <a:gd name="connsiteX52" fmla="*/ 304800 w 865909"/>
              <a:gd name="connsiteY52" fmla="*/ 716973 h 864177"/>
              <a:gd name="connsiteX53" fmla="*/ 272761 w 865909"/>
              <a:gd name="connsiteY53" fmla="*/ 641638 h 864177"/>
              <a:gd name="connsiteX54" fmla="*/ 411307 w 865909"/>
              <a:gd name="connsiteY54" fmla="*/ 624320 h 864177"/>
              <a:gd name="connsiteX55" fmla="*/ 454602 w 865909"/>
              <a:gd name="connsiteY55" fmla="*/ 818284 h 864177"/>
              <a:gd name="connsiteX56" fmla="*/ 454602 w 865909"/>
              <a:gd name="connsiteY56" fmla="*/ 624320 h 864177"/>
              <a:gd name="connsiteX57" fmla="*/ 594014 w 865909"/>
              <a:gd name="connsiteY57" fmla="*/ 641638 h 864177"/>
              <a:gd name="connsiteX58" fmla="*/ 561975 w 865909"/>
              <a:gd name="connsiteY58" fmla="*/ 716973 h 864177"/>
              <a:gd name="connsiteX59" fmla="*/ 454602 w 865909"/>
              <a:gd name="connsiteY59" fmla="*/ 818284 h 864177"/>
              <a:gd name="connsiteX60" fmla="*/ 454602 w 865909"/>
              <a:gd name="connsiteY60" fmla="*/ 410441 h 864177"/>
              <a:gd name="connsiteX61" fmla="*/ 454602 w 865909"/>
              <a:gd name="connsiteY61" fmla="*/ 284018 h 864177"/>
              <a:gd name="connsiteX62" fmla="*/ 605271 w 865909"/>
              <a:gd name="connsiteY62" fmla="*/ 264968 h 864177"/>
              <a:gd name="connsiteX63" fmla="*/ 624321 w 865909"/>
              <a:gd name="connsiteY63" fmla="*/ 411307 h 864177"/>
              <a:gd name="connsiteX64" fmla="*/ 454602 w 865909"/>
              <a:gd name="connsiteY64" fmla="*/ 411307 h 864177"/>
              <a:gd name="connsiteX65" fmla="*/ 723900 w 865909"/>
              <a:gd name="connsiteY65" fmla="*/ 174048 h 864177"/>
              <a:gd name="connsiteX66" fmla="*/ 718705 w 865909"/>
              <a:gd name="connsiteY66" fmla="*/ 177511 h 864177"/>
              <a:gd name="connsiteX67" fmla="*/ 636443 w 865909"/>
              <a:gd name="connsiteY67" fmla="*/ 212148 h 864177"/>
              <a:gd name="connsiteX68" fmla="*/ 556780 w 865909"/>
              <a:gd name="connsiteY68" fmla="*/ 64077 h 864177"/>
              <a:gd name="connsiteX69" fmla="*/ 723900 w 865909"/>
              <a:gd name="connsiteY69" fmla="*/ 174048 h 864177"/>
              <a:gd name="connsiteX70" fmla="*/ 310862 w 865909"/>
              <a:gd name="connsiteY70" fmla="*/ 63211 h 864177"/>
              <a:gd name="connsiteX71" fmla="*/ 231198 w 865909"/>
              <a:gd name="connsiteY71" fmla="*/ 211282 h 864177"/>
              <a:gd name="connsiteX72" fmla="*/ 148936 w 865909"/>
              <a:gd name="connsiteY72" fmla="*/ 176645 h 864177"/>
              <a:gd name="connsiteX73" fmla="*/ 143741 w 865909"/>
              <a:gd name="connsiteY73" fmla="*/ 173182 h 864177"/>
              <a:gd name="connsiteX74" fmla="*/ 310862 w 865909"/>
              <a:gd name="connsiteY74" fmla="*/ 63211 h 864177"/>
              <a:gd name="connsiteX75" fmla="*/ 116032 w 865909"/>
              <a:gd name="connsiteY75" fmla="*/ 207818 h 864177"/>
              <a:gd name="connsiteX76" fmla="*/ 219075 w 865909"/>
              <a:gd name="connsiteY76" fmla="*/ 252845 h 864177"/>
              <a:gd name="connsiteX77" fmla="*/ 198293 w 865909"/>
              <a:gd name="connsiteY77" fmla="*/ 410441 h 864177"/>
              <a:gd name="connsiteX78" fmla="*/ 45027 w 865909"/>
              <a:gd name="connsiteY78" fmla="*/ 410441 h 864177"/>
              <a:gd name="connsiteX79" fmla="*/ 116032 w 865909"/>
              <a:gd name="connsiteY79" fmla="*/ 207818 h 864177"/>
              <a:gd name="connsiteX80" fmla="*/ 45027 w 865909"/>
              <a:gd name="connsiteY80" fmla="*/ 453736 h 864177"/>
              <a:gd name="connsiteX81" fmla="*/ 198293 w 865909"/>
              <a:gd name="connsiteY81" fmla="*/ 453736 h 864177"/>
              <a:gd name="connsiteX82" fmla="*/ 219075 w 865909"/>
              <a:gd name="connsiteY82" fmla="*/ 611332 h 864177"/>
              <a:gd name="connsiteX83" fmla="*/ 116032 w 865909"/>
              <a:gd name="connsiteY83" fmla="*/ 656359 h 864177"/>
              <a:gd name="connsiteX84" fmla="*/ 45027 w 865909"/>
              <a:gd name="connsiteY84" fmla="*/ 453736 h 864177"/>
              <a:gd name="connsiteX85" fmla="*/ 142875 w 865909"/>
              <a:gd name="connsiteY85" fmla="*/ 690995 h 864177"/>
              <a:gd name="connsiteX86" fmla="*/ 148071 w 865909"/>
              <a:gd name="connsiteY86" fmla="*/ 687532 h 864177"/>
              <a:gd name="connsiteX87" fmla="*/ 230332 w 865909"/>
              <a:gd name="connsiteY87" fmla="*/ 652895 h 864177"/>
              <a:gd name="connsiteX88" fmla="*/ 309996 w 865909"/>
              <a:gd name="connsiteY88" fmla="*/ 800966 h 864177"/>
              <a:gd name="connsiteX89" fmla="*/ 142875 w 865909"/>
              <a:gd name="connsiteY89" fmla="*/ 690995 h 864177"/>
              <a:gd name="connsiteX90" fmla="*/ 555914 w 865909"/>
              <a:gd name="connsiteY90" fmla="*/ 801832 h 864177"/>
              <a:gd name="connsiteX91" fmla="*/ 635578 w 865909"/>
              <a:gd name="connsiteY91" fmla="*/ 653761 h 864177"/>
              <a:gd name="connsiteX92" fmla="*/ 717839 w 865909"/>
              <a:gd name="connsiteY92" fmla="*/ 688398 h 864177"/>
              <a:gd name="connsiteX93" fmla="*/ 723034 w 865909"/>
              <a:gd name="connsiteY93" fmla="*/ 691861 h 864177"/>
              <a:gd name="connsiteX94" fmla="*/ 555914 w 865909"/>
              <a:gd name="connsiteY94" fmla="*/ 801832 h 864177"/>
              <a:gd name="connsiteX95" fmla="*/ 750743 w 865909"/>
              <a:gd name="connsiteY95" fmla="*/ 656359 h 864177"/>
              <a:gd name="connsiteX96" fmla="*/ 647700 w 865909"/>
              <a:gd name="connsiteY96" fmla="*/ 611332 h 864177"/>
              <a:gd name="connsiteX97" fmla="*/ 668482 w 865909"/>
              <a:gd name="connsiteY97" fmla="*/ 453736 h 864177"/>
              <a:gd name="connsiteX98" fmla="*/ 821748 w 865909"/>
              <a:gd name="connsiteY98" fmla="*/ 453736 h 864177"/>
              <a:gd name="connsiteX99" fmla="*/ 750743 w 865909"/>
              <a:gd name="connsiteY99" fmla="*/ 656359 h 86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865909" h="864177">
                <a:moveTo>
                  <a:pt x="787112" y="183573"/>
                </a:moveTo>
                <a:cubicBezTo>
                  <a:pt x="778453" y="171450"/>
                  <a:pt x="769793" y="160193"/>
                  <a:pt x="760268" y="149802"/>
                </a:cubicBezTo>
                <a:cubicBezTo>
                  <a:pt x="685800" y="63211"/>
                  <a:pt x="576696" y="6927"/>
                  <a:pt x="454602" y="866"/>
                </a:cubicBezTo>
                <a:lnTo>
                  <a:pt x="454602" y="0"/>
                </a:lnTo>
                <a:lnTo>
                  <a:pt x="432955" y="0"/>
                </a:lnTo>
                <a:lnTo>
                  <a:pt x="411307" y="0"/>
                </a:lnTo>
                <a:lnTo>
                  <a:pt x="411307" y="866"/>
                </a:lnTo>
                <a:cubicBezTo>
                  <a:pt x="289214" y="6927"/>
                  <a:pt x="180975" y="63211"/>
                  <a:pt x="105641" y="149802"/>
                </a:cubicBezTo>
                <a:cubicBezTo>
                  <a:pt x="96116" y="161059"/>
                  <a:pt x="87457" y="172316"/>
                  <a:pt x="78798" y="183573"/>
                </a:cubicBezTo>
                <a:cubicBezTo>
                  <a:pt x="29441" y="253711"/>
                  <a:pt x="0" y="339436"/>
                  <a:pt x="0" y="432089"/>
                </a:cubicBezTo>
                <a:cubicBezTo>
                  <a:pt x="0" y="524741"/>
                  <a:pt x="29441" y="610466"/>
                  <a:pt x="78798" y="680604"/>
                </a:cubicBezTo>
                <a:cubicBezTo>
                  <a:pt x="87457" y="692727"/>
                  <a:pt x="96116" y="703984"/>
                  <a:pt x="105641" y="714375"/>
                </a:cubicBezTo>
                <a:cubicBezTo>
                  <a:pt x="180109" y="800966"/>
                  <a:pt x="289214" y="857250"/>
                  <a:pt x="411307" y="863311"/>
                </a:cubicBezTo>
                <a:lnTo>
                  <a:pt x="411307" y="864177"/>
                </a:lnTo>
                <a:lnTo>
                  <a:pt x="454602" y="864177"/>
                </a:lnTo>
                <a:lnTo>
                  <a:pt x="454602" y="864177"/>
                </a:lnTo>
                <a:cubicBezTo>
                  <a:pt x="576696" y="858116"/>
                  <a:pt x="684934" y="801832"/>
                  <a:pt x="760268" y="715241"/>
                </a:cubicBezTo>
                <a:cubicBezTo>
                  <a:pt x="769793" y="703984"/>
                  <a:pt x="778453" y="692727"/>
                  <a:pt x="787112" y="681470"/>
                </a:cubicBezTo>
                <a:cubicBezTo>
                  <a:pt x="836468" y="611332"/>
                  <a:pt x="865909" y="525607"/>
                  <a:pt x="865909" y="432955"/>
                </a:cubicBezTo>
                <a:cubicBezTo>
                  <a:pt x="865909" y="340302"/>
                  <a:pt x="836468" y="253711"/>
                  <a:pt x="787112" y="183573"/>
                </a:cubicBezTo>
                <a:close/>
                <a:moveTo>
                  <a:pt x="821748" y="410441"/>
                </a:moveTo>
                <a:lnTo>
                  <a:pt x="668482" y="410441"/>
                </a:lnTo>
                <a:cubicBezTo>
                  <a:pt x="666750" y="354157"/>
                  <a:pt x="659823" y="301336"/>
                  <a:pt x="647700" y="252845"/>
                </a:cubicBezTo>
                <a:cubicBezTo>
                  <a:pt x="686666" y="240723"/>
                  <a:pt x="721303" y="226002"/>
                  <a:pt x="750743" y="207818"/>
                </a:cubicBezTo>
                <a:cubicBezTo>
                  <a:pt x="792307" y="265834"/>
                  <a:pt x="817418" y="335107"/>
                  <a:pt x="821748" y="410441"/>
                </a:cubicBezTo>
                <a:close/>
                <a:moveTo>
                  <a:pt x="606136" y="600075"/>
                </a:moveTo>
                <a:cubicBezTo>
                  <a:pt x="559377" y="588818"/>
                  <a:pt x="508289" y="581891"/>
                  <a:pt x="455468" y="581025"/>
                </a:cubicBezTo>
                <a:lnTo>
                  <a:pt x="455468" y="453736"/>
                </a:lnTo>
                <a:lnTo>
                  <a:pt x="626053" y="453736"/>
                </a:lnTo>
                <a:cubicBezTo>
                  <a:pt x="623455" y="505691"/>
                  <a:pt x="617393" y="555048"/>
                  <a:pt x="606136" y="600075"/>
                </a:cubicBezTo>
                <a:close/>
                <a:moveTo>
                  <a:pt x="241589" y="453736"/>
                </a:moveTo>
                <a:lnTo>
                  <a:pt x="412173" y="453736"/>
                </a:lnTo>
                <a:lnTo>
                  <a:pt x="412173" y="581025"/>
                </a:lnTo>
                <a:cubicBezTo>
                  <a:pt x="358487" y="582757"/>
                  <a:pt x="307398" y="588818"/>
                  <a:pt x="261505" y="600075"/>
                </a:cubicBezTo>
                <a:cubicBezTo>
                  <a:pt x="249382" y="555048"/>
                  <a:pt x="243321" y="505691"/>
                  <a:pt x="241589" y="453736"/>
                </a:cubicBezTo>
                <a:close/>
                <a:moveTo>
                  <a:pt x="260639" y="264102"/>
                </a:moveTo>
                <a:cubicBezTo>
                  <a:pt x="307398" y="275359"/>
                  <a:pt x="358487" y="282286"/>
                  <a:pt x="411307" y="283152"/>
                </a:cubicBezTo>
                <a:lnTo>
                  <a:pt x="411307" y="410441"/>
                </a:lnTo>
                <a:lnTo>
                  <a:pt x="240723" y="410441"/>
                </a:lnTo>
                <a:cubicBezTo>
                  <a:pt x="243321" y="359352"/>
                  <a:pt x="249382" y="309995"/>
                  <a:pt x="260639" y="264102"/>
                </a:cubicBezTo>
                <a:close/>
                <a:moveTo>
                  <a:pt x="454602" y="45893"/>
                </a:moveTo>
                <a:cubicBezTo>
                  <a:pt x="492703" y="55418"/>
                  <a:pt x="530802" y="90920"/>
                  <a:pt x="561109" y="147205"/>
                </a:cubicBezTo>
                <a:cubicBezTo>
                  <a:pt x="573232" y="169718"/>
                  <a:pt x="584489" y="195695"/>
                  <a:pt x="593148" y="222538"/>
                </a:cubicBezTo>
                <a:cubicBezTo>
                  <a:pt x="549852" y="232930"/>
                  <a:pt x="503093" y="238991"/>
                  <a:pt x="453737" y="239857"/>
                </a:cubicBezTo>
                <a:lnTo>
                  <a:pt x="453737" y="45893"/>
                </a:lnTo>
                <a:close/>
                <a:moveTo>
                  <a:pt x="411307" y="45893"/>
                </a:moveTo>
                <a:lnTo>
                  <a:pt x="411307" y="240723"/>
                </a:lnTo>
                <a:cubicBezTo>
                  <a:pt x="362816" y="238991"/>
                  <a:pt x="316057" y="232930"/>
                  <a:pt x="271896" y="223404"/>
                </a:cubicBezTo>
                <a:cubicBezTo>
                  <a:pt x="280555" y="196561"/>
                  <a:pt x="291812" y="170584"/>
                  <a:pt x="303934" y="148070"/>
                </a:cubicBezTo>
                <a:cubicBezTo>
                  <a:pt x="335107" y="91786"/>
                  <a:pt x="373207" y="56284"/>
                  <a:pt x="411307" y="45893"/>
                </a:cubicBezTo>
                <a:close/>
                <a:moveTo>
                  <a:pt x="411307" y="624320"/>
                </a:moveTo>
                <a:lnTo>
                  <a:pt x="411307" y="818284"/>
                </a:lnTo>
                <a:cubicBezTo>
                  <a:pt x="373207" y="808759"/>
                  <a:pt x="335107" y="773257"/>
                  <a:pt x="304800" y="716973"/>
                </a:cubicBezTo>
                <a:cubicBezTo>
                  <a:pt x="292677" y="694459"/>
                  <a:pt x="281420" y="668482"/>
                  <a:pt x="272761" y="641638"/>
                </a:cubicBezTo>
                <a:cubicBezTo>
                  <a:pt x="316057" y="632114"/>
                  <a:pt x="362816" y="626052"/>
                  <a:pt x="411307" y="624320"/>
                </a:cubicBezTo>
                <a:close/>
                <a:moveTo>
                  <a:pt x="454602" y="818284"/>
                </a:moveTo>
                <a:lnTo>
                  <a:pt x="454602" y="624320"/>
                </a:lnTo>
                <a:cubicBezTo>
                  <a:pt x="503093" y="626052"/>
                  <a:pt x="549852" y="632114"/>
                  <a:pt x="594014" y="641638"/>
                </a:cubicBezTo>
                <a:cubicBezTo>
                  <a:pt x="585355" y="668482"/>
                  <a:pt x="574098" y="694459"/>
                  <a:pt x="561975" y="716973"/>
                </a:cubicBezTo>
                <a:cubicBezTo>
                  <a:pt x="531668" y="773257"/>
                  <a:pt x="493568" y="808759"/>
                  <a:pt x="454602" y="818284"/>
                </a:cubicBezTo>
                <a:close/>
                <a:moveTo>
                  <a:pt x="454602" y="410441"/>
                </a:moveTo>
                <a:lnTo>
                  <a:pt x="454602" y="284018"/>
                </a:lnTo>
                <a:cubicBezTo>
                  <a:pt x="508289" y="282286"/>
                  <a:pt x="559377" y="276225"/>
                  <a:pt x="605271" y="264968"/>
                </a:cubicBezTo>
                <a:cubicBezTo>
                  <a:pt x="616527" y="310861"/>
                  <a:pt x="623455" y="360218"/>
                  <a:pt x="624321" y="411307"/>
                </a:cubicBezTo>
                <a:lnTo>
                  <a:pt x="454602" y="411307"/>
                </a:lnTo>
                <a:close/>
                <a:moveTo>
                  <a:pt x="723900" y="174048"/>
                </a:moveTo>
                <a:cubicBezTo>
                  <a:pt x="722168" y="174913"/>
                  <a:pt x="720437" y="175779"/>
                  <a:pt x="718705" y="177511"/>
                </a:cubicBezTo>
                <a:cubicBezTo>
                  <a:pt x="693593" y="191366"/>
                  <a:pt x="665884" y="202623"/>
                  <a:pt x="636443" y="212148"/>
                </a:cubicBezTo>
                <a:cubicBezTo>
                  <a:pt x="616527" y="151534"/>
                  <a:pt x="589684" y="100445"/>
                  <a:pt x="556780" y="64077"/>
                </a:cubicBezTo>
                <a:cubicBezTo>
                  <a:pt x="621723" y="84859"/>
                  <a:pt x="678873" y="123825"/>
                  <a:pt x="723900" y="174048"/>
                </a:cubicBezTo>
                <a:close/>
                <a:moveTo>
                  <a:pt x="310862" y="63211"/>
                </a:moveTo>
                <a:cubicBezTo>
                  <a:pt x="277957" y="99580"/>
                  <a:pt x="251114" y="150668"/>
                  <a:pt x="231198" y="211282"/>
                </a:cubicBezTo>
                <a:cubicBezTo>
                  <a:pt x="201757" y="201757"/>
                  <a:pt x="173182" y="190500"/>
                  <a:pt x="148936" y="176645"/>
                </a:cubicBezTo>
                <a:cubicBezTo>
                  <a:pt x="147205" y="175779"/>
                  <a:pt x="145473" y="174913"/>
                  <a:pt x="143741" y="173182"/>
                </a:cubicBezTo>
                <a:cubicBezTo>
                  <a:pt x="187902" y="123825"/>
                  <a:pt x="245052" y="84859"/>
                  <a:pt x="310862" y="63211"/>
                </a:cubicBezTo>
                <a:close/>
                <a:moveTo>
                  <a:pt x="116032" y="207818"/>
                </a:moveTo>
                <a:cubicBezTo>
                  <a:pt x="146339" y="225136"/>
                  <a:pt x="180975" y="240723"/>
                  <a:pt x="219075" y="252845"/>
                </a:cubicBezTo>
                <a:cubicBezTo>
                  <a:pt x="206953" y="301336"/>
                  <a:pt x="200025" y="354157"/>
                  <a:pt x="198293" y="410441"/>
                </a:cubicBezTo>
                <a:lnTo>
                  <a:pt x="45027" y="410441"/>
                </a:lnTo>
                <a:cubicBezTo>
                  <a:pt x="49357" y="335107"/>
                  <a:pt x="74468" y="265834"/>
                  <a:pt x="116032" y="207818"/>
                </a:cubicBezTo>
                <a:close/>
                <a:moveTo>
                  <a:pt x="45027" y="453736"/>
                </a:moveTo>
                <a:lnTo>
                  <a:pt x="198293" y="453736"/>
                </a:lnTo>
                <a:cubicBezTo>
                  <a:pt x="200025" y="510020"/>
                  <a:pt x="206953" y="562841"/>
                  <a:pt x="219075" y="611332"/>
                </a:cubicBezTo>
                <a:cubicBezTo>
                  <a:pt x="180109" y="623455"/>
                  <a:pt x="145473" y="638175"/>
                  <a:pt x="116032" y="656359"/>
                </a:cubicBezTo>
                <a:cubicBezTo>
                  <a:pt x="74468" y="598343"/>
                  <a:pt x="49357" y="529070"/>
                  <a:pt x="45027" y="453736"/>
                </a:cubicBezTo>
                <a:close/>
                <a:moveTo>
                  <a:pt x="142875" y="690995"/>
                </a:moveTo>
                <a:cubicBezTo>
                  <a:pt x="144607" y="690129"/>
                  <a:pt x="146339" y="689263"/>
                  <a:pt x="148071" y="687532"/>
                </a:cubicBezTo>
                <a:cubicBezTo>
                  <a:pt x="173182" y="673677"/>
                  <a:pt x="200891" y="662420"/>
                  <a:pt x="230332" y="652895"/>
                </a:cubicBezTo>
                <a:cubicBezTo>
                  <a:pt x="250248" y="713509"/>
                  <a:pt x="277091" y="764598"/>
                  <a:pt x="309996" y="800966"/>
                </a:cubicBezTo>
                <a:cubicBezTo>
                  <a:pt x="245052" y="779318"/>
                  <a:pt x="187902" y="741218"/>
                  <a:pt x="142875" y="690995"/>
                </a:cubicBezTo>
                <a:close/>
                <a:moveTo>
                  <a:pt x="555914" y="801832"/>
                </a:moveTo>
                <a:cubicBezTo>
                  <a:pt x="588818" y="765464"/>
                  <a:pt x="615661" y="714375"/>
                  <a:pt x="635578" y="653761"/>
                </a:cubicBezTo>
                <a:cubicBezTo>
                  <a:pt x="665018" y="663286"/>
                  <a:pt x="693593" y="674543"/>
                  <a:pt x="717839" y="688398"/>
                </a:cubicBezTo>
                <a:cubicBezTo>
                  <a:pt x="719571" y="689263"/>
                  <a:pt x="721303" y="690129"/>
                  <a:pt x="723034" y="691861"/>
                </a:cubicBezTo>
                <a:cubicBezTo>
                  <a:pt x="678873" y="741218"/>
                  <a:pt x="621723" y="779318"/>
                  <a:pt x="555914" y="801832"/>
                </a:cubicBezTo>
                <a:close/>
                <a:moveTo>
                  <a:pt x="750743" y="656359"/>
                </a:moveTo>
                <a:cubicBezTo>
                  <a:pt x="720437" y="639041"/>
                  <a:pt x="685800" y="623455"/>
                  <a:pt x="647700" y="611332"/>
                </a:cubicBezTo>
                <a:cubicBezTo>
                  <a:pt x="659823" y="562841"/>
                  <a:pt x="666750" y="510020"/>
                  <a:pt x="668482" y="453736"/>
                </a:cubicBezTo>
                <a:lnTo>
                  <a:pt x="821748" y="453736"/>
                </a:lnTo>
                <a:cubicBezTo>
                  <a:pt x="817418" y="529070"/>
                  <a:pt x="792307" y="598343"/>
                  <a:pt x="750743" y="656359"/>
                </a:cubicBezTo>
                <a:close/>
              </a:path>
            </a:pathLst>
          </a:custGeom>
          <a:solidFill>
            <a:schemeClr val="tx1"/>
          </a:solidFill>
          <a:ln w="8653" cap="flat">
            <a:noFill/>
            <a:prstDash val="solid"/>
            <a:miter/>
          </a:ln>
        </p:spPr>
        <p:txBody>
          <a:bodyPr rtlCol="0" anchor="ctr"/>
          <a:lstStyle/>
          <a:p>
            <a:endParaRPr lang="en-US" sz="1013">
              <a:solidFill>
                <a:schemeClr val="tx1"/>
              </a:solidFill>
            </a:endParaRPr>
          </a:p>
        </p:txBody>
      </p:sp>
      <p:sp>
        <p:nvSpPr>
          <p:cNvPr id="8" name="Graphic 13">
            <a:extLst>
              <a:ext uri="{FF2B5EF4-FFF2-40B4-BE49-F238E27FC236}">
                <a16:creationId xmlns:a16="http://schemas.microsoft.com/office/drawing/2014/main" id="{458108C6-E233-CE21-72D9-85FA5306816E}"/>
              </a:ext>
            </a:extLst>
          </p:cNvPr>
          <p:cNvSpPr>
            <a:spLocks noChangeAspect="1"/>
          </p:cNvSpPr>
          <p:nvPr/>
        </p:nvSpPr>
        <p:spPr>
          <a:xfrm>
            <a:off x="648236" y="1954590"/>
            <a:ext cx="187668" cy="187855"/>
          </a:xfrm>
          <a:custGeom>
            <a:avLst/>
            <a:gdLst>
              <a:gd name="connsiteX0" fmla="*/ 432092 w 864180"/>
              <a:gd name="connsiteY0" fmla="*/ 0 h 865046"/>
              <a:gd name="connsiteX1" fmla="*/ 864180 w 864180"/>
              <a:gd name="connsiteY1" fmla="*/ 432089 h 865046"/>
              <a:gd name="connsiteX2" fmla="*/ 429494 w 864180"/>
              <a:gd name="connsiteY2" fmla="*/ 865043 h 865046"/>
              <a:gd name="connsiteX3" fmla="*/ 3 w 864180"/>
              <a:gd name="connsiteY3" fmla="*/ 431223 h 865046"/>
              <a:gd name="connsiteX4" fmla="*/ 432092 w 864180"/>
              <a:gd name="connsiteY4" fmla="*/ 0 h 865046"/>
              <a:gd name="connsiteX5" fmla="*/ 679742 w 864180"/>
              <a:gd name="connsiteY5" fmla="*/ 620857 h 865046"/>
              <a:gd name="connsiteX6" fmla="*/ 679742 w 864180"/>
              <a:gd name="connsiteY6" fmla="*/ 451139 h 865046"/>
              <a:gd name="connsiteX7" fmla="*/ 615664 w 864180"/>
              <a:gd name="connsiteY7" fmla="*/ 328180 h 865046"/>
              <a:gd name="connsiteX8" fmla="*/ 479717 w 864180"/>
              <a:gd name="connsiteY8" fmla="*/ 355889 h 865046"/>
              <a:gd name="connsiteX9" fmla="*/ 471923 w 864180"/>
              <a:gd name="connsiteY9" fmla="*/ 326448 h 865046"/>
              <a:gd name="connsiteX10" fmla="*/ 381003 w 864180"/>
              <a:gd name="connsiteY10" fmla="*/ 326448 h 865046"/>
              <a:gd name="connsiteX11" fmla="*/ 381003 w 864180"/>
              <a:gd name="connsiteY11" fmla="*/ 619991 h 865046"/>
              <a:gd name="connsiteX12" fmla="*/ 474521 w 864180"/>
              <a:gd name="connsiteY12" fmla="*/ 619991 h 865046"/>
              <a:gd name="connsiteX13" fmla="*/ 477119 w 864180"/>
              <a:gd name="connsiteY13" fmla="*/ 449407 h 865046"/>
              <a:gd name="connsiteX14" fmla="*/ 529073 w 864180"/>
              <a:gd name="connsiteY14" fmla="*/ 397452 h 865046"/>
              <a:gd name="connsiteX15" fmla="*/ 578430 w 864180"/>
              <a:gd name="connsiteY15" fmla="*/ 450273 h 865046"/>
              <a:gd name="connsiteX16" fmla="*/ 579296 w 864180"/>
              <a:gd name="connsiteY16" fmla="*/ 620857 h 865046"/>
              <a:gd name="connsiteX17" fmla="*/ 679742 w 864180"/>
              <a:gd name="connsiteY17" fmla="*/ 620857 h 865046"/>
              <a:gd name="connsiteX18" fmla="*/ 225139 w 864180"/>
              <a:gd name="connsiteY18" fmla="*/ 325582 h 865046"/>
              <a:gd name="connsiteX19" fmla="*/ 225139 w 864180"/>
              <a:gd name="connsiteY19" fmla="*/ 619125 h 865046"/>
              <a:gd name="connsiteX20" fmla="*/ 318657 w 864180"/>
              <a:gd name="connsiteY20" fmla="*/ 619125 h 865046"/>
              <a:gd name="connsiteX21" fmla="*/ 318657 w 864180"/>
              <a:gd name="connsiteY21" fmla="*/ 325582 h 865046"/>
              <a:gd name="connsiteX22" fmla="*/ 225139 w 864180"/>
              <a:gd name="connsiteY22" fmla="*/ 325582 h 865046"/>
              <a:gd name="connsiteX23" fmla="*/ 327316 w 864180"/>
              <a:gd name="connsiteY23" fmla="*/ 241589 h 865046"/>
              <a:gd name="connsiteX24" fmla="*/ 275362 w 864180"/>
              <a:gd name="connsiteY24" fmla="*/ 180975 h 865046"/>
              <a:gd name="connsiteX25" fmla="*/ 217346 w 864180"/>
              <a:gd name="connsiteY25" fmla="*/ 230332 h 865046"/>
              <a:gd name="connsiteX26" fmla="*/ 267569 w 864180"/>
              <a:gd name="connsiteY26" fmla="*/ 283152 h 865046"/>
              <a:gd name="connsiteX27" fmla="*/ 327316 w 864180"/>
              <a:gd name="connsiteY27" fmla="*/ 241589 h 86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64180" h="865046">
                <a:moveTo>
                  <a:pt x="432092" y="0"/>
                </a:moveTo>
                <a:cubicBezTo>
                  <a:pt x="670217" y="0"/>
                  <a:pt x="864180" y="193098"/>
                  <a:pt x="864180" y="432089"/>
                </a:cubicBezTo>
                <a:cubicBezTo>
                  <a:pt x="864180" y="672811"/>
                  <a:pt x="670217" y="865909"/>
                  <a:pt x="429494" y="865043"/>
                </a:cubicBezTo>
                <a:cubicBezTo>
                  <a:pt x="191369" y="864177"/>
                  <a:pt x="-863" y="670214"/>
                  <a:pt x="3" y="431223"/>
                </a:cubicBezTo>
                <a:cubicBezTo>
                  <a:pt x="-863" y="192232"/>
                  <a:pt x="193101" y="0"/>
                  <a:pt x="432092" y="0"/>
                </a:cubicBezTo>
                <a:close/>
                <a:moveTo>
                  <a:pt x="679742" y="620857"/>
                </a:moveTo>
                <a:cubicBezTo>
                  <a:pt x="679742" y="620857"/>
                  <a:pt x="681473" y="506557"/>
                  <a:pt x="679742" y="451139"/>
                </a:cubicBezTo>
                <a:cubicBezTo>
                  <a:pt x="678010" y="400916"/>
                  <a:pt x="668485" y="351559"/>
                  <a:pt x="615664" y="328180"/>
                </a:cubicBezTo>
                <a:cubicBezTo>
                  <a:pt x="566307" y="306532"/>
                  <a:pt x="520414" y="314325"/>
                  <a:pt x="479717" y="355889"/>
                </a:cubicBezTo>
                <a:cubicBezTo>
                  <a:pt x="476253" y="343766"/>
                  <a:pt x="473655" y="334241"/>
                  <a:pt x="471923" y="326448"/>
                </a:cubicBezTo>
                <a:cubicBezTo>
                  <a:pt x="439885" y="326448"/>
                  <a:pt x="381003" y="326448"/>
                  <a:pt x="381003" y="326448"/>
                </a:cubicBezTo>
                <a:lnTo>
                  <a:pt x="381003" y="619991"/>
                </a:lnTo>
                <a:lnTo>
                  <a:pt x="474521" y="619991"/>
                </a:lnTo>
                <a:cubicBezTo>
                  <a:pt x="474521" y="619991"/>
                  <a:pt x="475387" y="494434"/>
                  <a:pt x="477119" y="449407"/>
                </a:cubicBezTo>
                <a:cubicBezTo>
                  <a:pt x="478851" y="419100"/>
                  <a:pt x="495303" y="398318"/>
                  <a:pt x="529073" y="397452"/>
                </a:cubicBezTo>
                <a:cubicBezTo>
                  <a:pt x="564576" y="396586"/>
                  <a:pt x="576698" y="419966"/>
                  <a:pt x="578430" y="450273"/>
                </a:cubicBezTo>
                <a:cubicBezTo>
                  <a:pt x="579296" y="467591"/>
                  <a:pt x="579296" y="620857"/>
                  <a:pt x="579296" y="620857"/>
                </a:cubicBezTo>
                <a:lnTo>
                  <a:pt x="679742" y="620857"/>
                </a:lnTo>
                <a:close/>
                <a:moveTo>
                  <a:pt x="225139" y="325582"/>
                </a:moveTo>
                <a:lnTo>
                  <a:pt x="225139" y="619125"/>
                </a:lnTo>
                <a:lnTo>
                  <a:pt x="318657" y="619125"/>
                </a:lnTo>
                <a:lnTo>
                  <a:pt x="318657" y="325582"/>
                </a:lnTo>
                <a:lnTo>
                  <a:pt x="225139" y="325582"/>
                </a:lnTo>
                <a:close/>
                <a:moveTo>
                  <a:pt x="327316" y="241589"/>
                </a:moveTo>
                <a:cubicBezTo>
                  <a:pt x="329914" y="206086"/>
                  <a:pt x="307401" y="181841"/>
                  <a:pt x="275362" y="180975"/>
                </a:cubicBezTo>
                <a:cubicBezTo>
                  <a:pt x="241592" y="180109"/>
                  <a:pt x="219078" y="196561"/>
                  <a:pt x="217346" y="230332"/>
                </a:cubicBezTo>
                <a:cubicBezTo>
                  <a:pt x="215614" y="262370"/>
                  <a:pt x="236396" y="281420"/>
                  <a:pt x="267569" y="283152"/>
                </a:cubicBezTo>
                <a:cubicBezTo>
                  <a:pt x="299607" y="285750"/>
                  <a:pt x="322121" y="271029"/>
                  <a:pt x="327316" y="241589"/>
                </a:cubicBezTo>
                <a:close/>
              </a:path>
            </a:pathLst>
          </a:custGeom>
          <a:solidFill>
            <a:schemeClr val="tx1"/>
          </a:solidFill>
          <a:ln w="8653" cap="flat">
            <a:noFill/>
            <a:prstDash val="solid"/>
            <a:miter/>
          </a:ln>
        </p:spPr>
        <p:txBody>
          <a:bodyPr rtlCol="0" anchor="ctr"/>
          <a:lstStyle/>
          <a:p>
            <a:endParaRPr lang="en-US" sz="1013">
              <a:solidFill>
                <a:schemeClr val="tx1"/>
              </a:solidFill>
            </a:endParaRPr>
          </a:p>
        </p:txBody>
      </p:sp>
      <p:sp>
        <p:nvSpPr>
          <p:cNvPr id="10" name="Graphic 17">
            <a:extLst>
              <a:ext uri="{FF2B5EF4-FFF2-40B4-BE49-F238E27FC236}">
                <a16:creationId xmlns:a16="http://schemas.microsoft.com/office/drawing/2014/main" id="{18D1F8F2-09AC-128D-6BEE-160ED6660AAD}"/>
              </a:ext>
            </a:extLst>
          </p:cNvPr>
          <p:cNvSpPr>
            <a:spLocks noChangeAspect="1"/>
          </p:cNvSpPr>
          <p:nvPr/>
        </p:nvSpPr>
        <p:spPr>
          <a:xfrm>
            <a:off x="680702" y="2313305"/>
            <a:ext cx="122736" cy="179785"/>
          </a:xfrm>
          <a:custGeom>
            <a:avLst/>
            <a:gdLst>
              <a:gd name="connsiteX0" fmla="*/ 295275 w 590554"/>
              <a:gd name="connsiteY0" fmla="*/ 0 h 865043"/>
              <a:gd name="connsiteX1" fmla="*/ 0 w 590554"/>
              <a:gd name="connsiteY1" fmla="*/ 295275 h 865043"/>
              <a:gd name="connsiteX2" fmla="*/ 45893 w 590554"/>
              <a:gd name="connsiteY2" fmla="*/ 453736 h 865043"/>
              <a:gd name="connsiteX3" fmla="*/ 295275 w 590554"/>
              <a:gd name="connsiteY3" fmla="*/ 865043 h 865043"/>
              <a:gd name="connsiteX4" fmla="*/ 544657 w 590554"/>
              <a:gd name="connsiteY4" fmla="*/ 453736 h 865043"/>
              <a:gd name="connsiteX5" fmla="*/ 590550 w 590554"/>
              <a:gd name="connsiteY5" fmla="*/ 295275 h 865043"/>
              <a:gd name="connsiteX6" fmla="*/ 295275 w 590554"/>
              <a:gd name="connsiteY6" fmla="*/ 0 h 865043"/>
              <a:gd name="connsiteX7" fmla="*/ 295275 w 590554"/>
              <a:gd name="connsiteY7" fmla="*/ 453736 h 865043"/>
              <a:gd name="connsiteX8" fmla="*/ 136814 w 590554"/>
              <a:gd name="connsiteY8" fmla="*/ 295275 h 865043"/>
              <a:gd name="connsiteX9" fmla="*/ 295275 w 590554"/>
              <a:gd name="connsiteY9" fmla="*/ 136814 h 865043"/>
              <a:gd name="connsiteX10" fmla="*/ 453736 w 590554"/>
              <a:gd name="connsiteY10" fmla="*/ 295275 h 865043"/>
              <a:gd name="connsiteX11" fmla="*/ 295275 w 590554"/>
              <a:gd name="connsiteY11" fmla="*/ 453736 h 86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0554" h="865043">
                <a:moveTo>
                  <a:pt x="295275" y="0"/>
                </a:moveTo>
                <a:cubicBezTo>
                  <a:pt x="132484" y="0"/>
                  <a:pt x="0" y="132484"/>
                  <a:pt x="0" y="295275"/>
                </a:cubicBezTo>
                <a:cubicBezTo>
                  <a:pt x="0" y="353291"/>
                  <a:pt x="17318" y="407843"/>
                  <a:pt x="45893" y="453736"/>
                </a:cubicBezTo>
                <a:lnTo>
                  <a:pt x="295275" y="865043"/>
                </a:lnTo>
                <a:lnTo>
                  <a:pt x="544657" y="453736"/>
                </a:lnTo>
                <a:cubicBezTo>
                  <a:pt x="574098" y="407843"/>
                  <a:pt x="590550" y="353291"/>
                  <a:pt x="590550" y="295275"/>
                </a:cubicBezTo>
                <a:cubicBezTo>
                  <a:pt x="591416" y="132484"/>
                  <a:pt x="458932" y="0"/>
                  <a:pt x="295275" y="0"/>
                </a:cubicBezTo>
                <a:close/>
                <a:moveTo>
                  <a:pt x="295275" y="453736"/>
                </a:moveTo>
                <a:cubicBezTo>
                  <a:pt x="207818" y="453736"/>
                  <a:pt x="136814" y="382732"/>
                  <a:pt x="136814" y="295275"/>
                </a:cubicBezTo>
                <a:cubicBezTo>
                  <a:pt x="136814" y="207818"/>
                  <a:pt x="207818" y="136814"/>
                  <a:pt x="295275" y="136814"/>
                </a:cubicBezTo>
                <a:cubicBezTo>
                  <a:pt x="382732" y="136814"/>
                  <a:pt x="453736" y="207818"/>
                  <a:pt x="453736" y="295275"/>
                </a:cubicBezTo>
                <a:cubicBezTo>
                  <a:pt x="453736" y="382732"/>
                  <a:pt x="382732" y="453736"/>
                  <a:pt x="295275" y="453736"/>
                </a:cubicBezTo>
                <a:close/>
              </a:path>
            </a:pathLst>
          </a:custGeom>
          <a:solidFill>
            <a:schemeClr val="tx1"/>
          </a:solidFill>
          <a:ln w="8653" cap="flat">
            <a:noFill/>
            <a:prstDash val="solid"/>
            <a:miter/>
          </a:ln>
        </p:spPr>
        <p:txBody>
          <a:bodyPr rtlCol="0" anchor="ctr"/>
          <a:lstStyle/>
          <a:p>
            <a:endParaRPr lang="en-US" sz="1013">
              <a:solidFill>
                <a:schemeClr val="tx1"/>
              </a:solidFill>
            </a:endParaRPr>
          </a:p>
        </p:txBody>
      </p:sp>
      <p:grpSp>
        <p:nvGrpSpPr>
          <p:cNvPr id="34" name="Graphic 4">
            <a:extLst>
              <a:ext uri="{FF2B5EF4-FFF2-40B4-BE49-F238E27FC236}">
                <a16:creationId xmlns:a16="http://schemas.microsoft.com/office/drawing/2014/main" id="{9556265C-C4C9-F71F-C8A5-728EEAB8DAF3}"/>
              </a:ext>
            </a:extLst>
          </p:cNvPr>
          <p:cNvGrpSpPr/>
          <p:nvPr/>
        </p:nvGrpSpPr>
        <p:grpSpPr>
          <a:xfrm>
            <a:off x="684635" y="3511746"/>
            <a:ext cx="1146560" cy="77497"/>
            <a:chOff x="1334911" y="2338404"/>
            <a:chExt cx="3805236" cy="257199"/>
          </a:xfrm>
          <a:solidFill>
            <a:schemeClr val="tx1"/>
          </a:solidFill>
        </p:grpSpPr>
        <p:sp>
          <p:nvSpPr>
            <p:cNvPr id="38" name="Freeform 12">
              <a:extLst>
                <a:ext uri="{FF2B5EF4-FFF2-40B4-BE49-F238E27FC236}">
                  <a16:creationId xmlns:a16="http://schemas.microsoft.com/office/drawing/2014/main" id="{366EB0D9-04A3-E54B-D329-7E32F74A6C49}"/>
                </a:ext>
              </a:extLst>
            </p:cNvPr>
            <p:cNvSpPr/>
            <p:nvPr/>
          </p:nvSpPr>
          <p:spPr>
            <a:xfrm>
              <a:off x="5041945" y="2425987"/>
              <a:ext cx="98202" cy="169521"/>
            </a:xfrm>
            <a:custGeom>
              <a:avLst/>
              <a:gdLst>
                <a:gd name="connsiteX0" fmla="*/ 84011 w 98202"/>
                <a:gd name="connsiteY0" fmla="*/ 1976 h 169521"/>
                <a:gd name="connsiteX1" fmla="*/ 98203 w 98202"/>
                <a:gd name="connsiteY1" fmla="*/ 1976 h 169521"/>
                <a:gd name="connsiteX2" fmla="*/ 98203 w 98202"/>
                <a:gd name="connsiteY2" fmla="*/ 124554 h 169521"/>
                <a:gd name="connsiteX3" fmla="*/ 49721 w 98202"/>
                <a:gd name="connsiteY3" fmla="*/ 169521 h 169521"/>
                <a:gd name="connsiteX4" fmla="*/ 8096 w 98202"/>
                <a:gd name="connsiteY4" fmla="*/ 158703 h 169521"/>
                <a:gd name="connsiteX5" fmla="*/ 14002 w 98202"/>
                <a:gd name="connsiteY5" fmla="*/ 147884 h 169521"/>
                <a:gd name="connsiteX6" fmla="*/ 48482 w 98202"/>
                <a:gd name="connsiteY6" fmla="*/ 156257 h 169521"/>
                <a:gd name="connsiteX7" fmla="*/ 81820 w 98202"/>
                <a:gd name="connsiteY7" fmla="*/ 123990 h 169521"/>
                <a:gd name="connsiteX8" fmla="*/ 81820 w 98202"/>
                <a:gd name="connsiteY8" fmla="*/ 104610 h 169521"/>
                <a:gd name="connsiteX9" fmla="*/ 45720 w 98202"/>
                <a:gd name="connsiteY9" fmla="*/ 121732 h 169521"/>
                <a:gd name="connsiteX10" fmla="*/ 0 w 98202"/>
                <a:gd name="connsiteY10" fmla="*/ 66416 h 169521"/>
                <a:gd name="connsiteX11" fmla="*/ 0 w 98202"/>
                <a:gd name="connsiteY11" fmla="*/ 55786 h 169521"/>
                <a:gd name="connsiteX12" fmla="*/ 47530 w 98202"/>
                <a:gd name="connsiteY12" fmla="*/ 0 h 169521"/>
                <a:gd name="connsiteX13" fmla="*/ 82487 w 98202"/>
                <a:gd name="connsiteY13" fmla="*/ 15616 h 169521"/>
                <a:gd name="connsiteX14" fmla="*/ 83820 w 98202"/>
                <a:gd name="connsiteY14" fmla="*/ 2070 h 169521"/>
                <a:gd name="connsiteX15" fmla="*/ 47911 w 98202"/>
                <a:gd name="connsiteY15" fmla="*/ 108279 h 169521"/>
                <a:gd name="connsiteX16" fmla="*/ 81248 w 98202"/>
                <a:gd name="connsiteY16" fmla="*/ 89559 h 169521"/>
                <a:gd name="connsiteX17" fmla="*/ 81248 w 98202"/>
                <a:gd name="connsiteY17" fmla="*/ 30198 h 169521"/>
                <a:gd name="connsiteX18" fmla="*/ 50197 w 98202"/>
                <a:gd name="connsiteY18" fmla="*/ 13453 h 169521"/>
                <a:gd name="connsiteX19" fmla="*/ 17050 w 98202"/>
                <a:gd name="connsiteY19" fmla="*/ 55221 h 169521"/>
                <a:gd name="connsiteX20" fmla="*/ 17050 w 98202"/>
                <a:gd name="connsiteY20" fmla="*/ 66040 h 169521"/>
                <a:gd name="connsiteX21" fmla="*/ 47911 w 98202"/>
                <a:gd name="connsiteY21" fmla="*/ 108279 h 1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202" h="169521">
                  <a:moveTo>
                    <a:pt x="84011" y="1976"/>
                  </a:moveTo>
                  <a:lnTo>
                    <a:pt x="98203" y="1976"/>
                  </a:lnTo>
                  <a:lnTo>
                    <a:pt x="98203" y="124554"/>
                  </a:lnTo>
                  <a:cubicBezTo>
                    <a:pt x="98203" y="152964"/>
                    <a:pt x="78772" y="169521"/>
                    <a:pt x="49721" y="169521"/>
                  </a:cubicBezTo>
                  <a:cubicBezTo>
                    <a:pt x="32575" y="169521"/>
                    <a:pt x="19336" y="165476"/>
                    <a:pt x="8096" y="158703"/>
                  </a:cubicBezTo>
                  <a:lnTo>
                    <a:pt x="14002" y="147884"/>
                  </a:lnTo>
                  <a:cubicBezTo>
                    <a:pt x="24289" y="153059"/>
                    <a:pt x="33909" y="156257"/>
                    <a:pt x="48482" y="156257"/>
                  </a:cubicBezTo>
                  <a:cubicBezTo>
                    <a:pt x="70009" y="156257"/>
                    <a:pt x="81820" y="145439"/>
                    <a:pt x="81820" y="123990"/>
                  </a:cubicBezTo>
                  <a:lnTo>
                    <a:pt x="81820" y="104610"/>
                  </a:lnTo>
                  <a:cubicBezTo>
                    <a:pt x="73152" y="114770"/>
                    <a:pt x="61246" y="121732"/>
                    <a:pt x="45720" y="121732"/>
                  </a:cubicBezTo>
                  <a:cubicBezTo>
                    <a:pt x="21527" y="121732"/>
                    <a:pt x="0" y="105927"/>
                    <a:pt x="0" y="66416"/>
                  </a:cubicBezTo>
                  <a:lnTo>
                    <a:pt x="0" y="55786"/>
                  </a:lnTo>
                  <a:cubicBezTo>
                    <a:pt x="0" y="17404"/>
                    <a:pt x="23050" y="0"/>
                    <a:pt x="47530" y="0"/>
                  </a:cubicBezTo>
                  <a:cubicBezTo>
                    <a:pt x="62865" y="0"/>
                    <a:pt x="73819" y="5644"/>
                    <a:pt x="82487" y="15616"/>
                  </a:cubicBezTo>
                  <a:lnTo>
                    <a:pt x="83820" y="2070"/>
                  </a:lnTo>
                  <a:close/>
                  <a:moveTo>
                    <a:pt x="47911" y="108279"/>
                  </a:moveTo>
                  <a:cubicBezTo>
                    <a:pt x="61817" y="108279"/>
                    <a:pt x="73247" y="101036"/>
                    <a:pt x="81248" y="89559"/>
                  </a:cubicBezTo>
                  <a:lnTo>
                    <a:pt x="81248" y="30198"/>
                  </a:lnTo>
                  <a:cubicBezTo>
                    <a:pt x="73914" y="19379"/>
                    <a:pt x="64294" y="13453"/>
                    <a:pt x="50197" y="13453"/>
                  </a:cubicBezTo>
                  <a:cubicBezTo>
                    <a:pt x="32385" y="13453"/>
                    <a:pt x="17050" y="23613"/>
                    <a:pt x="17050" y="55221"/>
                  </a:cubicBezTo>
                  <a:lnTo>
                    <a:pt x="17050" y="66040"/>
                  </a:lnTo>
                  <a:cubicBezTo>
                    <a:pt x="17050" y="97837"/>
                    <a:pt x="30766" y="108279"/>
                    <a:pt x="47911" y="108279"/>
                  </a:cubicBezTo>
                  <a:close/>
                </a:path>
              </a:pathLst>
            </a:custGeom>
            <a:grpFill/>
            <a:ln w="9525" cap="flat">
              <a:noFill/>
              <a:prstDash val="solid"/>
              <a:miter/>
            </a:ln>
          </p:spPr>
          <p:txBody>
            <a:bodyPr rtlCol="0" anchor="ctr"/>
            <a:lstStyle/>
            <a:p>
              <a:endParaRPr lang="en-US" sz="1350"/>
            </a:p>
          </p:txBody>
        </p:sp>
        <p:sp>
          <p:nvSpPr>
            <p:cNvPr id="39" name="Freeform 13">
              <a:extLst>
                <a:ext uri="{FF2B5EF4-FFF2-40B4-BE49-F238E27FC236}">
                  <a16:creationId xmlns:a16="http://schemas.microsoft.com/office/drawing/2014/main" id="{114595E5-0DBB-6D8D-89C8-13E8528357DF}"/>
                </a:ext>
              </a:extLst>
            </p:cNvPr>
            <p:cNvSpPr/>
            <p:nvPr/>
          </p:nvSpPr>
          <p:spPr>
            <a:xfrm>
              <a:off x="4914691" y="2425705"/>
              <a:ext cx="93726" cy="121825"/>
            </a:xfrm>
            <a:custGeom>
              <a:avLst/>
              <a:gdLst>
                <a:gd name="connsiteX0" fmla="*/ 55054 w 93726"/>
                <a:gd name="connsiteY0" fmla="*/ 188 h 121825"/>
                <a:gd name="connsiteX1" fmla="*/ 93726 w 93726"/>
                <a:gd name="connsiteY1" fmla="*/ 39887 h 121825"/>
                <a:gd name="connsiteX2" fmla="*/ 93726 w 93726"/>
                <a:gd name="connsiteY2" fmla="*/ 121826 h 121825"/>
                <a:gd name="connsiteX3" fmla="*/ 76772 w 93726"/>
                <a:gd name="connsiteY3" fmla="*/ 121826 h 121825"/>
                <a:gd name="connsiteX4" fmla="*/ 76772 w 93726"/>
                <a:gd name="connsiteY4" fmla="*/ 41204 h 121825"/>
                <a:gd name="connsiteX5" fmla="*/ 51435 w 93726"/>
                <a:gd name="connsiteY5" fmla="*/ 13641 h 121825"/>
                <a:gd name="connsiteX6" fmla="*/ 16954 w 93726"/>
                <a:gd name="connsiteY6" fmla="*/ 34619 h 121825"/>
                <a:gd name="connsiteX7" fmla="*/ 16954 w 93726"/>
                <a:gd name="connsiteY7" fmla="*/ 121732 h 121825"/>
                <a:gd name="connsiteX8" fmla="*/ 0 w 93726"/>
                <a:gd name="connsiteY8" fmla="*/ 121732 h 121825"/>
                <a:gd name="connsiteX9" fmla="*/ 0 w 93726"/>
                <a:gd name="connsiteY9" fmla="*/ 2728 h 121825"/>
                <a:gd name="connsiteX10" fmla="*/ 14383 w 93726"/>
                <a:gd name="connsiteY10" fmla="*/ 2728 h 121825"/>
                <a:gd name="connsiteX11" fmla="*/ 15716 w 93726"/>
                <a:gd name="connsiteY11" fmla="*/ 18533 h 121825"/>
                <a:gd name="connsiteX12" fmla="*/ 55054 w 93726"/>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6" h="121825">
                  <a:moveTo>
                    <a:pt x="55054" y="188"/>
                  </a:moveTo>
                  <a:cubicBezTo>
                    <a:pt x="77724" y="188"/>
                    <a:pt x="93726" y="14205"/>
                    <a:pt x="93726" y="39887"/>
                  </a:cubicBezTo>
                  <a:lnTo>
                    <a:pt x="93726" y="121826"/>
                  </a:lnTo>
                  <a:lnTo>
                    <a:pt x="76772" y="121826"/>
                  </a:lnTo>
                  <a:lnTo>
                    <a:pt x="76772" y="41204"/>
                  </a:lnTo>
                  <a:cubicBezTo>
                    <a:pt x="76772"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0" name="Freeform 14">
              <a:extLst>
                <a:ext uri="{FF2B5EF4-FFF2-40B4-BE49-F238E27FC236}">
                  <a16:creationId xmlns:a16="http://schemas.microsoft.com/office/drawing/2014/main" id="{1F1BF446-131E-7709-662D-0C544C6BA6C3}"/>
                </a:ext>
              </a:extLst>
            </p:cNvPr>
            <p:cNvSpPr/>
            <p:nvPr/>
          </p:nvSpPr>
          <p:spPr>
            <a:xfrm>
              <a:off x="4834014" y="2383936"/>
              <a:ext cx="37433" cy="163688"/>
            </a:xfrm>
            <a:custGeom>
              <a:avLst/>
              <a:gdLst>
                <a:gd name="connsiteX0" fmla="*/ 26480 w 37433"/>
                <a:gd name="connsiteY0" fmla="*/ 21449 h 163688"/>
                <a:gd name="connsiteX1" fmla="*/ 15716 w 37433"/>
                <a:gd name="connsiteY1" fmla="*/ 10630 h 163688"/>
                <a:gd name="connsiteX2" fmla="*/ 26480 w 37433"/>
                <a:gd name="connsiteY2" fmla="*/ 0 h 163688"/>
                <a:gd name="connsiteX3" fmla="*/ 37433 w 37433"/>
                <a:gd name="connsiteY3" fmla="*/ 10630 h 163688"/>
                <a:gd name="connsiteX4" fmla="*/ 26480 w 37433"/>
                <a:gd name="connsiteY4" fmla="*/ 21449 h 163688"/>
                <a:gd name="connsiteX5" fmla="*/ 0 w 37433"/>
                <a:gd name="connsiteY5" fmla="*/ 44685 h 163688"/>
                <a:gd name="connsiteX6" fmla="*/ 35909 w 37433"/>
                <a:gd name="connsiteY6" fmla="*/ 44685 h 163688"/>
                <a:gd name="connsiteX7" fmla="*/ 35909 w 37433"/>
                <a:gd name="connsiteY7" fmla="*/ 163689 h 163688"/>
                <a:gd name="connsiteX8" fmla="*/ 18955 w 37433"/>
                <a:gd name="connsiteY8" fmla="*/ 163689 h 163688"/>
                <a:gd name="connsiteX9" fmla="*/ 18955 w 37433"/>
                <a:gd name="connsiteY9" fmla="*/ 57761 h 163688"/>
                <a:gd name="connsiteX10" fmla="*/ 0 w 37433"/>
                <a:gd name="connsiteY10" fmla="*/ 57761 h 163688"/>
                <a:gd name="connsiteX11" fmla="*/ 0 w 37433"/>
                <a:gd name="connsiteY11" fmla="*/ 44685 h 1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33" h="163688">
                  <a:moveTo>
                    <a:pt x="26480" y="21449"/>
                  </a:moveTo>
                  <a:cubicBezTo>
                    <a:pt x="20574" y="21449"/>
                    <a:pt x="15716" y="16745"/>
                    <a:pt x="15716" y="10630"/>
                  </a:cubicBezTo>
                  <a:cubicBezTo>
                    <a:pt x="15716" y="4516"/>
                    <a:pt x="20479" y="0"/>
                    <a:pt x="26480" y="0"/>
                  </a:cubicBezTo>
                  <a:cubicBezTo>
                    <a:pt x="32480" y="0"/>
                    <a:pt x="37433" y="4704"/>
                    <a:pt x="37433" y="10630"/>
                  </a:cubicBezTo>
                  <a:cubicBezTo>
                    <a:pt x="37433" y="16557"/>
                    <a:pt x="32671" y="21449"/>
                    <a:pt x="26480" y="21449"/>
                  </a:cubicBezTo>
                  <a:close/>
                  <a:moveTo>
                    <a:pt x="0" y="44685"/>
                  </a:moveTo>
                  <a:lnTo>
                    <a:pt x="35909" y="44685"/>
                  </a:lnTo>
                  <a:lnTo>
                    <a:pt x="35909" y="163689"/>
                  </a:lnTo>
                  <a:lnTo>
                    <a:pt x="18955" y="163689"/>
                  </a:lnTo>
                  <a:lnTo>
                    <a:pt x="18955" y="57761"/>
                  </a:lnTo>
                  <a:lnTo>
                    <a:pt x="0" y="57761"/>
                  </a:lnTo>
                  <a:lnTo>
                    <a:pt x="0" y="44685"/>
                  </a:lnTo>
                  <a:close/>
                </a:path>
              </a:pathLst>
            </a:custGeom>
            <a:grpFill/>
            <a:ln w="9525" cap="flat">
              <a:noFill/>
              <a:prstDash val="solid"/>
              <a:miter/>
            </a:ln>
          </p:spPr>
          <p:txBody>
            <a:bodyPr rtlCol="0" anchor="ctr"/>
            <a:lstStyle/>
            <a:p>
              <a:endParaRPr lang="en-US" sz="1350"/>
            </a:p>
          </p:txBody>
        </p:sp>
        <p:sp>
          <p:nvSpPr>
            <p:cNvPr id="41" name="Freeform 15">
              <a:extLst>
                <a:ext uri="{FF2B5EF4-FFF2-40B4-BE49-F238E27FC236}">
                  <a16:creationId xmlns:a16="http://schemas.microsoft.com/office/drawing/2014/main" id="{17273441-0245-682C-F855-00EB8BA95AC8}"/>
                </a:ext>
              </a:extLst>
            </p:cNvPr>
            <p:cNvSpPr/>
            <p:nvPr/>
          </p:nvSpPr>
          <p:spPr>
            <a:xfrm>
              <a:off x="4712952" y="2380550"/>
              <a:ext cx="93725" cy="166981"/>
            </a:xfrm>
            <a:custGeom>
              <a:avLst/>
              <a:gdLst>
                <a:gd name="connsiteX0" fmla="*/ 55054 w 93725"/>
                <a:gd name="connsiteY0" fmla="*/ 45344 h 166981"/>
                <a:gd name="connsiteX1" fmla="*/ 93726 w 93725"/>
                <a:gd name="connsiteY1" fmla="*/ 85043 h 166981"/>
                <a:gd name="connsiteX2" fmla="*/ 93726 w 93725"/>
                <a:gd name="connsiteY2" fmla="*/ 166981 h 166981"/>
                <a:gd name="connsiteX3" fmla="*/ 76771 w 93725"/>
                <a:gd name="connsiteY3" fmla="*/ 166981 h 166981"/>
                <a:gd name="connsiteX4" fmla="*/ 76771 w 93725"/>
                <a:gd name="connsiteY4" fmla="*/ 86360 h 166981"/>
                <a:gd name="connsiteX5" fmla="*/ 51435 w 93725"/>
                <a:gd name="connsiteY5" fmla="*/ 58796 h 166981"/>
                <a:gd name="connsiteX6" fmla="*/ 16954 w 93725"/>
                <a:gd name="connsiteY6" fmla="*/ 80057 h 166981"/>
                <a:gd name="connsiteX7" fmla="*/ 16954 w 93725"/>
                <a:gd name="connsiteY7" fmla="*/ 166981 h 166981"/>
                <a:gd name="connsiteX8" fmla="*/ 0 w 93725"/>
                <a:gd name="connsiteY8" fmla="*/ 166981 h 166981"/>
                <a:gd name="connsiteX9" fmla="*/ 0 w 93725"/>
                <a:gd name="connsiteY9" fmla="*/ 0 h 166981"/>
                <a:gd name="connsiteX10" fmla="*/ 16954 w 93725"/>
                <a:gd name="connsiteY10" fmla="*/ 0 h 166981"/>
                <a:gd name="connsiteX11" fmla="*/ 16954 w 93725"/>
                <a:gd name="connsiteY11" fmla="*/ 63218 h 166981"/>
                <a:gd name="connsiteX12" fmla="*/ 55150 w 93725"/>
                <a:gd name="connsiteY12" fmla="*/ 45344 h 16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66981">
                  <a:moveTo>
                    <a:pt x="55054" y="45344"/>
                  </a:moveTo>
                  <a:cubicBezTo>
                    <a:pt x="77724" y="45344"/>
                    <a:pt x="93726" y="59361"/>
                    <a:pt x="93726" y="85043"/>
                  </a:cubicBezTo>
                  <a:lnTo>
                    <a:pt x="93726" y="166981"/>
                  </a:lnTo>
                  <a:lnTo>
                    <a:pt x="76771" y="166981"/>
                  </a:lnTo>
                  <a:lnTo>
                    <a:pt x="76771" y="86360"/>
                  </a:lnTo>
                  <a:cubicBezTo>
                    <a:pt x="76771" y="67169"/>
                    <a:pt x="67151" y="58796"/>
                    <a:pt x="51435" y="58796"/>
                  </a:cubicBezTo>
                  <a:cubicBezTo>
                    <a:pt x="35719" y="58796"/>
                    <a:pt x="25146" y="66699"/>
                    <a:pt x="16954" y="80057"/>
                  </a:cubicBezTo>
                  <a:lnTo>
                    <a:pt x="16954" y="166981"/>
                  </a:lnTo>
                  <a:lnTo>
                    <a:pt x="0" y="166981"/>
                  </a:lnTo>
                  <a:lnTo>
                    <a:pt x="0" y="0"/>
                  </a:lnTo>
                  <a:lnTo>
                    <a:pt x="16954" y="0"/>
                  </a:lnTo>
                  <a:lnTo>
                    <a:pt x="16954" y="63218"/>
                  </a:lnTo>
                  <a:cubicBezTo>
                    <a:pt x="25622" y="51741"/>
                    <a:pt x="38195" y="45344"/>
                    <a:pt x="55150" y="45344"/>
                  </a:cubicBezTo>
                  <a:close/>
                </a:path>
              </a:pathLst>
            </a:custGeom>
            <a:grpFill/>
            <a:ln w="9525" cap="flat">
              <a:noFill/>
              <a:prstDash val="solid"/>
              <a:miter/>
            </a:ln>
          </p:spPr>
          <p:txBody>
            <a:bodyPr rtlCol="0" anchor="ctr"/>
            <a:lstStyle/>
            <a:p>
              <a:endParaRPr lang="en-US" sz="1350"/>
            </a:p>
          </p:txBody>
        </p:sp>
        <p:sp>
          <p:nvSpPr>
            <p:cNvPr id="42" name="Freeform 16">
              <a:extLst>
                <a:ext uri="{FF2B5EF4-FFF2-40B4-BE49-F238E27FC236}">
                  <a16:creationId xmlns:a16="http://schemas.microsoft.com/office/drawing/2014/main" id="{3BD07807-ED05-A13D-36CF-CA86F72D3FF5}"/>
                </a:ext>
              </a:extLst>
            </p:cNvPr>
            <p:cNvSpPr/>
            <p:nvPr/>
          </p:nvSpPr>
          <p:spPr>
            <a:xfrm>
              <a:off x="4612939" y="2400493"/>
              <a:ext cx="68770" cy="149860"/>
            </a:xfrm>
            <a:custGeom>
              <a:avLst/>
              <a:gdLst>
                <a:gd name="connsiteX0" fmla="*/ 66675 w 68770"/>
                <a:gd name="connsiteY0" fmla="*/ 134714 h 149860"/>
                <a:gd name="connsiteX1" fmla="*/ 68771 w 68770"/>
                <a:gd name="connsiteY1" fmla="*/ 147132 h 149860"/>
                <a:gd name="connsiteX2" fmla="*/ 50292 w 68770"/>
                <a:gd name="connsiteY2" fmla="*/ 149860 h 149860"/>
                <a:gd name="connsiteX3" fmla="*/ 19241 w 68770"/>
                <a:gd name="connsiteY3" fmla="*/ 122108 h 149860"/>
                <a:gd name="connsiteX4" fmla="*/ 19241 w 68770"/>
                <a:gd name="connsiteY4" fmla="*/ 41299 h 149860"/>
                <a:gd name="connsiteX5" fmla="*/ 0 w 68770"/>
                <a:gd name="connsiteY5" fmla="*/ 41299 h 149860"/>
                <a:gd name="connsiteX6" fmla="*/ 0 w 68770"/>
                <a:gd name="connsiteY6" fmla="*/ 28222 h 149860"/>
                <a:gd name="connsiteX7" fmla="*/ 19621 w 68770"/>
                <a:gd name="connsiteY7" fmla="*/ 28222 h 149860"/>
                <a:gd name="connsiteX8" fmla="*/ 20955 w 68770"/>
                <a:gd name="connsiteY8" fmla="*/ 0 h 149860"/>
                <a:gd name="connsiteX9" fmla="*/ 36004 w 68770"/>
                <a:gd name="connsiteY9" fmla="*/ 0 h 149860"/>
                <a:gd name="connsiteX10" fmla="*/ 36004 w 68770"/>
                <a:gd name="connsiteY10" fmla="*/ 28222 h 149860"/>
                <a:gd name="connsiteX11" fmla="*/ 65056 w 68770"/>
                <a:gd name="connsiteY11" fmla="*/ 28222 h 149860"/>
                <a:gd name="connsiteX12" fmla="*/ 65056 w 68770"/>
                <a:gd name="connsiteY12" fmla="*/ 41299 h 149860"/>
                <a:gd name="connsiteX13" fmla="*/ 36004 w 68770"/>
                <a:gd name="connsiteY13" fmla="*/ 41299 h 149860"/>
                <a:gd name="connsiteX14" fmla="*/ 36004 w 68770"/>
                <a:gd name="connsiteY14" fmla="*/ 121450 h 149860"/>
                <a:gd name="connsiteX15" fmla="*/ 53150 w 68770"/>
                <a:gd name="connsiteY15" fmla="*/ 136596 h 149860"/>
                <a:gd name="connsiteX16" fmla="*/ 66675 w 68770"/>
                <a:gd name="connsiteY16" fmla="*/ 134808 h 14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770" h="149860">
                  <a:moveTo>
                    <a:pt x="66675" y="134714"/>
                  </a:moveTo>
                  <a:lnTo>
                    <a:pt x="68771" y="147132"/>
                  </a:lnTo>
                  <a:cubicBezTo>
                    <a:pt x="64008" y="148449"/>
                    <a:pt x="57150" y="149860"/>
                    <a:pt x="50292" y="149860"/>
                  </a:cubicBezTo>
                  <a:cubicBezTo>
                    <a:pt x="30385" y="149860"/>
                    <a:pt x="19241" y="140829"/>
                    <a:pt x="19241" y="122108"/>
                  </a:cubicBezTo>
                  <a:lnTo>
                    <a:pt x="19241" y="41299"/>
                  </a:lnTo>
                  <a:lnTo>
                    <a:pt x="0" y="41299"/>
                  </a:lnTo>
                  <a:lnTo>
                    <a:pt x="0" y="28222"/>
                  </a:lnTo>
                  <a:lnTo>
                    <a:pt x="19621" y="28222"/>
                  </a:lnTo>
                  <a:lnTo>
                    <a:pt x="20955" y="0"/>
                  </a:lnTo>
                  <a:lnTo>
                    <a:pt x="36004" y="0"/>
                  </a:lnTo>
                  <a:lnTo>
                    <a:pt x="36004" y="28222"/>
                  </a:lnTo>
                  <a:lnTo>
                    <a:pt x="65056" y="28222"/>
                  </a:lnTo>
                  <a:lnTo>
                    <a:pt x="65056" y="41299"/>
                  </a:lnTo>
                  <a:lnTo>
                    <a:pt x="36004" y="41299"/>
                  </a:lnTo>
                  <a:lnTo>
                    <a:pt x="36004" y="121450"/>
                  </a:lnTo>
                  <a:cubicBezTo>
                    <a:pt x="36004" y="131421"/>
                    <a:pt x="41910" y="136596"/>
                    <a:pt x="53150" y="136596"/>
                  </a:cubicBezTo>
                  <a:cubicBezTo>
                    <a:pt x="58674" y="136596"/>
                    <a:pt x="62960" y="135655"/>
                    <a:pt x="66675" y="134808"/>
                  </a:cubicBezTo>
                  <a:close/>
                </a:path>
              </a:pathLst>
            </a:custGeom>
            <a:grpFill/>
            <a:ln w="9525" cap="flat">
              <a:noFill/>
              <a:prstDash val="solid"/>
              <a:miter/>
            </a:ln>
          </p:spPr>
          <p:txBody>
            <a:bodyPr rtlCol="0" anchor="ctr"/>
            <a:lstStyle/>
            <a:p>
              <a:endParaRPr lang="en-US" sz="1350"/>
            </a:p>
          </p:txBody>
        </p:sp>
        <p:sp>
          <p:nvSpPr>
            <p:cNvPr id="43" name="Freeform 17">
              <a:extLst>
                <a:ext uri="{FF2B5EF4-FFF2-40B4-BE49-F238E27FC236}">
                  <a16:creationId xmlns:a16="http://schemas.microsoft.com/office/drawing/2014/main" id="{B608EEB7-8DF4-1334-3095-ADF7D7B60885}"/>
                </a:ext>
              </a:extLst>
            </p:cNvPr>
            <p:cNvSpPr/>
            <p:nvPr/>
          </p:nvSpPr>
          <p:spPr>
            <a:xfrm>
              <a:off x="4488733" y="2428716"/>
              <a:ext cx="103822" cy="166887"/>
            </a:xfrm>
            <a:custGeom>
              <a:avLst/>
              <a:gdLst>
                <a:gd name="connsiteX0" fmla="*/ 22479 w 103822"/>
                <a:gd name="connsiteY0" fmla="*/ 166793 h 166887"/>
                <a:gd name="connsiteX1" fmla="*/ 8763 w 103822"/>
                <a:gd name="connsiteY1" fmla="*/ 164347 h 166887"/>
                <a:gd name="connsiteX2" fmla="*/ 11240 w 103822"/>
                <a:gd name="connsiteY2" fmla="*/ 152870 h 166887"/>
                <a:gd name="connsiteX3" fmla="*/ 22670 w 103822"/>
                <a:gd name="connsiteY3" fmla="*/ 154187 h 166887"/>
                <a:gd name="connsiteX4" fmla="*/ 44863 w 103822"/>
                <a:gd name="connsiteY4" fmla="*/ 133679 h 166887"/>
                <a:gd name="connsiteX5" fmla="*/ 49625 w 103822"/>
                <a:gd name="connsiteY5" fmla="*/ 119004 h 166887"/>
                <a:gd name="connsiteX6" fmla="*/ 41815 w 103822"/>
                <a:gd name="connsiteY6" fmla="*/ 119004 h 166887"/>
                <a:gd name="connsiteX7" fmla="*/ 0 w 103822"/>
                <a:gd name="connsiteY7" fmla="*/ 0 h 166887"/>
                <a:gd name="connsiteX8" fmla="*/ 17812 w 103822"/>
                <a:gd name="connsiteY8" fmla="*/ 0 h 166887"/>
                <a:gd name="connsiteX9" fmla="*/ 53721 w 103822"/>
                <a:gd name="connsiteY9" fmla="*/ 106586 h 166887"/>
                <a:gd name="connsiteX10" fmla="*/ 86868 w 103822"/>
                <a:gd name="connsiteY10" fmla="*/ 0 h 166887"/>
                <a:gd name="connsiteX11" fmla="*/ 103823 w 103822"/>
                <a:gd name="connsiteY11" fmla="*/ 0 h 166887"/>
                <a:gd name="connsiteX12" fmla="*/ 59722 w 103822"/>
                <a:gd name="connsiteY12" fmla="*/ 134808 h 166887"/>
                <a:gd name="connsiteX13" fmla="*/ 22479 w 103822"/>
                <a:gd name="connsiteY13" fmla="*/ 166887 h 166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22" h="166887">
                  <a:moveTo>
                    <a:pt x="22479" y="166793"/>
                  </a:moveTo>
                  <a:cubicBezTo>
                    <a:pt x="17241" y="166793"/>
                    <a:pt x="11716" y="165664"/>
                    <a:pt x="8763" y="164347"/>
                  </a:cubicBezTo>
                  <a:lnTo>
                    <a:pt x="11240" y="152870"/>
                  </a:lnTo>
                  <a:cubicBezTo>
                    <a:pt x="15145" y="153811"/>
                    <a:pt x="18288" y="154187"/>
                    <a:pt x="22670" y="154187"/>
                  </a:cubicBezTo>
                  <a:cubicBezTo>
                    <a:pt x="33147" y="154187"/>
                    <a:pt x="39624" y="149672"/>
                    <a:pt x="44863" y="133679"/>
                  </a:cubicBezTo>
                  <a:lnTo>
                    <a:pt x="49625" y="119004"/>
                  </a:lnTo>
                  <a:lnTo>
                    <a:pt x="41815" y="119004"/>
                  </a:lnTo>
                  <a:lnTo>
                    <a:pt x="0" y="0"/>
                  </a:lnTo>
                  <a:lnTo>
                    <a:pt x="17812" y="0"/>
                  </a:lnTo>
                  <a:lnTo>
                    <a:pt x="53721" y="106586"/>
                  </a:lnTo>
                  <a:lnTo>
                    <a:pt x="86868" y="0"/>
                  </a:lnTo>
                  <a:lnTo>
                    <a:pt x="103823" y="0"/>
                  </a:lnTo>
                  <a:lnTo>
                    <a:pt x="59722" y="134808"/>
                  </a:lnTo>
                  <a:cubicBezTo>
                    <a:pt x="51054" y="160773"/>
                    <a:pt x="39148" y="166887"/>
                    <a:pt x="22479" y="166887"/>
                  </a:cubicBezTo>
                  <a:close/>
                </a:path>
              </a:pathLst>
            </a:custGeom>
            <a:grpFill/>
            <a:ln w="9525" cap="flat">
              <a:noFill/>
              <a:prstDash val="solid"/>
              <a:miter/>
            </a:ln>
          </p:spPr>
          <p:txBody>
            <a:bodyPr rtlCol="0" anchor="ctr"/>
            <a:lstStyle/>
            <a:p>
              <a:endParaRPr lang="en-US" sz="1350"/>
            </a:p>
          </p:txBody>
        </p:sp>
        <p:sp>
          <p:nvSpPr>
            <p:cNvPr id="44" name="Freeform 18">
              <a:extLst>
                <a:ext uri="{FF2B5EF4-FFF2-40B4-BE49-F238E27FC236}">
                  <a16:creationId xmlns:a16="http://schemas.microsoft.com/office/drawing/2014/main" id="{AA7931A5-388C-E237-78C5-8D6BBADCC3C6}"/>
                </a:ext>
              </a:extLst>
            </p:cNvPr>
            <p:cNvSpPr/>
            <p:nvPr/>
          </p:nvSpPr>
          <p:spPr>
            <a:xfrm>
              <a:off x="4369576" y="2425705"/>
              <a:ext cx="93725" cy="121825"/>
            </a:xfrm>
            <a:custGeom>
              <a:avLst/>
              <a:gdLst>
                <a:gd name="connsiteX0" fmla="*/ 55054 w 93725"/>
                <a:gd name="connsiteY0" fmla="*/ 188 h 121825"/>
                <a:gd name="connsiteX1" fmla="*/ 93726 w 93725"/>
                <a:gd name="connsiteY1" fmla="*/ 39887 h 121825"/>
                <a:gd name="connsiteX2" fmla="*/ 93726 w 93725"/>
                <a:gd name="connsiteY2" fmla="*/ 121826 h 121825"/>
                <a:gd name="connsiteX3" fmla="*/ 76771 w 93725"/>
                <a:gd name="connsiteY3" fmla="*/ 121826 h 121825"/>
                <a:gd name="connsiteX4" fmla="*/ 76771 w 93725"/>
                <a:gd name="connsiteY4" fmla="*/ 41204 h 121825"/>
                <a:gd name="connsiteX5" fmla="*/ 51435 w 93725"/>
                <a:gd name="connsiteY5" fmla="*/ 13641 h 121825"/>
                <a:gd name="connsiteX6" fmla="*/ 16954 w 93725"/>
                <a:gd name="connsiteY6" fmla="*/ 34619 h 121825"/>
                <a:gd name="connsiteX7" fmla="*/ 16954 w 93725"/>
                <a:gd name="connsiteY7" fmla="*/ 121732 h 121825"/>
                <a:gd name="connsiteX8" fmla="*/ 0 w 93725"/>
                <a:gd name="connsiteY8" fmla="*/ 121732 h 121825"/>
                <a:gd name="connsiteX9" fmla="*/ 0 w 93725"/>
                <a:gd name="connsiteY9" fmla="*/ 2728 h 121825"/>
                <a:gd name="connsiteX10" fmla="*/ 14383 w 93725"/>
                <a:gd name="connsiteY10" fmla="*/ 2728 h 121825"/>
                <a:gd name="connsiteX11" fmla="*/ 15716 w 93725"/>
                <a:gd name="connsiteY11" fmla="*/ 18533 h 121825"/>
                <a:gd name="connsiteX12" fmla="*/ 55054 w 93725"/>
                <a:gd name="connsiteY12" fmla="*/ 0 h 12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25" h="121825">
                  <a:moveTo>
                    <a:pt x="55054" y="188"/>
                  </a:moveTo>
                  <a:cubicBezTo>
                    <a:pt x="77724" y="188"/>
                    <a:pt x="93726" y="14205"/>
                    <a:pt x="93726" y="39887"/>
                  </a:cubicBezTo>
                  <a:lnTo>
                    <a:pt x="93726" y="121826"/>
                  </a:lnTo>
                  <a:lnTo>
                    <a:pt x="76771" y="121826"/>
                  </a:lnTo>
                  <a:lnTo>
                    <a:pt x="76771" y="41204"/>
                  </a:lnTo>
                  <a:cubicBezTo>
                    <a:pt x="76771" y="22013"/>
                    <a:pt x="67151" y="13641"/>
                    <a:pt x="51435" y="13641"/>
                  </a:cubicBezTo>
                  <a:cubicBezTo>
                    <a:pt x="35719" y="13641"/>
                    <a:pt x="25146" y="21543"/>
                    <a:pt x="16954" y="34619"/>
                  </a:cubicBezTo>
                  <a:lnTo>
                    <a:pt x="16954" y="121732"/>
                  </a:lnTo>
                  <a:lnTo>
                    <a:pt x="0" y="121732"/>
                  </a:lnTo>
                  <a:lnTo>
                    <a:pt x="0" y="2728"/>
                  </a:lnTo>
                  <a:lnTo>
                    <a:pt x="14383" y="2728"/>
                  </a:lnTo>
                  <a:lnTo>
                    <a:pt x="15716" y="18533"/>
                  </a:lnTo>
                  <a:cubicBezTo>
                    <a:pt x="24670" y="7056"/>
                    <a:pt x="37243" y="0"/>
                    <a:pt x="55054" y="0"/>
                  </a:cubicBezTo>
                  <a:close/>
                </a:path>
              </a:pathLst>
            </a:custGeom>
            <a:grpFill/>
            <a:ln w="9525" cap="flat">
              <a:noFill/>
              <a:prstDash val="solid"/>
              <a:miter/>
            </a:ln>
          </p:spPr>
          <p:txBody>
            <a:bodyPr rtlCol="0" anchor="ctr"/>
            <a:lstStyle/>
            <a:p>
              <a:endParaRPr lang="en-US" sz="1350"/>
            </a:p>
          </p:txBody>
        </p:sp>
        <p:sp>
          <p:nvSpPr>
            <p:cNvPr id="45" name="Freeform 19">
              <a:extLst>
                <a:ext uri="{FF2B5EF4-FFF2-40B4-BE49-F238E27FC236}">
                  <a16:creationId xmlns:a16="http://schemas.microsoft.com/office/drawing/2014/main" id="{6D34C8EB-4E53-6A8E-7A28-7BC1E010530C}"/>
                </a:ext>
              </a:extLst>
            </p:cNvPr>
            <p:cNvSpPr/>
            <p:nvPr/>
          </p:nvSpPr>
          <p:spPr>
            <a:xfrm>
              <a:off x="4211175" y="2389581"/>
              <a:ext cx="129825" cy="158044"/>
            </a:xfrm>
            <a:custGeom>
              <a:avLst/>
              <a:gdLst>
                <a:gd name="connsiteX0" fmla="*/ 112014 w 129825"/>
                <a:gd name="connsiteY0" fmla="*/ 158044 h 158044"/>
                <a:gd name="connsiteX1" fmla="*/ 95536 w 129825"/>
                <a:gd name="connsiteY1" fmla="*/ 109314 h 158044"/>
                <a:gd name="connsiteX2" fmla="*/ 33147 w 129825"/>
                <a:gd name="connsiteY2" fmla="*/ 109314 h 158044"/>
                <a:gd name="connsiteX3" fmla="*/ 17621 w 129825"/>
                <a:gd name="connsiteY3" fmla="*/ 158044 h 158044"/>
                <a:gd name="connsiteX4" fmla="*/ 0 w 129825"/>
                <a:gd name="connsiteY4" fmla="*/ 158044 h 158044"/>
                <a:gd name="connsiteX5" fmla="*/ 52388 w 129825"/>
                <a:gd name="connsiteY5" fmla="*/ 0 h 158044"/>
                <a:gd name="connsiteX6" fmla="*/ 75914 w 129825"/>
                <a:gd name="connsiteY6" fmla="*/ 0 h 158044"/>
                <a:gd name="connsiteX7" fmla="*/ 129826 w 129825"/>
                <a:gd name="connsiteY7" fmla="*/ 158044 h 158044"/>
                <a:gd name="connsiteX8" fmla="*/ 112014 w 129825"/>
                <a:gd name="connsiteY8" fmla="*/ 158044 h 158044"/>
                <a:gd name="connsiteX9" fmla="*/ 64008 w 129825"/>
                <a:gd name="connsiteY9" fmla="*/ 12418 h 158044"/>
                <a:gd name="connsiteX10" fmla="*/ 37719 w 129825"/>
                <a:gd name="connsiteY10" fmla="*/ 95297 h 158044"/>
                <a:gd name="connsiteX11" fmla="*/ 90964 w 129825"/>
                <a:gd name="connsiteY11" fmla="*/ 95297 h 158044"/>
                <a:gd name="connsiteX12" fmla="*/ 64008 w 129825"/>
                <a:gd name="connsiteY12" fmla="*/ 12418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5" h="158044">
                  <a:moveTo>
                    <a:pt x="112014" y="158044"/>
                  </a:moveTo>
                  <a:lnTo>
                    <a:pt x="95536" y="109314"/>
                  </a:lnTo>
                  <a:lnTo>
                    <a:pt x="33147" y="109314"/>
                  </a:lnTo>
                  <a:lnTo>
                    <a:pt x="17621" y="158044"/>
                  </a:lnTo>
                  <a:lnTo>
                    <a:pt x="0" y="158044"/>
                  </a:lnTo>
                  <a:lnTo>
                    <a:pt x="52388" y="0"/>
                  </a:lnTo>
                  <a:lnTo>
                    <a:pt x="75914" y="0"/>
                  </a:lnTo>
                  <a:lnTo>
                    <a:pt x="129826" y="158044"/>
                  </a:lnTo>
                  <a:lnTo>
                    <a:pt x="112014" y="158044"/>
                  </a:lnTo>
                  <a:close/>
                  <a:moveTo>
                    <a:pt x="64008" y="12418"/>
                  </a:moveTo>
                  <a:lnTo>
                    <a:pt x="37719" y="95297"/>
                  </a:lnTo>
                  <a:lnTo>
                    <a:pt x="90964" y="95297"/>
                  </a:lnTo>
                  <a:lnTo>
                    <a:pt x="64008" y="12418"/>
                  </a:lnTo>
                  <a:close/>
                </a:path>
              </a:pathLst>
            </a:custGeom>
            <a:grpFill/>
            <a:ln w="9525" cap="flat">
              <a:noFill/>
              <a:prstDash val="solid"/>
              <a:miter/>
            </a:ln>
          </p:spPr>
          <p:txBody>
            <a:bodyPr rtlCol="0" anchor="ctr"/>
            <a:lstStyle/>
            <a:p>
              <a:endParaRPr lang="en-US" sz="1350"/>
            </a:p>
          </p:txBody>
        </p:sp>
        <p:sp>
          <p:nvSpPr>
            <p:cNvPr id="46" name="Freeform 20">
              <a:extLst>
                <a:ext uri="{FF2B5EF4-FFF2-40B4-BE49-F238E27FC236}">
                  <a16:creationId xmlns:a16="http://schemas.microsoft.com/office/drawing/2014/main" id="{E1DC513B-0638-61E4-58ED-0990C8F275A5}"/>
                </a:ext>
              </a:extLst>
            </p:cNvPr>
            <p:cNvSpPr/>
            <p:nvPr/>
          </p:nvSpPr>
          <p:spPr>
            <a:xfrm>
              <a:off x="4034581" y="2425987"/>
              <a:ext cx="100393" cy="124365"/>
            </a:xfrm>
            <a:custGeom>
              <a:avLst/>
              <a:gdLst>
                <a:gd name="connsiteX0" fmla="*/ 99727 w 100393"/>
                <a:gd name="connsiteY0" fmla="*/ 67263 h 124365"/>
                <a:gd name="connsiteX1" fmla="*/ 16478 w 100393"/>
                <a:gd name="connsiteY1" fmla="*/ 67263 h 124365"/>
                <a:gd name="connsiteX2" fmla="*/ 16478 w 100393"/>
                <a:gd name="connsiteY2" fmla="*/ 67733 h 124365"/>
                <a:gd name="connsiteX3" fmla="*/ 55531 w 100393"/>
                <a:gd name="connsiteY3" fmla="*/ 111101 h 124365"/>
                <a:gd name="connsiteX4" fmla="*/ 88487 w 100393"/>
                <a:gd name="connsiteY4" fmla="*/ 100001 h 124365"/>
                <a:gd name="connsiteX5" fmla="*/ 95155 w 100393"/>
                <a:gd name="connsiteY5" fmla="*/ 110819 h 124365"/>
                <a:gd name="connsiteX6" fmla="*/ 54674 w 100393"/>
                <a:gd name="connsiteY6" fmla="*/ 124366 h 124365"/>
                <a:gd name="connsiteX7" fmla="*/ 0 w 100393"/>
                <a:gd name="connsiteY7" fmla="*/ 67733 h 124365"/>
                <a:gd name="connsiteX8" fmla="*/ 0 w 100393"/>
                <a:gd name="connsiteY8" fmla="*/ 55974 h 124365"/>
                <a:gd name="connsiteX9" fmla="*/ 51245 w 100393"/>
                <a:gd name="connsiteY9" fmla="*/ 0 h 124365"/>
                <a:gd name="connsiteX10" fmla="*/ 100394 w 100393"/>
                <a:gd name="connsiteY10" fmla="*/ 56633 h 124365"/>
                <a:gd name="connsiteX11" fmla="*/ 99727 w 100393"/>
                <a:gd name="connsiteY11" fmla="*/ 67263 h 124365"/>
                <a:gd name="connsiteX12" fmla="*/ 51245 w 100393"/>
                <a:gd name="connsiteY12" fmla="*/ 13264 h 124365"/>
                <a:gd name="connsiteX13" fmla="*/ 16478 w 100393"/>
                <a:gd name="connsiteY13" fmla="*/ 55033 h 124365"/>
                <a:gd name="connsiteX14" fmla="*/ 85058 w 100393"/>
                <a:gd name="connsiteY14" fmla="*/ 55033 h 124365"/>
                <a:gd name="connsiteX15" fmla="*/ 85058 w 100393"/>
                <a:gd name="connsiteY15" fmla="*/ 53434 h 124365"/>
                <a:gd name="connsiteX16" fmla="*/ 51245 w 100393"/>
                <a:gd name="connsiteY16" fmla="*/ 13264 h 12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393" h="124365">
                  <a:moveTo>
                    <a:pt x="99727" y="67263"/>
                  </a:moveTo>
                  <a:lnTo>
                    <a:pt x="16478" y="67263"/>
                  </a:lnTo>
                  <a:lnTo>
                    <a:pt x="16478" y="67733"/>
                  </a:lnTo>
                  <a:cubicBezTo>
                    <a:pt x="16478" y="95767"/>
                    <a:pt x="30861" y="111101"/>
                    <a:pt x="55531" y="111101"/>
                  </a:cubicBezTo>
                  <a:cubicBezTo>
                    <a:pt x="69723" y="111101"/>
                    <a:pt x="79343" y="105927"/>
                    <a:pt x="88487" y="100001"/>
                  </a:cubicBezTo>
                  <a:lnTo>
                    <a:pt x="95155" y="110819"/>
                  </a:lnTo>
                  <a:cubicBezTo>
                    <a:pt x="85820" y="118063"/>
                    <a:pt x="71342" y="124366"/>
                    <a:pt x="54674" y="124366"/>
                  </a:cubicBezTo>
                  <a:cubicBezTo>
                    <a:pt x="20384" y="124366"/>
                    <a:pt x="0" y="100189"/>
                    <a:pt x="0" y="67733"/>
                  </a:cubicBezTo>
                  <a:lnTo>
                    <a:pt x="0" y="55974"/>
                  </a:lnTo>
                  <a:cubicBezTo>
                    <a:pt x="0" y="24836"/>
                    <a:pt x="19431" y="0"/>
                    <a:pt x="51245" y="0"/>
                  </a:cubicBezTo>
                  <a:cubicBezTo>
                    <a:pt x="83058" y="0"/>
                    <a:pt x="100394" y="20979"/>
                    <a:pt x="100394" y="56633"/>
                  </a:cubicBezTo>
                  <a:cubicBezTo>
                    <a:pt x="100394" y="60490"/>
                    <a:pt x="100203" y="64535"/>
                    <a:pt x="99727" y="67263"/>
                  </a:cubicBezTo>
                  <a:close/>
                  <a:moveTo>
                    <a:pt x="51245" y="13264"/>
                  </a:moveTo>
                  <a:cubicBezTo>
                    <a:pt x="29337" y="13264"/>
                    <a:pt x="16764" y="29539"/>
                    <a:pt x="16478" y="55033"/>
                  </a:cubicBezTo>
                  <a:lnTo>
                    <a:pt x="85058" y="55033"/>
                  </a:lnTo>
                  <a:lnTo>
                    <a:pt x="85058" y="53434"/>
                  </a:lnTo>
                  <a:cubicBezTo>
                    <a:pt x="85058" y="28599"/>
                    <a:pt x="72962" y="13264"/>
                    <a:pt x="51245" y="13264"/>
                  </a:cubicBezTo>
                  <a:close/>
                </a:path>
              </a:pathLst>
            </a:custGeom>
            <a:grpFill/>
            <a:ln w="9525" cap="flat">
              <a:noFill/>
              <a:prstDash val="solid"/>
              <a:miter/>
            </a:ln>
          </p:spPr>
          <p:txBody>
            <a:bodyPr rtlCol="0" anchor="ctr"/>
            <a:lstStyle/>
            <a:p>
              <a:endParaRPr lang="en-US" sz="1350"/>
            </a:p>
          </p:txBody>
        </p:sp>
        <p:sp>
          <p:nvSpPr>
            <p:cNvPr id="47" name="Freeform 21">
              <a:extLst>
                <a:ext uri="{FF2B5EF4-FFF2-40B4-BE49-F238E27FC236}">
                  <a16:creationId xmlns:a16="http://schemas.microsoft.com/office/drawing/2014/main" id="{FF7919BA-0AF2-AA2B-6150-BA46AD6E61B8}"/>
                </a:ext>
              </a:extLst>
            </p:cNvPr>
            <p:cNvSpPr/>
            <p:nvPr/>
          </p:nvSpPr>
          <p:spPr>
            <a:xfrm>
              <a:off x="3926282" y="2380550"/>
              <a:ext cx="96678" cy="167075"/>
            </a:xfrm>
            <a:custGeom>
              <a:avLst/>
              <a:gdLst>
                <a:gd name="connsiteX0" fmla="*/ 77343 w 96678"/>
                <a:gd name="connsiteY0" fmla="*/ 167076 h 167075"/>
                <a:gd name="connsiteX1" fmla="*/ 32766 w 96678"/>
                <a:gd name="connsiteY1" fmla="*/ 105927 h 167075"/>
                <a:gd name="connsiteX2" fmla="*/ 16954 w 96678"/>
                <a:gd name="connsiteY2" fmla="*/ 122861 h 167075"/>
                <a:gd name="connsiteX3" fmla="*/ 16954 w 96678"/>
                <a:gd name="connsiteY3" fmla="*/ 167076 h 167075"/>
                <a:gd name="connsiteX4" fmla="*/ 0 w 96678"/>
                <a:gd name="connsiteY4" fmla="*/ 167076 h 167075"/>
                <a:gd name="connsiteX5" fmla="*/ 0 w 96678"/>
                <a:gd name="connsiteY5" fmla="*/ 0 h 167075"/>
                <a:gd name="connsiteX6" fmla="*/ 16954 w 96678"/>
                <a:gd name="connsiteY6" fmla="*/ 0 h 167075"/>
                <a:gd name="connsiteX7" fmla="*/ 16954 w 96678"/>
                <a:gd name="connsiteY7" fmla="*/ 102729 h 167075"/>
                <a:gd name="connsiteX8" fmla="*/ 68389 w 96678"/>
                <a:gd name="connsiteY8" fmla="*/ 48072 h 167075"/>
                <a:gd name="connsiteX9" fmla="*/ 88297 w 96678"/>
                <a:gd name="connsiteY9" fmla="*/ 48072 h 167075"/>
                <a:gd name="connsiteX10" fmla="*/ 43910 w 96678"/>
                <a:gd name="connsiteY10" fmla="*/ 95015 h 167075"/>
                <a:gd name="connsiteX11" fmla="*/ 96679 w 96678"/>
                <a:gd name="connsiteY11" fmla="*/ 167076 h 167075"/>
                <a:gd name="connsiteX12" fmla="*/ 77248 w 96678"/>
                <a:gd name="connsiteY12" fmla="*/ 167076 h 1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678" h="167075">
                  <a:moveTo>
                    <a:pt x="77343" y="167076"/>
                  </a:moveTo>
                  <a:lnTo>
                    <a:pt x="32766" y="105927"/>
                  </a:lnTo>
                  <a:lnTo>
                    <a:pt x="16954" y="122861"/>
                  </a:lnTo>
                  <a:lnTo>
                    <a:pt x="16954" y="167076"/>
                  </a:lnTo>
                  <a:lnTo>
                    <a:pt x="0" y="167076"/>
                  </a:lnTo>
                  <a:lnTo>
                    <a:pt x="0" y="0"/>
                  </a:lnTo>
                  <a:lnTo>
                    <a:pt x="16954" y="0"/>
                  </a:lnTo>
                  <a:lnTo>
                    <a:pt x="16954" y="102729"/>
                  </a:lnTo>
                  <a:lnTo>
                    <a:pt x="68389" y="48072"/>
                  </a:lnTo>
                  <a:lnTo>
                    <a:pt x="88297" y="48072"/>
                  </a:lnTo>
                  <a:lnTo>
                    <a:pt x="43910" y="95015"/>
                  </a:lnTo>
                  <a:lnTo>
                    <a:pt x="96679" y="167076"/>
                  </a:lnTo>
                  <a:lnTo>
                    <a:pt x="77248" y="167076"/>
                  </a:lnTo>
                  <a:close/>
                </a:path>
              </a:pathLst>
            </a:custGeom>
            <a:grpFill/>
            <a:ln w="9525" cap="flat">
              <a:noFill/>
              <a:prstDash val="solid"/>
              <a:miter/>
            </a:ln>
          </p:spPr>
          <p:txBody>
            <a:bodyPr rtlCol="0" anchor="ctr"/>
            <a:lstStyle/>
            <a:p>
              <a:endParaRPr lang="en-US" sz="1350"/>
            </a:p>
          </p:txBody>
        </p:sp>
        <p:sp>
          <p:nvSpPr>
            <p:cNvPr id="48" name="Freeform 22">
              <a:extLst>
                <a:ext uri="{FF2B5EF4-FFF2-40B4-BE49-F238E27FC236}">
                  <a16:creationId xmlns:a16="http://schemas.microsoft.com/office/drawing/2014/main" id="{AB5C2442-46E1-24FC-6C5F-2D1A9BC3BBFE}"/>
                </a:ext>
              </a:extLst>
            </p:cNvPr>
            <p:cNvSpPr/>
            <p:nvPr/>
          </p:nvSpPr>
          <p:spPr>
            <a:xfrm>
              <a:off x="3790551" y="2425893"/>
              <a:ext cx="93440" cy="124460"/>
            </a:xfrm>
            <a:custGeom>
              <a:avLst/>
              <a:gdLst>
                <a:gd name="connsiteX0" fmla="*/ 50673 w 93440"/>
                <a:gd name="connsiteY0" fmla="*/ 0 h 124460"/>
                <a:gd name="connsiteX1" fmla="*/ 93440 w 93440"/>
                <a:gd name="connsiteY1" fmla="*/ 39981 h 124460"/>
                <a:gd name="connsiteX2" fmla="*/ 93440 w 93440"/>
                <a:gd name="connsiteY2" fmla="*/ 121732 h 124460"/>
                <a:gd name="connsiteX3" fmla="*/ 79534 w 93440"/>
                <a:gd name="connsiteY3" fmla="*/ 121732 h 124460"/>
                <a:gd name="connsiteX4" fmla="*/ 78391 w 93440"/>
                <a:gd name="connsiteY4" fmla="*/ 107715 h 124460"/>
                <a:gd name="connsiteX5" fmla="*/ 38862 w 93440"/>
                <a:gd name="connsiteY5" fmla="*/ 124460 h 124460"/>
                <a:gd name="connsiteX6" fmla="*/ 0 w 93440"/>
                <a:gd name="connsiteY6" fmla="*/ 91252 h 124460"/>
                <a:gd name="connsiteX7" fmla="*/ 0 w 93440"/>
                <a:gd name="connsiteY7" fmla="*/ 83820 h 124460"/>
                <a:gd name="connsiteX8" fmla="*/ 48673 w 93440"/>
                <a:gd name="connsiteY8" fmla="*/ 49483 h 124460"/>
                <a:gd name="connsiteX9" fmla="*/ 76581 w 93440"/>
                <a:gd name="connsiteY9" fmla="*/ 49483 h 124460"/>
                <a:gd name="connsiteX10" fmla="*/ 76581 w 93440"/>
                <a:gd name="connsiteY10" fmla="*/ 39511 h 124460"/>
                <a:gd name="connsiteX11" fmla="*/ 49625 w 93440"/>
                <a:gd name="connsiteY11" fmla="*/ 13547 h 124460"/>
                <a:gd name="connsiteX12" fmla="*/ 13240 w 93440"/>
                <a:gd name="connsiteY12" fmla="*/ 23048 h 124460"/>
                <a:gd name="connsiteX13" fmla="*/ 7715 w 93440"/>
                <a:gd name="connsiteY13" fmla="*/ 11759 h 124460"/>
                <a:gd name="connsiteX14" fmla="*/ 50673 w 93440"/>
                <a:gd name="connsiteY14" fmla="*/ 0 h 124460"/>
                <a:gd name="connsiteX15" fmla="*/ 41529 w 93440"/>
                <a:gd name="connsiteY15" fmla="*/ 111384 h 124460"/>
                <a:gd name="connsiteX16" fmla="*/ 76486 w 93440"/>
                <a:gd name="connsiteY16" fmla="*/ 94639 h 124460"/>
                <a:gd name="connsiteX17" fmla="*/ 76486 w 93440"/>
                <a:gd name="connsiteY17" fmla="*/ 61430 h 124460"/>
                <a:gd name="connsiteX18" fmla="*/ 49721 w 93440"/>
                <a:gd name="connsiteY18" fmla="*/ 61430 h 124460"/>
                <a:gd name="connsiteX19" fmla="*/ 16764 w 93440"/>
                <a:gd name="connsiteY19" fmla="*/ 85137 h 124460"/>
                <a:gd name="connsiteX20" fmla="*/ 16764 w 93440"/>
                <a:gd name="connsiteY20" fmla="*/ 90123 h 124460"/>
                <a:gd name="connsiteX21" fmla="*/ 41434 w 93440"/>
                <a:gd name="connsiteY21" fmla="*/ 111384 h 12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440" h="124460">
                  <a:moveTo>
                    <a:pt x="50673" y="0"/>
                  </a:moveTo>
                  <a:cubicBezTo>
                    <a:pt x="79724" y="0"/>
                    <a:pt x="93440" y="15616"/>
                    <a:pt x="93440" y="39981"/>
                  </a:cubicBezTo>
                  <a:lnTo>
                    <a:pt x="93440" y="121732"/>
                  </a:lnTo>
                  <a:lnTo>
                    <a:pt x="79534" y="121732"/>
                  </a:lnTo>
                  <a:lnTo>
                    <a:pt x="78391" y="107715"/>
                  </a:lnTo>
                  <a:cubicBezTo>
                    <a:pt x="67628" y="119474"/>
                    <a:pt x="54578" y="124460"/>
                    <a:pt x="38862" y="124460"/>
                  </a:cubicBezTo>
                  <a:cubicBezTo>
                    <a:pt x="18288" y="124460"/>
                    <a:pt x="0" y="112042"/>
                    <a:pt x="0" y="91252"/>
                  </a:cubicBezTo>
                  <a:lnTo>
                    <a:pt x="0" y="83820"/>
                  </a:lnTo>
                  <a:cubicBezTo>
                    <a:pt x="0" y="63312"/>
                    <a:pt x="18764" y="49483"/>
                    <a:pt x="48673" y="49483"/>
                  </a:cubicBezTo>
                  <a:lnTo>
                    <a:pt x="76581" y="49483"/>
                  </a:lnTo>
                  <a:lnTo>
                    <a:pt x="76581" y="39511"/>
                  </a:lnTo>
                  <a:cubicBezTo>
                    <a:pt x="76581" y="22107"/>
                    <a:pt x="67913" y="13547"/>
                    <a:pt x="49625" y="13547"/>
                  </a:cubicBezTo>
                  <a:cubicBezTo>
                    <a:pt x="35433" y="13547"/>
                    <a:pt x="24955" y="17121"/>
                    <a:pt x="13240" y="23048"/>
                  </a:cubicBezTo>
                  <a:lnTo>
                    <a:pt x="7715" y="11759"/>
                  </a:lnTo>
                  <a:cubicBezTo>
                    <a:pt x="18955" y="5174"/>
                    <a:pt x="33338" y="0"/>
                    <a:pt x="50673" y="0"/>
                  </a:cubicBezTo>
                  <a:close/>
                  <a:moveTo>
                    <a:pt x="41529" y="111384"/>
                  </a:moveTo>
                  <a:cubicBezTo>
                    <a:pt x="55436" y="111384"/>
                    <a:pt x="67818" y="105927"/>
                    <a:pt x="76486" y="94639"/>
                  </a:cubicBezTo>
                  <a:lnTo>
                    <a:pt x="76486" y="61430"/>
                  </a:lnTo>
                  <a:lnTo>
                    <a:pt x="49721" y="61430"/>
                  </a:lnTo>
                  <a:cubicBezTo>
                    <a:pt x="28956" y="61430"/>
                    <a:pt x="16764" y="69521"/>
                    <a:pt x="16764" y="85137"/>
                  </a:cubicBezTo>
                  <a:lnTo>
                    <a:pt x="16764" y="90123"/>
                  </a:lnTo>
                  <a:cubicBezTo>
                    <a:pt x="16764" y="103011"/>
                    <a:pt x="26384" y="111384"/>
                    <a:pt x="41434" y="111384"/>
                  </a:cubicBezTo>
                  <a:close/>
                </a:path>
              </a:pathLst>
            </a:custGeom>
            <a:grpFill/>
            <a:ln w="9525" cap="flat">
              <a:noFill/>
              <a:prstDash val="solid"/>
              <a:miter/>
            </a:ln>
          </p:spPr>
          <p:txBody>
            <a:bodyPr rtlCol="0" anchor="ctr"/>
            <a:lstStyle/>
            <a:p>
              <a:endParaRPr lang="en-US" sz="1350"/>
            </a:p>
          </p:txBody>
        </p:sp>
        <p:sp>
          <p:nvSpPr>
            <p:cNvPr id="49" name="Freeform 23">
              <a:extLst>
                <a:ext uri="{FF2B5EF4-FFF2-40B4-BE49-F238E27FC236}">
                  <a16:creationId xmlns:a16="http://schemas.microsoft.com/office/drawing/2014/main" id="{DC0A4E5F-423B-58A4-8183-E7FDB0FDF1D6}"/>
                </a:ext>
              </a:extLst>
            </p:cNvPr>
            <p:cNvSpPr/>
            <p:nvPr/>
          </p:nvSpPr>
          <p:spPr>
            <a:xfrm>
              <a:off x="3608909" y="2389581"/>
              <a:ext cx="143160" cy="158044"/>
            </a:xfrm>
            <a:custGeom>
              <a:avLst/>
              <a:gdLst>
                <a:gd name="connsiteX0" fmla="*/ 121634 w 143160"/>
                <a:gd name="connsiteY0" fmla="*/ 0 h 158044"/>
                <a:gd name="connsiteX1" fmla="*/ 143161 w 143160"/>
                <a:gd name="connsiteY1" fmla="*/ 0 h 158044"/>
                <a:gd name="connsiteX2" fmla="*/ 143161 w 143160"/>
                <a:gd name="connsiteY2" fmla="*/ 158044 h 158044"/>
                <a:gd name="connsiteX3" fmla="*/ 126682 w 143160"/>
                <a:gd name="connsiteY3" fmla="*/ 158044 h 158044"/>
                <a:gd name="connsiteX4" fmla="*/ 126682 w 143160"/>
                <a:gd name="connsiteY4" fmla="*/ 25494 h 158044"/>
                <a:gd name="connsiteX5" fmla="*/ 80963 w 143160"/>
                <a:gd name="connsiteY5" fmla="*/ 135184 h 158044"/>
                <a:gd name="connsiteX6" fmla="*/ 81153 w 143160"/>
                <a:gd name="connsiteY6" fmla="*/ 135373 h 158044"/>
                <a:gd name="connsiteX7" fmla="*/ 61722 w 143160"/>
                <a:gd name="connsiteY7" fmla="*/ 135373 h 158044"/>
                <a:gd name="connsiteX8" fmla="*/ 15811 w 143160"/>
                <a:gd name="connsiteY8" fmla="*/ 23613 h 158044"/>
                <a:gd name="connsiteX9" fmla="*/ 15811 w 143160"/>
                <a:gd name="connsiteY9" fmla="*/ 157950 h 158044"/>
                <a:gd name="connsiteX10" fmla="*/ 0 w 143160"/>
                <a:gd name="connsiteY10" fmla="*/ 157950 h 158044"/>
                <a:gd name="connsiteX11" fmla="*/ 0 w 143160"/>
                <a:gd name="connsiteY11" fmla="*/ 0 h 158044"/>
                <a:gd name="connsiteX12" fmla="*/ 22669 w 143160"/>
                <a:gd name="connsiteY12" fmla="*/ 0 h 158044"/>
                <a:gd name="connsiteX13" fmla="*/ 72009 w 143160"/>
                <a:gd name="connsiteY13" fmla="*/ 121261 h 158044"/>
                <a:gd name="connsiteX14" fmla="*/ 121825 w 143160"/>
                <a:gd name="connsiteY14" fmla="*/ 282 h 158044"/>
                <a:gd name="connsiteX15" fmla="*/ 121634 w 143160"/>
                <a:gd name="connsiteY15" fmla="*/ 94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160" h="158044">
                  <a:moveTo>
                    <a:pt x="121634" y="0"/>
                  </a:moveTo>
                  <a:lnTo>
                    <a:pt x="143161" y="0"/>
                  </a:lnTo>
                  <a:lnTo>
                    <a:pt x="143161" y="158044"/>
                  </a:lnTo>
                  <a:lnTo>
                    <a:pt x="126682" y="158044"/>
                  </a:lnTo>
                  <a:lnTo>
                    <a:pt x="126682" y="25494"/>
                  </a:lnTo>
                  <a:lnTo>
                    <a:pt x="80963" y="135184"/>
                  </a:lnTo>
                  <a:lnTo>
                    <a:pt x="81153" y="135373"/>
                  </a:lnTo>
                  <a:lnTo>
                    <a:pt x="61722" y="135373"/>
                  </a:lnTo>
                  <a:lnTo>
                    <a:pt x="15811" y="23613"/>
                  </a:lnTo>
                  <a:lnTo>
                    <a:pt x="15811" y="157950"/>
                  </a:lnTo>
                  <a:lnTo>
                    <a:pt x="0" y="157950"/>
                  </a:lnTo>
                  <a:lnTo>
                    <a:pt x="0" y="0"/>
                  </a:lnTo>
                  <a:lnTo>
                    <a:pt x="22669" y="0"/>
                  </a:lnTo>
                  <a:lnTo>
                    <a:pt x="72009" y="121261"/>
                  </a:lnTo>
                  <a:lnTo>
                    <a:pt x="121825" y="282"/>
                  </a:lnTo>
                  <a:lnTo>
                    <a:pt x="121634" y="94"/>
                  </a:lnTo>
                  <a:close/>
                </a:path>
              </a:pathLst>
            </a:custGeom>
            <a:grpFill/>
            <a:ln w="9525" cap="flat">
              <a:noFill/>
              <a:prstDash val="solid"/>
              <a:miter/>
            </a:ln>
          </p:spPr>
          <p:txBody>
            <a:bodyPr rtlCol="0" anchor="ctr"/>
            <a:lstStyle/>
            <a:p>
              <a:endParaRPr lang="en-US" sz="1350"/>
            </a:p>
          </p:txBody>
        </p:sp>
        <p:sp>
          <p:nvSpPr>
            <p:cNvPr id="50" name="Freeform 24">
              <a:extLst>
                <a:ext uri="{FF2B5EF4-FFF2-40B4-BE49-F238E27FC236}">
                  <a16:creationId xmlns:a16="http://schemas.microsoft.com/office/drawing/2014/main" id="{AB7DE96D-65E3-08A7-2C47-C49C602F6A81}"/>
                </a:ext>
              </a:extLst>
            </p:cNvPr>
            <p:cNvSpPr/>
            <p:nvPr/>
          </p:nvSpPr>
          <p:spPr>
            <a:xfrm>
              <a:off x="1334911" y="2344143"/>
              <a:ext cx="301370" cy="203670"/>
            </a:xfrm>
            <a:custGeom>
              <a:avLst/>
              <a:gdLst>
                <a:gd name="connsiteX0" fmla="*/ 1619 w 301370"/>
                <a:gd name="connsiteY0" fmla="*/ 203576 h 203670"/>
                <a:gd name="connsiteX1" fmla="*/ 186214 w 301370"/>
                <a:gd name="connsiteY1" fmla="*/ 90217 h 203670"/>
                <a:gd name="connsiteX2" fmla="*/ 281940 w 301370"/>
                <a:gd name="connsiteY2" fmla="*/ 90217 h 203670"/>
                <a:gd name="connsiteX3" fmla="*/ 287560 w 301370"/>
                <a:gd name="connsiteY3" fmla="*/ 95767 h 203670"/>
                <a:gd name="connsiteX4" fmla="*/ 284893 w 301370"/>
                <a:gd name="connsiteY4" fmla="*/ 100377 h 203670"/>
                <a:gd name="connsiteX5" fmla="*/ 194215 w 301370"/>
                <a:gd name="connsiteY5" fmla="*/ 154093 h 203670"/>
                <a:gd name="connsiteX6" fmla="*/ 186309 w 301370"/>
                <a:gd name="connsiteY6" fmla="*/ 169804 h 203670"/>
                <a:gd name="connsiteX7" fmla="*/ 186309 w 301370"/>
                <a:gd name="connsiteY7" fmla="*/ 203670 h 203670"/>
                <a:gd name="connsiteX8" fmla="*/ 301371 w 301370"/>
                <a:gd name="connsiteY8" fmla="*/ 203670 h 203670"/>
                <a:gd name="connsiteX9" fmla="*/ 301371 w 301370"/>
                <a:gd name="connsiteY9" fmla="*/ 6961 h 203670"/>
                <a:gd name="connsiteX10" fmla="*/ 294037 w 301370"/>
                <a:gd name="connsiteY10" fmla="*/ 0 h 203670"/>
                <a:gd name="connsiteX11" fmla="*/ 184118 w 301370"/>
                <a:gd name="connsiteY11" fmla="*/ 0 h 203670"/>
                <a:gd name="connsiteX12" fmla="*/ 0 w 301370"/>
                <a:gd name="connsiteY12" fmla="*/ 112795 h 203670"/>
                <a:gd name="connsiteX13" fmla="*/ 0 w 301370"/>
                <a:gd name="connsiteY13" fmla="*/ 203482 h 203670"/>
                <a:gd name="connsiteX14" fmla="*/ 1619 w 301370"/>
                <a:gd name="connsiteY14" fmla="*/ 203482 h 20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1370" h="203670">
                  <a:moveTo>
                    <a:pt x="1619" y="203576"/>
                  </a:moveTo>
                  <a:lnTo>
                    <a:pt x="186214" y="90217"/>
                  </a:lnTo>
                  <a:lnTo>
                    <a:pt x="281940" y="90217"/>
                  </a:lnTo>
                  <a:cubicBezTo>
                    <a:pt x="284893" y="90217"/>
                    <a:pt x="287560" y="92569"/>
                    <a:pt x="287560" y="95767"/>
                  </a:cubicBezTo>
                  <a:cubicBezTo>
                    <a:pt x="287560" y="98401"/>
                    <a:pt x="286417" y="99530"/>
                    <a:pt x="284893" y="100377"/>
                  </a:cubicBezTo>
                  <a:lnTo>
                    <a:pt x="194215" y="154093"/>
                  </a:lnTo>
                  <a:cubicBezTo>
                    <a:pt x="188309" y="157574"/>
                    <a:pt x="186309" y="164536"/>
                    <a:pt x="186309" y="169804"/>
                  </a:cubicBezTo>
                  <a:lnTo>
                    <a:pt x="186309" y="203670"/>
                  </a:lnTo>
                  <a:cubicBezTo>
                    <a:pt x="186309" y="203670"/>
                    <a:pt x="301371" y="203670"/>
                    <a:pt x="301371" y="203670"/>
                  </a:cubicBezTo>
                  <a:lnTo>
                    <a:pt x="301371" y="6961"/>
                  </a:lnTo>
                  <a:cubicBezTo>
                    <a:pt x="301371" y="3199"/>
                    <a:pt x="298418" y="0"/>
                    <a:pt x="294037" y="0"/>
                  </a:cubicBezTo>
                  <a:lnTo>
                    <a:pt x="184118" y="0"/>
                  </a:lnTo>
                  <a:lnTo>
                    <a:pt x="0" y="112795"/>
                  </a:lnTo>
                  <a:lnTo>
                    <a:pt x="0" y="203482"/>
                  </a:lnTo>
                  <a:lnTo>
                    <a:pt x="1619" y="203482"/>
                  </a:lnTo>
                  <a:close/>
                </a:path>
              </a:pathLst>
            </a:custGeom>
            <a:grpFill/>
            <a:ln w="9525" cap="flat">
              <a:noFill/>
              <a:prstDash val="solid"/>
              <a:miter/>
            </a:ln>
          </p:spPr>
          <p:txBody>
            <a:bodyPr rtlCol="0" anchor="ctr"/>
            <a:lstStyle/>
            <a:p>
              <a:endParaRPr lang="en-US" sz="1350"/>
            </a:p>
          </p:txBody>
        </p:sp>
        <p:sp>
          <p:nvSpPr>
            <p:cNvPr id="51" name="Freeform 25">
              <a:extLst>
                <a:ext uri="{FF2B5EF4-FFF2-40B4-BE49-F238E27FC236}">
                  <a16:creationId xmlns:a16="http://schemas.microsoft.com/office/drawing/2014/main" id="{79B7553A-828C-9BC9-432A-9B9BE69AD5DF}"/>
                </a:ext>
              </a:extLst>
            </p:cNvPr>
            <p:cNvSpPr/>
            <p:nvPr/>
          </p:nvSpPr>
          <p:spPr>
            <a:xfrm>
              <a:off x="2849671" y="2344143"/>
              <a:ext cx="165925" cy="203576"/>
            </a:xfrm>
            <a:custGeom>
              <a:avLst/>
              <a:gdLst>
                <a:gd name="connsiteX0" fmla="*/ 0 w 165925"/>
                <a:gd name="connsiteY0" fmla="*/ 203482 h 203576"/>
                <a:gd name="connsiteX1" fmla="*/ 165925 w 165925"/>
                <a:gd name="connsiteY1" fmla="*/ 203482 h 203576"/>
                <a:gd name="connsiteX2" fmla="*/ 165925 w 165925"/>
                <a:gd name="connsiteY2" fmla="*/ 159456 h 203576"/>
                <a:gd name="connsiteX3" fmla="*/ 52578 w 165925"/>
                <a:gd name="connsiteY3" fmla="*/ 159456 h 203576"/>
                <a:gd name="connsiteX4" fmla="*/ 52578 w 165925"/>
                <a:gd name="connsiteY4" fmla="*/ 122579 h 203576"/>
                <a:gd name="connsiteX5" fmla="*/ 143828 w 165925"/>
                <a:gd name="connsiteY5" fmla="*/ 122579 h 203576"/>
                <a:gd name="connsiteX6" fmla="*/ 143828 w 165925"/>
                <a:gd name="connsiteY6" fmla="*/ 78270 h 203576"/>
                <a:gd name="connsiteX7" fmla="*/ 52578 w 165925"/>
                <a:gd name="connsiteY7" fmla="*/ 78270 h 203576"/>
                <a:gd name="connsiteX8" fmla="*/ 52578 w 165925"/>
                <a:gd name="connsiteY8" fmla="*/ 43933 h 203576"/>
                <a:gd name="connsiteX9" fmla="*/ 165925 w 165925"/>
                <a:gd name="connsiteY9" fmla="*/ 43933 h 203576"/>
                <a:gd name="connsiteX10" fmla="*/ 165925 w 165925"/>
                <a:gd name="connsiteY10" fmla="*/ 0 h 203576"/>
                <a:gd name="connsiteX11" fmla="*/ 0 w 165925"/>
                <a:gd name="connsiteY11" fmla="*/ 0 h 203576"/>
                <a:gd name="connsiteX12" fmla="*/ 0 w 165925"/>
                <a:gd name="connsiteY12" fmla="*/ 203576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25" h="203576">
                  <a:moveTo>
                    <a:pt x="0" y="203482"/>
                  </a:moveTo>
                  <a:lnTo>
                    <a:pt x="165925" y="203482"/>
                  </a:lnTo>
                  <a:lnTo>
                    <a:pt x="165925" y="159456"/>
                  </a:lnTo>
                  <a:lnTo>
                    <a:pt x="52578" y="159456"/>
                  </a:lnTo>
                  <a:lnTo>
                    <a:pt x="52578" y="122579"/>
                  </a:lnTo>
                  <a:lnTo>
                    <a:pt x="143828" y="122579"/>
                  </a:lnTo>
                  <a:lnTo>
                    <a:pt x="143828" y="78270"/>
                  </a:lnTo>
                  <a:lnTo>
                    <a:pt x="52578" y="78270"/>
                  </a:lnTo>
                  <a:lnTo>
                    <a:pt x="52578" y="43933"/>
                  </a:lnTo>
                  <a:lnTo>
                    <a:pt x="165925" y="43933"/>
                  </a:lnTo>
                  <a:lnTo>
                    <a:pt x="165925" y="0"/>
                  </a:lnTo>
                  <a:lnTo>
                    <a:pt x="0" y="0"/>
                  </a:lnTo>
                  <a:lnTo>
                    <a:pt x="0" y="203576"/>
                  </a:lnTo>
                  <a:close/>
                </a:path>
              </a:pathLst>
            </a:custGeom>
            <a:grpFill/>
            <a:ln w="9525" cap="flat">
              <a:noFill/>
              <a:prstDash val="solid"/>
              <a:miter/>
            </a:ln>
          </p:spPr>
          <p:txBody>
            <a:bodyPr rtlCol="0" anchor="ctr"/>
            <a:lstStyle/>
            <a:p>
              <a:endParaRPr lang="en-US" sz="1350"/>
            </a:p>
          </p:txBody>
        </p:sp>
        <p:sp>
          <p:nvSpPr>
            <p:cNvPr id="52" name="Freeform 26">
              <a:extLst>
                <a:ext uri="{FF2B5EF4-FFF2-40B4-BE49-F238E27FC236}">
                  <a16:creationId xmlns:a16="http://schemas.microsoft.com/office/drawing/2014/main" id="{2C70128B-9A71-2D1F-D372-EE0CDB4A9228}"/>
                </a:ext>
              </a:extLst>
            </p:cNvPr>
            <p:cNvSpPr/>
            <p:nvPr/>
          </p:nvSpPr>
          <p:spPr>
            <a:xfrm>
              <a:off x="1727626" y="2344049"/>
              <a:ext cx="226313" cy="203576"/>
            </a:xfrm>
            <a:custGeom>
              <a:avLst/>
              <a:gdLst>
                <a:gd name="connsiteX0" fmla="*/ 79057 w 226313"/>
                <a:gd name="connsiteY0" fmla="*/ 0 h 203576"/>
                <a:gd name="connsiteX1" fmla="*/ 0 w 226313"/>
                <a:gd name="connsiteY1" fmla="*/ 203576 h 203576"/>
                <a:gd name="connsiteX2" fmla="*/ 54388 w 226313"/>
                <a:gd name="connsiteY2" fmla="*/ 203576 h 203576"/>
                <a:gd name="connsiteX3" fmla="*/ 68199 w 226313"/>
                <a:gd name="connsiteY3" fmla="*/ 165382 h 203576"/>
                <a:gd name="connsiteX4" fmla="*/ 156496 w 226313"/>
                <a:gd name="connsiteY4" fmla="*/ 165382 h 203576"/>
                <a:gd name="connsiteX5" fmla="*/ 170117 w 226313"/>
                <a:gd name="connsiteY5" fmla="*/ 203576 h 203576"/>
                <a:gd name="connsiteX6" fmla="*/ 226314 w 226313"/>
                <a:gd name="connsiteY6" fmla="*/ 203576 h 203576"/>
                <a:gd name="connsiteX7" fmla="*/ 146114 w 226313"/>
                <a:gd name="connsiteY7" fmla="*/ 0 h 203576"/>
                <a:gd name="connsiteX8" fmla="*/ 79153 w 226313"/>
                <a:gd name="connsiteY8" fmla="*/ 0 h 203576"/>
                <a:gd name="connsiteX9" fmla="*/ 83820 w 226313"/>
                <a:gd name="connsiteY9" fmla="*/ 122202 h 203576"/>
                <a:gd name="connsiteX10" fmla="*/ 112681 w 226313"/>
                <a:gd name="connsiteY10" fmla="*/ 42427 h 203576"/>
                <a:gd name="connsiteX11" fmla="*/ 141065 w 226313"/>
                <a:gd name="connsiteY11" fmla="*/ 122202 h 203576"/>
                <a:gd name="connsiteX12" fmla="*/ 83820 w 226313"/>
                <a:gd name="connsiteY12" fmla="*/ 122202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313" h="203576">
                  <a:moveTo>
                    <a:pt x="79057" y="0"/>
                  </a:moveTo>
                  <a:lnTo>
                    <a:pt x="0" y="203576"/>
                  </a:lnTo>
                  <a:lnTo>
                    <a:pt x="54388" y="203576"/>
                  </a:lnTo>
                  <a:lnTo>
                    <a:pt x="68199" y="165382"/>
                  </a:lnTo>
                  <a:lnTo>
                    <a:pt x="156496" y="165382"/>
                  </a:lnTo>
                  <a:lnTo>
                    <a:pt x="170117" y="203576"/>
                  </a:lnTo>
                  <a:lnTo>
                    <a:pt x="226314" y="203576"/>
                  </a:lnTo>
                  <a:lnTo>
                    <a:pt x="146114" y="0"/>
                  </a:lnTo>
                  <a:lnTo>
                    <a:pt x="79153" y="0"/>
                  </a:lnTo>
                  <a:close/>
                  <a:moveTo>
                    <a:pt x="83820" y="122202"/>
                  </a:moveTo>
                  <a:lnTo>
                    <a:pt x="112681" y="42427"/>
                  </a:lnTo>
                  <a:lnTo>
                    <a:pt x="141065" y="122202"/>
                  </a:lnTo>
                  <a:lnTo>
                    <a:pt x="83820" y="122202"/>
                  </a:lnTo>
                  <a:close/>
                </a:path>
              </a:pathLst>
            </a:custGeom>
            <a:grpFill/>
            <a:ln w="9525" cap="flat">
              <a:noFill/>
              <a:prstDash val="solid"/>
              <a:miter/>
            </a:ln>
          </p:spPr>
          <p:txBody>
            <a:bodyPr rtlCol="0" anchor="ctr"/>
            <a:lstStyle/>
            <a:p>
              <a:endParaRPr lang="en-US" sz="1350"/>
            </a:p>
          </p:txBody>
        </p:sp>
        <p:sp>
          <p:nvSpPr>
            <p:cNvPr id="53" name="Freeform 27">
              <a:extLst>
                <a:ext uri="{FF2B5EF4-FFF2-40B4-BE49-F238E27FC236}">
                  <a16:creationId xmlns:a16="http://schemas.microsoft.com/office/drawing/2014/main" id="{FD714033-CEC4-759C-F559-B75ACC6F8BEE}"/>
                </a:ext>
              </a:extLst>
            </p:cNvPr>
            <p:cNvSpPr/>
            <p:nvPr/>
          </p:nvSpPr>
          <p:spPr>
            <a:xfrm>
              <a:off x="2179302" y="2344049"/>
              <a:ext cx="185261" cy="203576"/>
            </a:xfrm>
            <a:custGeom>
              <a:avLst/>
              <a:gdLst>
                <a:gd name="connsiteX0" fmla="*/ 0 w 185261"/>
                <a:gd name="connsiteY0" fmla="*/ 44027 h 203576"/>
                <a:gd name="connsiteX1" fmla="*/ 66484 w 185261"/>
                <a:gd name="connsiteY1" fmla="*/ 44027 h 203576"/>
                <a:gd name="connsiteX2" fmla="*/ 66484 w 185261"/>
                <a:gd name="connsiteY2" fmla="*/ 203576 h 203576"/>
                <a:gd name="connsiteX3" fmla="*/ 119063 w 185261"/>
                <a:gd name="connsiteY3" fmla="*/ 203576 h 203576"/>
                <a:gd name="connsiteX4" fmla="*/ 119063 w 185261"/>
                <a:gd name="connsiteY4" fmla="*/ 44027 h 203576"/>
                <a:gd name="connsiteX5" fmla="*/ 185261 w 185261"/>
                <a:gd name="connsiteY5" fmla="*/ 44027 h 203576"/>
                <a:gd name="connsiteX6" fmla="*/ 185261 w 185261"/>
                <a:gd name="connsiteY6" fmla="*/ 0 h 203576"/>
                <a:gd name="connsiteX7" fmla="*/ 0 w 185261"/>
                <a:gd name="connsiteY7" fmla="*/ 0 h 203576"/>
                <a:gd name="connsiteX8" fmla="*/ 0 w 185261"/>
                <a:gd name="connsiteY8" fmla="*/ 44027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61" h="203576">
                  <a:moveTo>
                    <a:pt x="0" y="44027"/>
                  </a:moveTo>
                  <a:lnTo>
                    <a:pt x="66484" y="44027"/>
                  </a:lnTo>
                  <a:lnTo>
                    <a:pt x="66484" y="203576"/>
                  </a:lnTo>
                  <a:lnTo>
                    <a:pt x="119063" y="203576"/>
                  </a:lnTo>
                  <a:lnTo>
                    <a:pt x="119063" y="44027"/>
                  </a:lnTo>
                  <a:lnTo>
                    <a:pt x="185261" y="44027"/>
                  </a:lnTo>
                  <a:lnTo>
                    <a:pt x="185261" y="0"/>
                  </a:lnTo>
                  <a:lnTo>
                    <a:pt x="0" y="0"/>
                  </a:lnTo>
                  <a:lnTo>
                    <a:pt x="0" y="44027"/>
                  </a:lnTo>
                  <a:close/>
                </a:path>
              </a:pathLst>
            </a:custGeom>
            <a:grpFill/>
            <a:ln w="9525" cap="flat">
              <a:noFill/>
              <a:prstDash val="solid"/>
              <a:miter/>
            </a:ln>
          </p:spPr>
          <p:txBody>
            <a:bodyPr rtlCol="0" anchor="ctr"/>
            <a:lstStyle/>
            <a:p>
              <a:endParaRPr lang="en-US" sz="1350"/>
            </a:p>
          </p:txBody>
        </p:sp>
        <p:sp>
          <p:nvSpPr>
            <p:cNvPr id="54" name="Freeform 28">
              <a:extLst>
                <a:ext uri="{FF2B5EF4-FFF2-40B4-BE49-F238E27FC236}">
                  <a16:creationId xmlns:a16="http://schemas.microsoft.com/office/drawing/2014/main" id="{F373005C-165F-F2E2-A905-F06A66426DA3}"/>
                </a:ext>
              </a:extLst>
            </p:cNvPr>
            <p:cNvSpPr/>
            <p:nvPr/>
          </p:nvSpPr>
          <p:spPr>
            <a:xfrm>
              <a:off x="1960513" y="2344049"/>
              <a:ext cx="194786" cy="208656"/>
            </a:xfrm>
            <a:custGeom>
              <a:avLst/>
              <a:gdLst>
                <a:gd name="connsiteX0" fmla="*/ 142208 w 194786"/>
                <a:gd name="connsiteY0" fmla="*/ 125777 h 208656"/>
                <a:gd name="connsiteX1" fmla="*/ 97631 w 194786"/>
                <a:gd name="connsiteY1" fmla="*/ 162936 h 208656"/>
                <a:gd name="connsiteX2" fmla="*/ 52578 w 194786"/>
                <a:gd name="connsiteY2" fmla="*/ 125777 h 208656"/>
                <a:gd name="connsiteX3" fmla="*/ 52578 w 194786"/>
                <a:gd name="connsiteY3" fmla="*/ 0 h 208656"/>
                <a:gd name="connsiteX4" fmla="*/ 0 w 194786"/>
                <a:gd name="connsiteY4" fmla="*/ 0 h 208656"/>
                <a:gd name="connsiteX5" fmla="*/ 0 w 194786"/>
                <a:gd name="connsiteY5" fmla="*/ 131516 h 208656"/>
                <a:gd name="connsiteX6" fmla="*/ 97631 w 194786"/>
                <a:gd name="connsiteY6" fmla="*/ 208656 h 208656"/>
                <a:gd name="connsiteX7" fmla="*/ 194786 w 194786"/>
                <a:gd name="connsiteY7" fmla="*/ 131516 h 208656"/>
                <a:gd name="connsiteX8" fmla="*/ 194786 w 194786"/>
                <a:gd name="connsiteY8" fmla="*/ 0 h 208656"/>
                <a:gd name="connsiteX9" fmla="*/ 142208 w 194786"/>
                <a:gd name="connsiteY9" fmla="*/ 0 h 208656"/>
                <a:gd name="connsiteX10" fmla="*/ 142208 w 194786"/>
                <a:gd name="connsiteY10" fmla="*/ 125683 h 2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786" h="208656">
                  <a:moveTo>
                    <a:pt x="142208" y="125777"/>
                  </a:moveTo>
                  <a:cubicBezTo>
                    <a:pt x="142208" y="152212"/>
                    <a:pt x="125730" y="162936"/>
                    <a:pt x="97631" y="162936"/>
                  </a:cubicBezTo>
                  <a:cubicBezTo>
                    <a:pt x="69533" y="162936"/>
                    <a:pt x="52578" y="151741"/>
                    <a:pt x="52578" y="125777"/>
                  </a:cubicBezTo>
                  <a:lnTo>
                    <a:pt x="52578" y="0"/>
                  </a:lnTo>
                  <a:lnTo>
                    <a:pt x="0" y="0"/>
                  </a:lnTo>
                  <a:lnTo>
                    <a:pt x="0" y="131516"/>
                  </a:lnTo>
                  <a:cubicBezTo>
                    <a:pt x="0" y="190312"/>
                    <a:pt x="53054" y="208656"/>
                    <a:pt x="97631" y="208656"/>
                  </a:cubicBezTo>
                  <a:cubicBezTo>
                    <a:pt x="142208" y="208656"/>
                    <a:pt x="194786" y="190312"/>
                    <a:pt x="194786" y="131516"/>
                  </a:cubicBezTo>
                  <a:lnTo>
                    <a:pt x="194786" y="0"/>
                  </a:lnTo>
                  <a:lnTo>
                    <a:pt x="142208" y="0"/>
                  </a:lnTo>
                  <a:lnTo>
                    <a:pt x="142208" y="125683"/>
                  </a:lnTo>
                  <a:close/>
                </a:path>
              </a:pathLst>
            </a:custGeom>
            <a:grpFill/>
            <a:ln w="9525" cap="flat">
              <a:noFill/>
              <a:prstDash val="solid"/>
              <a:miter/>
            </a:ln>
          </p:spPr>
          <p:txBody>
            <a:bodyPr rtlCol="0" anchor="ctr"/>
            <a:lstStyle/>
            <a:p>
              <a:endParaRPr lang="en-US" sz="1350"/>
            </a:p>
          </p:txBody>
        </p:sp>
        <p:sp>
          <p:nvSpPr>
            <p:cNvPr id="55" name="Freeform 29">
              <a:extLst>
                <a:ext uri="{FF2B5EF4-FFF2-40B4-BE49-F238E27FC236}">
                  <a16:creationId xmlns:a16="http://schemas.microsoft.com/office/drawing/2014/main" id="{1B843F7E-C7B8-293D-78E4-1645BFEF204C}"/>
                </a:ext>
              </a:extLst>
            </p:cNvPr>
            <p:cNvSpPr/>
            <p:nvPr/>
          </p:nvSpPr>
          <p:spPr>
            <a:xfrm>
              <a:off x="3259341" y="2344049"/>
              <a:ext cx="190214" cy="203576"/>
            </a:xfrm>
            <a:custGeom>
              <a:avLst/>
              <a:gdLst>
                <a:gd name="connsiteX0" fmla="*/ 190119 w 190214"/>
                <a:gd name="connsiteY0" fmla="*/ 0 h 203576"/>
                <a:gd name="connsiteX1" fmla="*/ 127540 w 190214"/>
                <a:gd name="connsiteY1" fmla="*/ 0 h 203576"/>
                <a:gd name="connsiteX2" fmla="*/ 52578 w 190214"/>
                <a:gd name="connsiteY2" fmla="*/ 82691 h 203576"/>
                <a:gd name="connsiteX3" fmla="*/ 52578 w 190214"/>
                <a:gd name="connsiteY3" fmla="*/ 0 h 203576"/>
                <a:gd name="connsiteX4" fmla="*/ 0 w 190214"/>
                <a:gd name="connsiteY4" fmla="*/ 0 h 203576"/>
                <a:gd name="connsiteX5" fmla="*/ 286 w 190214"/>
                <a:gd name="connsiteY5" fmla="*/ 203576 h 203576"/>
                <a:gd name="connsiteX6" fmla="*/ 52578 w 190214"/>
                <a:gd name="connsiteY6" fmla="*/ 203576 h 203576"/>
                <a:gd name="connsiteX7" fmla="*/ 52578 w 190214"/>
                <a:gd name="connsiteY7" fmla="*/ 126247 h 203576"/>
                <a:gd name="connsiteX8" fmla="*/ 123730 w 190214"/>
                <a:gd name="connsiteY8" fmla="*/ 203576 h 203576"/>
                <a:gd name="connsiteX9" fmla="*/ 190214 w 190214"/>
                <a:gd name="connsiteY9" fmla="*/ 203576 h 203576"/>
                <a:gd name="connsiteX10" fmla="*/ 94393 w 190214"/>
                <a:gd name="connsiteY10" fmla="*/ 103105 h 203576"/>
                <a:gd name="connsiteX11" fmla="*/ 190214 w 190214"/>
                <a:gd name="connsiteY11" fmla="*/ 94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214" h="203576">
                  <a:moveTo>
                    <a:pt x="190119" y="0"/>
                  </a:moveTo>
                  <a:lnTo>
                    <a:pt x="127540" y="0"/>
                  </a:lnTo>
                  <a:lnTo>
                    <a:pt x="52578" y="82691"/>
                  </a:lnTo>
                  <a:lnTo>
                    <a:pt x="52578" y="0"/>
                  </a:lnTo>
                  <a:lnTo>
                    <a:pt x="0" y="0"/>
                  </a:lnTo>
                  <a:lnTo>
                    <a:pt x="286" y="203576"/>
                  </a:lnTo>
                  <a:lnTo>
                    <a:pt x="52578" y="203576"/>
                  </a:lnTo>
                  <a:lnTo>
                    <a:pt x="52578" y="126247"/>
                  </a:lnTo>
                  <a:lnTo>
                    <a:pt x="123730" y="203576"/>
                  </a:lnTo>
                  <a:lnTo>
                    <a:pt x="190214" y="203576"/>
                  </a:lnTo>
                  <a:lnTo>
                    <a:pt x="94393" y="103105"/>
                  </a:lnTo>
                  <a:lnTo>
                    <a:pt x="190214" y="94"/>
                  </a:lnTo>
                  <a:close/>
                </a:path>
              </a:pathLst>
            </a:custGeom>
            <a:grpFill/>
            <a:ln w="9525" cap="flat">
              <a:noFill/>
              <a:prstDash val="solid"/>
              <a:miter/>
            </a:ln>
          </p:spPr>
          <p:txBody>
            <a:bodyPr rtlCol="0" anchor="ctr"/>
            <a:lstStyle/>
            <a:p>
              <a:endParaRPr lang="en-US" sz="1350"/>
            </a:p>
          </p:txBody>
        </p:sp>
        <p:sp>
          <p:nvSpPr>
            <p:cNvPr id="56" name="Freeform 30">
              <a:extLst>
                <a:ext uri="{FF2B5EF4-FFF2-40B4-BE49-F238E27FC236}">
                  <a16:creationId xmlns:a16="http://schemas.microsoft.com/office/drawing/2014/main" id="{8C85D061-B3D0-0A39-2D0B-F5E9CEC751AB}"/>
                </a:ext>
              </a:extLst>
            </p:cNvPr>
            <p:cNvSpPr/>
            <p:nvPr/>
          </p:nvSpPr>
          <p:spPr>
            <a:xfrm>
              <a:off x="2629548" y="2344049"/>
              <a:ext cx="190690" cy="203576"/>
            </a:xfrm>
            <a:custGeom>
              <a:avLst/>
              <a:gdLst>
                <a:gd name="connsiteX0" fmla="*/ 96393 w 190690"/>
                <a:gd name="connsiteY0" fmla="*/ 0 h 203576"/>
                <a:gd name="connsiteX1" fmla="*/ 0 w 190690"/>
                <a:gd name="connsiteY1" fmla="*/ 0 h 203576"/>
                <a:gd name="connsiteX2" fmla="*/ 0 w 190690"/>
                <a:gd name="connsiteY2" fmla="*/ 203576 h 203576"/>
                <a:gd name="connsiteX3" fmla="*/ 96393 w 190690"/>
                <a:gd name="connsiteY3" fmla="*/ 203576 h 203576"/>
                <a:gd name="connsiteX4" fmla="*/ 190691 w 190690"/>
                <a:gd name="connsiteY4" fmla="*/ 100283 h 203576"/>
                <a:gd name="connsiteX5" fmla="*/ 96393 w 190690"/>
                <a:gd name="connsiteY5" fmla="*/ 0 h 203576"/>
                <a:gd name="connsiteX6" fmla="*/ 94393 w 190690"/>
                <a:gd name="connsiteY6" fmla="*/ 159550 h 203576"/>
                <a:gd name="connsiteX7" fmla="*/ 52673 w 190690"/>
                <a:gd name="connsiteY7" fmla="*/ 159550 h 203576"/>
                <a:gd name="connsiteX8" fmla="*/ 52673 w 190690"/>
                <a:gd name="connsiteY8" fmla="*/ 44027 h 203576"/>
                <a:gd name="connsiteX9" fmla="*/ 94393 w 190690"/>
                <a:gd name="connsiteY9" fmla="*/ 44027 h 203576"/>
                <a:gd name="connsiteX10" fmla="*/ 137160 w 190690"/>
                <a:gd name="connsiteY10" fmla="*/ 100283 h 203576"/>
                <a:gd name="connsiteX11" fmla="*/ 94393 w 190690"/>
                <a:gd name="connsiteY11" fmla="*/ 159550 h 20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690" h="203576">
                  <a:moveTo>
                    <a:pt x="96393" y="0"/>
                  </a:moveTo>
                  <a:lnTo>
                    <a:pt x="0" y="0"/>
                  </a:lnTo>
                  <a:lnTo>
                    <a:pt x="0" y="203576"/>
                  </a:lnTo>
                  <a:lnTo>
                    <a:pt x="96393" y="203576"/>
                  </a:lnTo>
                  <a:cubicBezTo>
                    <a:pt x="170307" y="203576"/>
                    <a:pt x="190691" y="176389"/>
                    <a:pt x="190691" y="100283"/>
                  </a:cubicBezTo>
                  <a:cubicBezTo>
                    <a:pt x="190691" y="28787"/>
                    <a:pt x="171069" y="0"/>
                    <a:pt x="96393" y="0"/>
                  </a:cubicBezTo>
                  <a:close/>
                  <a:moveTo>
                    <a:pt x="94393" y="159550"/>
                  </a:moveTo>
                  <a:lnTo>
                    <a:pt x="52673" y="159550"/>
                  </a:lnTo>
                  <a:lnTo>
                    <a:pt x="52673" y="44027"/>
                  </a:lnTo>
                  <a:lnTo>
                    <a:pt x="94393" y="44027"/>
                  </a:lnTo>
                  <a:cubicBezTo>
                    <a:pt x="127349" y="44027"/>
                    <a:pt x="137160" y="52964"/>
                    <a:pt x="137160" y="100283"/>
                  </a:cubicBezTo>
                  <a:cubicBezTo>
                    <a:pt x="137160" y="143557"/>
                    <a:pt x="126111" y="159550"/>
                    <a:pt x="94393" y="159550"/>
                  </a:cubicBezTo>
                  <a:close/>
                </a:path>
              </a:pathLst>
            </a:custGeom>
            <a:grpFill/>
            <a:ln w="9525" cap="flat">
              <a:noFill/>
              <a:prstDash val="solid"/>
              <a:miter/>
            </a:ln>
          </p:spPr>
          <p:txBody>
            <a:bodyPr rtlCol="0" anchor="ctr"/>
            <a:lstStyle/>
            <a:p>
              <a:endParaRPr lang="en-US" sz="1350"/>
            </a:p>
          </p:txBody>
        </p:sp>
        <p:sp>
          <p:nvSpPr>
            <p:cNvPr id="57" name="Freeform 31">
              <a:extLst>
                <a:ext uri="{FF2B5EF4-FFF2-40B4-BE49-F238E27FC236}">
                  <a16:creationId xmlns:a16="http://schemas.microsoft.com/office/drawing/2014/main" id="{0BF0A7F2-2A8C-C387-E7D9-D9F09AE35558}"/>
                </a:ext>
              </a:extLst>
            </p:cNvPr>
            <p:cNvSpPr/>
            <p:nvPr/>
          </p:nvSpPr>
          <p:spPr>
            <a:xfrm>
              <a:off x="3038743" y="2338404"/>
              <a:ext cx="193738" cy="214300"/>
            </a:xfrm>
            <a:custGeom>
              <a:avLst/>
              <a:gdLst>
                <a:gd name="connsiteX0" fmla="*/ 135826 w 193738"/>
                <a:gd name="connsiteY0" fmla="*/ 89370 h 214300"/>
                <a:gd name="connsiteX1" fmla="*/ 87916 w 193738"/>
                <a:gd name="connsiteY1" fmla="*/ 84008 h 214300"/>
                <a:gd name="connsiteX2" fmla="*/ 52864 w 193738"/>
                <a:gd name="connsiteY2" fmla="*/ 64629 h 214300"/>
                <a:gd name="connsiteX3" fmla="*/ 95345 w 193738"/>
                <a:gd name="connsiteY3" fmla="*/ 44779 h 214300"/>
                <a:gd name="connsiteX4" fmla="*/ 139160 w 193738"/>
                <a:gd name="connsiteY4" fmla="*/ 69709 h 214300"/>
                <a:gd name="connsiteX5" fmla="*/ 190690 w 193738"/>
                <a:gd name="connsiteY5" fmla="*/ 69709 h 214300"/>
                <a:gd name="connsiteX6" fmla="*/ 98203 w 193738"/>
                <a:gd name="connsiteY6" fmla="*/ 0 h 214300"/>
                <a:gd name="connsiteX7" fmla="*/ 2857 w 193738"/>
                <a:gd name="connsiteY7" fmla="*/ 68956 h 214300"/>
                <a:gd name="connsiteX8" fmla="*/ 67818 w 193738"/>
                <a:gd name="connsiteY8" fmla="*/ 126247 h 214300"/>
                <a:gd name="connsiteX9" fmla="*/ 116491 w 193738"/>
                <a:gd name="connsiteY9" fmla="*/ 131327 h 214300"/>
                <a:gd name="connsiteX10" fmla="*/ 143542 w 193738"/>
                <a:gd name="connsiteY10" fmla="*/ 149672 h 214300"/>
                <a:gd name="connsiteX11" fmla="*/ 101251 w 193738"/>
                <a:gd name="connsiteY11" fmla="*/ 169521 h 214300"/>
                <a:gd name="connsiteX12" fmla="*/ 50482 w 193738"/>
                <a:gd name="connsiteY12" fmla="*/ 143557 h 214300"/>
                <a:gd name="connsiteX13" fmla="*/ 0 w 193738"/>
                <a:gd name="connsiteY13" fmla="*/ 143557 h 214300"/>
                <a:gd name="connsiteX14" fmla="*/ 99441 w 193738"/>
                <a:gd name="connsiteY14" fmla="*/ 214301 h 214300"/>
                <a:gd name="connsiteX15" fmla="*/ 193738 w 193738"/>
                <a:gd name="connsiteY15" fmla="*/ 148637 h 214300"/>
                <a:gd name="connsiteX16" fmla="*/ 135731 w 193738"/>
                <a:gd name="connsiteY16" fmla="*/ 89370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3738" h="214300">
                  <a:moveTo>
                    <a:pt x="135826" y="89370"/>
                  </a:moveTo>
                  <a:lnTo>
                    <a:pt x="87916" y="84008"/>
                  </a:lnTo>
                  <a:cubicBezTo>
                    <a:pt x="59817" y="80998"/>
                    <a:pt x="52864" y="74130"/>
                    <a:pt x="52864" y="64629"/>
                  </a:cubicBezTo>
                  <a:cubicBezTo>
                    <a:pt x="52864" y="54187"/>
                    <a:pt x="67246" y="44779"/>
                    <a:pt x="95345" y="44779"/>
                  </a:cubicBezTo>
                  <a:cubicBezTo>
                    <a:pt x="123444" y="44779"/>
                    <a:pt x="136588" y="54657"/>
                    <a:pt x="139160" y="69709"/>
                  </a:cubicBezTo>
                  <a:lnTo>
                    <a:pt x="190690" y="69709"/>
                  </a:lnTo>
                  <a:cubicBezTo>
                    <a:pt x="188119" y="26717"/>
                    <a:pt x="151543" y="0"/>
                    <a:pt x="98203" y="0"/>
                  </a:cubicBezTo>
                  <a:cubicBezTo>
                    <a:pt x="34861" y="0"/>
                    <a:pt x="2857" y="24930"/>
                    <a:pt x="2857" y="68956"/>
                  </a:cubicBezTo>
                  <a:cubicBezTo>
                    <a:pt x="2857" y="104799"/>
                    <a:pt x="24003" y="121638"/>
                    <a:pt x="67818" y="126247"/>
                  </a:cubicBezTo>
                  <a:lnTo>
                    <a:pt x="116491" y="131327"/>
                  </a:lnTo>
                  <a:cubicBezTo>
                    <a:pt x="135064" y="133397"/>
                    <a:pt x="143542" y="140453"/>
                    <a:pt x="143542" y="149672"/>
                  </a:cubicBezTo>
                  <a:cubicBezTo>
                    <a:pt x="143542" y="160114"/>
                    <a:pt x="131159" y="169521"/>
                    <a:pt x="101251" y="169521"/>
                  </a:cubicBezTo>
                  <a:cubicBezTo>
                    <a:pt x="66770" y="169521"/>
                    <a:pt x="52864" y="160867"/>
                    <a:pt x="50482" y="143557"/>
                  </a:cubicBezTo>
                  <a:lnTo>
                    <a:pt x="0" y="143557"/>
                  </a:lnTo>
                  <a:cubicBezTo>
                    <a:pt x="2286" y="190406"/>
                    <a:pt x="33242" y="214301"/>
                    <a:pt x="99441" y="214301"/>
                  </a:cubicBezTo>
                  <a:cubicBezTo>
                    <a:pt x="160020" y="214301"/>
                    <a:pt x="193738" y="188054"/>
                    <a:pt x="193738" y="148637"/>
                  </a:cubicBezTo>
                  <a:cubicBezTo>
                    <a:pt x="193738" y="114300"/>
                    <a:pt x="173641" y="93698"/>
                    <a:pt x="135731" y="89370"/>
                  </a:cubicBezTo>
                  <a:close/>
                </a:path>
              </a:pathLst>
            </a:custGeom>
            <a:grpFill/>
            <a:ln w="9525" cap="flat">
              <a:noFill/>
              <a:prstDash val="solid"/>
              <a:miter/>
            </a:ln>
          </p:spPr>
          <p:txBody>
            <a:bodyPr rtlCol="0" anchor="ctr"/>
            <a:lstStyle/>
            <a:p>
              <a:endParaRPr lang="en-US" sz="1350"/>
            </a:p>
          </p:txBody>
        </p:sp>
        <p:sp>
          <p:nvSpPr>
            <p:cNvPr id="58" name="Freeform 32">
              <a:extLst>
                <a:ext uri="{FF2B5EF4-FFF2-40B4-BE49-F238E27FC236}">
                  <a16:creationId xmlns:a16="http://schemas.microsoft.com/office/drawing/2014/main" id="{4DADE401-6344-5FF2-7D65-5D3E83C5A683}"/>
                </a:ext>
              </a:extLst>
            </p:cNvPr>
            <p:cNvSpPr/>
            <p:nvPr/>
          </p:nvSpPr>
          <p:spPr>
            <a:xfrm>
              <a:off x="2373040" y="2338499"/>
              <a:ext cx="228028" cy="214300"/>
            </a:xfrm>
            <a:custGeom>
              <a:avLst/>
              <a:gdLst>
                <a:gd name="connsiteX0" fmla="*/ 113824 w 228028"/>
                <a:gd name="connsiteY0" fmla="*/ 0 h 214300"/>
                <a:gd name="connsiteX1" fmla="*/ 0 w 228028"/>
                <a:gd name="connsiteY1" fmla="*/ 106868 h 214300"/>
                <a:gd name="connsiteX2" fmla="*/ 113919 w 228028"/>
                <a:gd name="connsiteY2" fmla="*/ 214301 h 214300"/>
                <a:gd name="connsiteX3" fmla="*/ 228028 w 228028"/>
                <a:gd name="connsiteY3" fmla="*/ 106868 h 214300"/>
                <a:gd name="connsiteX4" fmla="*/ 113824 w 228028"/>
                <a:gd name="connsiteY4" fmla="*/ 0 h 214300"/>
                <a:gd name="connsiteX5" fmla="*/ 113824 w 228028"/>
                <a:gd name="connsiteY5" fmla="*/ 168487 h 214300"/>
                <a:gd name="connsiteX6" fmla="*/ 53531 w 228028"/>
                <a:gd name="connsiteY6" fmla="*/ 106868 h 214300"/>
                <a:gd name="connsiteX7" fmla="*/ 113824 w 228028"/>
                <a:gd name="connsiteY7" fmla="*/ 45814 h 214300"/>
                <a:gd name="connsiteX8" fmla="*/ 174117 w 228028"/>
                <a:gd name="connsiteY8" fmla="*/ 106868 h 214300"/>
                <a:gd name="connsiteX9" fmla="*/ 113824 w 228028"/>
                <a:gd name="connsiteY9" fmla="*/ 168487 h 2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028" h="214300">
                  <a:moveTo>
                    <a:pt x="113824" y="0"/>
                  </a:moveTo>
                  <a:cubicBezTo>
                    <a:pt x="38862" y="0"/>
                    <a:pt x="0" y="45532"/>
                    <a:pt x="0" y="106868"/>
                  </a:cubicBezTo>
                  <a:cubicBezTo>
                    <a:pt x="0" y="168204"/>
                    <a:pt x="38862" y="214301"/>
                    <a:pt x="113919" y="214301"/>
                  </a:cubicBezTo>
                  <a:cubicBezTo>
                    <a:pt x="188976" y="214301"/>
                    <a:pt x="228028" y="168487"/>
                    <a:pt x="228028" y="106868"/>
                  </a:cubicBezTo>
                  <a:cubicBezTo>
                    <a:pt x="228028" y="45250"/>
                    <a:pt x="189071" y="0"/>
                    <a:pt x="113824" y="0"/>
                  </a:cubicBezTo>
                  <a:close/>
                  <a:moveTo>
                    <a:pt x="113824" y="168487"/>
                  </a:moveTo>
                  <a:cubicBezTo>
                    <a:pt x="74962" y="168487"/>
                    <a:pt x="53531" y="145062"/>
                    <a:pt x="53531" y="106868"/>
                  </a:cubicBezTo>
                  <a:cubicBezTo>
                    <a:pt x="53531" y="68674"/>
                    <a:pt x="74962" y="45814"/>
                    <a:pt x="113824" y="45814"/>
                  </a:cubicBezTo>
                  <a:cubicBezTo>
                    <a:pt x="152686" y="45814"/>
                    <a:pt x="174117" y="69521"/>
                    <a:pt x="174117" y="106868"/>
                  </a:cubicBezTo>
                  <a:cubicBezTo>
                    <a:pt x="174117" y="144216"/>
                    <a:pt x="152972" y="168487"/>
                    <a:pt x="113824" y="168487"/>
                  </a:cubicBezTo>
                  <a:close/>
                </a:path>
              </a:pathLst>
            </a:custGeom>
            <a:grpFill/>
            <a:ln w="9525" cap="flat">
              <a:noFill/>
              <a:prstDash val="solid"/>
              <a:miter/>
            </a:ln>
          </p:spPr>
          <p:txBody>
            <a:bodyPr rtlCol="0" anchor="ctr"/>
            <a:lstStyle/>
            <a:p>
              <a:endParaRPr lang="en-US" sz="1350"/>
            </a:p>
          </p:txBody>
        </p:sp>
      </p:grpSp>
      <p:sp>
        <p:nvSpPr>
          <p:cNvPr id="59" name="Text Placeholder 34">
            <a:extLst>
              <a:ext uri="{FF2B5EF4-FFF2-40B4-BE49-F238E27FC236}">
                <a16:creationId xmlns:a16="http://schemas.microsoft.com/office/drawing/2014/main" id="{5163C848-139B-C63D-F87C-8F4526B2F7CF}"/>
              </a:ext>
            </a:extLst>
          </p:cNvPr>
          <p:cNvSpPr>
            <a:spLocks noGrp="1"/>
          </p:cNvSpPr>
          <p:nvPr>
            <p:ph type="body" sz="quarter" idx="29" hasCustomPrompt="1"/>
          </p:nvPr>
        </p:nvSpPr>
        <p:spPr>
          <a:xfrm>
            <a:off x="982595" y="1600839"/>
            <a:ext cx="2786517" cy="277754"/>
          </a:xfrm>
          <a:prstGeom prst="rect">
            <a:avLst/>
          </a:prstGeom>
        </p:spPr>
        <p:txBody>
          <a:bodyPr lIns="0" tIns="0" rIns="0" bIns="0">
            <a:noAutofit/>
          </a:bodyPr>
          <a:lstStyle>
            <a:lvl1pPr>
              <a:defRPr sz="1050" b="1">
                <a:solidFill>
                  <a:schemeClr val="tx1"/>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Website</a:t>
            </a:r>
          </a:p>
        </p:txBody>
      </p:sp>
      <p:sp>
        <p:nvSpPr>
          <p:cNvPr id="60" name="Text Placeholder 34">
            <a:extLst>
              <a:ext uri="{FF2B5EF4-FFF2-40B4-BE49-F238E27FC236}">
                <a16:creationId xmlns:a16="http://schemas.microsoft.com/office/drawing/2014/main" id="{EF512239-F1C3-0D6D-0417-922269E4E4FF}"/>
              </a:ext>
            </a:extLst>
          </p:cNvPr>
          <p:cNvSpPr>
            <a:spLocks noGrp="1"/>
          </p:cNvSpPr>
          <p:nvPr>
            <p:ph type="body" sz="quarter" idx="30" hasCustomPrompt="1"/>
          </p:nvPr>
        </p:nvSpPr>
        <p:spPr>
          <a:xfrm>
            <a:off x="982595" y="1968830"/>
            <a:ext cx="2786517" cy="277754"/>
          </a:xfrm>
          <a:prstGeom prst="rect">
            <a:avLst/>
          </a:prstGeom>
        </p:spPr>
        <p:txBody>
          <a:bodyPr lIns="0" tIns="0" rIns="0" bIns="0">
            <a:noAutofit/>
          </a:bodyPr>
          <a:lstStyle>
            <a:lvl1pPr>
              <a:defRPr sz="1050" b="1">
                <a:solidFill>
                  <a:schemeClr val="tx1"/>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err="1"/>
              <a:t>Linkedin</a:t>
            </a:r>
            <a:endParaRPr lang="en-US"/>
          </a:p>
        </p:txBody>
      </p:sp>
      <p:sp>
        <p:nvSpPr>
          <p:cNvPr id="61" name="Text Placeholder 34">
            <a:extLst>
              <a:ext uri="{FF2B5EF4-FFF2-40B4-BE49-F238E27FC236}">
                <a16:creationId xmlns:a16="http://schemas.microsoft.com/office/drawing/2014/main" id="{80226631-B493-2944-A2CC-D783FE1E8B0C}"/>
              </a:ext>
            </a:extLst>
          </p:cNvPr>
          <p:cNvSpPr>
            <a:spLocks noGrp="1"/>
          </p:cNvSpPr>
          <p:nvPr>
            <p:ph type="body" sz="quarter" idx="31" hasCustomPrompt="1"/>
          </p:nvPr>
        </p:nvSpPr>
        <p:spPr>
          <a:xfrm>
            <a:off x="982595" y="2314518"/>
            <a:ext cx="2786517" cy="277754"/>
          </a:xfrm>
          <a:prstGeom prst="rect">
            <a:avLst/>
          </a:prstGeom>
        </p:spPr>
        <p:txBody>
          <a:bodyPr lIns="0" tIns="0" rIns="0" bIns="0">
            <a:noAutofit/>
          </a:bodyPr>
          <a:lstStyle>
            <a:lvl1pPr>
              <a:defRPr sz="1050" b="1">
                <a:solidFill>
                  <a:schemeClr val="tx1"/>
                </a:solidFill>
                <a:latin typeface="+mn-lt"/>
              </a:defRPr>
            </a:lvl1pPr>
            <a:lvl2pPr>
              <a:defRPr sz="1050" b="1">
                <a:solidFill>
                  <a:schemeClr val="bg2"/>
                </a:solidFill>
                <a:latin typeface="+mj-lt"/>
              </a:defRPr>
            </a:lvl2pPr>
            <a:lvl3pPr>
              <a:defRPr sz="1050" b="1">
                <a:solidFill>
                  <a:schemeClr val="bg2"/>
                </a:solidFill>
                <a:latin typeface="+mj-lt"/>
              </a:defRPr>
            </a:lvl3pPr>
            <a:lvl4pPr>
              <a:defRPr sz="1050" b="1">
                <a:solidFill>
                  <a:schemeClr val="bg2"/>
                </a:solidFill>
                <a:latin typeface="+mj-lt"/>
              </a:defRPr>
            </a:lvl4pPr>
            <a:lvl5pPr>
              <a:defRPr sz="1050" b="1">
                <a:solidFill>
                  <a:schemeClr val="bg2"/>
                </a:solidFill>
                <a:latin typeface="+mj-lt"/>
              </a:defRPr>
            </a:lvl5pPr>
          </a:lstStyle>
          <a:p>
            <a:pPr lvl="0"/>
            <a:r>
              <a:rPr lang="en-US"/>
              <a:t>Address</a:t>
            </a:r>
          </a:p>
        </p:txBody>
      </p:sp>
    </p:spTree>
    <p:extLst>
      <p:ext uri="{BB962C8B-B14F-4D97-AF65-F5344CB8AC3E}">
        <p14:creationId xmlns:p14="http://schemas.microsoft.com/office/powerpoint/2010/main" val="31348460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End Slide - White">
    <p:bg>
      <p:bgPr>
        <a:solidFill>
          <a:schemeClr val="bg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16A97C79-4CFD-B1BD-F152-9E21958DB838}"/>
              </a:ext>
            </a:extLst>
          </p:cNvPr>
          <p:cNvGrpSpPr/>
          <p:nvPr/>
        </p:nvGrpSpPr>
        <p:grpSpPr>
          <a:xfrm>
            <a:off x="2703865" y="2386704"/>
            <a:ext cx="3736274" cy="370096"/>
            <a:chOff x="3220117" y="3131045"/>
            <a:chExt cx="4981698" cy="493461"/>
          </a:xfrm>
          <a:solidFill>
            <a:schemeClr val="tx1">
              <a:lumMod val="95000"/>
              <a:lumOff val="5000"/>
            </a:schemeClr>
          </a:solidFill>
        </p:grpSpPr>
        <p:sp>
          <p:nvSpPr>
            <p:cNvPr id="16" name="Freeform 15">
              <a:extLst>
                <a:ext uri="{FF2B5EF4-FFF2-40B4-BE49-F238E27FC236}">
                  <a16:creationId xmlns:a16="http://schemas.microsoft.com/office/drawing/2014/main" id="{C2CDFEE7-1C21-9D19-BC06-3CFEE3B428C5}"/>
                </a:ext>
              </a:extLst>
            </p:cNvPr>
            <p:cNvSpPr/>
            <p:nvPr/>
          </p:nvSpPr>
          <p:spPr>
            <a:xfrm>
              <a:off x="3220117" y="3143931"/>
              <a:ext cx="709997" cy="468876"/>
            </a:xfrm>
            <a:custGeom>
              <a:avLst/>
              <a:gdLst>
                <a:gd name="connsiteX0" fmla="*/ 3782 w 709997"/>
                <a:gd name="connsiteY0" fmla="*/ 468876 h 468876"/>
                <a:gd name="connsiteX1" fmla="*/ 438621 w 709997"/>
                <a:gd name="connsiteY1" fmla="*/ 207718 h 468876"/>
                <a:gd name="connsiteX2" fmla="*/ 664195 w 709997"/>
                <a:gd name="connsiteY2" fmla="*/ 207718 h 468876"/>
                <a:gd name="connsiteX3" fmla="*/ 677379 w 709997"/>
                <a:gd name="connsiteY3" fmla="*/ 220464 h 468876"/>
                <a:gd name="connsiteX4" fmla="*/ 671140 w 709997"/>
                <a:gd name="connsiteY4" fmla="*/ 231174 h 468876"/>
                <a:gd name="connsiteX5" fmla="*/ 457549 w 709997"/>
                <a:gd name="connsiteY5" fmla="*/ 354782 h 468876"/>
                <a:gd name="connsiteX6" fmla="*/ 438820 w 709997"/>
                <a:gd name="connsiteY6" fmla="*/ 390964 h 468876"/>
                <a:gd name="connsiteX7" fmla="*/ 438603 w 709997"/>
                <a:gd name="connsiteY7" fmla="*/ 468876 h 468876"/>
                <a:gd name="connsiteX8" fmla="*/ 709998 w 709997"/>
                <a:gd name="connsiteY8" fmla="*/ 468876 h 468876"/>
                <a:gd name="connsiteX9" fmla="*/ 709998 w 709997"/>
                <a:gd name="connsiteY9" fmla="*/ 16080 h 468876"/>
                <a:gd name="connsiteX10" fmla="*/ 692651 w 709997"/>
                <a:gd name="connsiteY10" fmla="*/ 0 h 468876"/>
                <a:gd name="connsiteX11" fmla="*/ 433765 w 709997"/>
                <a:gd name="connsiteY11" fmla="*/ 0 h 468876"/>
                <a:gd name="connsiteX12" fmla="*/ 0 w 709997"/>
                <a:gd name="connsiteY12" fmla="*/ 260001 h 468876"/>
                <a:gd name="connsiteX13" fmla="*/ 0 w 709997"/>
                <a:gd name="connsiteY13" fmla="*/ 468876 h 468876"/>
                <a:gd name="connsiteX14" fmla="*/ 3782 w 709997"/>
                <a:gd name="connsiteY14" fmla="*/ 468876 h 46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9997" h="468876">
                  <a:moveTo>
                    <a:pt x="3782" y="468876"/>
                  </a:moveTo>
                  <a:lnTo>
                    <a:pt x="438621" y="207718"/>
                  </a:lnTo>
                  <a:lnTo>
                    <a:pt x="664195" y="207718"/>
                  </a:lnTo>
                  <a:cubicBezTo>
                    <a:pt x="671140" y="207718"/>
                    <a:pt x="677379" y="213091"/>
                    <a:pt x="677379" y="220464"/>
                  </a:cubicBezTo>
                  <a:cubicBezTo>
                    <a:pt x="677379" y="226487"/>
                    <a:pt x="674596" y="229172"/>
                    <a:pt x="671140" y="231174"/>
                  </a:cubicBezTo>
                  <a:lnTo>
                    <a:pt x="457549" y="354782"/>
                  </a:lnTo>
                  <a:cubicBezTo>
                    <a:pt x="443676" y="362824"/>
                    <a:pt x="438820" y="378903"/>
                    <a:pt x="438820" y="390964"/>
                  </a:cubicBezTo>
                  <a:lnTo>
                    <a:pt x="438603" y="468876"/>
                  </a:lnTo>
                  <a:lnTo>
                    <a:pt x="709998" y="468876"/>
                  </a:lnTo>
                  <a:lnTo>
                    <a:pt x="709998" y="16080"/>
                  </a:lnTo>
                  <a:cubicBezTo>
                    <a:pt x="709998" y="7356"/>
                    <a:pt x="703052" y="0"/>
                    <a:pt x="692651" y="0"/>
                  </a:cubicBezTo>
                  <a:lnTo>
                    <a:pt x="433765" y="0"/>
                  </a:lnTo>
                  <a:lnTo>
                    <a:pt x="0" y="260001"/>
                  </a:lnTo>
                  <a:lnTo>
                    <a:pt x="0" y="468876"/>
                  </a:lnTo>
                  <a:lnTo>
                    <a:pt x="3782" y="468876"/>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17" name="Freeform 16">
              <a:extLst>
                <a:ext uri="{FF2B5EF4-FFF2-40B4-BE49-F238E27FC236}">
                  <a16:creationId xmlns:a16="http://schemas.microsoft.com/office/drawing/2014/main" id="{0BCCFEE8-6265-7ADA-9B28-AA8C8E097F77}"/>
                </a:ext>
              </a:extLst>
            </p:cNvPr>
            <p:cNvSpPr/>
            <p:nvPr/>
          </p:nvSpPr>
          <p:spPr>
            <a:xfrm>
              <a:off x="6788741" y="3143938"/>
              <a:ext cx="390906" cy="468841"/>
            </a:xfrm>
            <a:custGeom>
              <a:avLst/>
              <a:gdLst>
                <a:gd name="connsiteX0" fmla="*/ 0 w 390906"/>
                <a:gd name="connsiteY0" fmla="*/ 468842 h 468841"/>
                <a:gd name="connsiteX1" fmla="*/ 390906 w 390906"/>
                <a:gd name="connsiteY1" fmla="*/ 468842 h 468841"/>
                <a:gd name="connsiteX2" fmla="*/ 390906 w 390906"/>
                <a:gd name="connsiteY2" fmla="*/ 367459 h 468841"/>
                <a:gd name="connsiteX3" fmla="*/ 123824 w 390906"/>
                <a:gd name="connsiteY3" fmla="*/ 367459 h 468841"/>
                <a:gd name="connsiteX4" fmla="*/ 123824 w 390906"/>
                <a:gd name="connsiteY4" fmla="*/ 282473 h 468841"/>
                <a:gd name="connsiteX5" fmla="*/ 338711 w 390906"/>
                <a:gd name="connsiteY5" fmla="*/ 282473 h 468841"/>
                <a:gd name="connsiteX6" fmla="*/ 338711 w 390906"/>
                <a:gd name="connsiteY6" fmla="*/ 180509 h 468841"/>
                <a:gd name="connsiteX7" fmla="*/ 123824 w 390906"/>
                <a:gd name="connsiteY7" fmla="*/ 180509 h 468841"/>
                <a:gd name="connsiteX8" fmla="*/ 123824 w 390906"/>
                <a:gd name="connsiteY8" fmla="*/ 101385 h 468841"/>
                <a:gd name="connsiteX9" fmla="*/ 390906 w 390906"/>
                <a:gd name="connsiteY9" fmla="*/ 101385 h 468841"/>
                <a:gd name="connsiteX10" fmla="*/ 390906 w 390906"/>
                <a:gd name="connsiteY10" fmla="*/ 0 h 468841"/>
                <a:gd name="connsiteX11" fmla="*/ 0 w 390906"/>
                <a:gd name="connsiteY11" fmla="*/ 0 h 468841"/>
                <a:gd name="connsiteX12" fmla="*/ 0 w 390906"/>
                <a:gd name="connsiteY12" fmla="*/ 468842 h 46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906" h="468841">
                  <a:moveTo>
                    <a:pt x="0" y="468842"/>
                  </a:moveTo>
                  <a:lnTo>
                    <a:pt x="390906" y="468842"/>
                  </a:lnTo>
                  <a:lnTo>
                    <a:pt x="390906" y="367459"/>
                  </a:lnTo>
                  <a:lnTo>
                    <a:pt x="123824" y="367459"/>
                  </a:lnTo>
                  <a:lnTo>
                    <a:pt x="123824" y="282473"/>
                  </a:lnTo>
                  <a:lnTo>
                    <a:pt x="338711" y="282473"/>
                  </a:lnTo>
                  <a:lnTo>
                    <a:pt x="338711" y="180509"/>
                  </a:lnTo>
                  <a:lnTo>
                    <a:pt x="123824" y="180509"/>
                  </a:lnTo>
                  <a:lnTo>
                    <a:pt x="123824" y="101385"/>
                  </a:lnTo>
                  <a:lnTo>
                    <a:pt x="390906" y="101385"/>
                  </a:lnTo>
                  <a:lnTo>
                    <a:pt x="390906" y="0"/>
                  </a:lnTo>
                  <a:lnTo>
                    <a:pt x="0" y="0"/>
                  </a:lnTo>
                  <a:lnTo>
                    <a:pt x="0" y="468842"/>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18" name="Freeform 17">
              <a:extLst>
                <a:ext uri="{FF2B5EF4-FFF2-40B4-BE49-F238E27FC236}">
                  <a16:creationId xmlns:a16="http://schemas.microsoft.com/office/drawing/2014/main" id="{DEE5D09D-C2DC-0044-F461-582C7318C1DE}"/>
                </a:ext>
              </a:extLst>
            </p:cNvPr>
            <p:cNvSpPr/>
            <p:nvPr/>
          </p:nvSpPr>
          <p:spPr>
            <a:xfrm>
              <a:off x="4145292" y="3143929"/>
              <a:ext cx="532934" cy="468861"/>
            </a:xfrm>
            <a:custGeom>
              <a:avLst/>
              <a:gdLst>
                <a:gd name="connsiteX0" fmla="*/ 186336 w 532934"/>
                <a:gd name="connsiteY0" fmla="*/ 0 h 468861"/>
                <a:gd name="connsiteX1" fmla="*/ 0 w 532934"/>
                <a:gd name="connsiteY1" fmla="*/ 468861 h 468861"/>
                <a:gd name="connsiteX2" fmla="*/ 128079 w 532934"/>
                <a:gd name="connsiteY2" fmla="*/ 468861 h 468861"/>
                <a:gd name="connsiteX3" fmla="*/ 160608 w 532934"/>
                <a:gd name="connsiteY3" fmla="*/ 380941 h 468861"/>
                <a:gd name="connsiteX4" fmla="*/ 368619 w 532934"/>
                <a:gd name="connsiteY4" fmla="*/ 380941 h 468861"/>
                <a:gd name="connsiteX5" fmla="*/ 400618 w 532934"/>
                <a:gd name="connsiteY5" fmla="*/ 468861 h 468861"/>
                <a:gd name="connsiteX6" fmla="*/ 532934 w 532934"/>
                <a:gd name="connsiteY6" fmla="*/ 468861 h 468861"/>
                <a:gd name="connsiteX7" fmla="*/ 344161 w 532934"/>
                <a:gd name="connsiteY7" fmla="*/ 0 h 468861"/>
                <a:gd name="connsiteX8" fmla="*/ 186336 w 532934"/>
                <a:gd name="connsiteY8" fmla="*/ 0 h 468861"/>
                <a:gd name="connsiteX9" fmla="*/ 197464 w 532934"/>
                <a:gd name="connsiteY9" fmla="*/ 281311 h 468861"/>
                <a:gd name="connsiteX10" fmla="*/ 265466 w 532934"/>
                <a:gd name="connsiteY10" fmla="*/ 97522 h 468861"/>
                <a:gd name="connsiteX11" fmla="*/ 332362 w 532934"/>
                <a:gd name="connsiteY11" fmla="*/ 281311 h 468861"/>
                <a:gd name="connsiteX12" fmla="*/ 197464 w 532934"/>
                <a:gd name="connsiteY12" fmla="*/ 281311 h 46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934" h="468861">
                  <a:moveTo>
                    <a:pt x="186336" y="0"/>
                  </a:moveTo>
                  <a:lnTo>
                    <a:pt x="0" y="468861"/>
                  </a:lnTo>
                  <a:lnTo>
                    <a:pt x="128079" y="468861"/>
                  </a:lnTo>
                  <a:lnTo>
                    <a:pt x="160608" y="380941"/>
                  </a:lnTo>
                  <a:lnTo>
                    <a:pt x="368619" y="380941"/>
                  </a:lnTo>
                  <a:lnTo>
                    <a:pt x="400618" y="468861"/>
                  </a:lnTo>
                  <a:lnTo>
                    <a:pt x="532934" y="468861"/>
                  </a:lnTo>
                  <a:lnTo>
                    <a:pt x="344161" y="0"/>
                  </a:lnTo>
                  <a:lnTo>
                    <a:pt x="186336" y="0"/>
                  </a:lnTo>
                  <a:close/>
                  <a:moveTo>
                    <a:pt x="197464" y="281311"/>
                  </a:moveTo>
                  <a:lnTo>
                    <a:pt x="265466" y="97522"/>
                  </a:lnTo>
                  <a:lnTo>
                    <a:pt x="332362" y="281311"/>
                  </a:lnTo>
                  <a:lnTo>
                    <a:pt x="197464" y="281311"/>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19" name="Freeform 18">
              <a:extLst>
                <a:ext uri="{FF2B5EF4-FFF2-40B4-BE49-F238E27FC236}">
                  <a16:creationId xmlns:a16="http://schemas.microsoft.com/office/drawing/2014/main" id="{2146B875-D478-452C-F597-C05E6E7295A0}"/>
                </a:ext>
              </a:extLst>
            </p:cNvPr>
            <p:cNvSpPr/>
            <p:nvPr/>
          </p:nvSpPr>
          <p:spPr>
            <a:xfrm>
              <a:off x="5209345" y="3143934"/>
              <a:ext cx="436410" cy="468842"/>
            </a:xfrm>
            <a:custGeom>
              <a:avLst/>
              <a:gdLst>
                <a:gd name="connsiteX0" fmla="*/ 0 w 436410"/>
                <a:gd name="connsiteY0" fmla="*/ 101383 h 468842"/>
                <a:gd name="connsiteX1" fmla="*/ 156607 w 436410"/>
                <a:gd name="connsiteY1" fmla="*/ 101383 h 468842"/>
                <a:gd name="connsiteX2" fmla="*/ 156607 w 436410"/>
                <a:gd name="connsiteY2" fmla="*/ 468843 h 468842"/>
                <a:gd name="connsiteX3" fmla="*/ 280429 w 436410"/>
                <a:gd name="connsiteY3" fmla="*/ 468843 h 468842"/>
                <a:gd name="connsiteX4" fmla="*/ 280429 w 436410"/>
                <a:gd name="connsiteY4" fmla="*/ 101383 h 468842"/>
                <a:gd name="connsiteX5" fmla="*/ 436410 w 436410"/>
                <a:gd name="connsiteY5" fmla="*/ 101383 h 468842"/>
                <a:gd name="connsiteX6" fmla="*/ 436410 w 436410"/>
                <a:gd name="connsiteY6" fmla="*/ 0 h 468842"/>
                <a:gd name="connsiteX7" fmla="*/ 0 w 436410"/>
                <a:gd name="connsiteY7" fmla="*/ 0 h 468842"/>
                <a:gd name="connsiteX8" fmla="*/ 0 w 436410"/>
                <a:gd name="connsiteY8" fmla="*/ 101383 h 46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410" h="468842">
                  <a:moveTo>
                    <a:pt x="0" y="101383"/>
                  </a:moveTo>
                  <a:lnTo>
                    <a:pt x="156607" y="101383"/>
                  </a:lnTo>
                  <a:lnTo>
                    <a:pt x="156607" y="468843"/>
                  </a:lnTo>
                  <a:lnTo>
                    <a:pt x="280429" y="468843"/>
                  </a:lnTo>
                  <a:lnTo>
                    <a:pt x="280429" y="101383"/>
                  </a:lnTo>
                  <a:lnTo>
                    <a:pt x="436410" y="101383"/>
                  </a:lnTo>
                  <a:lnTo>
                    <a:pt x="436410" y="0"/>
                  </a:lnTo>
                  <a:lnTo>
                    <a:pt x="0" y="0"/>
                  </a:lnTo>
                  <a:lnTo>
                    <a:pt x="0" y="101383"/>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0" name="Freeform 19">
              <a:extLst>
                <a:ext uri="{FF2B5EF4-FFF2-40B4-BE49-F238E27FC236}">
                  <a16:creationId xmlns:a16="http://schemas.microsoft.com/office/drawing/2014/main" id="{59962981-BF75-1D2D-E631-5A1F34560BD6}"/>
                </a:ext>
              </a:extLst>
            </p:cNvPr>
            <p:cNvSpPr/>
            <p:nvPr/>
          </p:nvSpPr>
          <p:spPr>
            <a:xfrm>
              <a:off x="4694020" y="3143936"/>
              <a:ext cx="458877" cy="480570"/>
            </a:xfrm>
            <a:custGeom>
              <a:avLst/>
              <a:gdLst>
                <a:gd name="connsiteX0" fmla="*/ 335053 w 458877"/>
                <a:gd name="connsiteY0" fmla="*/ 289511 h 480570"/>
                <a:gd name="connsiteX1" fmla="*/ 230047 w 458877"/>
                <a:gd name="connsiteY1" fmla="*/ 375078 h 480570"/>
                <a:gd name="connsiteX2" fmla="*/ 123824 w 458877"/>
                <a:gd name="connsiteY2" fmla="*/ 289511 h 480570"/>
                <a:gd name="connsiteX3" fmla="*/ 123824 w 458877"/>
                <a:gd name="connsiteY3" fmla="*/ 0 h 480570"/>
                <a:gd name="connsiteX4" fmla="*/ 0 w 458877"/>
                <a:gd name="connsiteY4" fmla="*/ 0 h 480570"/>
                <a:gd name="connsiteX5" fmla="*/ 0 w 458877"/>
                <a:gd name="connsiteY5" fmla="*/ 302994 h 480570"/>
                <a:gd name="connsiteX6" fmla="*/ 230047 w 458877"/>
                <a:gd name="connsiteY6" fmla="*/ 480571 h 480570"/>
                <a:gd name="connsiteX7" fmla="*/ 458877 w 458877"/>
                <a:gd name="connsiteY7" fmla="*/ 302994 h 480570"/>
                <a:gd name="connsiteX8" fmla="*/ 458877 w 458877"/>
                <a:gd name="connsiteY8" fmla="*/ 0 h 480570"/>
                <a:gd name="connsiteX9" fmla="*/ 335053 w 458877"/>
                <a:gd name="connsiteY9" fmla="*/ 0 h 480570"/>
                <a:gd name="connsiteX10" fmla="*/ 335053 w 458877"/>
                <a:gd name="connsiteY10" fmla="*/ 289511 h 48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877" h="480570">
                  <a:moveTo>
                    <a:pt x="335053" y="289511"/>
                  </a:moveTo>
                  <a:cubicBezTo>
                    <a:pt x="335053" y="350465"/>
                    <a:pt x="296196" y="375078"/>
                    <a:pt x="230047" y="375078"/>
                  </a:cubicBezTo>
                  <a:cubicBezTo>
                    <a:pt x="165698" y="375078"/>
                    <a:pt x="123824" y="349289"/>
                    <a:pt x="123824" y="289511"/>
                  </a:cubicBezTo>
                  <a:lnTo>
                    <a:pt x="123824" y="0"/>
                  </a:lnTo>
                  <a:lnTo>
                    <a:pt x="0" y="0"/>
                  </a:lnTo>
                  <a:lnTo>
                    <a:pt x="0" y="302994"/>
                  </a:lnTo>
                  <a:cubicBezTo>
                    <a:pt x="0" y="438365"/>
                    <a:pt x="125025" y="480571"/>
                    <a:pt x="230047" y="480571"/>
                  </a:cubicBezTo>
                  <a:cubicBezTo>
                    <a:pt x="334451" y="480571"/>
                    <a:pt x="458877" y="438365"/>
                    <a:pt x="458877" y="302994"/>
                  </a:cubicBezTo>
                  <a:lnTo>
                    <a:pt x="458877" y="0"/>
                  </a:lnTo>
                  <a:lnTo>
                    <a:pt x="335053" y="0"/>
                  </a:lnTo>
                  <a:lnTo>
                    <a:pt x="335053" y="289511"/>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1" name="Freeform 20">
              <a:extLst>
                <a:ext uri="{FF2B5EF4-FFF2-40B4-BE49-F238E27FC236}">
                  <a16:creationId xmlns:a16="http://schemas.microsoft.com/office/drawing/2014/main" id="{E69B24CF-FEB1-795D-D6C7-9679DD900EC2}"/>
                </a:ext>
              </a:extLst>
            </p:cNvPr>
            <p:cNvSpPr/>
            <p:nvPr/>
          </p:nvSpPr>
          <p:spPr>
            <a:xfrm>
              <a:off x="7753844" y="3143930"/>
              <a:ext cx="447971" cy="468842"/>
            </a:xfrm>
            <a:custGeom>
              <a:avLst/>
              <a:gdLst>
                <a:gd name="connsiteX0" fmla="*/ 447971 w 447971"/>
                <a:gd name="connsiteY0" fmla="*/ 0 h 468842"/>
                <a:gd name="connsiteX1" fmla="*/ 300473 w 447971"/>
                <a:gd name="connsiteY1" fmla="*/ 0 h 468842"/>
                <a:gd name="connsiteX2" fmla="*/ 123825 w 447971"/>
                <a:gd name="connsiteY2" fmla="*/ 190463 h 468842"/>
                <a:gd name="connsiteX3" fmla="*/ 123825 w 447971"/>
                <a:gd name="connsiteY3" fmla="*/ 0 h 468842"/>
                <a:gd name="connsiteX4" fmla="*/ 0 w 447971"/>
                <a:gd name="connsiteY4" fmla="*/ 0 h 468842"/>
                <a:gd name="connsiteX5" fmla="*/ 628 w 447971"/>
                <a:gd name="connsiteY5" fmla="*/ 468842 h 468842"/>
                <a:gd name="connsiteX6" fmla="*/ 123825 w 447971"/>
                <a:gd name="connsiteY6" fmla="*/ 468842 h 468842"/>
                <a:gd name="connsiteX7" fmla="*/ 123825 w 447971"/>
                <a:gd name="connsiteY7" fmla="*/ 290687 h 468842"/>
                <a:gd name="connsiteX8" fmla="*/ 291362 w 447971"/>
                <a:gd name="connsiteY8" fmla="*/ 468842 h 468842"/>
                <a:gd name="connsiteX9" fmla="*/ 447971 w 447971"/>
                <a:gd name="connsiteY9" fmla="*/ 468842 h 468842"/>
                <a:gd name="connsiteX10" fmla="*/ 222179 w 447971"/>
                <a:gd name="connsiteY10" fmla="*/ 237353 h 468842"/>
                <a:gd name="connsiteX11" fmla="*/ 447971 w 447971"/>
                <a:gd name="connsiteY11" fmla="*/ 0 h 46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7971" h="468842">
                  <a:moveTo>
                    <a:pt x="447971" y="0"/>
                  </a:moveTo>
                  <a:lnTo>
                    <a:pt x="300473" y="0"/>
                  </a:lnTo>
                  <a:lnTo>
                    <a:pt x="123825" y="190463"/>
                  </a:lnTo>
                  <a:lnTo>
                    <a:pt x="123825" y="0"/>
                  </a:lnTo>
                  <a:lnTo>
                    <a:pt x="0" y="0"/>
                  </a:lnTo>
                  <a:lnTo>
                    <a:pt x="628" y="468842"/>
                  </a:lnTo>
                  <a:lnTo>
                    <a:pt x="123825" y="468842"/>
                  </a:lnTo>
                  <a:lnTo>
                    <a:pt x="123825" y="290687"/>
                  </a:lnTo>
                  <a:lnTo>
                    <a:pt x="291362" y="468842"/>
                  </a:lnTo>
                  <a:lnTo>
                    <a:pt x="447971" y="468842"/>
                  </a:lnTo>
                  <a:lnTo>
                    <a:pt x="222179" y="237353"/>
                  </a:lnTo>
                  <a:lnTo>
                    <a:pt x="447971" y="0"/>
                  </a:ln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2" name="Freeform 21">
              <a:extLst>
                <a:ext uri="{FF2B5EF4-FFF2-40B4-BE49-F238E27FC236}">
                  <a16:creationId xmlns:a16="http://schemas.microsoft.com/office/drawing/2014/main" id="{3FE92A96-186F-93FD-67BC-8D3C8808CB2D}"/>
                </a:ext>
              </a:extLst>
            </p:cNvPr>
            <p:cNvSpPr/>
            <p:nvPr/>
          </p:nvSpPr>
          <p:spPr>
            <a:xfrm>
              <a:off x="6270375" y="3143934"/>
              <a:ext cx="449160" cy="468842"/>
            </a:xfrm>
            <a:custGeom>
              <a:avLst/>
              <a:gdLst>
                <a:gd name="connsiteX0" fmla="*/ 227004 w 449160"/>
                <a:gd name="connsiteY0" fmla="*/ 0 h 468842"/>
                <a:gd name="connsiteX1" fmla="*/ 0 w 449160"/>
                <a:gd name="connsiteY1" fmla="*/ 0 h 468842"/>
                <a:gd name="connsiteX2" fmla="*/ 0 w 449160"/>
                <a:gd name="connsiteY2" fmla="*/ 468843 h 468842"/>
                <a:gd name="connsiteX3" fmla="*/ 227004 w 449160"/>
                <a:gd name="connsiteY3" fmla="*/ 468843 h 468842"/>
                <a:gd name="connsiteX4" fmla="*/ 449161 w 449160"/>
                <a:gd name="connsiteY4" fmla="*/ 230910 h 468842"/>
                <a:gd name="connsiteX5" fmla="*/ 227004 w 449160"/>
                <a:gd name="connsiteY5" fmla="*/ 0 h 468842"/>
                <a:gd name="connsiteX6" fmla="*/ 222157 w 449160"/>
                <a:gd name="connsiteY6" fmla="*/ 367458 h 468842"/>
                <a:gd name="connsiteX7" fmla="*/ 123825 w 449160"/>
                <a:gd name="connsiteY7" fmla="*/ 367458 h 468842"/>
                <a:gd name="connsiteX8" fmla="*/ 123825 w 449160"/>
                <a:gd name="connsiteY8" fmla="*/ 101385 h 468842"/>
                <a:gd name="connsiteX9" fmla="*/ 222157 w 449160"/>
                <a:gd name="connsiteY9" fmla="*/ 101385 h 468842"/>
                <a:gd name="connsiteX10" fmla="*/ 322913 w 449160"/>
                <a:gd name="connsiteY10" fmla="*/ 230910 h 468842"/>
                <a:gd name="connsiteX11" fmla="*/ 222157 w 449160"/>
                <a:gd name="connsiteY11" fmla="*/ 367458 h 46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9160" h="468842">
                  <a:moveTo>
                    <a:pt x="227004" y="0"/>
                  </a:moveTo>
                  <a:lnTo>
                    <a:pt x="0" y="0"/>
                  </a:lnTo>
                  <a:lnTo>
                    <a:pt x="0" y="468843"/>
                  </a:lnTo>
                  <a:lnTo>
                    <a:pt x="227004" y="468843"/>
                  </a:lnTo>
                  <a:cubicBezTo>
                    <a:pt x="401206" y="468843"/>
                    <a:pt x="449161" y="406132"/>
                    <a:pt x="449161" y="230910"/>
                  </a:cubicBezTo>
                  <a:cubicBezTo>
                    <a:pt x="449161" y="66220"/>
                    <a:pt x="403024" y="0"/>
                    <a:pt x="227004" y="0"/>
                  </a:cubicBezTo>
                  <a:close/>
                  <a:moveTo>
                    <a:pt x="222157" y="367458"/>
                  </a:moveTo>
                  <a:lnTo>
                    <a:pt x="123825" y="367458"/>
                  </a:lnTo>
                  <a:lnTo>
                    <a:pt x="123825" y="101385"/>
                  </a:lnTo>
                  <a:lnTo>
                    <a:pt x="222157" y="101385"/>
                  </a:lnTo>
                  <a:cubicBezTo>
                    <a:pt x="299844" y="101385"/>
                    <a:pt x="322913" y="121906"/>
                    <a:pt x="322913" y="230910"/>
                  </a:cubicBezTo>
                  <a:cubicBezTo>
                    <a:pt x="322913" y="330538"/>
                    <a:pt x="296815" y="367458"/>
                    <a:pt x="222157" y="367458"/>
                  </a:cubicBez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3" name="Freeform 22">
              <a:extLst>
                <a:ext uri="{FF2B5EF4-FFF2-40B4-BE49-F238E27FC236}">
                  <a16:creationId xmlns:a16="http://schemas.microsoft.com/office/drawing/2014/main" id="{D95B7565-90CA-3FAE-32CD-B764A94C8242}"/>
                </a:ext>
              </a:extLst>
            </p:cNvPr>
            <p:cNvSpPr/>
            <p:nvPr/>
          </p:nvSpPr>
          <p:spPr>
            <a:xfrm>
              <a:off x="7234266" y="3131045"/>
              <a:ext cx="456453" cy="493455"/>
            </a:xfrm>
            <a:custGeom>
              <a:avLst/>
              <a:gdLst>
                <a:gd name="connsiteX0" fmla="*/ 319884 w 456453"/>
                <a:gd name="connsiteY0" fmla="*/ 205699 h 493455"/>
                <a:gd name="connsiteX1" fmla="*/ 206988 w 456453"/>
                <a:gd name="connsiteY1" fmla="*/ 193393 h 493455"/>
                <a:gd name="connsiteX2" fmla="*/ 124453 w 456453"/>
                <a:gd name="connsiteY2" fmla="*/ 148855 h 493455"/>
                <a:gd name="connsiteX3" fmla="*/ 224603 w 456453"/>
                <a:gd name="connsiteY3" fmla="*/ 103140 h 493455"/>
                <a:gd name="connsiteX4" fmla="*/ 327783 w 456453"/>
                <a:gd name="connsiteY4" fmla="*/ 160564 h 493455"/>
                <a:gd name="connsiteX5" fmla="*/ 449184 w 456453"/>
                <a:gd name="connsiteY5" fmla="*/ 160564 h 493455"/>
                <a:gd name="connsiteX6" fmla="*/ 231268 w 456453"/>
                <a:gd name="connsiteY6" fmla="*/ 0 h 493455"/>
                <a:gd name="connsiteX7" fmla="*/ 6665 w 456453"/>
                <a:gd name="connsiteY7" fmla="*/ 158809 h 493455"/>
                <a:gd name="connsiteX8" fmla="*/ 159639 w 456453"/>
                <a:gd name="connsiteY8" fmla="*/ 290687 h 493455"/>
                <a:gd name="connsiteX9" fmla="*/ 274353 w 456453"/>
                <a:gd name="connsiteY9" fmla="*/ 302398 h 493455"/>
                <a:gd name="connsiteX10" fmla="*/ 338083 w 456453"/>
                <a:gd name="connsiteY10" fmla="*/ 344602 h 493455"/>
                <a:gd name="connsiteX11" fmla="*/ 238561 w 456453"/>
                <a:gd name="connsiteY11" fmla="*/ 390315 h 493455"/>
                <a:gd name="connsiteX12" fmla="*/ 118977 w 456453"/>
                <a:gd name="connsiteY12" fmla="*/ 330538 h 493455"/>
                <a:gd name="connsiteX13" fmla="*/ 0 w 456453"/>
                <a:gd name="connsiteY13" fmla="*/ 330538 h 493455"/>
                <a:gd name="connsiteX14" fmla="*/ 234297 w 456453"/>
                <a:gd name="connsiteY14" fmla="*/ 493456 h 493455"/>
                <a:gd name="connsiteX15" fmla="*/ 456454 w 456453"/>
                <a:gd name="connsiteY15" fmla="*/ 342249 h 493455"/>
                <a:gd name="connsiteX16" fmla="*/ 319884 w 456453"/>
                <a:gd name="connsiteY16" fmla="*/ 205699 h 49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6453" h="493455">
                  <a:moveTo>
                    <a:pt x="319884" y="205699"/>
                  </a:moveTo>
                  <a:lnTo>
                    <a:pt x="206988" y="193393"/>
                  </a:lnTo>
                  <a:cubicBezTo>
                    <a:pt x="140834" y="186353"/>
                    <a:pt x="124453" y="170536"/>
                    <a:pt x="124453" y="148855"/>
                  </a:cubicBezTo>
                  <a:cubicBezTo>
                    <a:pt x="124453" y="124820"/>
                    <a:pt x="158427" y="103140"/>
                    <a:pt x="224603" y="103140"/>
                  </a:cubicBezTo>
                  <a:cubicBezTo>
                    <a:pt x="288333" y="103140"/>
                    <a:pt x="321701" y="125997"/>
                    <a:pt x="327783" y="160564"/>
                  </a:cubicBezTo>
                  <a:lnTo>
                    <a:pt x="449184" y="160564"/>
                  </a:lnTo>
                  <a:cubicBezTo>
                    <a:pt x="443102" y="61533"/>
                    <a:pt x="356910" y="0"/>
                    <a:pt x="231268" y="0"/>
                  </a:cubicBezTo>
                  <a:cubicBezTo>
                    <a:pt x="81951" y="0"/>
                    <a:pt x="6665" y="57425"/>
                    <a:pt x="6665" y="158809"/>
                  </a:cubicBezTo>
                  <a:cubicBezTo>
                    <a:pt x="6665" y="241444"/>
                    <a:pt x="56459" y="280136"/>
                    <a:pt x="159639" y="290687"/>
                  </a:cubicBezTo>
                  <a:lnTo>
                    <a:pt x="274353" y="302398"/>
                  </a:lnTo>
                  <a:cubicBezTo>
                    <a:pt x="318066" y="307084"/>
                    <a:pt x="338083" y="323499"/>
                    <a:pt x="338083" y="344602"/>
                  </a:cubicBezTo>
                  <a:cubicBezTo>
                    <a:pt x="338083" y="368634"/>
                    <a:pt x="308955" y="390315"/>
                    <a:pt x="238561" y="390315"/>
                  </a:cubicBezTo>
                  <a:cubicBezTo>
                    <a:pt x="157216" y="390315"/>
                    <a:pt x="124453" y="370391"/>
                    <a:pt x="118977" y="330538"/>
                  </a:cubicBezTo>
                  <a:lnTo>
                    <a:pt x="0" y="330538"/>
                  </a:lnTo>
                  <a:cubicBezTo>
                    <a:pt x="5475" y="438367"/>
                    <a:pt x="78316" y="493456"/>
                    <a:pt x="234297" y="493456"/>
                  </a:cubicBezTo>
                  <a:cubicBezTo>
                    <a:pt x="376949" y="493456"/>
                    <a:pt x="456454" y="433098"/>
                    <a:pt x="456454" y="342249"/>
                  </a:cubicBezTo>
                  <a:cubicBezTo>
                    <a:pt x="456454" y="263126"/>
                    <a:pt x="409105" y="215672"/>
                    <a:pt x="319884" y="205699"/>
                  </a:cubicBezTo>
                  <a:close/>
                </a:path>
              </a:pathLst>
            </a:custGeom>
            <a:grpFill/>
            <a:ln w="22431" cap="flat">
              <a:noFill/>
              <a:prstDash val="solid"/>
              <a:miter/>
            </a:ln>
          </p:spPr>
          <p:txBody>
            <a:bodyPr rtlCol="0" anchor="ctr"/>
            <a:lstStyle/>
            <a:p>
              <a:pPr algn="ctr"/>
              <a:endParaRPr lang="en-US" sz="1013">
                <a:solidFill>
                  <a:schemeClr val="bg1"/>
                </a:solidFill>
              </a:endParaRPr>
            </a:p>
          </p:txBody>
        </p:sp>
        <p:sp>
          <p:nvSpPr>
            <p:cNvPr id="24" name="Freeform 23">
              <a:extLst>
                <a:ext uri="{FF2B5EF4-FFF2-40B4-BE49-F238E27FC236}">
                  <a16:creationId xmlns:a16="http://schemas.microsoft.com/office/drawing/2014/main" id="{4C153F62-2639-D299-D04C-65C84CF49FB1}"/>
                </a:ext>
              </a:extLst>
            </p:cNvPr>
            <p:cNvSpPr/>
            <p:nvPr/>
          </p:nvSpPr>
          <p:spPr>
            <a:xfrm>
              <a:off x="5665817" y="3131047"/>
              <a:ext cx="537170" cy="493456"/>
            </a:xfrm>
            <a:custGeom>
              <a:avLst/>
              <a:gdLst>
                <a:gd name="connsiteX0" fmla="*/ 268271 w 537170"/>
                <a:gd name="connsiteY0" fmla="*/ 0 h 493456"/>
                <a:gd name="connsiteX1" fmla="*/ 0 w 537170"/>
                <a:gd name="connsiteY1" fmla="*/ 246132 h 493456"/>
                <a:gd name="connsiteX2" fmla="*/ 268271 w 537170"/>
                <a:gd name="connsiteY2" fmla="*/ 493456 h 493456"/>
                <a:gd name="connsiteX3" fmla="*/ 537171 w 537170"/>
                <a:gd name="connsiteY3" fmla="*/ 246132 h 493456"/>
                <a:gd name="connsiteX4" fmla="*/ 268271 w 537170"/>
                <a:gd name="connsiteY4" fmla="*/ 0 h 493456"/>
                <a:gd name="connsiteX5" fmla="*/ 268271 w 537170"/>
                <a:gd name="connsiteY5" fmla="*/ 387963 h 493456"/>
                <a:gd name="connsiteX6" fmla="*/ 126225 w 537170"/>
                <a:gd name="connsiteY6" fmla="*/ 246132 h 493456"/>
                <a:gd name="connsiteX7" fmla="*/ 268271 w 537170"/>
                <a:gd name="connsiteY7" fmla="*/ 105475 h 493456"/>
                <a:gd name="connsiteX8" fmla="*/ 410317 w 537170"/>
                <a:gd name="connsiteY8" fmla="*/ 246132 h 493456"/>
                <a:gd name="connsiteX9" fmla="*/ 268271 w 537170"/>
                <a:gd name="connsiteY9" fmla="*/ 387963 h 49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170" h="493456">
                  <a:moveTo>
                    <a:pt x="268271" y="0"/>
                  </a:moveTo>
                  <a:cubicBezTo>
                    <a:pt x="91645" y="0"/>
                    <a:pt x="0" y="104896"/>
                    <a:pt x="0" y="246132"/>
                  </a:cubicBezTo>
                  <a:cubicBezTo>
                    <a:pt x="0" y="387963"/>
                    <a:pt x="91645" y="493456"/>
                    <a:pt x="268271" y="493456"/>
                  </a:cubicBezTo>
                  <a:cubicBezTo>
                    <a:pt x="445525" y="493456"/>
                    <a:pt x="537171" y="387963"/>
                    <a:pt x="537171" y="246132"/>
                  </a:cubicBezTo>
                  <a:cubicBezTo>
                    <a:pt x="537171" y="104896"/>
                    <a:pt x="445525" y="0"/>
                    <a:pt x="268271" y="0"/>
                  </a:cubicBezTo>
                  <a:close/>
                  <a:moveTo>
                    <a:pt x="268271" y="387963"/>
                  </a:moveTo>
                  <a:cubicBezTo>
                    <a:pt x="176626" y="387963"/>
                    <a:pt x="126225" y="334049"/>
                    <a:pt x="126225" y="246132"/>
                  </a:cubicBezTo>
                  <a:cubicBezTo>
                    <a:pt x="126225" y="159985"/>
                    <a:pt x="176626" y="105475"/>
                    <a:pt x="268271" y="105475"/>
                  </a:cubicBezTo>
                  <a:cubicBezTo>
                    <a:pt x="360545" y="105475"/>
                    <a:pt x="410317" y="159986"/>
                    <a:pt x="410317" y="246132"/>
                  </a:cubicBezTo>
                  <a:cubicBezTo>
                    <a:pt x="410317" y="334049"/>
                    <a:pt x="360545" y="387963"/>
                    <a:pt x="268271" y="387963"/>
                  </a:cubicBezTo>
                  <a:close/>
                </a:path>
              </a:pathLst>
            </a:custGeom>
            <a:grpFill/>
            <a:ln w="22431" cap="flat">
              <a:noFill/>
              <a:prstDash val="solid"/>
              <a:miter/>
            </a:ln>
          </p:spPr>
          <p:txBody>
            <a:bodyPr rtlCol="0" anchor="ctr"/>
            <a:lstStyle/>
            <a:p>
              <a:pPr algn="ctr"/>
              <a:endParaRPr lang="en-US" sz="1013">
                <a:solidFill>
                  <a:schemeClr val="bg1"/>
                </a:solidFill>
              </a:endParaRPr>
            </a:p>
          </p:txBody>
        </p:sp>
      </p:grpSp>
    </p:spTree>
    <p:extLst>
      <p:ext uri="{BB962C8B-B14F-4D97-AF65-F5344CB8AC3E}">
        <p14:creationId xmlns:p14="http://schemas.microsoft.com/office/powerpoint/2010/main" val="34411120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End Slide - Dark">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702743" y="2110067"/>
            <a:ext cx="3738515" cy="923368"/>
          </a:xfrm>
          <a:prstGeom prst="rect">
            <a:avLst/>
          </a:prstGeom>
        </p:spPr>
      </p:pic>
    </p:spTree>
    <p:extLst>
      <p:ext uri="{BB962C8B-B14F-4D97-AF65-F5344CB8AC3E}">
        <p14:creationId xmlns:p14="http://schemas.microsoft.com/office/powerpoint/2010/main" val="12241137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Warm Slate 100 + titl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01077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4017735" y="17237"/>
            <a:ext cx="5143500" cy="5109029"/>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66713" y="371385"/>
            <a:ext cx="1491112" cy="152887"/>
          </a:xfrm>
          <a:prstGeom prst="rect">
            <a:avLst/>
          </a:prstGeom>
        </p:spPr>
      </p:pic>
      <p:sp>
        <p:nvSpPr>
          <p:cNvPr id="3" name="Subtitle 2"/>
          <p:cNvSpPr>
            <a:spLocks noGrp="1"/>
          </p:cNvSpPr>
          <p:nvPr>
            <p:ph type="subTitle" idx="1" hasCustomPrompt="1"/>
          </p:nvPr>
        </p:nvSpPr>
        <p:spPr>
          <a:xfrm>
            <a:off x="366712" y="2982693"/>
            <a:ext cx="5514975" cy="249299"/>
          </a:xfrm>
        </p:spPr>
        <p:txBody>
          <a:bodyPr>
            <a:spAutoFit/>
          </a:bodyPr>
          <a:lstStyle>
            <a:lvl1pPr marL="0" indent="0" algn="l">
              <a:lnSpc>
                <a:spcPct val="90000"/>
              </a:lnSpc>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66712" y="4253137"/>
            <a:ext cx="3840482" cy="215444"/>
          </a:xfrm>
        </p:spPr>
        <p:txBody>
          <a:bodyPr wrap="square">
            <a:spAutoFit/>
          </a:bodyPr>
          <a:lstStyle>
            <a:lvl1pPr marL="0" indent="0">
              <a:buNone/>
              <a:defRPr sz="14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66712" y="4466324"/>
            <a:ext cx="3840482" cy="169277"/>
          </a:xfrm>
        </p:spPr>
        <p:txBody>
          <a:bodyPr wrap="square">
            <a:spAutoFit/>
          </a:bodyPr>
          <a:lstStyle>
            <a:lvl1pPr marL="0" indent="0">
              <a:buNone/>
              <a:defRPr sz="11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r>
              <a:rPr lang="en-US"/>
              <a:t>test</a:t>
            </a:r>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184150" y="4857750"/>
            <a:ext cx="8807452" cy="152400"/>
          </a:xfrm>
          <a:prstGeom prst="rect">
            <a:avLst/>
          </a:prstGeom>
          <a:noFill/>
        </p:spPr>
        <p:txBody>
          <a:bodyPr wrap="square" lIns="0" tIns="0" rIns="0" bIns="0" rtlCol="0" anchor="b">
            <a:noAutofit/>
          </a:bodyPr>
          <a:lstStyle/>
          <a:p>
            <a:pPr>
              <a:lnSpc>
                <a:spcPct val="90000"/>
              </a:lnSpc>
              <a:spcBef>
                <a:spcPts val="300"/>
              </a:spcBef>
            </a:pPr>
            <a:r>
              <a:rPr lang="en-US" sz="600" b="0" i="0">
                <a:solidFill>
                  <a:schemeClr val="bg1">
                    <a:lumMod val="65000"/>
                  </a:schemeClr>
                </a:solidFill>
                <a:latin typeface="Arial" panose="020B0604020202020204" pitchFamily="34" charset="0"/>
              </a:rPr>
              <a:t>© </a:t>
            </a:r>
            <a:fld id="{A7A55D6C-1CDB-4CD7-AAA2-9D100ECD57F0}" type="datetimeyyyy">
              <a:rPr lang="en-US" sz="600" b="0" i="0" smtClean="0">
                <a:solidFill>
                  <a:schemeClr val="bg1">
                    <a:lumMod val="65000"/>
                  </a:schemeClr>
                </a:solidFill>
                <a:latin typeface="Arial" panose="020B0604020202020204" pitchFamily="34" charset="0"/>
              </a:rPr>
              <a:t>2026</a:t>
            </a:fld>
            <a:r>
              <a:rPr lang="en-US" sz="600" b="0" i="0">
                <a:solidFill>
                  <a:schemeClr val="bg1">
                    <a:lumMod val="65000"/>
                  </a:schemeClr>
                </a:solidFill>
                <a:latin typeface="Arial" panose="020B0604020202020204" pitchFamily="34" charset="0"/>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368490" y="1183487"/>
            <a:ext cx="6237287" cy="1677382"/>
          </a:xfrm>
        </p:spPr>
        <p:txBody>
          <a:bodyPr anchor="b"/>
          <a:lstStyle>
            <a:lvl1pPr>
              <a:defRPr sz="4000"/>
            </a:lvl1pPr>
          </a:lstStyle>
          <a:p>
            <a:r>
              <a:rPr lang="en-US"/>
              <a:t>Presentation title </a:t>
            </a:r>
            <a:br>
              <a:rPr lang="en-US"/>
            </a:br>
            <a:r>
              <a:rPr lang="en-US"/>
              <a:t>extends to two </a:t>
            </a:r>
            <a:br>
              <a:rPr lang="en-US"/>
            </a:br>
            <a:r>
              <a:rPr lang="en-US"/>
              <a:t>or more lines</a:t>
            </a:r>
          </a:p>
        </p:txBody>
      </p:sp>
    </p:spTree>
    <p:extLst>
      <p:ext uri="{BB962C8B-B14F-4D97-AF65-F5344CB8AC3E}">
        <p14:creationId xmlns:p14="http://schemas.microsoft.com/office/powerpoint/2010/main" val="32841159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29923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p15:clr>
            <a:srgbClr val="FDE53C"/>
          </p15:clr>
        </p15:guide>
        <p15:guide id="4" pos="2796">
          <p15:clr>
            <a:srgbClr val="FDE53C"/>
          </p15:clr>
        </p15:guide>
        <p15:guide id="5" pos="2963">
          <p15:clr>
            <a:srgbClr val="FDE53C"/>
          </p15:clr>
        </p15:guide>
        <p15:guide id="6" pos="4245">
          <p15:clr>
            <a:srgbClr val="FDE53C"/>
          </p15:clr>
        </p15:guide>
        <p15:guide id="12" pos="1967">
          <p15:clr>
            <a:srgbClr val="5ACBF0"/>
          </p15:clr>
        </p15:guide>
        <p15:guide id="16" pos="3792">
          <p15:clr>
            <a:srgbClr val="5ACBF0"/>
          </p15:clr>
        </p15:guide>
        <p15:guide id="19" pos="1880">
          <p15:clr>
            <a:srgbClr val="5ACBF0"/>
          </p15:clr>
        </p15:guide>
        <p15:guide id="20" pos="2054">
          <p15:clr>
            <a:srgbClr val="5ACBF0"/>
          </p15:clr>
        </p15:guide>
        <p15:guide id="21" pos="3879">
          <p15:clr>
            <a:srgbClr val="5ACBF0"/>
          </p15:clr>
        </p15:guide>
        <p15:guide id="22" pos="3705">
          <p15:clr>
            <a:srgbClr val="5ACBF0"/>
          </p15:clr>
        </p15:guide>
        <p15:guide id="23" pos="1599">
          <p15:clr>
            <a:srgbClr val="FDE53C"/>
          </p15:clr>
        </p15:guide>
        <p15:guide id="24" pos="1425">
          <p15:clr>
            <a:srgbClr val="FDE53C"/>
          </p15:clr>
        </p15:guide>
        <p15:guide id="25" pos="4334">
          <p15:clr>
            <a:srgbClr val="FDE53C"/>
          </p15:clr>
        </p15:guide>
        <p15:guide id="26" pos="4160">
          <p15:clr>
            <a:srgbClr val="FDE53C"/>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368490" y="365760"/>
            <a:ext cx="5513198" cy="398571"/>
          </a:xfrm>
        </p:spPr>
        <p:txBody>
          <a:bodyPr/>
          <a:lstStyle>
            <a:lvl1pPr>
              <a:defRPr b="0" i="0">
                <a:latin typeface="Arial" panose="020B0604020202020204" pitchFamily="34" charset="0"/>
              </a:defRPr>
            </a:lvl1pPr>
          </a:lstStyle>
          <a:p>
            <a:r>
              <a:rPr lang="en-US"/>
              <a:t>Click to edit Master title style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368490" y="779463"/>
            <a:ext cx="5513198"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368490" y="1188720"/>
            <a:ext cx="5513198"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84150" y="4857750"/>
            <a:ext cx="5697538" cy="152400"/>
          </a:xfrm>
        </p:spPr>
        <p:txBody>
          <a:bodyPr/>
          <a:lstStyle>
            <a:lvl1pPr algn="r">
              <a:defRPr/>
            </a:lvl1pPr>
          </a:lstStyle>
          <a:p>
            <a:r>
              <a:rPr lang="en-US"/>
              <a:t>test</a:t>
            </a:r>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6157913" y="0"/>
            <a:ext cx="2986087" cy="5143500"/>
          </a:xfrm>
          <a:solidFill>
            <a:schemeClr val="bg2"/>
          </a:solidFill>
        </p:spPr>
        <p:txBody>
          <a:bodyPr anchor="ctr"/>
          <a:lstStyle>
            <a:lvl1pPr marL="0" indent="0" algn="ctr">
              <a:buNone/>
              <a:defRPr/>
            </a:lvl1pPr>
          </a:lstStyle>
          <a:p>
            <a:r>
              <a:rPr lang="en-US"/>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6342062" y="4917817"/>
            <a:ext cx="2617787" cy="92333"/>
          </a:xfrm>
        </p:spPr>
        <p:txBody>
          <a:bodyPr wrap="square" lIns="0" tIns="0" rIns="0" bIns="0" anchor="b">
            <a:spAutoFit/>
          </a:bodyPr>
          <a:lstStyle>
            <a:lvl1pPr marL="0" indent="0" algn="l">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9871166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p15:clr>
            <a:srgbClr val="FDE53C"/>
          </p15:clr>
        </p15:guide>
        <p15:guide id="4" pos="2796">
          <p15:clr>
            <a:srgbClr val="FDE53C"/>
          </p15:clr>
        </p15:guide>
        <p15:guide id="5" pos="2963">
          <p15:clr>
            <a:srgbClr val="FDE53C"/>
          </p15:clr>
        </p15:guide>
        <p15:guide id="6" pos="4245">
          <p15:clr>
            <a:srgbClr val="FDE53C"/>
          </p15:clr>
        </p15:guide>
        <p15:guide id="12" pos="1967">
          <p15:clr>
            <a:srgbClr val="5ACBF0"/>
          </p15:clr>
        </p15:guide>
        <p15:guide id="16" pos="3792">
          <p15:clr>
            <a:srgbClr val="5ACBF0"/>
          </p15:clr>
        </p15:guide>
        <p15:guide id="19" pos="1880">
          <p15:clr>
            <a:srgbClr val="5ACBF0"/>
          </p15:clr>
        </p15:guide>
        <p15:guide id="20" pos="2054">
          <p15:clr>
            <a:srgbClr val="5ACBF0"/>
          </p15:clr>
        </p15:guide>
        <p15:guide id="21" pos="3879">
          <p15:clr>
            <a:srgbClr val="5ACBF0"/>
          </p15:clr>
        </p15:guide>
        <p15:guide id="22" pos="3705">
          <p15:clr>
            <a:srgbClr val="5ACBF0"/>
          </p15:clr>
        </p15:guide>
        <p15:guide id="23" pos="1599">
          <p15:clr>
            <a:srgbClr val="FDE53C"/>
          </p15:clr>
        </p15:guide>
        <p15:guide id="24" pos="1425">
          <p15:clr>
            <a:srgbClr val="FDE53C"/>
          </p15:clr>
        </p15:guide>
        <p15:guide id="25" pos="4334">
          <p15:clr>
            <a:srgbClr val="FDE53C"/>
          </p15:clr>
        </p15:guide>
        <p15:guide id="26" pos="4160">
          <p15:clr>
            <a:srgbClr val="FDE53C"/>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ivider slide 02">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35" name="black card">
            <a:extLst>
              <a:ext uri="{FF2B5EF4-FFF2-40B4-BE49-F238E27FC236}">
                <a16:creationId xmlns:a16="http://schemas.microsoft.com/office/drawing/2014/main" id="{08EC0BA9-976E-C3D4-879D-6676DF9B0A1B}"/>
              </a:ext>
            </a:extLst>
          </p:cNvPr>
          <p:cNvSpPr>
            <a:spLocks/>
          </p:cNvSpPr>
          <p:nvPr/>
        </p:nvSpPr>
        <p:spPr>
          <a:xfrm>
            <a:off x="332185" y="330994"/>
            <a:ext cx="3987568" cy="2240756"/>
          </a:xfrm>
          <a:custGeom>
            <a:avLst/>
            <a:gdLst>
              <a:gd name="connsiteX0" fmla="*/ 7525991 w 7772400"/>
              <a:gd name="connsiteY0" fmla="*/ 0 h 4371975"/>
              <a:gd name="connsiteX1" fmla="*/ 246409 w 7772400"/>
              <a:gd name="connsiteY1" fmla="*/ 0 h 4371975"/>
              <a:gd name="connsiteX2" fmla="*/ 0 w 7772400"/>
              <a:gd name="connsiteY2" fmla="*/ 246409 h 4371975"/>
              <a:gd name="connsiteX3" fmla="*/ 0 w 7772400"/>
              <a:gd name="connsiteY3" fmla="*/ 4125566 h 4371975"/>
              <a:gd name="connsiteX4" fmla="*/ 246409 w 7772400"/>
              <a:gd name="connsiteY4" fmla="*/ 4371975 h 4371975"/>
              <a:gd name="connsiteX5" fmla="*/ 7525991 w 7772400"/>
              <a:gd name="connsiteY5" fmla="*/ 4371975 h 4371975"/>
              <a:gd name="connsiteX6" fmla="*/ 7772400 w 7772400"/>
              <a:gd name="connsiteY6" fmla="*/ 4125566 h 4371975"/>
              <a:gd name="connsiteX7" fmla="*/ 7772400 w 7772400"/>
              <a:gd name="connsiteY7" fmla="*/ 246409 h 4371975"/>
              <a:gd name="connsiteX8" fmla="*/ 7525991 w 7772400"/>
              <a:gd name="connsiteY8" fmla="*/ 0 h 4371975"/>
              <a:gd name="connsiteX9" fmla="*/ 7300996 w 7772400"/>
              <a:gd name="connsiteY9" fmla="*/ 892612 h 4371975"/>
              <a:gd name="connsiteX10" fmla="*/ 7060578 w 7772400"/>
              <a:gd name="connsiteY10" fmla="*/ 892612 h 4371975"/>
              <a:gd name="connsiteX11" fmla="*/ 7060780 w 7772400"/>
              <a:gd name="connsiteY11" fmla="*/ 821122 h 4371975"/>
              <a:gd name="connsiteX12" fmla="*/ 7077378 w 7772400"/>
              <a:gd name="connsiteY12" fmla="*/ 787927 h 4371975"/>
              <a:gd name="connsiteX13" fmla="*/ 7266587 w 7772400"/>
              <a:gd name="connsiteY13" fmla="*/ 674539 h 4371975"/>
              <a:gd name="connsiteX14" fmla="*/ 7272133 w 7772400"/>
              <a:gd name="connsiteY14" fmla="*/ 664702 h 4371975"/>
              <a:gd name="connsiteX15" fmla="*/ 7260434 w 7772400"/>
              <a:gd name="connsiteY15" fmla="*/ 653003 h 4371975"/>
              <a:gd name="connsiteX16" fmla="*/ 7060619 w 7772400"/>
              <a:gd name="connsiteY16" fmla="*/ 653003 h 4371975"/>
              <a:gd name="connsiteX17" fmla="*/ 6675399 w 7772400"/>
              <a:gd name="connsiteY17" fmla="*/ 892612 h 4371975"/>
              <a:gd name="connsiteX18" fmla="*/ 6672039 w 7772400"/>
              <a:gd name="connsiteY18" fmla="*/ 892612 h 4371975"/>
              <a:gd name="connsiteX19" fmla="*/ 6672039 w 7772400"/>
              <a:gd name="connsiteY19" fmla="*/ 700973 h 4371975"/>
              <a:gd name="connsiteX20" fmla="*/ 7056287 w 7772400"/>
              <a:gd name="connsiteY20" fmla="*/ 462417 h 4371975"/>
              <a:gd name="connsiteX21" fmla="*/ 7285613 w 7772400"/>
              <a:gd name="connsiteY21" fmla="*/ 462417 h 4371975"/>
              <a:gd name="connsiteX22" fmla="*/ 7300996 w 7772400"/>
              <a:gd name="connsiteY22" fmla="*/ 477153 h 4371975"/>
              <a:gd name="connsiteX23" fmla="*/ 7300996 w 7772400"/>
              <a:gd name="connsiteY23" fmla="*/ 892612 h 43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72400" h="4371975">
                <a:moveTo>
                  <a:pt x="7525991" y="0"/>
                </a:moveTo>
                <a:lnTo>
                  <a:pt x="246409" y="0"/>
                </a:lnTo>
                <a:cubicBezTo>
                  <a:pt x="110311" y="0"/>
                  <a:pt x="0" y="110311"/>
                  <a:pt x="0" y="246409"/>
                </a:cubicBezTo>
                <a:lnTo>
                  <a:pt x="0" y="4125566"/>
                </a:lnTo>
                <a:cubicBezTo>
                  <a:pt x="0" y="4261664"/>
                  <a:pt x="110311" y="4371975"/>
                  <a:pt x="246409" y="4371975"/>
                </a:cubicBezTo>
                <a:lnTo>
                  <a:pt x="7525991" y="4371975"/>
                </a:lnTo>
                <a:cubicBezTo>
                  <a:pt x="7662089" y="4371975"/>
                  <a:pt x="7772400" y="4261664"/>
                  <a:pt x="7772400" y="4125566"/>
                </a:cubicBezTo>
                <a:lnTo>
                  <a:pt x="7772400" y="246409"/>
                </a:lnTo>
                <a:cubicBezTo>
                  <a:pt x="7772400" y="110311"/>
                  <a:pt x="7662089" y="0"/>
                  <a:pt x="7525991" y="0"/>
                </a:cubicBezTo>
                <a:close/>
                <a:moveTo>
                  <a:pt x="7300996" y="892612"/>
                </a:moveTo>
                <a:lnTo>
                  <a:pt x="7060578" y="892612"/>
                </a:lnTo>
                <a:lnTo>
                  <a:pt x="7060780" y="821122"/>
                </a:lnTo>
                <a:cubicBezTo>
                  <a:pt x="7060780" y="810070"/>
                  <a:pt x="7065071" y="795295"/>
                  <a:pt x="7077378" y="787927"/>
                </a:cubicBezTo>
                <a:lnTo>
                  <a:pt x="7266587" y="674539"/>
                </a:lnTo>
                <a:cubicBezTo>
                  <a:pt x="7269664" y="672677"/>
                  <a:pt x="7272133" y="670248"/>
                  <a:pt x="7272133" y="664702"/>
                </a:cubicBezTo>
                <a:cubicBezTo>
                  <a:pt x="7272133" y="657942"/>
                  <a:pt x="7266587" y="653003"/>
                  <a:pt x="7260434" y="653003"/>
                </a:cubicBezTo>
                <a:lnTo>
                  <a:pt x="7060619" y="653003"/>
                </a:lnTo>
                <a:lnTo>
                  <a:pt x="6675399" y="892612"/>
                </a:lnTo>
                <a:lnTo>
                  <a:pt x="6672039" y="892612"/>
                </a:lnTo>
                <a:lnTo>
                  <a:pt x="6672039" y="700973"/>
                </a:lnTo>
                <a:lnTo>
                  <a:pt x="7056287" y="462417"/>
                </a:lnTo>
                <a:lnTo>
                  <a:pt x="7285613" y="462417"/>
                </a:lnTo>
                <a:cubicBezTo>
                  <a:pt x="7294843" y="462417"/>
                  <a:pt x="7300996" y="469178"/>
                  <a:pt x="7300996" y="477153"/>
                </a:cubicBezTo>
                <a:lnTo>
                  <a:pt x="7300996" y="892612"/>
                </a:lnTo>
                <a:close/>
              </a:path>
            </a:pathLst>
          </a:custGeom>
          <a:solidFill>
            <a:srgbClr val="F5F5F0"/>
          </a:solidFill>
          <a:ln w="4048" cap="flat">
            <a:noFill/>
            <a:prstDash val="solid"/>
            <a:miter/>
          </a:ln>
        </p:spPr>
        <p:txBody>
          <a:bodyPr rtlCol="0" anchor="ctr"/>
          <a:lstStyle/>
          <a:p>
            <a:endParaRPr lang="en-US" sz="1350"/>
          </a:p>
        </p:txBody>
      </p:sp>
      <p:grpSp>
        <p:nvGrpSpPr>
          <p:cNvPr id="36" name="logo">
            <a:extLst>
              <a:ext uri="{FF2B5EF4-FFF2-40B4-BE49-F238E27FC236}">
                <a16:creationId xmlns:a16="http://schemas.microsoft.com/office/drawing/2014/main" id="{7B49EA02-D366-EB54-1A24-B73D895B488D}"/>
              </a:ext>
            </a:extLst>
          </p:cNvPr>
          <p:cNvGrpSpPr>
            <a:grpSpLocks/>
          </p:cNvGrpSpPr>
          <p:nvPr/>
        </p:nvGrpSpPr>
        <p:grpSpPr>
          <a:xfrm>
            <a:off x="596625" y="2224088"/>
            <a:ext cx="1033898" cy="106223"/>
            <a:chOff x="4616450" y="3276600"/>
            <a:chExt cx="2962049" cy="304323"/>
          </a:xfrm>
          <a:solidFill>
            <a:schemeClr val="tx1"/>
          </a:solidFill>
        </p:grpSpPr>
        <p:sp>
          <p:nvSpPr>
            <p:cNvPr id="37" name="Freeform 36">
              <a:extLst>
                <a:ext uri="{FF2B5EF4-FFF2-40B4-BE49-F238E27FC236}">
                  <a16:creationId xmlns:a16="http://schemas.microsoft.com/office/drawing/2014/main" id="{6FAEEA97-1714-7A82-9ED9-3B7755CF577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38" name="Freeform 37">
              <a:extLst>
                <a:ext uri="{FF2B5EF4-FFF2-40B4-BE49-F238E27FC236}">
                  <a16:creationId xmlns:a16="http://schemas.microsoft.com/office/drawing/2014/main" id="{4CBEBD0E-A1B7-38BC-B7C3-76183FE87567}"/>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39" name="Freeform 38">
              <a:extLst>
                <a:ext uri="{FF2B5EF4-FFF2-40B4-BE49-F238E27FC236}">
                  <a16:creationId xmlns:a16="http://schemas.microsoft.com/office/drawing/2014/main" id="{DC3EC0EC-C0B9-2C8C-8378-8B71616A7AA8}"/>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40" name="Freeform 39">
              <a:extLst>
                <a:ext uri="{FF2B5EF4-FFF2-40B4-BE49-F238E27FC236}">
                  <a16:creationId xmlns:a16="http://schemas.microsoft.com/office/drawing/2014/main" id="{FA99A28E-0BC2-A93E-AE3B-978A7B978FBA}"/>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41" name="Freeform 40">
              <a:extLst>
                <a:ext uri="{FF2B5EF4-FFF2-40B4-BE49-F238E27FC236}">
                  <a16:creationId xmlns:a16="http://schemas.microsoft.com/office/drawing/2014/main" id="{EFA629BB-82B6-81C3-6030-9A350ED1750C}"/>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42" name="Freeform 41">
              <a:extLst>
                <a:ext uri="{FF2B5EF4-FFF2-40B4-BE49-F238E27FC236}">
                  <a16:creationId xmlns:a16="http://schemas.microsoft.com/office/drawing/2014/main" id="{EEA6E9DB-3208-AFFF-848E-F9045EAEA5E0}"/>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43" name="Freeform 42">
              <a:extLst>
                <a:ext uri="{FF2B5EF4-FFF2-40B4-BE49-F238E27FC236}">
                  <a16:creationId xmlns:a16="http://schemas.microsoft.com/office/drawing/2014/main" id="{D3D1E5D2-0E70-9F07-B39C-7AB98A169499}"/>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44" name="Freeform 43">
              <a:extLst>
                <a:ext uri="{FF2B5EF4-FFF2-40B4-BE49-F238E27FC236}">
                  <a16:creationId xmlns:a16="http://schemas.microsoft.com/office/drawing/2014/main" id="{5F875EA5-08EB-59C7-6D1E-2CB2E6A8E115}"/>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45" name="Freeform 44">
              <a:extLst>
                <a:ext uri="{FF2B5EF4-FFF2-40B4-BE49-F238E27FC236}">
                  <a16:creationId xmlns:a16="http://schemas.microsoft.com/office/drawing/2014/main" id="{C622534E-8CB4-BB26-5CD8-7DCE413486C7}"/>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577524" y="575473"/>
            <a:ext cx="2793206" cy="870966"/>
          </a:xfrm>
          <a:prstGeom prst="rect">
            <a:avLst/>
          </a:prstGeom>
        </p:spPr>
        <p:txBody>
          <a:bodyPr lIns="0" tIns="0" rIns="0" bIns="0">
            <a:noAutofit/>
          </a:bodyPr>
          <a:lstStyle>
            <a:lvl1pPr>
              <a:lnSpc>
                <a:spcPts val="3375"/>
              </a:lnSpc>
              <a:defRPr sz="33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577810" y="1491900"/>
            <a:ext cx="2793206" cy="439341"/>
          </a:xfrm>
          <a:prstGeom prst="rect">
            <a:avLst/>
          </a:prstGeom>
        </p:spPr>
        <p:txBody>
          <a:bodyPr lIns="0" tIns="0" rIns="0" bIns="0">
            <a:noAutofit/>
          </a:bodyPr>
          <a:lstStyle>
            <a:lvl1pPr>
              <a:lnSpc>
                <a:spcPct val="90000"/>
              </a:lnSpc>
              <a:defRPr sz="1200">
                <a:solidFill>
                  <a:schemeClr val="tx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49" name="Text Placeholder 18">
            <a:extLst>
              <a:ext uri="{FF2B5EF4-FFF2-40B4-BE49-F238E27FC236}">
                <a16:creationId xmlns:a16="http://schemas.microsoft.com/office/drawing/2014/main" id="{63864864-91B6-82CB-6C57-7B6FB9FC4960}"/>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35175425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840702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293490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p15:clr>
            <a:srgbClr val="FDE53C"/>
          </p15:clr>
        </p15:guide>
        <p15:guide id="4" pos="2796">
          <p15:clr>
            <a:srgbClr val="FDE53C"/>
          </p15:clr>
        </p15:guide>
        <p15:guide id="5" pos="2963">
          <p15:clr>
            <a:srgbClr val="FDE53C"/>
          </p15:clr>
        </p15:guide>
        <p15:guide id="6" pos="4245">
          <p15:clr>
            <a:srgbClr val="FDE53C"/>
          </p15:clr>
        </p15:guide>
        <p15:guide id="12" pos="1967">
          <p15:clr>
            <a:srgbClr val="5ACBF0"/>
          </p15:clr>
        </p15:guide>
        <p15:guide id="16" pos="3792">
          <p15:clr>
            <a:srgbClr val="5ACBF0"/>
          </p15:clr>
        </p15:guide>
        <p15:guide id="19" pos="1880">
          <p15:clr>
            <a:srgbClr val="5ACBF0"/>
          </p15:clr>
        </p15:guide>
        <p15:guide id="20" pos="2054">
          <p15:clr>
            <a:srgbClr val="5ACBF0"/>
          </p15:clr>
        </p15:guide>
        <p15:guide id="21" pos="3879">
          <p15:clr>
            <a:srgbClr val="5ACBF0"/>
          </p15:clr>
        </p15:guide>
        <p15:guide id="22" pos="3705">
          <p15:clr>
            <a:srgbClr val="5ACBF0"/>
          </p15:clr>
        </p15:guide>
        <p15:guide id="23" pos="1599">
          <p15:clr>
            <a:srgbClr val="FDE53C"/>
          </p15:clr>
        </p15:guide>
        <p15:guide id="24" pos="1425">
          <p15:clr>
            <a:srgbClr val="FDE53C"/>
          </p15:clr>
        </p15:guide>
        <p15:guide id="25" pos="4334">
          <p15:clr>
            <a:srgbClr val="FDE53C"/>
          </p15:clr>
        </p15:guide>
        <p15:guide id="26" pos="4160">
          <p15:clr>
            <a:srgbClr val="FDE53C"/>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Tree>
    <p:extLst>
      <p:ext uri="{BB962C8B-B14F-4D97-AF65-F5344CB8AC3E}">
        <p14:creationId xmlns:p14="http://schemas.microsoft.com/office/powerpoint/2010/main" val="1296330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p15:clr>
            <a:srgbClr val="FDE53C"/>
          </p15:clr>
        </p15:guide>
        <p15:guide id="4" pos="2796">
          <p15:clr>
            <a:srgbClr val="FDE53C"/>
          </p15:clr>
        </p15:guide>
        <p15:guide id="5" pos="2963">
          <p15:clr>
            <a:srgbClr val="FDE53C"/>
          </p15:clr>
        </p15:guide>
        <p15:guide id="6" pos="4245">
          <p15:clr>
            <a:srgbClr val="FDE53C"/>
          </p15:clr>
        </p15:guide>
        <p15:guide id="12" pos="1967">
          <p15:clr>
            <a:srgbClr val="5ACBF0"/>
          </p15:clr>
        </p15:guide>
        <p15:guide id="16" pos="3792">
          <p15:clr>
            <a:srgbClr val="5ACBF0"/>
          </p15:clr>
        </p15:guide>
        <p15:guide id="19" pos="1880">
          <p15:clr>
            <a:srgbClr val="5ACBF0"/>
          </p15:clr>
        </p15:guide>
        <p15:guide id="20" pos="2054">
          <p15:clr>
            <a:srgbClr val="5ACBF0"/>
          </p15:clr>
        </p15:guide>
        <p15:guide id="21" pos="3879">
          <p15:clr>
            <a:srgbClr val="5ACBF0"/>
          </p15:clr>
        </p15:guide>
        <p15:guide id="22" pos="3705">
          <p15:clr>
            <a:srgbClr val="5ACBF0"/>
          </p15:clr>
        </p15:guide>
        <p15:guide id="23" pos="1599">
          <p15:clr>
            <a:srgbClr val="FDE53C"/>
          </p15:clr>
        </p15:guide>
        <p15:guide id="24" pos="1425">
          <p15:clr>
            <a:srgbClr val="FDE53C"/>
          </p15:clr>
        </p15:guide>
        <p15:guide id="25" pos="4334">
          <p15:clr>
            <a:srgbClr val="FDE53C"/>
          </p15:clr>
        </p15:guide>
        <p15:guide id="26" pos="4160">
          <p15:clr>
            <a:srgbClr val="FDE53C"/>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8407020" cy="3589020"/>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a:t>Learning Objectives</a:t>
            </a:r>
          </a:p>
        </p:txBody>
      </p:sp>
    </p:spTree>
    <p:extLst>
      <p:ext uri="{BB962C8B-B14F-4D97-AF65-F5344CB8AC3E}">
        <p14:creationId xmlns:p14="http://schemas.microsoft.com/office/powerpoint/2010/main" val="10473579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p15:clr>
            <a:srgbClr val="FDE53C"/>
          </p15:clr>
        </p15:guide>
        <p15:guide id="4" pos="2796">
          <p15:clr>
            <a:srgbClr val="FDE53C"/>
          </p15:clr>
        </p15:guide>
        <p15:guide id="5" pos="2963">
          <p15:clr>
            <a:srgbClr val="FDE53C"/>
          </p15:clr>
        </p15:guide>
        <p15:guide id="6" pos="4245">
          <p15:clr>
            <a:srgbClr val="FDE53C"/>
          </p15:clr>
        </p15:guide>
        <p15:guide id="12" pos="1967">
          <p15:clr>
            <a:srgbClr val="5ACBF0"/>
          </p15:clr>
        </p15:guide>
        <p15:guide id="16" pos="3792">
          <p15:clr>
            <a:srgbClr val="5ACBF0"/>
          </p15:clr>
        </p15:guide>
        <p15:guide id="19" pos="1880">
          <p15:clr>
            <a:srgbClr val="5ACBF0"/>
          </p15:clr>
        </p15:guide>
        <p15:guide id="20" pos="2054">
          <p15:clr>
            <a:srgbClr val="5ACBF0"/>
          </p15:clr>
        </p15:guide>
        <p15:guide id="21" pos="3879">
          <p15:clr>
            <a:srgbClr val="5ACBF0"/>
          </p15:clr>
        </p15:guide>
        <p15:guide id="22" pos="3705">
          <p15:clr>
            <a:srgbClr val="5ACBF0"/>
          </p15:clr>
        </p15:guide>
        <p15:guide id="23" pos="1599">
          <p15:clr>
            <a:srgbClr val="FDE53C"/>
          </p15:clr>
        </p15:guide>
        <p15:guide id="24" pos="1425">
          <p15:clr>
            <a:srgbClr val="FDE53C"/>
          </p15:clr>
        </p15:guide>
        <p15:guide id="25" pos="4334">
          <p15:clr>
            <a:srgbClr val="FDE53C"/>
          </p15:clr>
        </p15:guide>
        <p15:guide id="26" pos="4160">
          <p15:clr>
            <a:srgbClr val="FDE53C"/>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184150" y="4498811"/>
            <a:ext cx="8775700" cy="187325"/>
          </a:xfrm>
        </p:spPr>
        <p:txBody>
          <a:bodyPr anchor="b">
            <a:noAutofit/>
          </a:bodyPr>
          <a:lstStyle>
            <a:lvl1pPr marL="0" indent="0">
              <a:buNone/>
              <a:defRPr lang="en-US" sz="600" b="0" i="0" kern="1200" dirty="0">
                <a:solidFill>
                  <a:schemeClr val="bg1">
                    <a:lumMod val="65000"/>
                  </a:schemeClr>
                </a:solidFill>
                <a:latin typeface="Arial" panose="020B0604020202020204" pitchFamily="34" charset="0"/>
                <a:ea typeface="+mn-ea"/>
                <a:cs typeface="+mn-cs"/>
              </a:defRPr>
            </a:lvl1pPr>
          </a:lstStyle>
          <a:p>
            <a:pPr lvl="0"/>
            <a:r>
              <a:rPr lang="en-US"/>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184150" y="4705350"/>
            <a:ext cx="8775702" cy="304800"/>
          </a:xfrm>
          <a:prstGeom prst="rect">
            <a:avLst/>
          </a:prstGeom>
          <a:noFill/>
        </p:spPr>
        <p:txBody>
          <a:bodyPr wrap="square" lIns="0" tIns="0" rIns="0" bIns="0" rtlCol="0" anchor="b">
            <a:noAutofit/>
          </a:bodyPr>
          <a:lstStyle/>
          <a:p>
            <a:pPr>
              <a:lnSpc>
                <a:spcPct val="90000"/>
              </a:lnSpc>
              <a:spcBef>
                <a:spcPts val="300"/>
              </a:spcBef>
            </a:pPr>
            <a:r>
              <a:rPr lang="en-US" sz="600" b="0" i="0">
                <a:solidFill>
                  <a:schemeClr val="bg1">
                    <a:lumMod val="65000"/>
                  </a:schemeClr>
                </a:solidFill>
                <a:latin typeface="Arial" panose="020B0604020202020204" pitchFamily="34" charset="0"/>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b="0" i="0">
                <a:solidFill>
                  <a:schemeClr val="bg1">
                    <a:lumMod val="65000"/>
                  </a:schemeClr>
                </a:solidFill>
                <a:latin typeface="Arial" panose="020B0604020202020204" pitchFamily="34" charset="0"/>
              </a:rPr>
              <a:t>© </a:t>
            </a:r>
            <a:fld id="{D7685BFE-E355-4955-A651-C86618A915FB}" type="datetimeyyyy">
              <a:rPr lang="en-US" sz="600" b="0" i="0" smtClean="0">
                <a:solidFill>
                  <a:schemeClr val="bg1">
                    <a:lumMod val="65000"/>
                  </a:schemeClr>
                </a:solidFill>
                <a:latin typeface="Arial" panose="020B0604020202020204" pitchFamily="34" charset="0"/>
              </a:rPr>
              <a:t>2026</a:t>
            </a:fld>
            <a:r>
              <a:rPr lang="en-US" sz="600" b="0" i="0">
                <a:solidFill>
                  <a:schemeClr val="bg1">
                    <a:lumMod val="65000"/>
                  </a:schemeClr>
                </a:solidFill>
                <a:latin typeface="Arial" panose="020B0604020202020204" pitchFamily="34" charset="0"/>
              </a:rPr>
              <a:t> Autodesk. All rights reserved.</a:t>
            </a:r>
          </a:p>
        </p:txBody>
      </p:sp>
      <p:pic>
        <p:nvPicPr>
          <p:cNvPr id="2" name="Graphic 1">
            <a:extLst>
              <a:ext uri="{FF2B5EF4-FFF2-40B4-BE49-F238E27FC236}">
                <a16:creationId xmlns:a16="http://schemas.microsoft.com/office/drawing/2014/main" id="{5ABAE5F2-A9B0-4FDE-3A7B-77F6C28AB32B}"/>
              </a:ext>
              <a:ext uri="{C183D7F6-B498-43B3-948B-1728B52AA6E4}">
                <adec:decorative xmlns:adec="http://schemas.microsoft.com/office/drawing/2017/decorative" val="1"/>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p:blipFill>
        <p:spPr>
          <a:xfrm>
            <a:off x="1618838" y="1656717"/>
            <a:ext cx="5906324" cy="1830066"/>
          </a:xfrm>
          <a:prstGeom prst="rect">
            <a:avLst/>
          </a:prstGeom>
        </p:spPr>
      </p:pic>
    </p:spTree>
    <p:extLst>
      <p:ext uri="{BB962C8B-B14F-4D97-AF65-F5344CB8AC3E}">
        <p14:creationId xmlns:p14="http://schemas.microsoft.com/office/powerpoint/2010/main" val="864957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9144000" cy="51435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7822503" y="365125"/>
            <a:ext cx="951697" cy="65088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b="0" i="0">
              <a:latin typeface="Arial" panose="020B0604020202020204" pitchFamily="34" charset="0"/>
            </a:endParaRPr>
          </a:p>
        </p:txBody>
      </p:sp>
      <p:sp>
        <p:nvSpPr>
          <p:cNvPr id="2" name="Title 1"/>
          <p:cNvSpPr>
            <a:spLocks noGrp="1"/>
          </p:cNvSpPr>
          <p:nvPr>
            <p:ph type="title"/>
          </p:nvPr>
        </p:nvSpPr>
        <p:spPr>
          <a:xfrm>
            <a:off x="3086100" y="1746504"/>
            <a:ext cx="5688100" cy="1108800"/>
          </a:xfrm>
        </p:spPr>
        <p:txBody>
          <a:bodyPr anchor="b"/>
          <a:lstStyle>
            <a:lvl1pPr>
              <a:lnSpc>
                <a:spcPct val="90000"/>
              </a:lnSpc>
              <a:defRPr sz="4000" b="0" i="0">
                <a:latin typeface="Arial" panose="020B0604020202020204" pitchFamily="34" charset="0"/>
              </a:defRPr>
            </a:lvl1pPr>
          </a:lstStyle>
          <a:p>
            <a:r>
              <a:rPr lang="en-US"/>
              <a:t>Click to edit Master title style</a:t>
            </a:r>
          </a:p>
        </p:txBody>
      </p:sp>
      <p:sp>
        <p:nvSpPr>
          <p:cNvPr id="3" name="Text Placeholder 2"/>
          <p:cNvSpPr>
            <a:spLocks noGrp="1"/>
          </p:cNvSpPr>
          <p:nvPr>
            <p:ph type="body" idx="1"/>
          </p:nvPr>
        </p:nvSpPr>
        <p:spPr>
          <a:xfrm>
            <a:off x="3086100" y="2979151"/>
            <a:ext cx="568960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4017733" y="17236"/>
            <a:ext cx="5143502" cy="5109029"/>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66713" y="371385"/>
            <a:ext cx="1491112" cy="152887"/>
          </a:xfrm>
          <a:prstGeom prst="rect">
            <a:avLst/>
          </a:prstGeom>
        </p:spPr>
      </p:pic>
      <p:sp>
        <p:nvSpPr>
          <p:cNvPr id="3" name="Subtitle 2"/>
          <p:cNvSpPr>
            <a:spLocks noGrp="1"/>
          </p:cNvSpPr>
          <p:nvPr>
            <p:ph type="subTitle" idx="1" hasCustomPrompt="1"/>
          </p:nvPr>
        </p:nvSpPr>
        <p:spPr>
          <a:xfrm>
            <a:off x="366713" y="2982693"/>
            <a:ext cx="5514975" cy="249299"/>
          </a:xfrm>
        </p:spPr>
        <p:txBody>
          <a:bodyPr>
            <a:spAutoFit/>
          </a:bodyPr>
          <a:lstStyle>
            <a:lvl1pPr marL="0" indent="0" algn="l">
              <a:lnSpc>
                <a:spcPct val="90000"/>
              </a:lnSpc>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66712" y="4253137"/>
            <a:ext cx="3840482" cy="215444"/>
          </a:xfrm>
        </p:spPr>
        <p:txBody>
          <a:bodyPr wrap="square">
            <a:spAutoFit/>
          </a:bodyPr>
          <a:lstStyle>
            <a:lvl1pPr marL="0" indent="0">
              <a:buNone/>
              <a:defRPr sz="14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66712" y="4466324"/>
            <a:ext cx="3840482" cy="169277"/>
          </a:xfrm>
        </p:spPr>
        <p:txBody>
          <a:bodyPr wrap="square">
            <a:spAutoFit/>
          </a:bodyPr>
          <a:lstStyle>
            <a:lvl1pPr marL="0" indent="0">
              <a:buNone/>
              <a:defRPr sz="11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r>
              <a:rPr lang="en-US"/>
              <a:t>test</a:t>
            </a:r>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184150" y="4857750"/>
            <a:ext cx="8807452" cy="152400"/>
          </a:xfrm>
          <a:prstGeom prst="rect">
            <a:avLst/>
          </a:prstGeom>
          <a:noFill/>
        </p:spPr>
        <p:txBody>
          <a:bodyPr wrap="square" lIns="0" tIns="0" rIns="0" bIns="0" rtlCol="0" anchor="b">
            <a:noAutofit/>
          </a:bodyPr>
          <a:lstStyle/>
          <a:p>
            <a:pPr>
              <a:lnSpc>
                <a:spcPct val="90000"/>
              </a:lnSpc>
              <a:spcBef>
                <a:spcPts val="300"/>
              </a:spcBef>
            </a:pPr>
            <a:r>
              <a:rPr lang="en-US" sz="600" b="0" i="0">
                <a:solidFill>
                  <a:schemeClr val="bg1">
                    <a:lumMod val="65000"/>
                  </a:schemeClr>
                </a:solidFill>
                <a:latin typeface="Arial" panose="020B0604020202020204" pitchFamily="34" charset="0"/>
              </a:rPr>
              <a:t>© </a:t>
            </a:r>
            <a:fld id="{0BFED481-ECBD-4516-A99F-C010FA71F182}" type="datetimeyyyy">
              <a:rPr lang="en-US" sz="600" b="0" i="0" smtClean="0">
                <a:solidFill>
                  <a:schemeClr val="bg1">
                    <a:lumMod val="65000"/>
                  </a:schemeClr>
                </a:solidFill>
                <a:latin typeface="Arial" panose="020B0604020202020204" pitchFamily="34" charset="0"/>
              </a:rPr>
              <a:t>2026</a:t>
            </a:fld>
            <a:r>
              <a:rPr lang="en-US" sz="600" b="0" i="0">
                <a:solidFill>
                  <a:schemeClr val="bg1">
                    <a:lumMod val="65000"/>
                  </a:schemeClr>
                </a:solidFill>
                <a:latin typeface="Arial" panose="020B0604020202020204" pitchFamily="34" charset="0"/>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368490" y="1183487"/>
            <a:ext cx="6237287" cy="1677382"/>
          </a:xfrm>
        </p:spPr>
        <p:txBody>
          <a:bodyPr anchor="b"/>
          <a:lstStyle>
            <a:lvl1pPr>
              <a:defRPr sz="4000">
                <a:solidFill>
                  <a:schemeClr val="bg1"/>
                </a:solidFill>
              </a:defRPr>
            </a:lvl1pPr>
          </a:lstStyle>
          <a:p>
            <a:r>
              <a:rPr lang="en-US"/>
              <a:t>Presentation title </a:t>
            </a:r>
            <a:br>
              <a:rPr lang="en-US"/>
            </a:br>
            <a:r>
              <a:rPr lang="en-US"/>
              <a:t>extends to two </a:t>
            </a:r>
            <a:br>
              <a:rPr lang="en-US"/>
            </a:br>
            <a:r>
              <a:rPr lang="en-US"/>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4572000" cy="51435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7822503" y="365125"/>
            <a:ext cx="951697" cy="65088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b="0" i="0">
              <a:latin typeface="Arial" panose="020B0604020202020204" pitchFamily="34" charset="0"/>
            </a:endParaRPr>
          </a:p>
        </p:txBody>
      </p:sp>
      <p:sp>
        <p:nvSpPr>
          <p:cNvPr id="2" name="Title 1"/>
          <p:cNvSpPr>
            <a:spLocks noGrp="1"/>
          </p:cNvSpPr>
          <p:nvPr>
            <p:ph type="title"/>
          </p:nvPr>
        </p:nvSpPr>
        <p:spPr>
          <a:xfrm>
            <a:off x="3086100" y="1746504"/>
            <a:ext cx="5688100" cy="1123384"/>
          </a:xfrm>
        </p:spPr>
        <p:txBody>
          <a:bodyPr anchor="b"/>
          <a:lstStyle>
            <a:lvl1pPr>
              <a:lnSpc>
                <a:spcPct val="90000"/>
              </a:lnSpc>
              <a:defRPr sz="4000" b="0" i="0">
                <a:solidFill>
                  <a:schemeClr val="bg1"/>
                </a:solidFill>
                <a:latin typeface="Arial" panose="020B0604020202020204" pitchFamily="34" charset="0"/>
              </a:defRPr>
            </a:lvl1pPr>
          </a:lstStyle>
          <a:p>
            <a:r>
              <a:rPr lang="en-US"/>
              <a:t>Click to edit Master title style</a:t>
            </a:r>
          </a:p>
        </p:txBody>
      </p:sp>
      <p:sp>
        <p:nvSpPr>
          <p:cNvPr id="3" name="Text Placeholder 2"/>
          <p:cNvSpPr>
            <a:spLocks noGrp="1"/>
          </p:cNvSpPr>
          <p:nvPr>
            <p:ph type="body" idx="1"/>
          </p:nvPr>
        </p:nvSpPr>
        <p:spPr>
          <a:xfrm>
            <a:off x="3086100" y="2979151"/>
            <a:ext cx="5689600" cy="249299"/>
          </a:xfrm>
        </p:spPr>
        <p:txBody>
          <a:bodyPr>
            <a:spAutoFit/>
          </a:bodyPr>
          <a:lstStyle>
            <a:lvl1pPr marL="0" indent="0">
              <a:lnSpc>
                <a:spcPct val="90000"/>
              </a:lnSpc>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9144000" cy="51435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b="0" i="0">
              <a:latin typeface="Arial" panose="020B0604020202020204" pitchFamily="34" charset="0"/>
            </a:endParaRPr>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9144000" cy="5143500"/>
          </a:xfrm>
          <a:solidFill>
            <a:schemeClr val="bg1">
              <a:lumMod val="85000"/>
            </a:schemeClr>
          </a:solidFill>
        </p:spPr>
        <p:txBody>
          <a:bodyPr/>
          <a:lstStyle>
            <a:lvl1pPr marL="0" indent="0">
              <a:buNone/>
              <a:defRPr/>
            </a:lvl1pPr>
          </a:lstStyle>
          <a:p>
            <a:r>
              <a:rPr lang="en-US"/>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1941479" y="3680107"/>
            <a:ext cx="1317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p:blipFill>
        <p:spPr>
          <a:xfrm>
            <a:off x="7458101" y="365125"/>
            <a:ext cx="1317600" cy="135096"/>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366747" y="1870076"/>
            <a:ext cx="1316100" cy="900112"/>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b="0" i="0">
              <a:latin typeface="Arial" panose="020B0604020202020204" pitchFamily="34" charset="0"/>
            </a:endParaRPr>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4572000" y="4923935"/>
            <a:ext cx="4385410" cy="92333"/>
          </a:xfrm>
        </p:spPr>
        <p:txBody>
          <a:bodyPr wrap="square" lIns="0" tIns="0" rIns="0" bIns="0" anchor="b">
            <a:spAutoFit/>
          </a:bodyPr>
          <a:lstStyle>
            <a:lvl1pPr marL="0" indent="0" algn="r">
              <a:buNone/>
              <a:defRPr sz="6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1941479" y="2961602"/>
            <a:ext cx="6834221" cy="249299"/>
          </a:xfrm>
        </p:spPr>
        <p:txBody>
          <a:bodyPr vert="horz" wrap="square" lIns="0" tIns="0" rIns="0" bIns="0" rtlCol="0">
            <a:spAutoFit/>
          </a:bodyPr>
          <a:lstStyle>
            <a:lvl1pPr marL="0" indent="0">
              <a:buNone/>
              <a:defRPr lang="en-US" sz="1800" dirty="0"/>
            </a:lvl1pPr>
          </a:lstStyle>
          <a:p>
            <a:pPr marL="228600" marR="0" lvl="0" indent="-228600" algn="l" defTabSz="685800" rtl="0" eaLnBrk="1" fontAlgn="auto" latinLnBrk="0" hangingPunct="1">
              <a:lnSpc>
                <a:spcPct val="90000"/>
              </a:lnSpc>
              <a:spcBef>
                <a:spcPts val="2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1941479" y="3898203"/>
            <a:ext cx="3840482" cy="215444"/>
          </a:xfrm>
        </p:spPr>
        <p:txBody>
          <a:bodyPr wrap="square">
            <a:spAutoFit/>
          </a:bodyPr>
          <a:lstStyle>
            <a:lvl1pPr marL="0" indent="0">
              <a:buNone/>
              <a:defRPr sz="14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1941479" y="4111390"/>
            <a:ext cx="3840482" cy="169277"/>
          </a:xfrm>
        </p:spPr>
        <p:txBody>
          <a:bodyPr wrap="square">
            <a:spAutoFit/>
          </a:bodyPr>
          <a:lstStyle>
            <a:lvl1pPr marL="0" indent="0">
              <a:buNone/>
              <a:defRPr sz="11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184150" y="4736637"/>
            <a:ext cx="4386263" cy="152400"/>
          </a:xfrm>
        </p:spPr>
        <p:txBody>
          <a:bodyPr/>
          <a:lstStyle>
            <a:lvl1pPr algn="l">
              <a:defRPr>
                <a:solidFill>
                  <a:schemeClr val="bg1">
                    <a:lumMod val="50000"/>
                  </a:schemeClr>
                </a:solidFill>
              </a:defRPr>
            </a:lvl1pPr>
          </a:lstStyle>
          <a:p>
            <a:r>
              <a:rPr lang="en-US"/>
              <a:t>test</a:t>
            </a:r>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184150" y="4863868"/>
            <a:ext cx="4386263" cy="152400"/>
          </a:xfrm>
          <a:prstGeom prst="rect">
            <a:avLst/>
          </a:prstGeom>
          <a:noFill/>
        </p:spPr>
        <p:txBody>
          <a:bodyPr wrap="square" lIns="0" tIns="0" rIns="0" bIns="0" rtlCol="0" anchor="b">
            <a:noAutofit/>
          </a:bodyPr>
          <a:lstStyle/>
          <a:p>
            <a:pPr>
              <a:lnSpc>
                <a:spcPct val="90000"/>
              </a:lnSpc>
              <a:spcBef>
                <a:spcPts val="300"/>
              </a:spcBef>
            </a:pPr>
            <a:r>
              <a:rPr lang="en-US" sz="600" b="0" i="0">
                <a:solidFill>
                  <a:schemeClr val="bg1">
                    <a:lumMod val="50000"/>
                  </a:schemeClr>
                </a:solidFill>
                <a:latin typeface="Arial" panose="020B0604020202020204" pitchFamily="34" charset="0"/>
              </a:rPr>
              <a:t>© </a:t>
            </a:r>
            <a:fld id="{EAD5FACD-C283-4FF3-BBD1-122C8E24DE05}" type="datetimeyyyy">
              <a:rPr lang="en-US" sz="600" b="0" i="0" smtClean="0">
                <a:solidFill>
                  <a:schemeClr val="bg1">
                    <a:lumMod val="50000"/>
                  </a:schemeClr>
                </a:solidFill>
                <a:latin typeface="Arial" panose="020B0604020202020204" pitchFamily="34" charset="0"/>
              </a:rPr>
              <a:t>2026</a:t>
            </a:fld>
            <a:r>
              <a:rPr lang="en-US" sz="600" b="0" i="0">
                <a:solidFill>
                  <a:schemeClr val="bg1">
                    <a:lumMod val="50000"/>
                  </a:schemeClr>
                </a:solidFill>
                <a:latin typeface="Arial" panose="020B0604020202020204" pitchFamily="34" charset="0"/>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1941479" y="1756442"/>
            <a:ext cx="6834220" cy="1108800"/>
          </a:xfrm>
        </p:spPr>
        <p:txBody>
          <a:bodyPr anchor="b"/>
          <a:lstStyle>
            <a:lvl1pPr>
              <a:lnSpc>
                <a:spcPct val="90000"/>
              </a:lnSpc>
              <a:defRPr sz="4000" b="0" i="0">
                <a:latin typeface="Arial" panose="020B0604020202020204" pitchFamily="34" charset="0"/>
              </a:defRPr>
            </a:lvl1pPr>
          </a:lstStyle>
          <a:p>
            <a:r>
              <a:rPr lang="en-US"/>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9144000" cy="51435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b="0" i="0">
              <a:latin typeface="Arial" panose="020B0604020202020204" pitchFamily="34" charset="0"/>
            </a:endParaRPr>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9144000" cy="5143500"/>
          </a:xfrm>
          <a:solidFill>
            <a:schemeClr val="bg1">
              <a:lumMod val="85000"/>
            </a:schemeClr>
          </a:solidFill>
        </p:spPr>
        <p:txBody>
          <a:bodyPr/>
          <a:lstStyle>
            <a:lvl1pPr marL="0" indent="0">
              <a:buNone/>
              <a:defRPr/>
            </a:lvl1pPr>
          </a:lstStyle>
          <a:p>
            <a:r>
              <a:rPr lang="en-US"/>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7822503" y="365125"/>
            <a:ext cx="951697" cy="65088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b="0" i="0">
              <a:latin typeface="Arial" panose="020B0604020202020204" pitchFamily="34" charset="0"/>
            </a:endParaRPr>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186590" y="4917817"/>
            <a:ext cx="4385410"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737395" y="2972006"/>
            <a:ext cx="568960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r>
              <a:rPr lang="en-US"/>
              <a:t>test</a:t>
            </a:r>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737395" y="1764875"/>
            <a:ext cx="6834220" cy="1108800"/>
          </a:xfrm>
        </p:spPr>
        <p:txBody>
          <a:bodyPr anchor="b"/>
          <a:lstStyle>
            <a:lvl1pPr>
              <a:lnSpc>
                <a:spcPct val="90000"/>
              </a:lnSpc>
              <a:defRPr sz="4000" b="0" i="0">
                <a:latin typeface="Arial" panose="020B0604020202020204" pitchFamily="34" charset="0"/>
              </a:defRPr>
            </a:lvl1pPr>
          </a:lstStyle>
          <a:p>
            <a:r>
              <a:rPr lang="en-US"/>
              <a:t>Divider title can</a:t>
            </a:r>
            <a:br>
              <a:rPr lang="en-US"/>
            </a:br>
            <a:r>
              <a:rPr lang="en-US"/>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368490" y="779463"/>
            <a:ext cx="8407020"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368490" y="1188720"/>
            <a:ext cx="840702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vider slide 03">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36B908F-98E8-03FA-8808-8E01A40F5CD4}"/>
              </a:ext>
            </a:extLst>
          </p:cNvPr>
          <p:cNvSpPr/>
          <p:nvPr/>
        </p:nvSpPr>
        <p:spPr>
          <a:xfrm>
            <a:off x="0" y="3866814"/>
            <a:ext cx="9144000" cy="12766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8" name="Graphic 2">
            <a:extLst>
              <a:ext uri="{FF2B5EF4-FFF2-40B4-BE49-F238E27FC236}">
                <a16:creationId xmlns:a16="http://schemas.microsoft.com/office/drawing/2014/main" id="{BD9FB23D-861F-8369-8CB3-6AE739F453D1}"/>
              </a:ext>
            </a:extLst>
          </p:cNvPr>
          <p:cNvGrpSpPr/>
          <p:nvPr/>
        </p:nvGrpSpPr>
        <p:grpSpPr>
          <a:xfrm>
            <a:off x="7283425" y="4652401"/>
            <a:ext cx="1519073" cy="156071"/>
            <a:chOff x="4616450" y="3276600"/>
            <a:chExt cx="2962049" cy="304323"/>
          </a:xfrm>
          <a:solidFill>
            <a:schemeClr val="tx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533983" y="771416"/>
            <a:ext cx="3461075" cy="1276687"/>
          </a:xfrm>
          <a:prstGeom prst="rect">
            <a:avLst/>
          </a:prstGeom>
        </p:spPr>
        <p:txBody>
          <a:bodyPr lIns="0" tIns="0" rIns="0" bIns="0">
            <a:noAutofit/>
          </a:bodyPr>
          <a:lstStyle>
            <a:lvl1pPr>
              <a:lnSpc>
                <a:spcPts val="3075"/>
              </a:lnSpc>
              <a:defRPr sz="3000" b="1" i="0">
                <a:solidFill>
                  <a:srgbClr val="F5F5F0"/>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534268" y="2101498"/>
            <a:ext cx="3461075" cy="881189"/>
          </a:xfrm>
          <a:prstGeom prst="rect">
            <a:avLst/>
          </a:prstGeom>
        </p:spPr>
        <p:txBody>
          <a:bodyPr lIns="0" tIns="0" rIns="0" bIns="0">
            <a:noAutofit/>
          </a:bodyPr>
          <a:lstStyle>
            <a:lvl1pPr>
              <a:lnSpc>
                <a:spcPct val="90000"/>
              </a:lnSpc>
              <a:defRPr sz="1200">
                <a:solidFill>
                  <a:srgbClr val="F5F5F0"/>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1" name="Text Placeholder 18">
            <a:extLst>
              <a:ext uri="{FF2B5EF4-FFF2-40B4-BE49-F238E27FC236}">
                <a16:creationId xmlns:a16="http://schemas.microsoft.com/office/drawing/2014/main" id="{3F88916E-2659-153D-5847-57EC80AE79D8}"/>
              </a:ext>
            </a:extLst>
          </p:cNvPr>
          <p:cNvSpPr>
            <a:spLocks noGrp="1"/>
          </p:cNvSpPr>
          <p:nvPr>
            <p:ph type="body" sz="quarter" idx="28" hasCustomPrompt="1"/>
          </p:nvPr>
        </p:nvSpPr>
        <p:spPr>
          <a:xfrm>
            <a:off x="332185" y="4738579"/>
            <a:ext cx="6453930" cy="311944"/>
          </a:xfrm>
          <a:prstGeom prst="rect">
            <a:avLst/>
          </a:prstGeom>
        </p:spPr>
        <p:txBody>
          <a:bodyPr lIns="0" tIns="0" rIns="0" bIns="0">
            <a:noAutofit/>
          </a:bodyPr>
          <a:lstStyle>
            <a:lvl1pPr>
              <a:defRPr sz="600">
                <a:solidFill>
                  <a:schemeClr val="bg1">
                    <a:lumMod val="6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24" name="Picture Placeholder 23">
            <a:extLst>
              <a:ext uri="{FF2B5EF4-FFF2-40B4-BE49-F238E27FC236}">
                <a16:creationId xmlns:a16="http://schemas.microsoft.com/office/drawing/2014/main" id="{0DF16E66-6EA6-1628-2348-80495A084A97}"/>
              </a:ext>
            </a:extLst>
          </p:cNvPr>
          <p:cNvSpPr>
            <a:spLocks noGrp="1"/>
          </p:cNvSpPr>
          <p:nvPr>
            <p:ph type="pic" sz="quarter" idx="29"/>
          </p:nvPr>
        </p:nvSpPr>
        <p:spPr>
          <a:xfrm>
            <a:off x="4572000" y="-1528"/>
            <a:ext cx="4572000" cy="3868341"/>
          </a:xfrm>
          <a:prstGeom prst="rect">
            <a:avLst/>
          </a:prstGeom>
          <a:noFill/>
          <a:ln>
            <a:noFill/>
          </a:ln>
        </p:spPr>
        <p:txBody>
          <a:bodyPr/>
          <a:lstStyle/>
          <a:p>
            <a:r>
              <a:rPr lang="en-US"/>
              <a:t>Click icon to add picture</a:t>
            </a:r>
          </a:p>
        </p:txBody>
      </p:sp>
    </p:spTree>
    <p:extLst>
      <p:ext uri="{BB962C8B-B14F-4D97-AF65-F5344CB8AC3E}">
        <p14:creationId xmlns:p14="http://schemas.microsoft.com/office/powerpoint/2010/main" val="42164955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407016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4705540" y="1188720"/>
            <a:ext cx="407016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407016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4705352" y="1198644"/>
            <a:ext cx="4070349" cy="3579096"/>
          </a:xfrm>
          <a:solidFill>
            <a:schemeClr val="bg1">
              <a:lumMod val="85000"/>
            </a:schemeClr>
          </a:solidFill>
        </p:spPr>
        <p:txBody>
          <a:bodyPr anchor="ctr"/>
          <a:lstStyle>
            <a:lvl1pPr marL="0" indent="0" algn="ctr">
              <a:buNone/>
              <a:defRPr/>
            </a:lvl1pPr>
          </a:lstStyle>
          <a:p>
            <a:r>
              <a:rPr lang="en-US"/>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4703763" y="4593074"/>
            <a:ext cx="4071938" cy="184666"/>
          </a:xfrm>
        </p:spPr>
        <p:txBody>
          <a:bodyPr wrap="square" lIns="73152" tIns="45720" rIns="73152" bIns="45720" anchor="b">
            <a:spAutoFit/>
          </a:bodyPr>
          <a:lstStyle>
            <a:lvl1pPr marL="0" indent="0">
              <a:buNone/>
              <a:defRPr sz="600">
                <a:solidFill>
                  <a:schemeClr val="bg1"/>
                </a:solidFill>
              </a:defRPr>
            </a:lvl1pPr>
            <a:lvl5pPr>
              <a:defRPr/>
            </a:lvl5pPr>
          </a:lstStyle>
          <a:p>
            <a:pPr lvl="0"/>
            <a:r>
              <a:rPr lang="en-US"/>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367602" y="365760"/>
            <a:ext cx="4072636" cy="398571"/>
          </a:xfrm>
        </p:spPr>
        <p:txBody>
          <a:bodyPr/>
          <a:lstStyle>
            <a:lvl1pPr>
              <a:defRPr b="0" i="0">
                <a:latin typeface="Arial" panose="020B0604020202020204" pitchFamily="34" charset="0"/>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367602" y="779463"/>
            <a:ext cx="4072636"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367602" y="1188720"/>
            <a:ext cx="4072636"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6713" y="4857750"/>
            <a:ext cx="4071937" cy="152400"/>
          </a:xfrm>
        </p:spPr>
        <p:txBody>
          <a:bodyPr/>
          <a:lstStyle/>
          <a:p>
            <a:r>
              <a:rPr lang="en-US"/>
              <a:t>test</a:t>
            </a:r>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4703763" y="0"/>
            <a:ext cx="4438650" cy="5143500"/>
          </a:xfrm>
          <a:solidFill>
            <a:schemeClr val="bg2"/>
          </a:solidFill>
        </p:spPr>
        <p:txBody>
          <a:bodyPr anchor="ctr"/>
          <a:lstStyle>
            <a:lvl1pPr marL="0" indent="0" algn="ctr">
              <a:buNone/>
              <a:defRPr/>
            </a:lvl1pPr>
          </a:lstStyle>
          <a:p>
            <a:r>
              <a:rPr lang="en-US"/>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4887120" y="4917817"/>
            <a:ext cx="4071144"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3263201" y="365760"/>
            <a:ext cx="5513198" cy="398571"/>
          </a:xfrm>
        </p:spPr>
        <p:txBody>
          <a:bodyPr/>
          <a:lstStyle>
            <a:lvl1pPr>
              <a:defRPr b="0" i="0">
                <a:latin typeface="Arial" panose="020B0604020202020204" pitchFamily="34" charset="0"/>
              </a:defRPr>
            </a:lvl1pPr>
          </a:lstStyle>
          <a:p>
            <a:r>
              <a:rPr lang="en-US"/>
              <a:t>Click to edit Master title style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3263201" y="779463"/>
            <a:ext cx="5513198"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3263201" y="1188720"/>
            <a:ext cx="5513198"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6343650" y="4857750"/>
            <a:ext cx="2614613" cy="152400"/>
          </a:xfrm>
        </p:spPr>
        <p:txBody>
          <a:bodyPr/>
          <a:lstStyle/>
          <a:p>
            <a:r>
              <a:rPr lang="en-US"/>
              <a:t>test</a:t>
            </a:r>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2986087" cy="5143500"/>
          </a:xfrm>
          <a:solidFill>
            <a:schemeClr val="bg2"/>
          </a:solidFill>
        </p:spPr>
        <p:txBody>
          <a:bodyPr anchor="ctr"/>
          <a:lstStyle>
            <a:lvl1pPr marL="0" indent="0" algn="ctr">
              <a:buNone/>
              <a:defRPr/>
            </a:lvl1pPr>
          </a:lstStyle>
          <a:p>
            <a:r>
              <a:rPr lang="en-US"/>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183357" y="4917817"/>
            <a:ext cx="2613818"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4703763" y="365760"/>
            <a:ext cx="4072636" cy="398571"/>
          </a:xfrm>
        </p:spPr>
        <p:txBody>
          <a:bodyPr/>
          <a:lstStyle>
            <a:lvl1pPr>
              <a:defRPr b="0" i="0">
                <a:latin typeface="Arial" panose="020B0604020202020204" pitchFamily="34" charset="0"/>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4703763" y="779463"/>
            <a:ext cx="4072636"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4703763" y="1188720"/>
            <a:ext cx="4072636"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6343650" y="4857750"/>
            <a:ext cx="2614613" cy="152400"/>
          </a:xfrm>
        </p:spPr>
        <p:txBody>
          <a:bodyPr/>
          <a:lstStyle/>
          <a:p>
            <a:r>
              <a:rPr lang="en-US"/>
              <a:t>test</a:t>
            </a:r>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4438650" cy="5143500"/>
          </a:xfrm>
          <a:solidFill>
            <a:schemeClr val="bg2"/>
          </a:solidFill>
        </p:spPr>
        <p:txBody>
          <a:bodyPr anchor="ctr"/>
          <a:lstStyle>
            <a:lvl1pPr marL="0" indent="0" algn="ctr">
              <a:buNone/>
              <a:defRPr/>
            </a:lvl1pPr>
          </a:lstStyle>
          <a:p>
            <a:r>
              <a:rPr lang="en-US"/>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183357" y="4917817"/>
            <a:ext cx="4071144"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4572000" y="0"/>
            <a:ext cx="4572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0" i="0">
              <a:latin typeface="Arial" panose="020B0604020202020204" pitchFamily="34" charset="0"/>
            </a:endParaRPr>
          </a:p>
        </p:txBody>
      </p:sp>
      <p:sp>
        <p:nvSpPr>
          <p:cNvPr id="2" name="Title 1"/>
          <p:cNvSpPr>
            <a:spLocks noGrp="1"/>
          </p:cNvSpPr>
          <p:nvPr>
            <p:ph type="title"/>
          </p:nvPr>
        </p:nvSpPr>
        <p:spPr>
          <a:xfrm>
            <a:off x="368490" y="365760"/>
            <a:ext cx="3835210" cy="313163"/>
          </a:xfrm>
        </p:spPr>
        <p:txBody>
          <a:bodyPr/>
          <a:lstStyle>
            <a:lvl1pPr>
              <a:defRPr sz="2200" b="0" i="0">
                <a:latin typeface="Arial" panose="020B0604020202020204" pitchFamily="34" charset="0"/>
              </a:defRPr>
            </a:lvl1pPr>
          </a:lstStyle>
          <a:p>
            <a:r>
              <a:rPr lang="en-US"/>
              <a:t>Click to edit Master title style</a:t>
            </a:r>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383521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4940300" y="365760"/>
            <a:ext cx="3835400" cy="313163"/>
          </a:xfrm>
        </p:spPr>
        <p:txBody>
          <a:bodyPr vert="horz" wrap="square" lIns="0" tIns="0" rIns="0" bIns="0" rtlCol="0" anchor="t" anchorCtr="0">
            <a:spAutoFit/>
          </a:bodyPr>
          <a:lstStyle>
            <a:lvl1pPr marL="0" indent="0">
              <a:buNone/>
              <a:defRPr lang="en-US" sz="2200" b="0" i="0" dirty="0" smtClean="0">
                <a:solidFill>
                  <a:schemeClr val="bg1"/>
                </a:solidFill>
                <a:latin typeface="Arial" panose="020B0604020202020204" pitchFamily="34" charset="0"/>
                <a:ea typeface="+mj-ea"/>
                <a:cs typeface="+mj-cs"/>
              </a:defRPr>
            </a:lvl1pPr>
            <a:lvl2pPr>
              <a:defRPr lang="en-US" sz="1800" dirty="0" smtClean="0"/>
            </a:lvl2pPr>
            <a:lvl3pPr>
              <a:defRPr lang="en-US" sz="1800" dirty="0" smtClean="0"/>
            </a:lvl3pPr>
            <a:lvl4pPr>
              <a:defRPr lang="en-US" sz="1800" dirty="0" smtClean="0"/>
            </a:lvl4pPr>
            <a:lvl5pPr>
              <a:defRPr lang="en-US" sz="1800" dirty="0"/>
            </a:lvl5pPr>
          </a:lstStyle>
          <a:p>
            <a:pPr marL="114300" lvl="0" indent="-342900">
              <a:lnSpc>
                <a:spcPct val="90000"/>
              </a:lnSpc>
              <a:spcBef>
                <a:spcPct val="0"/>
              </a:spcBef>
            </a:pPr>
            <a:r>
              <a:rPr lang="en-US"/>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4940302" y="1188720"/>
            <a:ext cx="3835398" cy="358902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4703763" y="4857750"/>
            <a:ext cx="4254500" cy="152400"/>
          </a:xfrm>
        </p:spPr>
        <p:txBody>
          <a:bodyPr/>
          <a:lstStyle/>
          <a:p>
            <a:r>
              <a:rPr lang="en-US"/>
              <a:t>test</a:t>
            </a:r>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368490" y="779463"/>
            <a:ext cx="8407020" cy="246221"/>
          </a:xfrm>
        </p:spPr>
        <p:txBody>
          <a:bodyPr wrap="square" tIns="0">
            <a:spAutoFit/>
          </a:bodyPr>
          <a:lstStyle>
            <a:lvl1pPr marL="0" indent="0">
              <a:buNone/>
              <a:defRPr sz="16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0" i="0">
                <a:latin typeface="Arial" panose="020B0604020202020204" pitchFamily="34" charset="0"/>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0" i="0">
                <a:solidFill>
                  <a:schemeClr val="bg1"/>
                </a:solidFill>
                <a:latin typeface="Arial" panose="020B0604020202020204" pitchFamily="34" charset="0"/>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r>
              <a:rPr lang="en-US"/>
              <a:t>test</a:t>
            </a:r>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9144000" cy="5143500"/>
          </a:xfrm>
          <a:solidFill>
            <a:schemeClr val="bg1">
              <a:lumMod val="85000"/>
            </a:schemeClr>
          </a:solidFill>
        </p:spPr>
        <p:txBody>
          <a:bodyPr/>
          <a:lstStyle/>
          <a:p>
            <a:r>
              <a:rPr lang="en-US"/>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186590" y="4917817"/>
            <a:ext cx="4385410"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9144000" cy="51435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b="0" i="0">
              <a:latin typeface="Arial" panose="020B0604020202020204" pitchFamily="34" charset="0"/>
            </a:endParaRPr>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0" i="0">
                <a:latin typeface="Arial" panose="020B0604020202020204" pitchFamily="34" charset="0"/>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r>
              <a:rPr lang="en-US"/>
              <a:t>test</a:t>
            </a:r>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vider slide 04">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p:nvSpPr>
        <p:spPr>
          <a:xfrm rot="10800000" flipH="1">
            <a:off x="0" y="0"/>
            <a:ext cx="4572000" cy="3868337"/>
          </a:xfrm>
          <a:prstGeom prst="round1Rect">
            <a:avLst>
              <a:gd name="adj" fmla="val 0"/>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025"/>
          </a:p>
        </p:txBody>
      </p:sp>
      <p:sp>
        <p:nvSpPr>
          <p:cNvPr id="18" name="Rectangle 17">
            <a:extLst>
              <a:ext uri="{FF2B5EF4-FFF2-40B4-BE49-F238E27FC236}">
                <a16:creationId xmlns:a16="http://schemas.microsoft.com/office/drawing/2014/main" id="{B36B908F-98E8-03FA-8808-8E01A40F5CD4}"/>
              </a:ext>
            </a:extLst>
          </p:cNvPr>
          <p:cNvSpPr/>
          <p:nvPr/>
        </p:nvSpPr>
        <p:spPr>
          <a:xfrm>
            <a:off x="0" y="3866814"/>
            <a:ext cx="9144000" cy="12766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8" name="Graphic 2">
            <a:extLst>
              <a:ext uri="{FF2B5EF4-FFF2-40B4-BE49-F238E27FC236}">
                <a16:creationId xmlns:a16="http://schemas.microsoft.com/office/drawing/2014/main" id="{BD9FB23D-861F-8369-8CB3-6AE739F453D1}"/>
              </a:ext>
            </a:extLst>
          </p:cNvPr>
          <p:cNvGrpSpPr/>
          <p:nvPr/>
        </p:nvGrpSpPr>
        <p:grpSpPr>
          <a:xfrm>
            <a:off x="7283425" y="4652401"/>
            <a:ext cx="1519073" cy="156071"/>
            <a:chOff x="4616450" y="3276600"/>
            <a:chExt cx="2962049" cy="304323"/>
          </a:xfrm>
          <a:solidFill>
            <a:schemeClr val="tx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533983" y="771416"/>
            <a:ext cx="3461075" cy="1276687"/>
          </a:xfrm>
          <a:prstGeom prst="rect">
            <a:avLst/>
          </a:prstGeom>
        </p:spPr>
        <p:txBody>
          <a:bodyPr lIns="0" tIns="0" rIns="0" bIns="0">
            <a:noAutofit/>
          </a:bodyPr>
          <a:lstStyle>
            <a:lvl1pPr>
              <a:lnSpc>
                <a:spcPts val="3075"/>
              </a:lnSpc>
              <a:defRPr sz="3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534268" y="2101498"/>
            <a:ext cx="3461075" cy="881189"/>
          </a:xfrm>
          <a:prstGeom prst="rect">
            <a:avLst/>
          </a:prstGeom>
        </p:spPr>
        <p:txBody>
          <a:bodyPr lIns="0" tIns="0" rIns="0" bIns="0">
            <a:noAutofit/>
          </a:bodyPr>
          <a:lstStyle>
            <a:lvl1pPr>
              <a:lnSpc>
                <a:spcPct val="90000"/>
              </a:lnSpc>
              <a:defRPr sz="1200">
                <a:solidFill>
                  <a:schemeClr val="tx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1" name="Text Placeholder 18">
            <a:extLst>
              <a:ext uri="{FF2B5EF4-FFF2-40B4-BE49-F238E27FC236}">
                <a16:creationId xmlns:a16="http://schemas.microsoft.com/office/drawing/2014/main" id="{3F88916E-2659-153D-5847-57EC80AE79D8}"/>
              </a:ext>
            </a:extLst>
          </p:cNvPr>
          <p:cNvSpPr>
            <a:spLocks noGrp="1"/>
          </p:cNvSpPr>
          <p:nvPr>
            <p:ph type="body" sz="quarter" idx="28" hasCustomPrompt="1"/>
          </p:nvPr>
        </p:nvSpPr>
        <p:spPr>
          <a:xfrm>
            <a:off x="332185" y="4738579"/>
            <a:ext cx="6453930" cy="311944"/>
          </a:xfrm>
          <a:prstGeom prst="rect">
            <a:avLst/>
          </a:prstGeom>
        </p:spPr>
        <p:txBody>
          <a:bodyPr lIns="0" tIns="0" rIns="0" bIns="0">
            <a:noAutofit/>
          </a:bodyPr>
          <a:lstStyle>
            <a:lvl1pPr>
              <a:defRPr sz="600">
                <a:solidFill>
                  <a:schemeClr val="bg1">
                    <a:lumMod val="6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32" name="Picture Placeholder 31">
            <a:extLst>
              <a:ext uri="{FF2B5EF4-FFF2-40B4-BE49-F238E27FC236}">
                <a16:creationId xmlns:a16="http://schemas.microsoft.com/office/drawing/2014/main" id="{03C83B28-4C1E-B613-87A2-E0D51A8B0554}"/>
              </a:ext>
            </a:extLst>
          </p:cNvPr>
          <p:cNvSpPr>
            <a:spLocks noGrp="1"/>
          </p:cNvSpPr>
          <p:nvPr>
            <p:ph type="pic" sz="quarter" idx="29"/>
          </p:nvPr>
        </p:nvSpPr>
        <p:spPr>
          <a:xfrm>
            <a:off x="5513050" y="1024535"/>
            <a:ext cx="2510027" cy="1718367"/>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noFill/>
          <a:ln>
            <a:noFill/>
          </a:ln>
        </p:spPr>
        <p:txBody>
          <a:bodyPr wrap="square">
            <a:noAutofit/>
          </a:bodyPr>
          <a:lstStyle/>
          <a:p>
            <a:r>
              <a:rPr lang="en-US"/>
              <a:t>Click icon to add picture</a:t>
            </a:r>
          </a:p>
        </p:txBody>
      </p:sp>
    </p:spTree>
    <p:extLst>
      <p:ext uri="{BB962C8B-B14F-4D97-AF65-F5344CB8AC3E}">
        <p14:creationId xmlns:p14="http://schemas.microsoft.com/office/powerpoint/2010/main" val="12878317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0" i="0">
                <a:latin typeface="Arial" panose="020B0604020202020204" pitchFamily="34" charset="0"/>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r>
              <a:rPr lang="en-US"/>
              <a:t>test</a:t>
            </a:r>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9144000" cy="5143500"/>
          </a:xfrm>
          <a:solidFill>
            <a:schemeClr val="bg1">
              <a:lumMod val="85000"/>
            </a:schemeClr>
          </a:solidFill>
        </p:spPr>
        <p:txBody>
          <a:bodyPr/>
          <a:lstStyle/>
          <a:p>
            <a:r>
              <a:rPr lang="en-US"/>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r>
              <a:rPr lang="en-US"/>
              <a:t>test</a:t>
            </a:r>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183356" y="4917817"/>
            <a:ext cx="4255293" cy="92333"/>
          </a:xfrm>
        </p:spPr>
        <p:txBody>
          <a:bodyPr wrap="square" lIns="0" tIns="0" rIns="0" bIns="0" anchor="b">
            <a:spAutoFit/>
          </a:bodyPr>
          <a:lstStyle>
            <a:lvl1pPr marL="0" indent="0">
              <a:buNone/>
              <a:defRPr sz="6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Welcome slide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3538537"/>
            <a:ext cx="9144000" cy="1604963"/>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oAutofit/>
          </a:bodyPr>
          <a:lstStyle/>
          <a:p>
            <a:r>
              <a:rPr lang="de-DE"/>
              <a:t>Bild durch Klicken auf Symbol hinzufügen</a:t>
            </a:r>
            <a:endParaRPr lang="en-US"/>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341503" y="361902"/>
            <a:ext cx="1330946" cy="136742"/>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3" name="Text Placeholder 26">
            <a:extLst>
              <a:ext uri="{FF2B5EF4-FFF2-40B4-BE49-F238E27FC236}">
                <a16:creationId xmlns:a16="http://schemas.microsoft.com/office/drawing/2014/main" id="{CD4A7097-4F6C-288E-3690-FEC0BE80867C}"/>
              </a:ext>
            </a:extLst>
          </p:cNvPr>
          <p:cNvSpPr>
            <a:spLocks noGrp="1" noChangeAspect="1"/>
          </p:cNvSpPr>
          <p:nvPr>
            <p:ph type="body" sz="quarter" idx="11" hasCustomPrompt="1"/>
          </p:nvPr>
        </p:nvSpPr>
        <p:spPr>
          <a:xfrm>
            <a:off x="6872327" y="345256"/>
            <a:ext cx="1216997" cy="646604"/>
          </a:xfrm>
          <a:prstGeom prst="rect">
            <a:avLst/>
          </a:prstGeom>
          <a:noFill/>
          <a:ln>
            <a:noFill/>
          </a:ln>
        </p:spPr>
        <p:txBody>
          <a:bodyPr lIns="0" tIns="0" rIns="0" bIns="0">
            <a:noAutofit/>
          </a:bodyPr>
          <a:lstStyle>
            <a:lvl1pPr>
              <a:defRPr sz="750">
                <a:solidFill>
                  <a:schemeClr val="bg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Presenter names here:</a:t>
            </a:r>
          </a:p>
          <a:p>
            <a:pPr lvl="0"/>
            <a:r>
              <a:rPr lang="en-US"/>
              <a:t>Add up to 4 names</a:t>
            </a:r>
            <a:br>
              <a:rPr lang="en-US"/>
            </a:br>
            <a:r>
              <a:rPr lang="en-US"/>
              <a:t>Add up to 4 names</a:t>
            </a:r>
            <a:br>
              <a:rPr lang="en-US"/>
            </a:br>
            <a:r>
              <a:rPr lang="en-US"/>
              <a:t>Add up to 4 names</a:t>
            </a:r>
            <a:br>
              <a:rPr lang="en-US"/>
            </a:br>
            <a:r>
              <a:rPr lang="en-US"/>
              <a:t>Add up to 4 names</a:t>
            </a:r>
          </a:p>
        </p:txBody>
      </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bg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336694" y="3351549"/>
            <a:ext cx="5891937" cy="434578"/>
          </a:xfrm>
          <a:prstGeom prst="rect">
            <a:avLst/>
          </a:prstGeom>
        </p:spPr>
        <p:txBody>
          <a:bodyPr lIns="0" tIns="0" rIns="0" bIns="0">
            <a:normAutofit/>
          </a:bodyPr>
          <a:lstStyle>
            <a:lvl1pPr>
              <a:lnSpc>
                <a:spcPct val="90000"/>
              </a:lnSpc>
              <a:defRPr sz="1200">
                <a:solidFill>
                  <a:srgbClr val="F5F5F0"/>
                </a:solidFill>
              </a:defRPr>
            </a:lvl1pPr>
          </a:lstStyle>
          <a:p>
            <a:pPr lvl="0"/>
            <a:r>
              <a:rPr lang="en-US"/>
              <a:t>Optional subtitle goes here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332184" y="1535128"/>
            <a:ext cx="5891937" cy="1705339"/>
          </a:xfrm>
          <a:prstGeom prst="rect">
            <a:avLst/>
          </a:prstGeom>
          <a:noFill/>
        </p:spPr>
        <p:txBody>
          <a:bodyPr lIns="0" tIns="0" rIns="0" bIns="0">
            <a:noAutofit/>
          </a:bodyPr>
          <a:lstStyle>
            <a:lvl1pPr>
              <a:lnSpc>
                <a:spcPts val="4200"/>
              </a:lnSpc>
              <a:spcBef>
                <a:spcPts val="750"/>
              </a:spcBef>
              <a:defRPr sz="4050" b="1" i="0">
                <a:solidFill>
                  <a:srgbClr val="F5F5F0"/>
                </a:solidFill>
                <a:latin typeface="+mj-lt"/>
                <a:ea typeface="Artifakt Legend" panose="020B0503050000020004" pitchFamily="34" charset="77"/>
              </a:defRPr>
            </a:lvl1pPr>
          </a:lstStyle>
          <a:p>
            <a:pPr lvl="0"/>
            <a:r>
              <a:rPr lang="en-US"/>
              <a:t>Title goes here</a:t>
            </a:r>
            <a:br>
              <a:rPr lang="en-US"/>
            </a:br>
            <a:r>
              <a:rPr lang="en-US"/>
              <a:t>Main title can extend </a:t>
            </a:r>
            <a:br>
              <a:rPr lang="en-US"/>
            </a:br>
            <a:r>
              <a:rPr lang="en-US"/>
              <a:t>to two or three lines</a:t>
            </a:r>
          </a:p>
        </p:txBody>
      </p:sp>
      <p:sp>
        <p:nvSpPr>
          <p:cNvPr id="19" name="Text Placeholder 18">
            <a:extLst>
              <a:ext uri="{FF2B5EF4-FFF2-40B4-BE49-F238E27FC236}">
                <a16:creationId xmlns:a16="http://schemas.microsoft.com/office/drawing/2014/main" id="{C05AE31D-4800-76E4-E72C-63B52E2AA89D}"/>
              </a:ext>
            </a:extLst>
          </p:cNvPr>
          <p:cNvSpPr>
            <a:spLocks noGrp="1" noChangeAspect="1"/>
          </p:cNvSpPr>
          <p:nvPr>
            <p:ph type="body" sz="quarter" idx="28" hasCustomPrompt="1"/>
          </p:nvPr>
        </p:nvSpPr>
        <p:spPr>
          <a:xfrm>
            <a:off x="332185" y="4738579"/>
            <a:ext cx="6515100" cy="310749"/>
          </a:xfrm>
          <a:prstGeom prst="rect">
            <a:avLst/>
          </a:prstGeom>
        </p:spPr>
        <p:txBody>
          <a:bodyPr lIns="0" tIns="0" rIns="0" bIns="0">
            <a:noAutofit/>
          </a:bodyPr>
          <a:lstStyle>
            <a:lvl1pPr>
              <a:defRPr sz="600">
                <a:solidFill>
                  <a:schemeClr val="bg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793499149"/>
      </p:ext>
    </p:extLst>
  </p:cSld>
  <p:clrMapOvr>
    <a:masterClrMapping/>
  </p:clrMapOvr>
  <p:extLst>
    <p:ext uri="{DCECCB84-F9BA-43D5-87BE-67443E8EF086}">
      <p15:sldGuideLst xmlns:p15="http://schemas.microsoft.com/office/powerpoint/2012/main">
        <p15:guide id="2" pos="1920">
          <p15:clr>
            <a:srgbClr val="A4A3A4"/>
          </p15:clr>
        </p15:guide>
        <p15:guide id="3" pos="5760">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elcome slide light ">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3538537"/>
            <a:ext cx="9144000" cy="1604963"/>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oAutofit/>
          </a:bodyPr>
          <a:lstStyle/>
          <a:p>
            <a:r>
              <a:rPr lang="de-DE"/>
              <a:t>Bild durch Klicken auf Symbol hinzufügen</a:t>
            </a:r>
            <a:endParaRPr lang="en-US"/>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341503" y="361902"/>
            <a:ext cx="1330946" cy="136742"/>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3" name="Text Placeholder 26">
            <a:extLst>
              <a:ext uri="{FF2B5EF4-FFF2-40B4-BE49-F238E27FC236}">
                <a16:creationId xmlns:a16="http://schemas.microsoft.com/office/drawing/2014/main" id="{4C28B80C-0BBE-F18D-83AA-1D91F7397E6A}"/>
              </a:ext>
            </a:extLst>
          </p:cNvPr>
          <p:cNvSpPr>
            <a:spLocks noGrp="1"/>
          </p:cNvSpPr>
          <p:nvPr>
            <p:ph type="body" sz="quarter" idx="11" hasCustomPrompt="1"/>
          </p:nvPr>
        </p:nvSpPr>
        <p:spPr>
          <a:xfrm>
            <a:off x="6872326" y="345256"/>
            <a:ext cx="1220724" cy="646604"/>
          </a:xfrm>
          <a:prstGeom prst="rect">
            <a:avLst/>
          </a:prstGeom>
          <a:noFill/>
          <a:ln>
            <a:noFill/>
          </a:ln>
        </p:spPr>
        <p:txBody>
          <a:bodyPr lIns="0" tIns="0" rIns="0" bIns="0">
            <a:noAutofit/>
          </a:bodyPr>
          <a:lstStyle>
            <a:lvl1pPr>
              <a:defRPr sz="750">
                <a:solidFill>
                  <a:schemeClr val="tx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Presenter names here:</a:t>
            </a:r>
          </a:p>
          <a:p>
            <a:pPr lvl="0"/>
            <a:r>
              <a:rPr lang="en-US"/>
              <a:t>Add up to 4 names</a:t>
            </a:r>
            <a:br>
              <a:rPr lang="en-US"/>
            </a:br>
            <a:r>
              <a:rPr lang="en-US"/>
              <a:t>Add up to 4 names</a:t>
            </a:r>
            <a:br>
              <a:rPr lang="en-US"/>
            </a:br>
            <a:r>
              <a:rPr lang="en-US"/>
              <a:t>Add up to 4 names</a:t>
            </a:r>
            <a:br>
              <a:rPr lang="en-US"/>
            </a:br>
            <a:r>
              <a:rPr lang="en-US"/>
              <a:t>Add up to 4 names</a:t>
            </a:r>
          </a:p>
        </p:txBody>
      </p:sp>
      <p:sp>
        <p:nvSpPr>
          <p:cNvPr id="14" name="Text Placeholder 26">
            <a:extLst>
              <a:ext uri="{FF2B5EF4-FFF2-40B4-BE49-F238E27FC236}">
                <a16:creationId xmlns:a16="http://schemas.microsoft.com/office/drawing/2014/main" id="{02C801A8-E6B3-C733-F62C-78BF454FF637}"/>
              </a:ext>
            </a:extLst>
          </p:cNvPr>
          <p:cNvSpPr>
            <a:spLocks noGrp="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tx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336694" y="3351549"/>
            <a:ext cx="5891937" cy="434578"/>
          </a:xfrm>
          <a:prstGeom prst="rect">
            <a:avLst/>
          </a:prstGeom>
        </p:spPr>
        <p:txBody>
          <a:bodyPr lIns="0" tIns="0" rIns="0" bIns="0">
            <a:normAutofit/>
          </a:bodyPr>
          <a:lstStyle>
            <a:lvl1pPr>
              <a:lnSpc>
                <a:spcPct val="90000"/>
              </a:lnSpc>
              <a:defRPr sz="1200">
                <a:solidFill>
                  <a:schemeClr val="tx1"/>
                </a:solidFill>
              </a:defRPr>
            </a:lvl1pPr>
          </a:lstStyle>
          <a:p>
            <a:pPr lvl="0"/>
            <a:r>
              <a:rPr lang="en-US"/>
              <a:t>Optional subtitle goes here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332184" y="1535128"/>
            <a:ext cx="5891937" cy="1705339"/>
          </a:xfrm>
          <a:prstGeom prst="rect">
            <a:avLst/>
          </a:prstGeom>
          <a:noFill/>
        </p:spPr>
        <p:txBody>
          <a:bodyPr lIns="0" tIns="0" rIns="0" bIns="0">
            <a:noAutofit/>
          </a:bodyPr>
          <a:lstStyle>
            <a:lvl1pPr>
              <a:lnSpc>
                <a:spcPts val="4200"/>
              </a:lnSpc>
              <a:spcBef>
                <a:spcPts val="750"/>
              </a:spcBef>
              <a:defRPr sz="4050" b="1" i="0">
                <a:solidFill>
                  <a:schemeClr val="tx1"/>
                </a:solidFill>
                <a:latin typeface="+mj-lt"/>
                <a:ea typeface="Artifakt Legend Ofc" panose="020B0504010101010104" pitchFamily="34" charset="0"/>
                <a:cs typeface="Artifakt Legend Ofc" panose="020B0504010101010104" pitchFamily="34" charset="0"/>
              </a:defRPr>
            </a:lvl1pPr>
          </a:lstStyle>
          <a:p>
            <a:pPr lvl="0"/>
            <a:r>
              <a:rPr lang="en-US"/>
              <a:t>Title goes here</a:t>
            </a:r>
            <a:br>
              <a:rPr lang="en-US"/>
            </a:br>
            <a:r>
              <a:rPr lang="en-US"/>
              <a:t>Main title can extend </a:t>
            </a:r>
            <a:br>
              <a:rPr lang="en-US"/>
            </a:br>
            <a:r>
              <a:rPr lang="en-US"/>
              <a:t>to two or three lines</a:t>
            </a:r>
          </a:p>
        </p:txBody>
      </p:sp>
      <p:sp>
        <p:nvSpPr>
          <p:cNvPr id="17" name="Text Placeholder 18">
            <a:extLst>
              <a:ext uri="{FF2B5EF4-FFF2-40B4-BE49-F238E27FC236}">
                <a16:creationId xmlns:a16="http://schemas.microsoft.com/office/drawing/2014/main" id="{F913C4A7-FCE5-1925-933A-42B8E3AE4256}"/>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8217365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A4A3A4"/>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hort-title slide dar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4AF46177-7CD2-27D7-52D7-56785D09B493}"/>
              </a:ext>
            </a:extLst>
          </p:cNvPr>
          <p:cNvSpPr>
            <a:spLocks noGrp="1" noRot="1" noMove="1" noResize="1" noEditPoints="1" noAdjustHandles="1" noChangeArrowheads="1" noChangeShapeType="1"/>
          </p:cNvSpPr>
          <p:nvPr>
            <p:ph type="pic" sz="quarter" idx="29"/>
          </p:nvPr>
        </p:nvSpPr>
        <p:spPr>
          <a:xfrm>
            <a:off x="0" y="2475573"/>
            <a:ext cx="9142589" cy="2667927"/>
          </a:xfrm>
          <a:custGeom>
            <a:avLst/>
            <a:gdLst>
              <a:gd name="connsiteX0" fmla="*/ 12190118 w 12190118"/>
              <a:gd name="connsiteY0" fmla="*/ 0 h 3557236"/>
              <a:gd name="connsiteX1" fmla="*/ 12190118 w 12190118"/>
              <a:gd name="connsiteY1" fmla="*/ 3557236 h 3557236"/>
              <a:gd name="connsiteX2" fmla="*/ 0 w 12190118"/>
              <a:gd name="connsiteY2" fmla="*/ 3557236 h 3557236"/>
              <a:gd name="connsiteX3" fmla="*/ 0 w 12190118"/>
              <a:gd name="connsiteY3" fmla="*/ 127179 h 3557236"/>
              <a:gd name="connsiteX4" fmla="*/ 12055499 w 12190118"/>
              <a:gd name="connsiteY4" fmla="*/ 127179 h 3557236"/>
              <a:gd name="connsiteX5" fmla="*/ 12181273 w 12190118"/>
              <a:gd name="connsiteY5" fmla="*/ 43810 h 35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118" h="3557236">
                <a:moveTo>
                  <a:pt x="12190118" y="0"/>
                </a:moveTo>
                <a:lnTo>
                  <a:pt x="12190118" y="3557236"/>
                </a:lnTo>
                <a:lnTo>
                  <a:pt x="0" y="3557236"/>
                </a:lnTo>
                <a:lnTo>
                  <a:pt x="0" y="127179"/>
                </a:lnTo>
                <a:lnTo>
                  <a:pt x="12055499" y="127179"/>
                </a:lnTo>
                <a:cubicBezTo>
                  <a:pt x="12112039" y="127179"/>
                  <a:pt x="12160551" y="92803"/>
                  <a:pt x="12181273" y="43810"/>
                </a:cubicBezTo>
                <a:close/>
              </a:path>
            </a:pathLst>
          </a:custGeom>
        </p:spPr>
        <p:txBody>
          <a:bodyPr wrap="square">
            <a:noAutofit/>
          </a:bodyPr>
          <a:lstStyle/>
          <a:p>
            <a:r>
              <a:rPr lang="de-DE"/>
              <a:t>Bild durch Klicken auf Symbol hinzufügen</a:t>
            </a:r>
            <a:endParaRPr lang="en-US"/>
          </a:p>
        </p:txBody>
      </p:sp>
      <p:grpSp>
        <p:nvGrpSpPr>
          <p:cNvPr id="3" name="Graphic 2">
            <a:extLst>
              <a:ext uri="{FF2B5EF4-FFF2-40B4-BE49-F238E27FC236}">
                <a16:creationId xmlns:a16="http://schemas.microsoft.com/office/drawing/2014/main" id="{91ADA0EB-DA37-9B3A-EE33-53B9C7F3F12C}"/>
              </a:ext>
            </a:extLst>
          </p:cNvPr>
          <p:cNvGrpSpPr/>
          <p:nvPr userDrawn="1"/>
        </p:nvGrpSpPr>
        <p:grpSpPr>
          <a:xfrm>
            <a:off x="341503" y="361902"/>
            <a:ext cx="1330946" cy="136742"/>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4" name="Text Placeholder 26">
            <a:extLst>
              <a:ext uri="{FF2B5EF4-FFF2-40B4-BE49-F238E27FC236}">
                <a16:creationId xmlns:a16="http://schemas.microsoft.com/office/drawing/2014/main" id="{2B270B46-8FD5-8CE6-9C8B-5B88BA175606}"/>
              </a:ext>
            </a:extLst>
          </p:cNvPr>
          <p:cNvSpPr>
            <a:spLocks noGrp="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bg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6" name="Text Placeholder 35">
            <a:extLst>
              <a:ext uri="{FF2B5EF4-FFF2-40B4-BE49-F238E27FC236}">
                <a16:creationId xmlns:a16="http://schemas.microsoft.com/office/drawing/2014/main" id="{EA4816AE-F847-AF62-03A1-A8112612B5C9}"/>
              </a:ext>
            </a:extLst>
          </p:cNvPr>
          <p:cNvSpPr>
            <a:spLocks noGrp="1"/>
          </p:cNvSpPr>
          <p:nvPr>
            <p:ph type="body" sz="quarter" idx="26" hasCustomPrompt="1"/>
          </p:nvPr>
        </p:nvSpPr>
        <p:spPr>
          <a:xfrm>
            <a:off x="4603524" y="345257"/>
            <a:ext cx="3289188" cy="666809"/>
          </a:xfrm>
          <a:prstGeom prst="rect">
            <a:avLst/>
          </a:prstGeom>
        </p:spPr>
        <p:txBody>
          <a:bodyPr lIns="0" tIns="0" rIns="0" bIns="0">
            <a:normAutofit/>
          </a:bodyPr>
          <a:lstStyle>
            <a:lvl1pPr>
              <a:lnSpc>
                <a:spcPct val="90000"/>
              </a:lnSpc>
              <a:defRPr sz="1200">
                <a:solidFill>
                  <a:srgbClr val="F5F5F0"/>
                </a:solidFill>
              </a:defRPr>
            </a:lvl1pPr>
          </a:lstStyle>
          <a:p>
            <a:pPr lvl="0"/>
            <a:r>
              <a:rPr lang="en-US"/>
              <a:t>Optional subtitle goes here</a:t>
            </a:r>
          </a:p>
        </p:txBody>
      </p:sp>
      <p:sp>
        <p:nvSpPr>
          <p:cNvPr id="17" name="Text Placeholder 32">
            <a:extLst>
              <a:ext uri="{FF2B5EF4-FFF2-40B4-BE49-F238E27FC236}">
                <a16:creationId xmlns:a16="http://schemas.microsoft.com/office/drawing/2014/main" id="{9A3AE64C-9F62-8ABC-0C1F-9F9C214637F6}"/>
              </a:ext>
            </a:extLst>
          </p:cNvPr>
          <p:cNvSpPr>
            <a:spLocks noGrp="1"/>
          </p:cNvSpPr>
          <p:nvPr>
            <p:ph type="body" sz="quarter" idx="27" hasCustomPrompt="1"/>
          </p:nvPr>
        </p:nvSpPr>
        <p:spPr>
          <a:xfrm>
            <a:off x="4599015" y="1282034"/>
            <a:ext cx="4213477" cy="1095610"/>
          </a:xfrm>
          <a:prstGeom prst="rect">
            <a:avLst/>
          </a:prstGeom>
          <a:noFill/>
        </p:spPr>
        <p:txBody>
          <a:bodyPr lIns="0" tIns="0" rIns="0" bIns="0">
            <a:noAutofit/>
          </a:bodyPr>
          <a:lstStyle>
            <a:lvl1pPr>
              <a:lnSpc>
                <a:spcPts val="4125"/>
              </a:lnSpc>
              <a:spcBef>
                <a:spcPts val="750"/>
              </a:spcBef>
              <a:defRPr sz="4050" b="1" i="0">
                <a:solidFill>
                  <a:srgbClr val="F5F5F0"/>
                </a:solidFill>
                <a:latin typeface="+mj-lt"/>
                <a:ea typeface="Artifakt Legend" panose="020B0503050000020004" pitchFamily="34" charset="77"/>
              </a:defRPr>
            </a:lvl1pPr>
          </a:lstStyle>
          <a:p>
            <a:pPr lvl="0"/>
            <a:r>
              <a:rPr lang="en-US"/>
              <a:t>Title goes here</a:t>
            </a:r>
            <a:br>
              <a:rPr lang="en-US"/>
            </a:br>
            <a:r>
              <a:rPr lang="en-US"/>
              <a:t>up to 2 lines</a:t>
            </a:r>
          </a:p>
        </p:txBody>
      </p:sp>
      <p:sp>
        <p:nvSpPr>
          <p:cNvPr id="19" name="Text Placeholder 18">
            <a:extLst>
              <a:ext uri="{FF2B5EF4-FFF2-40B4-BE49-F238E27FC236}">
                <a16:creationId xmlns:a16="http://schemas.microsoft.com/office/drawing/2014/main" id="{C05AE31D-4800-76E4-E72C-63B52E2AA89D}"/>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41703790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A4A3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hort-title slide light">
    <p:bg>
      <p:bgPr>
        <a:solidFill>
          <a:srgbClr val="F5F5F0"/>
        </a:solidFill>
        <a:effectLst/>
      </p:bgPr>
    </p:bg>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F29FF333-9E45-4A9B-70AF-F30F5DDE144C}"/>
              </a:ext>
            </a:extLst>
          </p:cNvPr>
          <p:cNvGrpSpPr/>
          <p:nvPr userDrawn="1"/>
        </p:nvGrpSpPr>
        <p:grpSpPr>
          <a:xfrm>
            <a:off x="341503" y="361902"/>
            <a:ext cx="1330946" cy="136742"/>
            <a:chOff x="4616450" y="3276600"/>
            <a:chExt cx="2962049" cy="304323"/>
          </a:xfrm>
          <a:solidFill>
            <a:schemeClr val="tx1"/>
          </a:solidFill>
        </p:grpSpPr>
        <p:sp>
          <p:nvSpPr>
            <p:cNvPr id="3" name="Freeform 2">
              <a:extLst>
                <a:ext uri="{FF2B5EF4-FFF2-40B4-BE49-F238E27FC236}">
                  <a16:creationId xmlns:a16="http://schemas.microsoft.com/office/drawing/2014/main" id="{8A5DB511-876A-5DBF-A36F-358D190C5D0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4" name="Freeform 3">
              <a:extLst>
                <a:ext uri="{FF2B5EF4-FFF2-40B4-BE49-F238E27FC236}">
                  <a16:creationId xmlns:a16="http://schemas.microsoft.com/office/drawing/2014/main" id="{17B2D34D-D3A1-DFF9-0337-9E7A2D087308}"/>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5" name="Freeform 4">
              <a:extLst>
                <a:ext uri="{FF2B5EF4-FFF2-40B4-BE49-F238E27FC236}">
                  <a16:creationId xmlns:a16="http://schemas.microsoft.com/office/drawing/2014/main" id="{8A1B634A-C37D-AA47-51C8-02C1DDA8CEF1}"/>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6" name="Freeform 5">
              <a:extLst>
                <a:ext uri="{FF2B5EF4-FFF2-40B4-BE49-F238E27FC236}">
                  <a16:creationId xmlns:a16="http://schemas.microsoft.com/office/drawing/2014/main" id="{53EAA2B8-6924-BC03-A4EA-FE1A965E4D87}"/>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7" name="Freeform 6">
              <a:extLst>
                <a:ext uri="{FF2B5EF4-FFF2-40B4-BE49-F238E27FC236}">
                  <a16:creationId xmlns:a16="http://schemas.microsoft.com/office/drawing/2014/main" id="{17C482C5-C9F8-7932-B312-B45304E73EB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8" name="Freeform 7">
              <a:extLst>
                <a:ext uri="{FF2B5EF4-FFF2-40B4-BE49-F238E27FC236}">
                  <a16:creationId xmlns:a16="http://schemas.microsoft.com/office/drawing/2014/main" id="{A23FB63C-2E6A-0B33-E821-F85AEB93B65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2DAF06F1-F979-8FE4-4844-0A7BDC23E0C0}"/>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ACBDB483-06CE-6B1B-3755-4AFB88C19C47}"/>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BC4885D5-3545-0C9D-5680-40CB114A263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2" name="Text Placeholder 26">
            <a:extLst>
              <a:ext uri="{FF2B5EF4-FFF2-40B4-BE49-F238E27FC236}">
                <a16:creationId xmlns:a16="http://schemas.microsoft.com/office/drawing/2014/main" id="{07A01387-C627-2362-5BBB-0ED2313ACE1B}"/>
              </a:ext>
            </a:extLst>
          </p:cNvPr>
          <p:cNvSpPr>
            <a:spLocks noGrp="1"/>
          </p:cNvSpPr>
          <p:nvPr>
            <p:ph type="body" sz="quarter" idx="12" hasCustomPrompt="1"/>
          </p:nvPr>
        </p:nvSpPr>
        <p:spPr>
          <a:xfrm>
            <a:off x="8149102" y="345257"/>
            <a:ext cx="688058" cy="150092"/>
          </a:xfrm>
          <a:prstGeom prst="rect">
            <a:avLst/>
          </a:prstGeom>
          <a:noFill/>
          <a:ln>
            <a:noFill/>
          </a:ln>
        </p:spPr>
        <p:txBody>
          <a:bodyPr lIns="0" tIns="0" rIns="0" bIns="0">
            <a:noAutofit/>
          </a:bodyPr>
          <a:lstStyle>
            <a:lvl1pPr algn="r">
              <a:defRPr sz="750">
                <a:solidFill>
                  <a:schemeClr val="tx1"/>
                </a:solidFill>
              </a:defRPr>
            </a:lvl1pPr>
            <a:lvl2pPr>
              <a:defRPr sz="600">
                <a:solidFill>
                  <a:schemeClr val="bg1"/>
                </a:solidFill>
              </a:defRPr>
            </a:lvl2pPr>
            <a:lvl3pPr>
              <a:defRPr sz="600">
                <a:solidFill>
                  <a:schemeClr val="bg1"/>
                </a:solidFill>
              </a:defRPr>
            </a:lvl3pPr>
            <a:lvl4pPr>
              <a:defRPr sz="600">
                <a:solidFill>
                  <a:schemeClr val="bg1"/>
                </a:solidFill>
              </a:defRPr>
            </a:lvl4pPr>
            <a:lvl5pPr>
              <a:defRPr sz="600">
                <a:solidFill>
                  <a:schemeClr val="bg1"/>
                </a:solidFill>
              </a:defRPr>
            </a:lvl5pPr>
          </a:lstStyle>
          <a:p>
            <a:pPr lvl="0"/>
            <a:r>
              <a:rPr lang="en-US"/>
              <a:t>Date goes here</a:t>
            </a:r>
          </a:p>
        </p:txBody>
      </p:sp>
      <p:sp>
        <p:nvSpPr>
          <p:cNvPr id="13" name="Picture Placeholder 12">
            <a:extLst>
              <a:ext uri="{FF2B5EF4-FFF2-40B4-BE49-F238E27FC236}">
                <a16:creationId xmlns:a16="http://schemas.microsoft.com/office/drawing/2014/main" id="{31603B55-6FD7-9B48-5719-714AAA8146A8}"/>
              </a:ext>
            </a:extLst>
          </p:cNvPr>
          <p:cNvSpPr>
            <a:spLocks noGrp="1"/>
          </p:cNvSpPr>
          <p:nvPr>
            <p:ph type="pic" sz="quarter" idx="29"/>
          </p:nvPr>
        </p:nvSpPr>
        <p:spPr>
          <a:xfrm>
            <a:off x="0" y="2475573"/>
            <a:ext cx="9142589" cy="2667927"/>
          </a:xfrm>
          <a:custGeom>
            <a:avLst/>
            <a:gdLst>
              <a:gd name="connsiteX0" fmla="*/ 12190118 w 12190118"/>
              <a:gd name="connsiteY0" fmla="*/ 0 h 3557236"/>
              <a:gd name="connsiteX1" fmla="*/ 12190118 w 12190118"/>
              <a:gd name="connsiteY1" fmla="*/ 3557236 h 3557236"/>
              <a:gd name="connsiteX2" fmla="*/ 0 w 12190118"/>
              <a:gd name="connsiteY2" fmla="*/ 3557236 h 3557236"/>
              <a:gd name="connsiteX3" fmla="*/ 0 w 12190118"/>
              <a:gd name="connsiteY3" fmla="*/ 127179 h 3557236"/>
              <a:gd name="connsiteX4" fmla="*/ 12055499 w 12190118"/>
              <a:gd name="connsiteY4" fmla="*/ 127179 h 3557236"/>
              <a:gd name="connsiteX5" fmla="*/ 12181273 w 12190118"/>
              <a:gd name="connsiteY5" fmla="*/ 43810 h 35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118" h="3557236">
                <a:moveTo>
                  <a:pt x="12190118" y="0"/>
                </a:moveTo>
                <a:lnTo>
                  <a:pt x="12190118" y="3557236"/>
                </a:lnTo>
                <a:lnTo>
                  <a:pt x="0" y="3557236"/>
                </a:lnTo>
                <a:lnTo>
                  <a:pt x="0" y="127179"/>
                </a:lnTo>
                <a:lnTo>
                  <a:pt x="12055499" y="127179"/>
                </a:lnTo>
                <a:cubicBezTo>
                  <a:pt x="12112039" y="127179"/>
                  <a:pt x="12160551" y="92803"/>
                  <a:pt x="12181273" y="43810"/>
                </a:cubicBezTo>
                <a:close/>
              </a:path>
            </a:pathLst>
          </a:custGeom>
        </p:spPr>
        <p:txBody>
          <a:bodyPr wrap="square">
            <a:noAutofit/>
          </a:bodyPr>
          <a:lstStyle/>
          <a:p>
            <a:r>
              <a:rPr lang="de-DE"/>
              <a:t>Bild durch Klicken auf Symbol hinzufügen</a:t>
            </a:r>
            <a:endParaRPr lang="en-US"/>
          </a:p>
        </p:txBody>
      </p:sp>
      <p:sp>
        <p:nvSpPr>
          <p:cNvPr id="14" name="Text Placeholder 35">
            <a:extLst>
              <a:ext uri="{FF2B5EF4-FFF2-40B4-BE49-F238E27FC236}">
                <a16:creationId xmlns:a16="http://schemas.microsoft.com/office/drawing/2014/main" id="{EE6FF11B-C2B1-2966-11B7-77B174D44940}"/>
              </a:ext>
            </a:extLst>
          </p:cNvPr>
          <p:cNvSpPr>
            <a:spLocks noGrp="1"/>
          </p:cNvSpPr>
          <p:nvPr>
            <p:ph type="body" sz="quarter" idx="26" hasCustomPrompt="1"/>
          </p:nvPr>
        </p:nvSpPr>
        <p:spPr>
          <a:xfrm>
            <a:off x="4603524" y="345256"/>
            <a:ext cx="3289188" cy="665226"/>
          </a:xfrm>
          <a:prstGeom prst="rect">
            <a:avLst/>
          </a:prstGeom>
        </p:spPr>
        <p:txBody>
          <a:bodyPr lIns="0" tIns="0" rIns="0" bIns="0">
            <a:normAutofit/>
          </a:bodyPr>
          <a:lstStyle>
            <a:lvl1pPr>
              <a:lnSpc>
                <a:spcPct val="90000"/>
              </a:lnSpc>
              <a:defRPr sz="1200">
                <a:solidFill>
                  <a:schemeClr val="tx1"/>
                </a:solidFill>
              </a:defRPr>
            </a:lvl1pPr>
          </a:lstStyle>
          <a:p>
            <a:pPr lvl="0"/>
            <a:r>
              <a:rPr lang="en-US"/>
              <a:t>Optional subtitle goes here</a:t>
            </a:r>
          </a:p>
        </p:txBody>
      </p:sp>
      <p:sp>
        <p:nvSpPr>
          <p:cNvPr id="15" name="Text Placeholder 32">
            <a:extLst>
              <a:ext uri="{FF2B5EF4-FFF2-40B4-BE49-F238E27FC236}">
                <a16:creationId xmlns:a16="http://schemas.microsoft.com/office/drawing/2014/main" id="{476A182A-B21F-33CC-1C00-84D4D72BADB9}"/>
              </a:ext>
            </a:extLst>
          </p:cNvPr>
          <p:cNvSpPr>
            <a:spLocks noGrp="1"/>
          </p:cNvSpPr>
          <p:nvPr>
            <p:ph type="body" sz="quarter" idx="27" hasCustomPrompt="1"/>
          </p:nvPr>
        </p:nvSpPr>
        <p:spPr>
          <a:xfrm>
            <a:off x="4599015" y="1282034"/>
            <a:ext cx="4213477" cy="1095610"/>
          </a:xfrm>
          <a:prstGeom prst="rect">
            <a:avLst/>
          </a:prstGeom>
          <a:noFill/>
        </p:spPr>
        <p:txBody>
          <a:bodyPr lIns="0" tIns="0" rIns="0" bIns="0">
            <a:noAutofit/>
          </a:bodyPr>
          <a:lstStyle>
            <a:lvl1pPr>
              <a:lnSpc>
                <a:spcPts val="4125"/>
              </a:lnSpc>
              <a:spcBef>
                <a:spcPts val="750"/>
              </a:spcBef>
              <a:defRPr sz="4050" b="1" i="0">
                <a:solidFill>
                  <a:schemeClr val="tx1"/>
                </a:solidFill>
                <a:latin typeface="+mj-lt"/>
                <a:ea typeface="Artifakt Legend" panose="020B0503050000020004" pitchFamily="34" charset="77"/>
              </a:defRPr>
            </a:lvl1pPr>
          </a:lstStyle>
          <a:p>
            <a:pPr lvl="0"/>
            <a:r>
              <a:rPr lang="en-US"/>
              <a:t>Title goes here</a:t>
            </a:r>
            <a:br>
              <a:rPr lang="en-US"/>
            </a:br>
            <a:r>
              <a:rPr lang="en-US"/>
              <a:t>up to 2 lines</a:t>
            </a:r>
          </a:p>
        </p:txBody>
      </p:sp>
      <p:sp>
        <p:nvSpPr>
          <p:cNvPr id="16" name="Text Placeholder 18">
            <a:extLst>
              <a:ext uri="{FF2B5EF4-FFF2-40B4-BE49-F238E27FC236}">
                <a16:creationId xmlns:a16="http://schemas.microsoft.com/office/drawing/2014/main" id="{2615B749-C5B0-1688-2919-58F0CF86A6CA}"/>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14223445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ivider slide 01">
    <p:bg>
      <p:bgPr>
        <a:solidFill>
          <a:schemeClr val="bg2"/>
        </a:solidFill>
        <a:effectLst/>
      </p:bgPr>
    </p:bg>
    <p:spTree>
      <p:nvGrpSpPr>
        <p:cNvPr id="1" name=""/>
        <p:cNvGrpSpPr/>
        <p:nvPr/>
      </p:nvGrpSpPr>
      <p:grpSpPr>
        <a:xfrm>
          <a:off x="0" y="0"/>
          <a:ext cx="0" cy="0"/>
          <a:chOff x="0" y="0"/>
          <a:chExt cx="0" cy="0"/>
        </a:xfrm>
      </p:grpSpPr>
      <p:sp>
        <p:nvSpPr>
          <p:cNvPr id="3" name="black card">
            <a:extLst>
              <a:ext uri="{FF2B5EF4-FFF2-40B4-BE49-F238E27FC236}">
                <a16:creationId xmlns:a16="http://schemas.microsoft.com/office/drawing/2014/main" id="{EAD93F0B-2602-89D7-AE58-0D55E291B729}"/>
              </a:ext>
            </a:extLst>
          </p:cNvPr>
          <p:cNvSpPr>
            <a:spLocks/>
          </p:cNvSpPr>
          <p:nvPr userDrawn="1"/>
        </p:nvSpPr>
        <p:spPr>
          <a:xfrm>
            <a:off x="332185" y="330994"/>
            <a:ext cx="3987568" cy="2240756"/>
          </a:xfrm>
          <a:custGeom>
            <a:avLst/>
            <a:gdLst>
              <a:gd name="connsiteX0" fmla="*/ 7525991 w 7772400"/>
              <a:gd name="connsiteY0" fmla="*/ 0 h 4371975"/>
              <a:gd name="connsiteX1" fmla="*/ 246409 w 7772400"/>
              <a:gd name="connsiteY1" fmla="*/ 0 h 4371975"/>
              <a:gd name="connsiteX2" fmla="*/ 0 w 7772400"/>
              <a:gd name="connsiteY2" fmla="*/ 246409 h 4371975"/>
              <a:gd name="connsiteX3" fmla="*/ 0 w 7772400"/>
              <a:gd name="connsiteY3" fmla="*/ 4125566 h 4371975"/>
              <a:gd name="connsiteX4" fmla="*/ 246409 w 7772400"/>
              <a:gd name="connsiteY4" fmla="*/ 4371975 h 4371975"/>
              <a:gd name="connsiteX5" fmla="*/ 7525991 w 7772400"/>
              <a:gd name="connsiteY5" fmla="*/ 4371975 h 4371975"/>
              <a:gd name="connsiteX6" fmla="*/ 7772400 w 7772400"/>
              <a:gd name="connsiteY6" fmla="*/ 4125566 h 4371975"/>
              <a:gd name="connsiteX7" fmla="*/ 7772400 w 7772400"/>
              <a:gd name="connsiteY7" fmla="*/ 246409 h 4371975"/>
              <a:gd name="connsiteX8" fmla="*/ 7525991 w 7772400"/>
              <a:gd name="connsiteY8" fmla="*/ 0 h 4371975"/>
              <a:gd name="connsiteX9" fmla="*/ 7300996 w 7772400"/>
              <a:gd name="connsiteY9" fmla="*/ 892612 h 4371975"/>
              <a:gd name="connsiteX10" fmla="*/ 7060578 w 7772400"/>
              <a:gd name="connsiteY10" fmla="*/ 892612 h 4371975"/>
              <a:gd name="connsiteX11" fmla="*/ 7060780 w 7772400"/>
              <a:gd name="connsiteY11" fmla="*/ 821122 h 4371975"/>
              <a:gd name="connsiteX12" fmla="*/ 7077378 w 7772400"/>
              <a:gd name="connsiteY12" fmla="*/ 787927 h 4371975"/>
              <a:gd name="connsiteX13" fmla="*/ 7266587 w 7772400"/>
              <a:gd name="connsiteY13" fmla="*/ 674539 h 4371975"/>
              <a:gd name="connsiteX14" fmla="*/ 7272133 w 7772400"/>
              <a:gd name="connsiteY14" fmla="*/ 664702 h 4371975"/>
              <a:gd name="connsiteX15" fmla="*/ 7260434 w 7772400"/>
              <a:gd name="connsiteY15" fmla="*/ 653003 h 4371975"/>
              <a:gd name="connsiteX16" fmla="*/ 7060619 w 7772400"/>
              <a:gd name="connsiteY16" fmla="*/ 653003 h 4371975"/>
              <a:gd name="connsiteX17" fmla="*/ 6675399 w 7772400"/>
              <a:gd name="connsiteY17" fmla="*/ 892612 h 4371975"/>
              <a:gd name="connsiteX18" fmla="*/ 6672039 w 7772400"/>
              <a:gd name="connsiteY18" fmla="*/ 892612 h 4371975"/>
              <a:gd name="connsiteX19" fmla="*/ 6672039 w 7772400"/>
              <a:gd name="connsiteY19" fmla="*/ 700973 h 4371975"/>
              <a:gd name="connsiteX20" fmla="*/ 7056287 w 7772400"/>
              <a:gd name="connsiteY20" fmla="*/ 462417 h 4371975"/>
              <a:gd name="connsiteX21" fmla="*/ 7285613 w 7772400"/>
              <a:gd name="connsiteY21" fmla="*/ 462417 h 4371975"/>
              <a:gd name="connsiteX22" fmla="*/ 7300996 w 7772400"/>
              <a:gd name="connsiteY22" fmla="*/ 477153 h 4371975"/>
              <a:gd name="connsiteX23" fmla="*/ 7300996 w 7772400"/>
              <a:gd name="connsiteY23" fmla="*/ 892612 h 43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72400" h="4371975">
                <a:moveTo>
                  <a:pt x="7525991" y="0"/>
                </a:moveTo>
                <a:lnTo>
                  <a:pt x="246409" y="0"/>
                </a:lnTo>
                <a:cubicBezTo>
                  <a:pt x="110311" y="0"/>
                  <a:pt x="0" y="110311"/>
                  <a:pt x="0" y="246409"/>
                </a:cubicBezTo>
                <a:lnTo>
                  <a:pt x="0" y="4125566"/>
                </a:lnTo>
                <a:cubicBezTo>
                  <a:pt x="0" y="4261664"/>
                  <a:pt x="110311" y="4371975"/>
                  <a:pt x="246409" y="4371975"/>
                </a:cubicBezTo>
                <a:lnTo>
                  <a:pt x="7525991" y="4371975"/>
                </a:lnTo>
                <a:cubicBezTo>
                  <a:pt x="7662089" y="4371975"/>
                  <a:pt x="7772400" y="4261664"/>
                  <a:pt x="7772400" y="4125566"/>
                </a:cubicBezTo>
                <a:lnTo>
                  <a:pt x="7772400" y="246409"/>
                </a:lnTo>
                <a:cubicBezTo>
                  <a:pt x="7772400" y="110311"/>
                  <a:pt x="7662089" y="0"/>
                  <a:pt x="7525991" y="0"/>
                </a:cubicBezTo>
                <a:close/>
                <a:moveTo>
                  <a:pt x="7300996" y="892612"/>
                </a:moveTo>
                <a:lnTo>
                  <a:pt x="7060578" y="892612"/>
                </a:lnTo>
                <a:lnTo>
                  <a:pt x="7060780" y="821122"/>
                </a:lnTo>
                <a:cubicBezTo>
                  <a:pt x="7060780" y="810070"/>
                  <a:pt x="7065071" y="795295"/>
                  <a:pt x="7077378" y="787927"/>
                </a:cubicBezTo>
                <a:lnTo>
                  <a:pt x="7266587" y="674539"/>
                </a:lnTo>
                <a:cubicBezTo>
                  <a:pt x="7269664" y="672677"/>
                  <a:pt x="7272133" y="670248"/>
                  <a:pt x="7272133" y="664702"/>
                </a:cubicBezTo>
                <a:cubicBezTo>
                  <a:pt x="7272133" y="657942"/>
                  <a:pt x="7266587" y="653003"/>
                  <a:pt x="7260434" y="653003"/>
                </a:cubicBezTo>
                <a:lnTo>
                  <a:pt x="7060619" y="653003"/>
                </a:lnTo>
                <a:lnTo>
                  <a:pt x="6675399" y="892612"/>
                </a:lnTo>
                <a:lnTo>
                  <a:pt x="6672039" y="892612"/>
                </a:lnTo>
                <a:lnTo>
                  <a:pt x="6672039" y="700973"/>
                </a:lnTo>
                <a:lnTo>
                  <a:pt x="7056287" y="462417"/>
                </a:lnTo>
                <a:lnTo>
                  <a:pt x="7285613" y="462417"/>
                </a:lnTo>
                <a:cubicBezTo>
                  <a:pt x="7294843" y="462417"/>
                  <a:pt x="7300996" y="469178"/>
                  <a:pt x="7300996" y="477153"/>
                </a:cubicBezTo>
                <a:lnTo>
                  <a:pt x="7300996" y="892612"/>
                </a:lnTo>
                <a:close/>
              </a:path>
            </a:pathLst>
          </a:custGeom>
          <a:solidFill>
            <a:schemeClr val="tx1">
              <a:lumMod val="95000"/>
              <a:lumOff val="5000"/>
            </a:schemeClr>
          </a:solidFill>
          <a:ln w="4048" cap="flat">
            <a:noFill/>
            <a:prstDash val="solid"/>
            <a:miter/>
          </a:ln>
        </p:spPr>
        <p:txBody>
          <a:bodyPr rtlCol="0" anchor="ctr"/>
          <a:lstStyle/>
          <a:p>
            <a:endParaRPr lang="en-US" sz="1350"/>
          </a:p>
        </p:txBody>
      </p:sp>
      <p:grpSp>
        <p:nvGrpSpPr>
          <p:cNvPr id="7" name="logo">
            <a:extLst>
              <a:ext uri="{FF2B5EF4-FFF2-40B4-BE49-F238E27FC236}">
                <a16:creationId xmlns:a16="http://schemas.microsoft.com/office/drawing/2014/main" id="{F613B5E8-C4A5-DE13-9545-DE1FB2640557}"/>
              </a:ext>
            </a:extLst>
          </p:cNvPr>
          <p:cNvGrpSpPr>
            <a:grpSpLocks/>
          </p:cNvGrpSpPr>
          <p:nvPr userDrawn="1"/>
        </p:nvGrpSpPr>
        <p:grpSpPr>
          <a:xfrm>
            <a:off x="596625" y="2224088"/>
            <a:ext cx="1033898" cy="106223"/>
            <a:chOff x="4616450" y="3276600"/>
            <a:chExt cx="2962049" cy="304323"/>
          </a:xfrm>
          <a:solidFill>
            <a:schemeClr val="bg1"/>
          </a:solidFill>
        </p:grpSpPr>
        <p:sp>
          <p:nvSpPr>
            <p:cNvPr id="8" name="Freeform 7">
              <a:extLst>
                <a:ext uri="{FF2B5EF4-FFF2-40B4-BE49-F238E27FC236}">
                  <a16:creationId xmlns:a16="http://schemas.microsoft.com/office/drawing/2014/main" id="{9C5FA579-AE5D-8156-B137-4840078AD9C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9" name="Freeform 8">
              <a:extLst>
                <a:ext uri="{FF2B5EF4-FFF2-40B4-BE49-F238E27FC236}">
                  <a16:creationId xmlns:a16="http://schemas.microsoft.com/office/drawing/2014/main" id="{DA0CA764-0E1A-2235-357B-AF1103FA4CDE}"/>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2607E93C-B527-7594-5ED9-B0C9361EF95C}"/>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19D622DD-52B6-A5DA-39A7-474606C57E17}"/>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EA3BFBB9-8185-D3F2-A144-EC4DA4D79F13}"/>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F7AEEF45-B798-3B76-6FF2-8A8D79B04B5E}"/>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658DA090-6162-75D4-8943-F0ED9191B7EA}"/>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AFE8C671-12C4-3D35-F4DC-A4A447BECA77}"/>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F4304576-FE8F-B6E8-0C84-364C14AF4B23}"/>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577525" y="575473"/>
            <a:ext cx="2793206" cy="872327"/>
          </a:xfrm>
          <a:prstGeom prst="rect">
            <a:avLst/>
          </a:prstGeom>
        </p:spPr>
        <p:txBody>
          <a:bodyPr lIns="0" tIns="0" rIns="0" bIns="0">
            <a:noAutofit/>
          </a:bodyPr>
          <a:lstStyle>
            <a:lvl1pPr>
              <a:lnSpc>
                <a:spcPts val="3375"/>
              </a:lnSpc>
              <a:defRPr sz="3300" b="1" i="0">
                <a:solidFill>
                  <a:schemeClr val="bg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577810" y="1491900"/>
            <a:ext cx="2793206" cy="439341"/>
          </a:xfrm>
          <a:prstGeom prst="rect">
            <a:avLst/>
          </a:prstGeom>
        </p:spPr>
        <p:txBody>
          <a:bodyPr lIns="0" tIns="0" rIns="0" bIns="0">
            <a:noAutofit/>
          </a:bodyPr>
          <a:lstStyle>
            <a:lvl1pPr>
              <a:lnSpc>
                <a:spcPct val="90000"/>
              </a:lnSpc>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3" name="Text Placeholder 18">
            <a:extLst>
              <a:ext uri="{FF2B5EF4-FFF2-40B4-BE49-F238E27FC236}">
                <a16:creationId xmlns:a16="http://schemas.microsoft.com/office/drawing/2014/main" id="{53846BD2-D317-8384-F04E-FE534DCC5745}"/>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20142575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vider slide 02">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35" name="black card">
            <a:extLst>
              <a:ext uri="{FF2B5EF4-FFF2-40B4-BE49-F238E27FC236}">
                <a16:creationId xmlns:a16="http://schemas.microsoft.com/office/drawing/2014/main" id="{08EC0BA9-976E-C3D4-879D-6676DF9B0A1B}"/>
              </a:ext>
            </a:extLst>
          </p:cNvPr>
          <p:cNvSpPr>
            <a:spLocks/>
          </p:cNvSpPr>
          <p:nvPr userDrawn="1"/>
        </p:nvSpPr>
        <p:spPr>
          <a:xfrm>
            <a:off x="332185" y="330994"/>
            <a:ext cx="3987568" cy="2240756"/>
          </a:xfrm>
          <a:custGeom>
            <a:avLst/>
            <a:gdLst>
              <a:gd name="connsiteX0" fmla="*/ 7525991 w 7772400"/>
              <a:gd name="connsiteY0" fmla="*/ 0 h 4371975"/>
              <a:gd name="connsiteX1" fmla="*/ 246409 w 7772400"/>
              <a:gd name="connsiteY1" fmla="*/ 0 h 4371975"/>
              <a:gd name="connsiteX2" fmla="*/ 0 w 7772400"/>
              <a:gd name="connsiteY2" fmla="*/ 246409 h 4371975"/>
              <a:gd name="connsiteX3" fmla="*/ 0 w 7772400"/>
              <a:gd name="connsiteY3" fmla="*/ 4125566 h 4371975"/>
              <a:gd name="connsiteX4" fmla="*/ 246409 w 7772400"/>
              <a:gd name="connsiteY4" fmla="*/ 4371975 h 4371975"/>
              <a:gd name="connsiteX5" fmla="*/ 7525991 w 7772400"/>
              <a:gd name="connsiteY5" fmla="*/ 4371975 h 4371975"/>
              <a:gd name="connsiteX6" fmla="*/ 7772400 w 7772400"/>
              <a:gd name="connsiteY6" fmla="*/ 4125566 h 4371975"/>
              <a:gd name="connsiteX7" fmla="*/ 7772400 w 7772400"/>
              <a:gd name="connsiteY7" fmla="*/ 246409 h 4371975"/>
              <a:gd name="connsiteX8" fmla="*/ 7525991 w 7772400"/>
              <a:gd name="connsiteY8" fmla="*/ 0 h 4371975"/>
              <a:gd name="connsiteX9" fmla="*/ 7300996 w 7772400"/>
              <a:gd name="connsiteY9" fmla="*/ 892612 h 4371975"/>
              <a:gd name="connsiteX10" fmla="*/ 7060578 w 7772400"/>
              <a:gd name="connsiteY10" fmla="*/ 892612 h 4371975"/>
              <a:gd name="connsiteX11" fmla="*/ 7060780 w 7772400"/>
              <a:gd name="connsiteY11" fmla="*/ 821122 h 4371975"/>
              <a:gd name="connsiteX12" fmla="*/ 7077378 w 7772400"/>
              <a:gd name="connsiteY12" fmla="*/ 787927 h 4371975"/>
              <a:gd name="connsiteX13" fmla="*/ 7266587 w 7772400"/>
              <a:gd name="connsiteY13" fmla="*/ 674539 h 4371975"/>
              <a:gd name="connsiteX14" fmla="*/ 7272133 w 7772400"/>
              <a:gd name="connsiteY14" fmla="*/ 664702 h 4371975"/>
              <a:gd name="connsiteX15" fmla="*/ 7260434 w 7772400"/>
              <a:gd name="connsiteY15" fmla="*/ 653003 h 4371975"/>
              <a:gd name="connsiteX16" fmla="*/ 7060619 w 7772400"/>
              <a:gd name="connsiteY16" fmla="*/ 653003 h 4371975"/>
              <a:gd name="connsiteX17" fmla="*/ 6675399 w 7772400"/>
              <a:gd name="connsiteY17" fmla="*/ 892612 h 4371975"/>
              <a:gd name="connsiteX18" fmla="*/ 6672039 w 7772400"/>
              <a:gd name="connsiteY18" fmla="*/ 892612 h 4371975"/>
              <a:gd name="connsiteX19" fmla="*/ 6672039 w 7772400"/>
              <a:gd name="connsiteY19" fmla="*/ 700973 h 4371975"/>
              <a:gd name="connsiteX20" fmla="*/ 7056287 w 7772400"/>
              <a:gd name="connsiteY20" fmla="*/ 462417 h 4371975"/>
              <a:gd name="connsiteX21" fmla="*/ 7285613 w 7772400"/>
              <a:gd name="connsiteY21" fmla="*/ 462417 h 4371975"/>
              <a:gd name="connsiteX22" fmla="*/ 7300996 w 7772400"/>
              <a:gd name="connsiteY22" fmla="*/ 477153 h 4371975"/>
              <a:gd name="connsiteX23" fmla="*/ 7300996 w 7772400"/>
              <a:gd name="connsiteY23" fmla="*/ 892612 h 43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72400" h="4371975">
                <a:moveTo>
                  <a:pt x="7525991" y="0"/>
                </a:moveTo>
                <a:lnTo>
                  <a:pt x="246409" y="0"/>
                </a:lnTo>
                <a:cubicBezTo>
                  <a:pt x="110311" y="0"/>
                  <a:pt x="0" y="110311"/>
                  <a:pt x="0" y="246409"/>
                </a:cubicBezTo>
                <a:lnTo>
                  <a:pt x="0" y="4125566"/>
                </a:lnTo>
                <a:cubicBezTo>
                  <a:pt x="0" y="4261664"/>
                  <a:pt x="110311" y="4371975"/>
                  <a:pt x="246409" y="4371975"/>
                </a:cubicBezTo>
                <a:lnTo>
                  <a:pt x="7525991" y="4371975"/>
                </a:lnTo>
                <a:cubicBezTo>
                  <a:pt x="7662089" y="4371975"/>
                  <a:pt x="7772400" y="4261664"/>
                  <a:pt x="7772400" y="4125566"/>
                </a:cubicBezTo>
                <a:lnTo>
                  <a:pt x="7772400" y="246409"/>
                </a:lnTo>
                <a:cubicBezTo>
                  <a:pt x="7772400" y="110311"/>
                  <a:pt x="7662089" y="0"/>
                  <a:pt x="7525991" y="0"/>
                </a:cubicBezTo>
                <a:close/>
                <a:moveTo>
                  <a:pt x="7300996" y="892612"/>
                </a:moveTo>
                <a:lnTo>
                  <a:pt x="7060578" y="892612"/>
                </a:lnTo>
                <a:lnTo>
                  <a:pt x="7060780" y="821122"/>
                </a:lnTo>
                <a:cubicBezTo>
                  <a:pt x="7060780" y="810070"/>
                  <a:pt x="7065071" y="795295"/>
                  <a:pt x="7077378" y="787927"/>
                </a:cubicBezTo>
                <a:lnTo>
                  <a:pt x="7266587" y="674539"/>
                </a:lnTo>
                <a:cubicBezTo>
                  <a:pt x="7269664" y="672677"/>
                  <a:pt x="7272133" y="670248"/>
                  <a:pt x="7272133" y="664702"/>
                </a:cubicBezTo>
                <a:cubicBezTo>
                  <a:pt x="7272133" y="657942"/>
                  <a:pt x="7266587" y="653003"/>
                  <a:pt x="7260434" y="653003"/>
                </a:cubicBezTo>
                <a:lnTo>
                  <a:pt x="7060619" y="653003"/>
                </a:lnTo>
                <a:lnTo>
                  <a:pt x="6675399" y="892612"/>
                </a:lnTo>
                <a:lnTo>
                  <a:pt x="6672039" y="892612"/>
                </a:lnTo>
                <a:lnTo>
                  <a:pt x="6672039" y="700973"/>
                </a:lnTo>
                <a:lnTo>
                  <a:pt x="7056287" y="462417"/>
                </a:lnTo>
                <a:lnTo>
                  <a:pt x="7285613" y="462417"/>
                </a:lnTo>
                <a:cubicBezTo>
                  <a:pt x="7294843" y="462417"/>
                  <a:pt x="7300996" y="469178"/>
                  <a:pt x="7300996" y="477153"/>
                </a:cubicBezTo>
                <a:lnTo>
                  <a:pt x="7300996" y="892612"/>
                </a:lnTo>
                <a:close/>
              </a:path>
            </a:pathLst>
          </a:custGeom>
          <a:solidFill>
            <a:srgbClr val="F5F5F0"/>
          </a:solidFill>
          <a:ln w="4048" cap="flat">
            <a:noFill/>
            <a:prstDash val="solid"/>
            <a:miter/>
          </a:ln>
        </p:spPr>
        <p:txBody>
          <a:bodyPr rtlCol="0" anchor="ctr"/>
          <a:lstStyle/>
          <a:p>
            <a:endParaRPr lang="en-US" sz="1350"/>
          </a:p>
        </p:txBody>
      </p:sp>
      <p:grpSp>
        <p:nvGrpSpPr>
          <p:cNvPr id="36" name="logo">
            <a:extLst>
              <a:ext uri="{FF2B5EF4-FFF2-40B4-BE49-F238E27FC236}">
                <a16:creationId xmlns:a16="http://schemas.microsoft.com/office/drawing/2014/main" id="{7B49EA02-D366-EB54-1A24-B73D895B488D}"/>
              </a:ext>
            </a:extLst>
          </p:cNvPr>
          <p:cNvGrpSpPr>
            <a:grpSpLocks/>
          </p:cNvGrpSpPr>
          <p:nvPr userDrawn="1"/>
        </p:nvGrpSpPr>
        <p:grpSpPr>
          <a:xfrm>
            <a:off x="596625" y="2224088"/>
            <a:ext cx="1033898" cy="106223"/>
            <a:chOff x="4616450" y="3276600"/>
            <a:chExt cx="2962049" cy="304323"/>
          </a:xfrm>
          <a:solidFill>
            <a:schemeClr val="tx1"/>
          </a:solidFill>
        </p:grpSpPr>
        <p:sp>
          <p:nvSpPr>
            <p:cNvPr id="37" name="Freeform 36">
              <a:extLst>
                <a:ext uri="{FF2B5EF4-FFF2-40B4-BE49-F238E27FC236}">
                  <a16:creationId xmlns:a16="http://schemas.microsoft.com/office/drawing/2014/main" id="{6FAEEA97-1714-7A82-9ED9-3B7755CF577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38" name="Freeform 37">
              <a:extLst>
                <a:ext uri="{FF2B5EF4-FFF2-40B4-BE49-F238E27FC236}">
                  <a16:creationId xmlns:a16="http://schemas.microsoft.com/office/drawing/2014/main" id="{4CBEBD0E-A1B7-38BC-B7C3-76183FE87567}"/>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39" name="Freeform 38">
              <a:extLst>
                <a:ext uri="{FF2B5EF4-FFF2-40B4-BE49-F238E27FC236}">
                  <a16:creationId xmlns:a16="http://schemas.microsoft.com/office/drawing/2014/main" id="{DC3EC0EC-C0B9-2C8C-8378-8B71616A7AA8}"/>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40" name="Freeform 39">
              <a:extLst>
                <a:ext uri="{FF2B5EF4-FFF2-40B4-BE49-F238E27FC236}">
                  <a16:creationId xmlns:a16="http://schemas.microsoft.com/office/drawing/2014/main" id="{FA99A28E-0BC2-A93E-AE3B-978A7B978FBA}"/>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41" name="Freeform 40">
              <a:extLst>
                <a:ext uri="{FF2B5EF4-FFF2-40B4-BE49-F238E27FC236}">
                  <a16:creationId xmlns:a16="http://schemas.microsoft.com/office/drawing/2014/main" id="{EFA629BB-82B6-81C3-6030-9A350ED1750C}"/>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42" name="Freeform 41">
              <a:extLst>
                <a:ext uri="{FF2B5EF4-FFF2-40B4-BE49-F238E27FC236}">
                  <a16:creationId xmlns:a16="http://schemas.microsoft.com/office/drawing/2014/main" id="{EEA6E9DB-3208-AFFF-848E-F9045EAEA5E0}"/>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43" name="Freeform 42">
              <a:extLst>
                <a:ext uri="{FF2B5EF4-FFF2-40B4-BE49-F238E27FC236}">
                  <a16:creationId xmlns:a16="http://schemas.microsoft.com/office/drawing/2014/main" id="{D3D1E5D2-0E70-9F07-B39C-7AB98A169499}"/>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44" name="Freeform 43">
              <a:extLst>
                <a:ext uri="{FF2B5EF4-FFF2-40B4-BE49-F238E27FC236}">
                  <a16:creationId xmlns:a16="http://schemas.microsoft.com/office/drawing/2014/main" id="{5F875EA5-08EB-59C7-6D1E-2CB2E6A8E115}"/>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45" name="Freeform 44">
              <a:extLst>
                <a:ext uri="{FF2B5EF4-FFF2-40B4-BE49-F238E27FC236}">
                  <a16:creationId xmlns:a16="http://schemas.microsoft.com/office/drawing/2014/main" id="{C622534E-8CB4-BB26-5CD8-7DCE413486C7}"/>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577525" y="575473"/>
            <a:ext cx="2793206" cy="870966"/>
          </a:xfrm>
          <a:prstGeom prst="rect">
            <a:avLst/>
          </a:prstGeom>
        </p:spPr>
        <p:txBody>
          <a:bodyPr lIns="0" tIns="0" rIns="0" bIns="0">
            <a:noAutofit/>
          </a:bodyPr>
          <a:lstStyle>
            <a:lvl1pPr>
              <a:lnSpc>
                <a:spcPts val="3375"/>
              </a:lnSpc>
              <a:defRPr sz="33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577810" y="1491900"/>
            <a:ext cx="2793206" cy="439341"/>
          </a:xfrm>
          <a:prstGeom prst="rect">
            <a:avLst/>
          </a:prstGeom>
        </p:spPr>
        <p:txBody>
          <a:bodyPr lIns="0" tIns="0" rIns="0" bIns="0">
            <a:noAutofit/>
          </a:bodyPr>
          <a:lstStyle>
            <a:lvl1pPr>
              <a:lnSpc>
                <a:spcPct val="90000"/>
              </a:lnSpc>
              <a:defRPr sz="1200">
                <a:solidFill>
                  <a:schemeClr val="tx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49" name="Text Placeholder 18">
            <a:extLst>
              <a:ext uri="{FF2B5EF4-FFF2-40B4-BE49-F238E27FC236}">
                <a16:creationId xmlns:a16="http://schemas.microsoft.com/office/drawing/2014/main" id="{63864864-91B6-82CB-6C57-7B6FB9FC4960}"/>
              </a:ext>
            </a:extLst>
          </p:cNvPr>
          <p:cNvSpPr>
            <a:spLocks noGrp="1"/>
          </p:cNvSpPr>
          <p:nvPr>
            <p:ph type="body" sz="quarter" idx="28" hasCustomPrompt="1"/>
          </p:nvPr>
        </p:nvSpPr>
        <p:spPr>
          <a:xfrm>
            <a:off x="332185" y="4738579"/>
            <a:ext cx="6515100" cy="311944"/>
          </a:xfrm>
          <a:prstGeom prst="rect">
            <a:avLst/>
          </a:prstGeom>
        </p:spPr>
        <p:txBody>
          <a:bodyPr lIns="0" tIns="0" rIns="0" bIns="0">
            <a:noAutofit/>
          </a:bodyPr>
          <a:lstStyle>
            <a:lvl1pPr>
              <a:defRPr sz="600">
                <a:solidFill>
                  <a:schemeClr val="bg1">
                    <a:lumMod val="9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Tree>
    <p:extLst>
      <p:ext uri="{BB962C8B-B14F-4D97-AF65-F5344CB8AC3E}">
        <p14:creationId xmlns:p14="http://schemas.microsoft.com/office/powerpoint/2010/main" val="2751903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ivider slide 03">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36B908F-98E8-03FA-8808-8E01A40F5CD4}"/>
              </a:ext>
            </a:extLst>
          </p:cNvPr>
          <p:cNvSpPr/>
          <p:nvPr userDrawn="1"/>
        </p:nvSpPr>
        <p:spPr>
          <a:xfrm>
            <a:off x="0" y="3866814"/>
            <a:ext cx="9144000" cy="12766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7283425" y="4652401"/>
            <a:ext cx="1519073" cy="156071"/>
            <a:chOff x="4616450" y="3276600"/>
            <a:chExt cx="2962049" cy="304323"/>
          </a:xfrm>
          <a:solidFill>
            <a:schemeClr val="tx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533983" y="771416"/>
            <a:ext cx="3461075" cy="1276687"/>
          </a:xfrm>
          <a:prstGeom prst="rect">
            <a:avLst/>
          </a:prstGeom>
        </p:spPr>
        <p:txBody>
          <a:bodyPr lIns="0" tIns="0" rIns="0" bIns="0">
            <a:noAutofit/>
          </a:bodyPr>
          <a:lstStyle>
            <a:lvl1pPr>
              <a:lnSpc>
                <a:spcPts val="3075"/>
              </a:lnSpc>
              <a:defRPr sz="3000" b="1" i="0">
                <a:solidFill>
                  <a:srgbClr val="F5F5F0"/>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534268" y="2101498"/>
            <a:ext cx="3461075" cy="881189"/>
          </a:xfrm>
          <a:prstGeom prst="rect">
            <a:avLst/>
          </a:prstGeom>
        </p:spPr>
        <p:txBody>
          <a:bodyPr lIns="0" tIns="0" rIns="0" bIns="0">
            <a:noAutofit/>
          </a:bodyPr>
          <a:lstStyle>
            <a:lvl1pPr>
              <a:lnSpc>
                <a:spcPct val="90000"/>
              </a:lnSpc>
              <a:defRPr sz="1200">
                <a:solidFill>
                  <a:srgbClr val="F5F5F0"/>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1" name="Text Placeholder 18">
            <a:extLst>
              <a:ext uri="{FF2B5EF4-FFF2-40B4-BE49-F238E27FC236}">
                <a16:creationId xmlns:a16="http://schemas.microsoft.com/office/drawing/2014/main" id="{3F88916E-2659-153D-5847-57EC80AE79D8}"/>
              </a:ext>
            </a:extLst>
          </p:cNvPr>
          <p:cNvSpPr>
            <a:spLocks noGrp="1"/>
          </p:cNvSpPr>
          <p:nvPr>
            <p:ph type="body" sz="quarter" idx="28" hasCustomPrompt="1"/>
          </p:nvPr>
        </p:nvSpPr>
        <p:spPr>
          <a:xfrm>
            <a:off x="332185" y="4738579"/>
            <a:ext cx="6453930" cy="311944"/>
          </a:xfrm>
          <a:prstGeom prst="rect">
            <a:avLst/>
          </a:prstGeom>
        </p:spPr>
        <p:txBody>
          <a:bodyPr lIns="0" tIns="0" rIns="0" bIns="0">
            <a:noAutofit/>
          </a:bodyPr>
          <a:lstStyle>
            <a:lvl1pPr>
              <a:defRPr sz="600">
                <a:solidFill>
                  <a:schemeClr val="bg1">
                    <a:lumMod val="6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24" name="Picture Placeholder 23">
            <a:extLst>
              <a:ext uri="{FF2B5EF4-FFF2-40B4-BE49-F238E27FC236}">
                <a16:creationId xmlns:a16="http://schemas.microsoft.com/office/drawing/2014/main" id="{0DF16E66-6EA6-1628-2348-80495A084A97}"/>
              </a:ext>
            </a:extLst>
          </p:cNvPr>
          <p:cNvSpPr>
            <a:spLocks noGrp="1"/>
          </p:cNvSpPr>
          <p:nvPr>
            <p:ph type="pic" sz="quarter" idx="29"/>
          </p:nvPr>
        </p:nvSpPr>
        <p:spPr>
          <a:xfrm>
            <a:off x="4572000" y="-1528"/>
            <a:ext cx="4572000" cy="3868341"/>
          </a:xfrm>
          <a:prstGeom prst="rect">
            <a:avLst/>
          </a:prstGeom>
          <a:noFill/>
          <a:ln>
            <a:noFill/>
          </a:ln>
        </p:spPr>
        <p:txBody>
          <a:bodyPr/>
          <a:lstStyle/>
          <a:p>
            <a:r>
              <a:rPr lang="de-DE"/>
              <a:t>Bild durch Klicken auf Symbol hinzufügen</a:t>
            </a:r>
            <a:endParaRPr lang="en-US"/>
          </a:p>
        </p:txBody>
      </p:sp>
    </p:spTree>
    <p:extLst>
      <p:ext uri="{BB962C8B-B14F-4D97-AF65-F5344CB8AC3E}">
        <p14:creationId xmlns:p14="http://schemas.microsoft.com/office/powerpoint/2010/main" val="35656564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ivider slide 04">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4572000" cy="3868337"/>
          </a:xfrm>
          <a:prstGeom prst="round1Rect">
            <a:avLst>
              <a:gd name="adj" fmla="val 0"/>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025"/>
          </a:p>
        </p:txBody>
      </p:sp>
      <p:sp>
        <p:nvSpPr>
          <p:cNvPr id="18" name="Rectangle 17">
            <a:extLst>
              <a:ext uri="{FF2B5EF4-FFF2-40B4-BE49-F238E27FC236}">
                <a16:creationId xmlns:a16="http://schemas.microsoft.com/office/drawing/2014/main" id="{B36B908F-98E8-03FA-8808-8E01A40F5CD4}"/>
              </a:ext>
            </a:extLst>
          </p:cNvPr>
          <p:cNvSpPr/>
          <p:nvPr userDrawn="1"/>
        </p:nvSpPr>
        <p:spPr>
          <a:xfrm>
            <a:off x="0" y="3866814"/>
            <a:ext cx="9144000" cy="12766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7283425" y="4652401"/>
            <a:ext cx="1519073" cy="156071"/>
            <a:chOff x="4616450" y="3276600"/>
            <a:chExt cx="2962049" cy="304323"/>
          </a:xfrm>
          <a:solidFill>
            <a:schemeClr val="tx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533983" y="771416"/>
            <a:ext cx="3461075" cy="1276687"/>
          </a:xfrm>
          <a:prstGeom prst="rect">
            <a:avLst/>
          </a:prstGeom>
        </p:spPr>
        <p:txBody>
          <a:bodyPr lIns="0" tIns="0" rIns="0" bIns="0">
            <a:noAutofit/>
          </a:bodyPr>
          <a:lstStyle>
            <a:lvl1pPr>
              <a:lnSpc>
                <a:spcPts val="3075"/>
              </a:lnSpc>
              <a:defRPr sz="3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534268" y="2101498"/>
            <a:ext cx="3461075" cy="881189"/>
          </a:xfrm>
          <a:prstGeom prst="rect">
            <a:avLst/>
          </a:prstGeom>
        </p:spPr>
        <p:txBody>
          <a:bodyPr lIns="0" tIns="0" rIns="0" bIns="0">
            <a:noAutofit/>
          </a:bodyPr>
          <a:lstStyle>
            <a:lvl1pPr>
              <a:lnSpc>
                <a:spcPct val="90000"/>
              </a:lnSpc>
              <a:defRPr sz="1200">
                <a:solidFill>
                  <a:schemeClr val="tx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1" name="Text Placeholder 18">
            <a:extLst>
              <a:ext uri="{FF2B5EF4-FFF2-40B4-BE49-F238E27FC236}">
                <a16:creationId xmlns:a16="http://schemas.microsoft.com/office/drawing/2014/main" id="{3F88916E-2659-153D-5847-57EC80AE79D8}"/>
              </a:ext>
            </a:extLst>
          </p:cNvPr>
          <p:cNvSpPr>
            <a:spLocks noGrp="1"/>
          </p:cNvSpPr>
          <p:nvPr>
            <p:ph type="body" sz="quarter" idx="28" hasCustomPrompt="1"/>
          </p:nvPr>
        </p:nvSpPr>
        <p:spPr>
          <a:xfrm>
            <a:off x="332185" y="4738579"/>
            <a:ext cx="6453930" cy="311944"/>
          </a:xfrm>
          <a:prstGeom prst="rect">
            <a:avLst/>
          </a:prstGeom>
        </p:spPr>
        <p:txBody>
          <a:bodyPr lIns="0" tIns="0" rIns="0" bIns="0">
            <a:noAutofit/>
          </a:bodyPr>
          <a:lstStyle>
            <a:lvl1pPr>
              <a:defRPr sz="600">
                <a:solidFill>
                  <a:schemeClr val="bg1">
                    <a:lumMod val="6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32" name="Picture Placeholder 31">
            <a:extLst>
              <a:ext uri="{FF2B5EF4-FFF2-40B4-BE49-F238E27FC236}">
                <a16:creationId xmlns:a16="http://schemas.microsoft.com/office/drawing/2014/main" id="{03C83B28-4C1E-B613-87A2-E0D51A8B0554}"/>
              </a:ext>
            </a:extLst>
          </p:cNvPr>
          <p:cNvSpPr>
            <a:spLocks noGrp="1"/>
          </p:cNvSpPr>
          <p:nvPr>
            <p:ph type="pic" sz="quarter" idx="29"/>
          </p:nvPr>
        </p:nvSpPr>
        <p:spPr>
          <a:xfrm>
            <a:off x="5513050" y="1024535"/>
            <a:ext cx="2510027" cy="1718367"/>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noFill/>
          <a:ln>
            <a:noFill/>
          </a:ln>
        </p:spPr>
        <p:txBody>
          <a:bodyPr wrap="square">
            <a:noAutofit/>
          </a:bodyPr>
          <a:lstStyle/>
          <a:p>
            <a:r>
              <a:rPr lang="de-DE"/>
              <a:t>Bild durch Klicken auf Symbol hinzufügen</a:t>
            </a:r>
            <a:endParaRPr lang="en-US"/>
          </a:p>
        </p:txBody>
      </p:sp>
    </p:spTree>
    <p:extLst>
      <p:ext uri="{BB962C8B-B14F-4D97-AF65-F5344CB8AC3E}">
        <p14:creationId xmlns:p14="http://schemas.microsoft.com/office/powerpoint/2010/main" val="9120999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vider slide 05">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p:nvSpPr>
        <p:spPr>
          <a:xfrm rot="10800000" flipH="1">
            <a:off x="0" y="0"/>
            <a:ext cx="4572000" cy="3868337"/>
          </a:xfrm>
          <a:prstGeom prst="round1Rect">
            <a:avLst>
              <a:gd name="adj" fmla="val 0"/>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025"/>
          </a:p>
        </p:txBody>
      </p:sp>
      <p:grpSp>
        <p:nvGrpSpPr>
          <p:cNvPr id="8" name="Graphic 2">
            <a:extLst>
              <a:ext uri="{FF2B5EF4-FFF2-40B4-BE49-F238E27FC236}">
                <a16:creationId xmlns:a16="http://schemas.microsoft.com/office/drawing/2014/main" id="{BD9FB23D-861F-8369-8CB3-6AE739F453D1}"/>
              </a:ext>
            </a:extLst>
          </p:cNvPr>
          <p:cNvGrpSpPr/>
          <p:nvPr/>
        </p:nvGrpSpPr>
        <p:grpSpPr>
          <a:xfrm>
            <a:off x="7283425" y="4652401"/>
            <a:ext cx="1519073" cy="156071"/>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533983" y="771416"/>
            <a:ext cx="3461075" cy="1276687"/>
          </a:xfrm>
          <a:prstGeom prst="rect">
            <a:avLst/>
          </a:prstGeom>
        </p:spPr>
        <p:txBody>
          <a:bodyPr lIns="0" tIns="0" rIns="0" bIns="0">
            <a:noAutofit/>
          </a:bodyPr>
          <a:lstStyle>
            <a:lvl1pPr>
              <a:lnSpc>
                <a:spcPts val="3075"/>
              </a:lnSpc>
              <a:defRPr sz="3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534268" y="2101498"/>
            <a:ext cx="3461075" cy="881189"/>
          </a:xfrm>
          <a:prstGeom prst="rect">
            <a:avLst/>
          </a:prstGeom>
        </p:spPr>
        <p:txBody>
          <a:bodyPr lIns="0" tIns="0" rIns="0" bIns="0">
            <a:noAutofit/>
          </a:bodyPr>
          <a:lstStyle>
            <a:lvl1pPr>
              <a:lnSpc>
                <a:spcPct val="90000"/>
              </a:lnSpc>
              <a:defRPr sz="1200">
                <a:solidFill>
                  <a:schemeClr val="tx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1" name="Text Placeholder 18">
            <a:extLst>
              <a:ext uri="{FF2B5EF4-FFF2-40B4-BE49-F238E27FC236}">
                <a16:creationId xmlns:a16="http://schemas.microsoft.com/office/drawing/2014/main" id="{3F88916E-2659-153D-5847-57EC80AE79D8}"/>
              </a:ext>
            </a:extLst>
          </p:cNvPr>
          <p:cNvSpPr>
            <a:spLocks noGrp="1"/>
          </p:cNvSpPr>
          <p:nvPr>
            <p:ph type="body" sz="quarter" idx="28" hasCustomPrompt="1"/>
          </p:nvPr>
        </p:nvSpPr>
        <p:spPr>
          <a:xfrm>
            <a:off x="332185" y="4738579"/>
            <a:ext cx="6453930" cy="311944"/>
          </a:xfrm>
          <a:prstGeom prst="rect">
            <a:avLst/>
          </a:prstGeom>
        </p:spPr>
        <p:txBody>
          <a:bodyPr lIns="0" tIns="0" rIns="0" bIns="0">
            <a:noAutofit/>
          </a:bodyPr>
          <a:lstStyle>
            <a:lvl1pPr>
              <a:defRPr sz="600">
                <a:solidFill>
                  <a:schemeClr val="bg1">
                    <a:lumMod val="6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4" name="Picture Placeholder 3">
            <a:extLst>
              <a:ext uri="{FF2B5EF4-FFF2-40B4-BE49-F238E27FC236}">
                <a16:creationId xmlns:a16="http://schemas.microsoft.com/office/drawing/2014/main" id="{6673B216-5039-A4AC-3DA5-07A823EAC253}"/>
              </a:ext>
            </a:extLst>
          </p:cNvPr>
          <p:cNvSpPr>
            <a:spLocks noGrp="1"/>
          </p:cNvSpPr>
          <p:nvPr>
            <p:ph type="pic" sz="quarter" idx="29"/>
          </p:nvPr>
        </p:nvSpPr>
        <p:spPr>
          <a:xfrm>
            <a:off x="4572000" y="0"/>
            <a:ext cx="4572000" cy="3868341"/>
          </a:xfrm>
          <a:prstGeom prst="rect">
            <a:avLst/>
          </a:prstGeom>
          <a:noFill/>
          <a:ln>
            <a:noFill/>
          </a:ln>
        </p:spPr>
        <p:txBody>
          <a:bodyPr/>
          <a:lstStyle/>
          <a:p>
            <a:r>
              <a:rPr lang="en-US"/>
              <a:t>Click icon to add picture</a:t>
            </a:r>
          </a:p>
        </p:txBody>
      </p:sp>
    </p:spTree>
    <p:extLst>
      <p:ext uri="{BB962C8B-B14F-4D97-AF65-F5344CB8AC3E}">
        <p14:creationId xmlns:p14="http://schemas.microsoft.com/office/powerpoint/2010/main" val="2360573836"/>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ivider slide 05">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4572000" cy="3868337"/>
          </a:xfrm>
          <a:prstGeom prst="round1Rect">
            <a:avLst>
              <a:gd name="adj" fmla="val 0"/>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025"/>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7283425" y="4652401"/>
            <a:ext cx="1519073" cy="156071"/>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sz="1350"/>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sz="1350"/>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sz="1350"/>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sz="1350"/>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sz="1350"/>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sz="1350"/>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sz="1350"/>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sz="1350"/>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sz="1350"/>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533983" y="771416"/>
            <a:ext cx="3461075" cy="1276687"/>
          </a:xfrm>
          <a:prstGeom prst="rect">
            <a:avLst/>
          </a:prstGeom>
        </p:spPr>
        <p:txBody>
          <a:bodyPr lIns="0" tIns="0" rIns="0" bIns="0">
            <a:noAutofit/>
          </a:bodyPr>
          <a:lstStyle>
            <a:lvl1pPr>
              <a:lnSpc>
                <a:spcPts val="3075"/>
              </a:lnSpc>
              <a:defRPr sz="3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Divider </a:t>
            </a:r>
            <a:br>
              <a:rPr lang="en-US"/>
            </a:br>
            <a:r>
              <a:rPr lang="en-US"/>
              <a:t>title here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534268" y="2101498"/>
            <a:ext cx="3461075" cy="881189"/>
          </a:xfrm>
          <a:prstGeom prst="rect">
            <a:avLst/>
          </a:prstGeom>
        </p:spPr>
        <p:txBody>
          <a:bodyPr lIns="0" tIns="0" rIns="0" bIns="0">
            <a:noAutofit/>
          </a:bodyPr>
          <a:lstStyle>
            <a:lvl1pPr>
              <a:lnSpc>
                <a:spcPct val="90000"/>
              </a:lnSpc>
              <a:defRPr sz="1200">
                <a:solidFill>
                  <a:schemeClr val="tx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Optional subtitle here</a:t>
            </a:r>
          </a:p>
        </p:txBody>
      </p:sp>
      <p:sp>
        <p:nvSpPr>
          <p:cNvPr id="21" name="Text Placeholder 18">
            <a:extLst>
              <a:ext uri="{FF2B5EF4-FFF2-40B4-BE49-F238E27FC236}">
                <a16:creationId xmlns:a16="http://schemas.microsoft.com/office/drawing/2014/main" id="{3F88916E-2659-153D-5847-57EC80AE79D8}"/>
              </a:ext>
            </a:extLst>
          </p:cNvPr>
          <p:cNvSpPr>
            <a:spLocks noGrp="1"/>
          </p:cNvSpPr>
          <p:nvPr>
            <p:ph type="body" sz="quarter" idx="28" hasCustomPrompt="1"/>
          </p:nvPr>
        </p:nvSpPr>
        <p:spPr>
          <a:xfrm>
            <a:off x="332185" y="4738579"/>
            <a:ext cx="6453930" cy="311944"/>
          </a:xfrm>
          <a:prstGeom prst="rect">
            <a:avLst/>
          </a:prstGeom>
        </p:spPr>
        <p:txBody>
          <a:bodyPr lIns="0" tIns="0" rIns="0" bIns="0">
            <a:noAutofit/>
          </a:bodyPr>
          <a:lstStyle>
            <a:lvl1pPr>
              <a:defRPr sz="600">
                <a:solidFill>
                  <a:schemeClr val="bg1">
                    <a:lumMod val="65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4" name="Picture Placeholder 3">
            <a:extLst>
              <a:ext uri="{FF2B5EF4-FFF2-40B4-BE49-F238E27FC236}">
                <a16:creationId xmlns:a16="http://schemas.microsoft.com/office/drawing/2014/main" id="{6673B216-5039-A4AC-3DA5-07A823EAC253}"/>
              </a:ext>
            </a:extLst>
          </p:cNvPr>
          <p:cNvSpPr>
            <a:spLocks noGrp="1"/>
          </p:cNvSpPr>
          <p:nvPr>
            <p:ph type="pic" sz="quarter" idx="29"/>
          </p:nvPr>
        </p:nvSpPr>
        <p:spPr>
          <a:xfrm>
            <a:off x="4572000" y="0"/>
            <a:ext cx="4572000" cy="3868341"/>
          </a:xfrm>
          <a:prstGeom prst="rect">
            <a:avLst/>
          </a:prstGeom>
          <a:noFill/>
          <a:ln>
            <a:noFill/>
          </a:ln>
        </p:spPr>
        <p:txBody>
          <a:bodyPr/>
          <a:lstStyle/>
          <a:p>
            <a:r>
              <a:rPr lang="de-DE"/>
              <a:t>Bild durch Klicken auf Symbol hinzufügen</a:t>
            </a:r>
            <a:endParaRPr lang="en-US"/>
          </a:p>
        </p:txBody>
      </p:sp>
    </p:spTree>
    <p:extLst>
      <p:ext uri="{BB962C8B-B14F-4D97-AF65-F5344CB8AC3E}">
        <p14:creationId xmlns:p14="http://schemas.microsoft.com/office/powerpoint/2010/main" val="3692406686"/>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01">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a:t>
            </a:r>
          </a:p>
          <a:p>
            <a:pPr lvl="0"/>
            <a:r>
              <a:rPr lang="en-US"/>
              <a:t>slide 01</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4572000" y="0"/>
            <a:ext cx="4572000" cy="5143500"/>
          </a:xfrm>
          <a:prstGeom prst="rect">
            <a:avLst/>
          </a:prstGeom>
        </p:spPr>
        <p:txBody>
          <a:bodyPr/>
          <a:lstStyle/>
          <a:p>
            <a:r>
              <a:rPr lang="de-DE"/>
              <a:t>Bild durch Klicken auf Symbol hinzufügen</a:t>
            </a:r>
            <a:endParaRPr lang="en-US"/>
          </a:p>
        </p:txBody>
      </p:sp>
    </p:spTree>
    <p:extLst>
      <p:ext uri="{BB962C8B-B14F-4D97-AF65-F5344CB8AC3E}">
        <p14:creationId xmlns:p14="http://schemas.microsoft.com/office/powerpoint/2010/main" val="355697975"/>
      </p:ext>
    </p:extLst>
  </p:cSld>
  <p:clrMapOvr>
    <a:masterClrMapping/>
  </p:clrMapOvr>
  <p:extLst>
    <p:ext uri="{DCECCB84-F9BA-43D5-87BE-67443E8EF086}">
      <p15:sldGuideLst xmlns:p15="http://schemas.microsoft.com/office/powerpoint/2012/main">
        <p15:guide id="1" orient="horz" pos="2184">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_02">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bg2"/>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02</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bg2"/>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4572000" y="-1"/>
            <a:ext cx="4572000" cy="5143500"/>
          </a:xfrm>
          <a:prstGeom prst="rect">
            <a:avLst/>
          </a:prstGeom>
        </p:spPr>
        <p:txBody>
          <a:bodyPr/>
          <a:lstStyle/>
          <a:p>
            <a:r>
              <a:rPr lang="de-DE"/>
              <a:t>Bild durch Klicken auf Symbol hinzufügen</a:t>
            </a:r>
            <a:endParaRPr lang="en-US"/>
          </a:p>
        </p:txBody>
      </p:sp>
    </p:spTree>
    <p:extLst>
      <p:ext uri="{BB962C8B-B14F-4D97-AF65-F5344CB8AC3E}">
        <p14:creationId xmlns:p14="http://schemas.microsoft.com/office/powerpoint/2010/main" val="3110473416"/>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03">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03</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4572000" y="0"/>
            <a:ext cx="4572000" cy="5143500"/>
          </a:xfrm>
          <a:prstGeom prst="rect">
            <a:avLst/>
          </a:prstGeom>
        </p:spPr>
        <p:txBody>
          <a:bodyPr/>
          <a:lstStyle/>
          <a:p>
            <a:r>
              <a:rPr lang="de-DE"/>
              <a:t>Bild durch Klicken auf Symbol hinzufügen</a:t>
            </a:r>
            <a:endParaRPr lang="en-US"/>
          </a:p>
        </p:txBody>
      </p:sp>
      <p:sp>
        <p:nvSpPr>
          <p:cNvPr id="29" name="Text Placeholder 28">
            <a:extLst>
              <a:ext uri="{FF2B5EF4-FFF2-40B4-BE49-F238E27FC236}">
                <a16:creationId xmlns:a16="http://schemas.microsoft.com/office/drawing/2014/main" id="{2BC8AC17-A56B-1A84-6FC2-266ED25A339A}"/>
              </a:ext>
            </a:extLst>
          </p:cNvPr>
          <p:cNvSpPr>
            <a:spLocks noGrp="1"/>
          </p:cNvSpPr>
          <p:nvPr>
            <p:ph type="body" sz="quarter" idx="30" hasCustomPrompt="1"/>
          </p:nvPr>
        </p:nvSpPr>
        <p:spPr>
          <a:xfrm>
            <a:off x="869594" y="1994191"/>
            <a:ext cx="2536484" cy="142838"/>
          </a:xfrm>
          <a:prstGeom prst="rect">
            <a:avLst/>
          </a:prstGeom>
        </p:spPr>
        <p:txBody>
          <a:bodyPr lIns="0" tIns="0" rIns="0" bIns="0">
            <a:noAutofit/>
          </a:bodyPr>
          <a:lstStyle>
            <a:lvl1pPr>
              <a:lnSpc>
                <a:spcPct val="100000"/>
              </a:lnSpc>
              <a:defRPr sz="900" b="1">
                <a:latin typeface="+mj-lt"/>
                <a:ea typeface="Artifakt Legend" panose="020B0503050000020004" pitchFamily="34" charset="77"/>
              </a:defRPr>
            </a:lvl1pPr>
            <a:lvl2pPr>
              <a:defRPr sz="675" b="1">
                <a:latin typeface="Artifakt Legend" panose="020B0503050000020004" pitchFamily="34" charset="77"/>
                <a:ea typeface="Artifakt Legend" panose="020B0503050000020004" pitchFamily="34" charset="77"/>
              </a:defRPr>
            </a:lvl2pPr>
            <a:lvl3pPr>
              <a:defRPr sz="675" b="1">
                <a:latin typeface="Artifakt Legend" panose="020B0503050000020004" pitchFamily="34" charset="77"/>
                <a:ea typeface="Artifakt Legend" panose="020B0503050000020004" pitchFamily="34" charset="77"/>
              </a:defRPr>
            </a:lvl3pPr>
            <a:lvl4pPr>
              <a:defRPr sz="675" b="1">
                <a:latin typeface="Artifakt Legend" panose="020B0503050000020004" pitchFamily="34" charset="77"/>
                <a:ea typeface="Artifakt Legend" panose="020B0503050000020004" pitchFamily="34" charset="77"/>
              </a:defRPr>
            </a:lvl4pPr>
            <a:lvl5pPr>
              <a:defRPr sz="675" b="1">
                <a:latin typeface="Artifakt Legend" panose="020B0503050000020004" pitchFamily="34" charset="77"/>
                <a:ea typeface="Artifakt Legend" panose="020B0503050000020004" pitchFamily="34" charset="77"/>
              </a:defRPr>
            </a:lvl5pPr>
          </a:lstStyle>
          <a:p>
            <a:pPr lvl="0"/>
            <a:r>
              <a:rPr lang="en-US"/>
              <a:t>Agenda item title</a:t>
            </a:r>
          </a:p>
        </p:txBody>
      </p:sp>
      <p:sp>
        <p:nvSpPr>
          <p:cNvPr id="35" name="Text Placeholder 28">
            <a:extLst>
              <a:ext uri="{FF2B5EF4-FFF2-40B4-BE49-F238E27FC236}">
                <a16:creationId xmlns:a16="http://schemas.microsoft.com/office/drawing/2014/main" id="{A1386C21-B2DA-C4FE-51CD-EC6CEC18508C}"/>
              </a:ext>
            </a:extLst>
          </p:cNvPr>
          <p:cNvSpPr>
            <a:spLocks noGrp="1"/>
          </p:cNvSpPr>
          <p:nvPr>
            <p:ph type="body" sz="quarter" idx="32" hasCustomPrompt="1"/>
          </p:nvPr>
        </p:nvSpPr>
        <p:spPr>
          <a:xfrm>
            <a:off x="869594" y="2820179"/>
            <a:ext cx="2536484" cy="142838"/>
          </a:xfrm>
          <a:prstGeom prst="rect">
            <a:avLst/>
          </a:prstGeom>
        </p:spPr>
        <p:txBody>
          <a:bodyPr lIns="0" tIns="0" rIns="0" bIns="0">
            <a:noAutofit/>
          </a:bodyPr>
          <a:lstStyle>
            <a:lvl1pPr>
              <a:lnSpc>
                <a:spcPct val="100000"/>
              </a:lnSpc>
              <a:defRPr sz="900" b="1">
                <a:latin typeface="+mj-lt"/>
                <a:ea typeface="Artifakt Legend" panose="020B0503050000020004" pitchFamily="34" charset="77"/>
              </a:defRPr>
            </a:lvl1pPr>
            <a:lvl2pPr>
              <a:defRPr sz="675" b="1">
                <a:latin typeface="Artifakt Legend" panose="020B0503050000020004" pitchFamily="34" charset="77"/>
                <a:ea typeface="Artifakt Legend" panose="020B0503050000020004" pitchFamily="34" charset="77"/>
              </a:defRPr>
            </a:lvl2pPr>
            <a:lvl3pPr>
              <a:defRPr sz="675" b="1">
                <a:latin typeface="Artifakt Legend" panose="020B0503050000020004" pitchFamily="34" charset="77"/>
                <a:ea typeface="Artifakt Legend" panose="020B0503050000020004" pitchFamily="34" charset="77"/>
              </a:defRPr>
            </a:lvl3pPr>
            <a:lvl4pPr>
              <a:defRPr sz="675" b="1">
                <a:latin typeface="Artifakt Legend" panose="020B0503050000020004" pitchFamily="34" charset="77"/>
                <a:ea typeface="Artifakt Legend" panose="020B0503050000020004" pitchFamily="34" charset="77"/>
              </a:defRPr>
            </a:lvl4pPr>
            <a:lvl5pPr>
              <a:defRPr sz="675" b="1">
                <a:latin typeface="Artifakt Legend" panose="020B0503050000020004" pitchFamily="34" charset="77"/>
                <a:ea typeface="Artifakt Legend" panose="020B0503050000020004" pitchFamily="34" charset="77"/>
              </a:defRPr>
            </a:lvl5pPr>
          </a:lstStyle>
          <a:p>
            <a:pPr lvl="0"/>
            <a:r>
              <a:rPr lang="en-US"/>
              <a:t>Agenda item title</a:t>
            </a:r>
          </a:p>
        </p:txBody>
      </p:sp>
      <p:sp>
        <p:nvSpPr>
          <p:cNvPr id="40" name="Text Placeholder 28">
            <a:extLst>
              <a:ext uri="{FF2B5EF4-FFF2-40B4-BE49-F238E27FC236}">
                <a16:creationId xmlns:a16="http://schemas.microsoft.com/office/drawing/2014/main" id="{102F3E7B-3C48-0D25-D277-E05CCEC6734A}"/>
              </a:ext>
            </a:extLst>
          </p:cNvPr>
          <p:cNvSpPr>
            <a:spLocks noGrp="1"/>
          </p:cNvSpPr>
          <p:nvPr>
            <p:ph type="body" sz="quarter" idx="35" hasCustomPrompt="1"/>
          </p:nvPr>
        </p:nvSpPr>
        <p:spPr>
          <a:xfrm>
            <a:off x="869594" y="3646060"/>
            <a:ext cx="2536484" cy="142838"/>
          </a:xfrm>
          <a:prstGeom prst="rect">
            <a:avLst/>
          </a:prstGeom>
        </p:spPr>
        <p:txBody>
          <a:bodyPr lIns="0" tIns="0" rIns="0" bIns="0">
            <a:noAutofit/>
          </a:bodyPr>
          <a:lstStyle>
            <a:lvl1pPr>
              <a:lnSpc>
                <a:spcPct val="100000"/>
              </a:lnSpc>
              <a:defRPr sz="900" b="1">
                <a:latin typeface="+mj-lt"/>
                <a:ea typeface="Artifakt Legend" panose="020B0503050000020004" pitchFamily="34" charset="77"/>
              </a:defRPr>
            </a:lvl1pPr>
            <a:lvl2pPr>
              <a:defRPr sz="675" b="1">
                <a:latin typeface="Artifakt Legend" panose="020B0503050000020004" pitchFamily="34" charset="77"/>
                <a:ea typeface="Artifakt Legend" panose="020B0503050000020004" pitchFamily="34" charset="77"/>
              </a:defRPr>
            </a:lvl2pPr>
            <a:lvl3pPr>
              <a:defRPr sz="675" b="1">
                <a:latin typeface="Artifakt Legend" panose="020B0503050000020004" pitchFamily="34" charset="77"/>
                <a:ea typeface="Artifakt Legend" panose="020B0503050000020004" pitchFamily="34" charset="77"/>
              </a:defRPr>
            </a:lvl3pPr>
            <a:lvl4pPr>
              <a:defRPr sz="675" b="1">
                <a:latin typeface="Artifakt Legend" panose="020B0503050000020004" pitchFamily="34" charset="77"/>
                <a:ea typeface="Artifakt Legend" panose="020B0503050000020004" pitchFamily="34" charset="77"/>
              </a:defRPr>
            </a:lvl4pPr>
            <a:lvl5pPr>
              <a:defRPr sz="675" b="1">
                <a:latin typeface="Artifakt Legend" panose="020B0503050000020004" pitchFamily="34" charset="77"/>
                <a:ea typeface="Artifakt Legend" panose="020B0503050000020004" pitchFamily="34" charset="77"/>
              </a:defRPr>
            </a:lvl5pPr>
          </a:lstStyle>
          <a:p>
            <a:pPr lvl="0"/>
            <a:r>
              <a:rPr lang="en-US"/>
              <a:t>Agenda item title</a:t>
            </a:r>
          </a:p>
        </p:txBody>
      </p:sp>
      <p:sp>
        <p:nvSpPr>
          <p:cNvPr id="3" name="Text Placeholder 2">
            <a:extLst>
              <a:ext uri="{FF2B5EF4-FFF2-40B4-BE49-F238E27FC236}">
                <a16:creationId xmlns:a16="http://schemas.microsoft.com/office/drawing/2014/main" id="{87FE8984-EEB6-7DFA-B24E-971D37B19D45}"/>
              </a:ext>
            </a:extLst>
          </p:cNvPr>
          <p:cNvSpPr>
            <a:spLocks noGrp="1"/>
          </p:cNvSpPr>
          <p:nvPr>
            <p:ph type="body" sz="quarter" idx="37" hasCustomPrompt="1"/>
          </p:nvPr>
        </p:nvSpPr>
        <p:spPr>
          <a:xfrm>
            <a:off x="869594" y="2137448"/>
            <a:ext cx="2537460" cy="521208"/>
          </a:xfrm>
        </p:spPr>
        <p:txBody>
          <a:bodyPr/>
          <a:lstStyle>
            <a:lvl1pPr>
              <a:defRPr sz="825"/>
            </a:lvl1pPr>
          </a:lstStyle>
          <a:p>
            <a:pPr lvl="0"/>
            <a:r>
              <a:rPr lang="en-US"/>
              <a:t>Agenda item description, can extend up to 4 lines. Agenda item description, can extend up to 4 lines. Agenda item description, can extend up to 4 lines. </a:t>
            </a:r>
          </a:p>
        </p:txBody>
      </p:sp>
      <p:sp>
        <p:nvSpPr>
          <p:cNvPr id="4" name="Text Placeholder 2">
            <a:extLst>
              <a:ext uri="{FF2B5EF4-FFF2-40B4-BE49-F238E27FC236}">
                <a16:creationId xmlns:a16="http://schemas.microsoft.com/office/drawing/2014/main" id="{4F3F9EA7-8D4E-F8C4-9EFA-410B68DF340D}"/>
              </a:ext>
            </a:extLst>
          </p:cNvPr>
          <p:cNvSpPr>
            <a:spLocks noGrp="1"/>
          </p:cNvSpPr>
          <p:nvPr>
            <p:ph type="body" sz="quarter" idx="38" hasCustomPrompt="1"/>
          </p:nvPr>
        </p:nvSpPr>
        <p:spPr>
          <a:xfrm>
            <a:off x="869594" y="2965721"/>
            <a:ext cx="2537460" cy="521208"/>
          </a:xfrm>
        </p:spPr>
        <p:txBody>
          <a:bodyPr/>
          <a:lstStyle>
            <a:lvl1pPr>
              <a:defRPr sz="825"/>
            </a:lvl1pPr>
          </a:lstStyle>
          <a:p>
            <a:pPr lvl="0"/>
            <a:r>
              <a:rPr lang="en-US"/>
              <a:t>Agenda item description, can extend up to 4 lines. Agenda item description, can extend up to 4 lines. Agenda item description, can extend up to 4 lines. </a:t>
            </a:r>
          </a:p>
        </p:txBody>
      </p:sp>
      <p:sp>
        <p:nvSpPr>
          <p:cNvPr id="5" name="Text Placeholder 2">
            <a:extLst>
              <a:ext uri="{FF2B5EF4-FFF2-40B4-BE49-F238E27FC236}">
                <a16:creationId xmlns:a16="http://schemas.microsoft.com/office/drawing/2014/main" id="{44368530-88E7-1A4F-614A-DEB3F7EE94EC}"/>
              </a:ext>
            </a:extLst>
          </p:cNvPr>
          <p:cNvSpPr>
            <a:spLocks noGrp="1"/>
          </p:cNvSpPr>
          <p:nvPr>
            <p:ph type="body" sz="quarter" idx="39" hasCustomPrompt="1"/>
          </p:nvPr>
        </p:nvSpPr>
        <p:spPr>
          <a:xfrm>
            <a:off x="869594" y="3791603"/>
            <a:ext cx="2537460" cy="521208"/>
          </a:xfrm>
        </p:spPr>
        <p:txBody>
          <a:bodyPr/>
          <a:lstStyle>
            <a:lvl1pPr>
              <a:defRPr sz="825"/>
            </a:lvl1pPr>
          </a:lstStyle>
          <a:p>
            <a:pPr lvl="0"/>
            <a:r>
              <a:rPr lang="en-US"/>
              <a:t>Agenda item description, can extend up to 4 lines. Agenda item description, can extend up to 4 lines. Agenda item description, can extend up to 4 lines. </a:t>
            </a:r>
          </a:p>
        </p:txBody>
      </p:sp>
    </p:spTree>
    <p:extLst>
      <p:ext uri="{BB962C8B-B14F-4D97-AF65-F5344CB8AC3E}">
        <p14:creationId xmlns:p14="http://schemas.microsoft.com/office/powerpoint/2010/main" val="274341223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_04">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04</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5" name="Picture Placeholder 24">
            <a:extLst>
              <a:ext uri="{FF2B5EF4-FFF2-40B4-BE49-F238E27FC236}">
                <a16:creationId xmlns:a16="http://schemas.microsoft.com/office/drawing/2014/main" id="{76376CE8-0E21-F186-FA25-97941C3DABE0}"/>
              </a:ext>
            </a:extLst>
          </p:cNvPr>
          <p:cNvSpPr>
            <a:spLocks noGrp="1"/>
          </p:cNvSpPr>
          <p:nvPr>
            <p:ph type="pic" sz="quarter" idx="29"/>
          </p:nvPr>
        </p:nvSpPr>
        <p:spPr>
          <a:xfrm>
            <a:off x="6867464" y="0"/>
            <a:ext cx="2276536" cy="5143500"/>
          </a:xfrm>
          <a:prstGeom prst="rect">
            <a:avLst/>
          </a:prstGeom>
        </p:spPr>
        <p:txBody>
          <a:bodyPr/>
          <a:lstStyle/>
          <a:p>
            <a:r>
              <a:rPr lang="de-DE"/>
              <a:t>Bild durch Klicken auf Symbol hinzufügen</a:t>
            </a:r>
            <a:endParaRPr lang="en-US"/>
          </a:p>
        </p:txBody>
      </p:sp>
      <p:sp>
        <p:nvSpPr>
          <p:cNvPr id="44" name="Table Placeholder 43">
            <a:extLst>
              <a:ext uri="{FF2B5EF4-FFF2-40B4-BE49-F238E27FC236}">
                <a16:creationId xmlns:a16="http://schemas.microsoft.com/office/drawing/2014/main" id="{CAD5C7C3-6AE4-5C5D-D0F5-0B24758F1B62}"/>
              </a:ext>
            </a:extLst>
          </p:cNvPr>
          <p:cNvSpPr>
            <a:spLocks noGrp="1"/>
          </p:cNvSpPr>
          <p:nvPr>
            <p:ph type="tbl" sz="quarter" idx="37"/>
          </p:nvPr>
        </p:nvSpPr>
        <p:spPr>
          <a:xfrm>
            <a:off x="328428" y="2189440"/>
            <a:ext cx="3614738" cy="2567408"/>
          </a:xfrm>
          <a:prstGeom prst="rect">
            <a:avLst/>
          </a:prstGeom>
        </p:spPr>
        <p:style>
          <a:lnRef idx="2">
            <a:schemeClr val="dk1"/>
          </a:lnRef>
          <a:fillRef idx="1">
            <a:schemeClr val="lt1"/>
          </a:fillRef>
          <a:effectRef idx="0">
            <a:schemeClr val="dk1"/>
          </a:effectRef>
          <a:fontRef idx="minor">
            <a:schemeClr val="dk1"/>
          </a:fontRef>
        </p:style>
        <p:txBody>
          <a:bodyPr/>
          <a:lstStyle/>
          <a:p>
            <a:r>
              <a:rPr lang="de-DE"/>
              <a:t>Tabelle durch Klicken auf Symbol hinzufügen</a:t>
            </a:r>
            <a:endParaRPr lang="en-US"/>
          </a:p>
        </p:txBody>
      </p:sp>
    </p:spTree>
    <p:extLst>
      <p:ext uri="{BB962C8B-B14F-4D97-AF65-F5344CB8AC3E}">
        <p14:creationId xmlns:p14="http://schemas.microsoft.com/office/powerpoint/2010/main" val="339510311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genda_05">
    <p:bg>
      <p:bgPr>
        <a:solidFill>
          <a:schemeClr val="bg2"/>
        </a:solidFill>
        <a:effectLst/>
      </p:bgPr>
    </p:bg>
    <p:spTree>
      <p:nvGrpSpPr>
        <p:cNvPr id="1" name=""/>
        <p:cNvGrpSpPr/>
        <p:nvPr/>
      </p:nvGrpSpPr>
      <p:grpSpPr>
        <a:xfrm>
          <a:off x="0" y="0"/>
          <a:ext cx="0" cy="0"/>
          <a:chOff x="0" y="0"/>
          <a:chExt cx="0" cy="0"/>
        </a:xfrm>
      </p:grpSpPr>
      <p:sp>
        <p:nvSpPr>
          <p:cNvPr id="21" name="Text Placeholder 19">
            <a:extLst>
              <a:ext uri="{FF2B5EF4-FFF2-40B4-BE49-F238E27FC236}">
                <a16:creationId xmlns:a16="http://schemas.microsoft.com/office/drawing/2014/main" id="{6DAFF93B-6440-7CEB-9224-C668010DBE33}"/>
              </a:ext>
            </a:extLst>
          </p:cNvPr>
          <p:cNvSpPr>
            <a:spLocks noGrp="1"/>
          </p:cNvSpPr>
          <p:nvPr>
            <p:ph type="body" sz="quarter" idx="11" hasCustomPrompt="1"/>
          </p:nvPr>
        </p:nvSpPr>
        <p:spPr>
          <a:xfrm>
            <a:off x="332185" y="317751"/>
            <a:ext cx="3663158" cy="897587"/>
          </a:xfrm>
          <a:prstGeom prst="rect">
            <a:avLst/>
          </a:prstGeom>
        </p:spPr>
        <p:txBody>
          <a:bodyPr lIns="0" tIns="0" rIns="0" bIns="0">
            <a:noAutofit/>
          </a:bodyPr>
          <a:lstStyle>
            <a:lvl1pPr>
              <a:lnSpc>
                <a:spcPct val="90000"/>
              </a:lnSpc>
              <a:defRPr sz="27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Agenda slide 05</a:t>
            </a:r>
          </a:p>
        </p:txBody>
      </p:sp>
      <p:sp>
        <p:nvSpPr>
          <p:cNvPr id="23" name="Text Placeholder 18">
            <a:extLst>
              <a:ext uri="{FF2B5EF4-FFF2-40B4-BE49-F238E27FC236}">
                <a16:creationId xmlns:a16="http://schemas.microsoft.com/office/drawing/2014/main" id="{D87E9A8D-5942-DE6E-230B-7DD441FEF0FD}"/>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 name="Rounded Rectangle 1">
            <a:extLst>
              <a:ext uri="{FF2B5EF4-FFF2-40B4-BE49-F238E27FC236}">
                <a16:creationId xmlns:a16="http://schemas.microsoft.com/office/drawing/2014/main" id="{AF4B94CC-4A55-5283-136F-0E97E583E86E}"/>
              </a:ext>
            </a:extLst>
          </p:cNvPr>
          <p:cNvSpPr/>
          <p:nvPr userDrawn="1"/>
        </p:nvSpPr>
        <p:spPr>
          <a:xfrm>
            <a:off x="332185" y="1779199"/>
            <a:ext cx="8505825" cy="3040646"/>
          </a:xfrm>
          <a:prstGeom prst="roundRect">
            <a:avLst>
              <a:gd name="adj" fmla="val 2009"/>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 name="Text Placeholder 4">
            <a:extLst>
              <a:ext uri="{FF2B5EF4-FFF2-40B4-BE49-F238E27FC236}">
                <a16:creationId xmlns:a16="http://schemas.microsoft.com/office/drawing/2014/main" id="{D5BD488C-A4D5-6379-984C-F9C2F6D4BEFD}"/>
              </a:ext>
            </a:extLst>
          </p:cNvPr>
          <p:cNvSpPr>
            <a:spLocks noGrp="1"/>
          </p:cNvSpPr>
          <p:nvPr>
            <p:ph type="body" sz="quarter" idx="29" hasCustomPrompt="1"/>
          </p:nvPr>
        </p:nvSpPr>
        <p:spPr>
          <a:xfrm>
            <a:off x="688588" y="2182090"/>
            <a:ext cx="3857774" cy="2306891"/>
          </a:xfrm>
          <a:prstGeom prst="rect">
            <a:avLst/>
          </a:prstGeom>
        </p:spPr>
        <p:txBody>
          <a:bodyPr lIns="0" tIns="0" rIns="0" bIns="0" numCol="2">
            <a:noAutofit/>
          </a:bodyPr>
          <a:lstStyle>
            <a:lvl1pPr marL="270272" indent="-263129">
              <a:lnSpc>
                <a:spcPts val="2850"/>
              </a:lnSpc>
              <a:buClr>
                <a:schemeClr val="tx1"/>
              </a:buClr>
              <a:buFont typeface="+mj-lt"/>
              <a:buAutoNum type="arabicPeriod"/>
              <a:tabLst/>
              <a:defRPr sz="1500" b="1">
                <a:latin typeface="+mj-lt"/>
                <a:ea typeface="Artifakt Legend" panose="020B0503050000020004" pitchFamily="34" charset="77"/>
              </a:defRPr>
            </a:lvl1pPr>
            <a:lvl2pPr marL="270272" indent="-26312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2pPr>
            <a:lvl3pPr marL="270272" indent="-26312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3pPr>
            <a:lvl4pPr marL="734616" indent="-51077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4pPr>
            <a:lvl5pPr marL="734616" indent="-510779">
              <a:lnSpc>
                <a:spcPts val="2400"/>
              </a:lnSpc>
              <a:buClr>
                <a:schemeClr val="tx1"/>
              </a:buClr>
              <a:buFont typeface="+mj-lt"/>
              <a:buAutoNum type="arabicPeriod"/>
              <a:tabLst/>
              <a:defRPr sz="1500" b="1">
                <a:latin typeface="Artifakt Legend" panose="020B0503050000020004" pitchFamily="34" charset="77"/>
                <a:ea typeface="Artifakt Legend" panose="020B0503050000020004" pitchFamily="34" charset="77"/>
              </a:defRPr>
            </a:lvl5pPr>
          </a:lstStyle>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a:p>
            <a:pPr lvl="0"/>
            <a:r>
              <a:rPr lang="en-US"/>
              <a:t>Lorem ipsum</a:t>
            </a:r>
          </a:p>
        </p:txBody>
      </p:sp>
    </p:spTree>
    <p:extLst>
      <p:ext uri="{BB962C8B-B14F-4D97-AF65-F5344CB8AC3E}">
        <p14:creationId xmlns:p14="http://schemas.microsoft.com/office/powerpoint/2010/main" val="2263983509"/>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meline 01">
    <p:bg>
      <p:bgPr>
        <a:solidFill>
          <a:schemeClr val="bg2"/>
        </a:solidFill>
        <a:effectLst/>
      </p:bgPr>
    </p:bg>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8B525BA0-7A1A-ABC5-98C2-D365DC442C28}"/>
              </a:ext>
            </a:extLst>
          </p:cNvPr>
          <p:cNvSpPr/>
          <p:nvPr userDrawn="1"/>
        </p:nvSpPr>
        <p:spPr>
          <a:xfrm>
            <a:off x="4572001" y="330994"/>
            <a:ext cx="4266009" cy="4481513"/>
          </a:xfrm>
          <a:prstGeom prst="roundRect">
            <a:avLst>
              <a:gd name="adj" fmla="val 2073"/>
            </a:avLst>
          </a:prstGeom>
          <a:solidFill>
            <a:srgbClr val="E4E4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14">
            <a:extLst>
              <a:ext uri="{FF2B5EF4-FFF2-40B4-BE49-F238E27FC236}">
                <a16:creationId xmlns:a16="http://schemas.microsoft.com/office/drawing/2014/main" id="{3EC87A07-25DC-AE7B-EDF7-9181C76A59B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24" name="Text Placeholder 18">
            <a:extLst>
              <a:ext uri="{FF2B5EF4-FFF2-40B4-BE49-F238E27FC236}">
                <a16:creationId xmlns:a16="http://schemas.microsoft.com/office/drawing/2014/main" id="{91ADC868-3FF2-E19A-39C1-CA399910EED5}"/>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28" name="Text Placeholder 27">
            <a:extLst>
              <a:ext uri="{FF2B5EF4-FFF2-40B4-BE49-F238E27FC236}">
                <a16:creationId xmlns:a16="http://schemas.microsoft.com/office/drawing/2014/main" id="{2896666E-C534-1691-D65E-810295E29741}"/>
              </a:ext>
            </a:extLst>
          </p:cNvPr>
          <p:cNvSpPr>
            <a:spLocks noGrp="1"/>
          </p:cNvSpPr>
          <p:nvPr>
            <p:ph type="body" sz="quarter" idx="30" hasCustomPrompt="1"/>
          </p:nvPr>
        </p:nvSpPr>
        <p:spPr>
          <a:xfrm>
            <a:off x="5529087" y="625836"/>
            <a:ext cx="2753916" cy="3891828"/>
          </a:xfrm>
          <a:prstGeom prst="rect">
            <a:avLst/>
          </a:prstGeom>
        </p:spPr>
        <p:txBody>
          <a:bodyPr lIns="0" tIns="0" rIns="0" bIns="0">
            <a:noAutofit/>
          </a:bodyPr>
          <a:lstStyle>
            <a:lvl1pPr>
              <a:lnSpc>
                <a:spcPct val="90000"/>
              </a:lnSpc>
              <a:spcBef>
                <a:spcPts val="750"/>
              </a:spcBef>
              <a:spcAft>
                <a:spcPts val="0"/>
              </a:spcAft>
              <a:buNone/>
              <a:defRPr sz="825"/>
            </a:lvl1pPr>
            <a:lvl2pPr>
              <a:defRPr sz="675"/>
            </a:lvl2pPr>
            <a:lvl3pPr>
              <a:defRPr sz="675"/>
            </a:lvl3pPr>
            <a:lvl4pPr>
              <a:defRPr sz="675"/>
            </a:lvl4pPr>
            <a:lvl5pPr>
              <a:defRPr sz="675"/>
            </a:lvl5pPr>
          </a:lstStyle>
          <a:p>
            <a:pPr>
              <a:buNone/>
            </a:pPr>
            <a:r>
              <a:rPr lang="en-CA"/>
              <a:t>Lorem ipsum dolor sit </a:t>
            </a:r>
            <a:r>
              <a:rPr lang="en-CA" err="1"/>
              <a:t>amet</a:t>
            </a:r>
            <a:r>
              <a:rPr lang="en-CA"/>
              <a:t> </a:t>
            </a:r>
          </a:p>
          <a:p>
            <a:pPr>
              <a:buNone/>
            </a:pPr>
            <a:r>
              <a:rPr lang="en-CA" err="1"/>
              <a:t>Consectetur</a:t>
            </a:r>
            <a:r>
              <a:rPr lang="en-CA"/>
              <a:t> </a:t>
            </a:r>
            <a:r>
              <a:rPr lang="en-CA" err="1"/>
              <a:t>adipiscing</a:t>
            </a:r>
            <a:r>
              <a:rPr lang="en-CA"/>
              <a:t> </a:t>
            </a:r>
            <a:r>
              <a:rPr lang="en-CA" err="1"/>
              <a:t>elit</a:t>
            </a:r>
            <a:r>
              <a:rPr lang="en-CA"/>
              <a:t>. Sed </a:t>
            </a:r>
            <a:r>
              <a:rPr lang="en-CA" err="1"/>
              <a:t>eleifend</a:t>
            </a:r>
            <a:r>
              <a:rPr lang="en-CA"/>
              <a:t> </a:t>
            </a:r>
            <a:r>
              <a:rPr lang="en-CA" err="1"/>
              <a:t>egestas</a:t>
            </a:r>
            <a:r>
              <a:rPr lang="en-CA"/>
              <a:t> </a:t>
            </a:r>
            <a:r>
              <a:rPr lang="en-CA" err="1"/>
              <a:t>volutpat</a:t>
            </a:r>
            <a:r>
              <a:rPr lang="en-CA"/>
              <a:t>. </a:t>
            </a:r>
            <a:r>
              <a:rPr lang="en-CA" err="1"/>
              <a:t>Pellentesque</a:t>
            </a:r>
            <a:r>
              <a:rPr lang="en-CA"/>
              <a:t> </a:t>
            </a:r>
            <a:r>
              <a:rPr lang="en-CA" err="1"/>
              <a:t>imperdiet</a:t>
            </a:r>
            <a:r>
              <a:rPr lang="en-CA"/>
              <a:t> </a:t>
            </a:r>
            <a:r>
              <a:rPr lang="en-CA" err="1"/>
              <a:t>malesuada</a:t>
            </a:r>
            <a:r>
              <a:rPr lang="en-CA"/>
              <a:t> diam, et </a:t>
            </a:r>
            <a:r>
              <a:rPr lang="en-CA" err="1"/>
              <a:t>commodo</a:t>
            </a:r>
            <a:r>
              <a:rPr lang="en-CA"/>
              <a:t> </a:t>
            </a:r>
            <a:r>
              <a:rPr lang="en-CA" err="1"/>
              <a:t>quam</a:t>
            </a:r>
            <a:r>
              <a:rPr lang="en-CA"/>
              <a:t> </a:t>
            </a:r>
            <a:r>
              <a:rPr lang="en-CA" err="1"/>
              <a:t>egestas</a:t>
            </a:r>
            <a:r>
              <a:rPr lang="en-CA"/>
              <a:t> in. Maecenas </a:t>
            </a:r>
            <a:r>
              <a:rPr lang="en-CA" err="1"/>
              <a:t>ultricies</a:t>
            </a:r>
            <a:r>
              <a:rPr lang="en-CA"/>
              <a:t> </a:t>
            </a:r>
            <a:r>
              <a:rPr lang="en-CA" err="1"/>
              <a:t>erat</a:t>
            </a:r>
            <a:r>
              <a:rPr lang="en-CA"/>
              <a:t> vel </a:t>
            </a:r>
            <a:r>
              <a:rPr lang="en-CA" err="1"/>
              <a:t>condimentum</a:t>
            </a:r>
            <a:r>
              <a:rPr lang="en-CA"/>
              <a:t> </a:t>
            </a:r>
            <a:r>
              <a:rPr lang="en-CA" err="1"/>
              <a:t>faucibus</a:t>
            </a:r>
            <a:r>
              <a:rPr lang="en-CA"/>
              <a:t>. Vestibulum </a:t>
            </a:r>
            <a:r>
              <a:rPr lang="en-CA" err="1"/>
              <a:t>feugiat</a:t>
            </a:r>
            <a:r>
              <a:rPr lang="en-CA"/>
              <a:t> </a:t>
            </a:r>
            <a:r>
              <a:rPr lang="en-CA" err="1"/>
              <a:t>turpis</a:t>
            </a:r>
            <a:r>
              <a:rPr lang="en-CA"/>
              <a:t> </a:t>
            </a:r>
            <a:r>
              <a:rPr lang="en-CA" err="1"/>
              <a:t>ut</a:t>
            </a:r>
            <a:r>
              <a:rPr lang="en-CA"/>
              <a:t> </a:t>
            </a:r>
            <a:r>
              <a:rPr lang="en-CA" err="1"/>
              <a:t>augue</a:t>
            </a:r>
            <a:r>
              <a:rPr lang="en-CA"/>
              <a:t> fermentum, </a:t>
            </a:r>
            <a:r>
              <a:rPr lang="en-CA" err="1"/>
              <a:t>ut</a:t>
            </a:r>
            <a:r>
              <a:rPr lang="en-CA"/>
              <a:t> </a:t>
            </a:r>
            <a:r>
              <a:rPr lang="en-CA" err="1"/>
              <a:t>bibendum</a:t>
            </a:r>
            <a:r>
              <a:rPr lang="en-CA"/>
              <a:t> </a:t>
            </a:r>
            <a:r>
              <a:rPr lang="en-CA" err="1"/>
              <a:t>neque</a:t>
            </a:r>
            <a:r>
              <a:rPr lang="en-CA"/>
              <a:t> porta. Mauris </a:t>
            </a:r>
            <a:r>
              <a:rPr lang="en-CA" err="1"/>
              <a:t>facilisis</a:t>
            </a:r>
            <a:r>
              <a:rPr lang="en-CA"/>
              <a:t> libero vitae </a:t>
            </a:r>
            <a:r>
              <a:rPr lang="en-CA" err="1"/>
              <a:t>orci</a:t>
            </a:r>
            <a:r>
              <a:rPr lang="en-CA"/>
              <a:t> convallis </a:t>
            </a:r>
            <a:r>
              <a:rPr lang="en-CA" err="1"/>
              <a:t>tempor</a:t>
            </a:r>
            <a:r>
              <a:rPr lang="en-CA"/>
              <a:t>. </a:t>
            </a:r>
          </a:p>
          <a:p>
            <a:pPr>
              <a:buNone/>
            </a:pPr>
            <a:r>
              <a:rPr lang="en-CA" err="1"/>
              <a:t>Nulla</a:t>
            </a:r>
            <a:r>
              <a:rPr lang="en-CA"/>
              <a:t> </a:t>
            </a:r>
            <a:r>
              <a:rPr lang="en-CA" err="1"/>
              <a:t>eu</a:t>
            </a:r>
            <a:r>
              <a:rPr lang="en-CA"/>
              <a:t> </a:t>
            </a:r>
            <a:r>
              <a:rPr lang="en-CA" err="1"/>
              <a:t>nunc</a:t>
            </a:r>
            <a:r>
              <a:rPr lang="en-CA"/>
              <a:t> at </a:t>
            </a:r>
            <a:r>
              <a:rPr lang="en-CA" err="1"/>
              <a:t>leo</a:t>
            </a:r>
            <a:r>
              <a:rPr lang="en-CA"/>
              <a:t> </a:t>
            </a:r>
            <a:r>
              <a:rPr lang="en-CA" err="1"/>
              <a:t>ullamcorper</a:t>
            </a:r>
            <a:r>
              <a:rPr lang="en-CA"/>
              <a:t> </a:t>
            </a:r>
            <a:r>
              <a:rPr lang="en-CA" err="1"/>
              <a:t>volutpat</a:t>
            </a:r>
            <a:r>
              <a:rPr lang="en-CA"/>
              <a:t> </a:t>
            </a:r>
            <a:br>
              <a:rPr lang="en-CA"/>
            </a:br>
            <a:br>
              <a:rPr lang="en-CA"/>
            </a:br>
            <a:r>
              <a:rPr lang="en-CA"/>
              <a:t>Non ac mi. Sed </a:t>
            </a:r>
            <a:r>
              <a:rPr lang="en-CA" err="1"/>
              <a:t>malesuada</a:t>
            </a:r>
            <a:r>
              <a:rPr lang="en-CA"/>
              <a:t> sed libero </a:t>
            </a:r>
            <a:r>
              <a:rPr lang="en-CA" err="1"/>
              <a:t>quis</a:t>
            </a:r>
            <a:r>
              <a:rPr lang="en-CA"/>
              <a:t> </a:t>
            </a:r>
            <a:r>
              <a:rPr lang="en-CA" err="1"/>
              <a:t>sollicitudin</a:t>
            </a:r>
            <a:r>
              <a:rPr lang="en-CA"/>
              <a:t>. Vestibulum ante ipsum </a:t>
            </a:r>
            <a:r>
              <a:rPr lang="en-CA" err="1"/>
              <a:t>primis</a:t>
            </a:r>
            <a:r>
              <a:rPr lang="en-CA"/>
              <a:t> in </a:t>
            </a:r>
            <a:r>
              <a:rPr lang="en-CA" err="1"/>
              <a:t>faucibus</a:t>
            </a:r>
            <a:r>
              <a:rPr lang="en-CA"/>
              <a:t> </a:t>
            </a:r>
            <a:r>
              <a:rPr lang="en-CA" err="1"/>
              <a:t>orci</a:t>
            </a:r>
            <a:r>
              <a:rPr lang="en-CA"/>
              <a:t> </a:t>
            </a:r>
            <a:r>
              <a:rPr lang="en-CA" err="1"/>
              <a:t>luctus</a:t>
            </a:r>
            <a:r>
              <a:rPr lang="en-CA"/>
              <a:t> et </a:t>
            </a:r>
            <a:r>
              <a:rPr lang="en-CA" err="1"/>
              <a:t>ultrices</a:t>
            </a:r>
            <a:r>
              <a:rPr lang="en-CA"/>
              <a:t> </a:t>
            </a:r>
            <a:r>
              <a:rPr lang="en-CA" err="1"/>
              <a:t>posuere</a:t>
            </a:r>
            <a:r>
              <a:rPr lang="en-CA"/>
              <a:t> </a:t>
            </a:r>
            <a:r>
              <a:rPr lang="en-CA" err="1"/>
              <a:t>cubilia</a:t>
            </a:r>
            <a:r>
              <a:rPr lang="en-CA"/>
              <a:t> curae; </a:t>
            </a:r>
            <a:r>
              <a:rPr lang="en-CA" err="1"/>
              <a:t>Phasellus</a:t>
            </a:r>
            <a:r>
              <a:rPr lang="en-CA"/>
              <a:t> </a:t>
            </a:r>
            <a:r>
              <a:rPr lang="en-CA" err="1"/>
              <a:t>varius</a:t>
            </a:r>
            <a:r>
              <a:rPr lang="en-CA"/>
              <a:t> </a:t>
            </a:r>
            <a:r>
              <a:rPr lang="en-CA" err="1"/>
              <a:t>est</a:t>
            </a:r>
            <a:r>
              <a:rPr lang="en-CA"/>
              <a:t> nec </a:t>
            </a:r>
            <a:r>
              <a:rPr lang="en-CA" err="1"/>
              <a:t>turpis</a:t>
            </a:r>
            <a:r>
              <a:rPr lang="en-CA"/>
              <a:t> </a:t>
            </a:r>
            <a:r>
              <a:rPr lang="en-CA" err="1"/>
              <a:t>condimentum</a:t>
            </a:r>
            <a:r>
              <a:rPr lang="en-CA"/>
              <a:t>, in </a:t>
            </a:r>
            <a:r>
              <a:rPr lang="en-CA" err="1"/>
              <a:t>vehicula</a:t>
            </a:r>
            <a:r>
              <a:rPr lang="en-CA"/>
              <a:t> </a:t>
            </a:r>
            <a:r>
              <a:rPr lang="en-CA" err="1"/>
              <a:t>quam</a:t>
            </a:r>
            <a:r>
              <a:rPr lang="en-CA"/>
              <a:t> </a:t>
            </a:r>
            <a:r>
              <a:rPr lang="en-CA" err="1"/>
              <a:t>pretium</a:t>
            </a:r>
            <a:r>
              <a:rPr lang="en-CA"/>
              <a:t>. Cras vitae eros non libero </a:t>
            </a:r>
            <a:r>
              <a:rPr lang="en-CA" err="1"/>
              <a:t>euismod</a:t>
            </a:r>
            <a:r>
              <a:rPr lang="en-CA"/>
              <a:t> </a:t>
            </a:r>
            <a:r>
              <a:rPr lang="en-CA" err="1"/>
              <a:t>vulputate</a:t>
            </a:r>
            <a:r>
              <a:rPr lang="en-CA"/>
              <a:t> </a:t>
            </a:r>
            <a:r>
              <a:rPr lang="en-CA" err="1"/>
              <a:t>eu</a:t>
            </a:r>
            <a:r>
              <a:rPr lang="en-CA"/>
              <a:t> </a:t>
            </a:r>
            <a:r>
              <a:rPr lang="en-CA" err="1"/>
              <a:t>ut</a:t>
            </a:r>
            <a:r>
              <a:rPr lang="en-CA"/>
              <a:t> mi. Proin </a:t>
            </a:r>
            <a:r>
              <a:rPr lang="en-CA" err="1"/>
              <a:t>luctus</a:t>
            </a:r>
            <a:r>
              <a:rPr lang="en-CA"/>
              <a:t> </a:t>
            </a:r>
            <a:r>
              <a:rPr lang="en-CA" err="1"/>
              <a:t>dignissim</a:t>
            </a:r>
            <a:r>
              <a:rPr lang="en-CA"/>
              <a:t> </a:t>
            </a:r>
            <a:r>
              <a:rPr lang="en-CA" err="1"/>
              <a:t>neque</a:t>
            </a:r>
            <a:r>
              <a:rPr lang="en-CA"/>
              <a:t>, </a:t>
            </a:r>
            <a:r>
              <a:rPr lang="en-CA" err="1"/>
              <a:t>eget</a:t>
            </a:r>
            <a:r>
              <a:rPr lang="en-CA"/>
              <a:t> </a:t>
            </a:r>
            <a:r>
              <a:rPr lang="en-CA" err="1"/>
              <a:t>accumsan</a:t>
            </a:r>
            <a:r>
              <a:rPr lang="en-CA"/>
              <a:t> </a:t>
            </a:r>
            <a:r>
              <a:rPr lang="en-CA" err="1"/>
              <a:t>lacus</a:t>
            </a:r>
            <a:r>
              <a:rPr lang="en-CA"/>
              <a:t>. </a:t>
            </a:r>
          </a:p>
          <a:p>
            <a:pPr>
              <a:buNone/>
            </a:pPr>
            <a:r>
              <a:rPr lang="en-CA"/>
              <a:t>Nam </a:t>
            </a:r>
            <a:r>
              <a:rPr lang="en-CA" err="1"/>
              <a:t>sollicitudin</a:t>
            </a:r>
            <a:r>
              <a:rPr lang="en-CA"/>
              <a:t> sed </a:t>
            </a:r>
            <a:r>
              <a:rPr lang="en-CA" err="1"/>
              <a:t>urna</a:t>
            </a:r>
            <a:r>
              <a:rPr lang="en-CA"/>
              <a:t> </a:t>
            </a:r>
            <a:r>
              <a:rPr lang="en-CA" err="1"/>
              <a:t>ut</a:t>
            </a:r>
            <a:r>
              <a:rPr lang="en-CA"/>
              <a:t> </a:t>
            </a:r>
            <a:r>
              <a:rPr lang="en-CA" err="1"/>
              <a:t>venenatis</a:t>
            </a:r>
            <a:r>
              <a:rPr lang="en-CA"/>
              <a:t> </a:t>
            </a:r>
          </a:p>
          <a:p>
            <a:pPr>
              <a:buNone/>
            </a:pPr>
            <a:r>
              <a:rPr lang="en-CA"/>
              <a:t>Nunc sed ligula at </a:t>
            </a:r>
            <a:r>
              <a:rPr lang="en-CA" err="1"/>
              <a:t>nisl</a:t>
            </a:r>
            <a:r>
              <a:rPr lang="en-CA"/>
              <a:t> </a:t>
            </a:r>
            <a:r>
              <a:rPr lang="en-CA" err="1"/>
              <a:t>feugiat</a:t>
            </a:r>
            <a:r>
              <a:rPr lang="en-CA"/>
              <a:t> lacinia. Mauris vel </a:t>
            </a:r>
            <a:r>
              <a:rPr lang="en-CA" err="1"/>
              <a:t>felis</a:t>
            </a:r>
            <a:r>
              <a:rPr lang="en-CA"/>
              <a:t> </a:t>
            </a:r>
            <a:r>
              <a:rPr lang="en-CA" err="1"/>
              <a:t>quis</a:t>
            </a:r>
            <a:r>
              <a:rPr lang="en-CA"/>
              <a:t> diam </a:t>
            </a:r>
            <a:r>
              <a:rPr lang="en-CA" err="1"/>
              <a:t>laoreet</a:t>
            </a:r>
            <a:r>
              <a:rPr lang="en-CA"/>
              <a:t> semper nec </a:t>
            </a:r>
            <a:r>
              <a:rPr lang="en-CA" err="1"/>
              <a:t>eget</a:t>
            </a:r>
            <a:r>
              <a:rPr lang="en-CA"/>
              <a:t> libero. Nunc pulvinar diam sit </a:t>
            </a:r>
            <a:r>
              <a:rPr lang="en-CA" err="1"/>
              <a:t>amet</a:t>
            </a:r>
            <a:r>
              <a:rPr lang="en-CA"/>
              <a:t> </a:t>
            </a:r>
            <a:r>
              <a:rPr lang="en-CA" err="1"/>
              <a:t>condimentum</a:t>
            </a:r>
            <a:r>
              <a:rPr lang="en-CA"/>
              <a:t> </a:t>
            </a:r>
            <a:r>
              <a:rPr lang="en-CA" err="1"/>
              <a:t>sodales</a:t>
            </a:r>
            <a:r>
              <a:rPr lang="en-CA"/>
              <a:t>. Sed fermentum, </a:t>
            </a:r>
            <a:r>
              <a:rPr lang="en-CA" err="1"/>
              <a:t>odio</a:t>
            </a:r>
            <a:r>
              <a:rPr lang="en-CA"/>
              <a:t> at </a:t>
            </a:r>
            <a:r>
              <a:rPr lang="en-CA" err="1"/>
              <a:t>aliquet</a:t>
            </a:r>
            <a:r>
              <a:rPr lang="en-CA"/>
              <a:t> </a:t>
            </a:r>
            <a:r>
              <a:rPr lang="en-CA" err="1"/>
              <a:t>consequat</a:t>
            </a:r>
            <a:r>
              <a:rPr lang="en-CA"/>
              <a:t>, libero </a:t>
            </a:r>
            <a:r>
              <a:rPr lang="en-CA" err="1"/>
              <a:t>tortor</a:t>
            </a:r>
            <a:r>
              <a:rPr lang="en-CA"/>
              <a:t> </a:t>
            </a:r>
            <a:r>
              <a:rPr lang="en-CA" err="1"/>
              <a:t>sollicitudin</a:t>
            </a:r>
            <a:r>
              <a:rPr lang="en-CA"/>
              <a:t> </a:t>
            </a:r>
            <a:r>
              <a:rPr lang="en-CA" err="1"/>
              <a:t>augue</a:t>
            </a:r>
            <a:r>
              <a:rPr lang="en-CA"/>
              <a:t>, ac </a:t>
            </a:r>
            <a:r>
              <a:rPr lang="en-CA" err="1"/>
              <a:t>varius</a:t>
            </a:r>
            <a:r>
              <a:rPr lang="en-CA"/>
              <a:t> </a:t>
            </a:r>
            <a:r>
              <a:rPr lang="en-CA" err="1"/>
              <a:t>lectus</a:t>
            </a:r>
            <a:r>
              <a:rPr lang="en-CA"/>
              <a:t> </a:t>
            </a:r>
            <a:r>
              <a:rPr lang="en-CA" err="1"/>
              <a:t>nibh</a:t>
            </a:r>
            <a:r>
              <a:rPr lang="en-CA"/>
              <a:t> id </a:t>
            </a:r>
            <a:r>
              <a:rPr lang="en-CA" err="1"/>
              <a:t>leo</a:t>
            </a:r>
            <a:r>
              <a:rPr lang="en-CA"/>
              <a:t>. </a:t>
            </a:r>
          </a:p>
          <a:p>
            <a:pPr>
              <a:buNone/>
            </a:pPr>
            <a:r>
              <a:rPr lang="en-CA" err="1"/>
              <a:t>Pellentesque</a:t>
            </a:r>
            <a:r>
              <a:rPr lang="en-CA"/>
              <a:t> </a:t>
            </a:r>
            <a:r>
              <a:rPr lang="en-CA" err="1"/>
              <a:t>leo</a:t>
            </a:r>
            <a:r>
              <a:rPr lang="en-CA"/>
              <a:t> </a:t>
            </a:r>
            <a:r>
              <a:rPr lang="en-CA" err="1"/>
              <a:t>purus</a:t>
            </a:r>
            <a:r>
              <a:rPr lang="en-CA"/>
              <a:t>, </a:t>
            </a:r>
            <a:r>
              <a:rPr lang="en-CA" err="1"/>
              <a:t>volutpat</a:t>
            </a:r>
            <a:r>
              <a:rPr lang="en-CA"/>
              <a:t> et </a:t>
            </a:r>
            <a:r>
              <a:rPr lang="en-CA" err="1"/>
              <a:t>tortor</a:t>
            </a:r>
            <a:r>
              <a:rPr lang="en-CA"/>
              <a:t> vel</a:t>
            </a:r>
          </a:p>
          <a:p>
            <a:pPr>
              <a:buNone/>
            </a:pPr>
            <a:r>
              <a:rPr lang="en-CA" err="1"/>
              <a:t>Interdum</a:t>
            </a:r>
            <a:r>
              <a:rPr lang="en-CA"/>
              <a:t> </a:t>
            </a:r>
            <a:r>
              <a:rPr lang="en-CA" err="1"/>
              <a:t>finibus</a:t>
            </a:r>
            <a:r>
              <a:rPr lang="en-CA"/>
              <a:t> </a:t>
            </a:r>
            <a:r>
              <a:rPr lang="en-CA" err="1"/>
              <a:t>neque</a:t>
            </a:r>
            <a:r>
              <a:rPr lang="en-CA"/>
              <a:t>. </a:t>
            </a:r>
            <a:r>
              <a:rPr lang="en-CA" err="1"/>
              <a:t>Nulla</a:t>
            </a:r>
            <a:r>
              <a:rPr lang="en-CA"/>
              <a:t> fermentum </a:t>
            </a:r>
            <a:r>
              <a:rPr lang="en-CA" err="1"/>
              <a:t>fermentum</a:t>
            </a:r>
            <a:r>
              <a:rPr lang="en-CA"/>
              <a:t> eros dictum </a:t>
            </a:r>
            <a:r>
              <a:rPr lang="en-CA" err="1"/>
              <a:t>hendrerit</a:t>
            </a:r>
            <a:r>
              <a:rPr lang="en-CA"/>
              <a:t>. In at </a:t>
            </a:r>
            <a:r>
              <a:rPr lang="en-CA" err="1"/>
              <a:t>augue</a:t>
            </a:r>
            <a:r>
              <a:rPr lang="en-CA"/>
              <a:t> </a:t>
            </a:r>
            <a:r>
              <a:rPr lang="en-CA" err="1"/>
              <a:t>efficitur</a:t>
            </a:r>
            <a:r>
              <a:rPr lang="en-CA"/>
              <a:t>, </a:t>
            </a:r>
            <a:r>
              <a:rPr lang="en-CA" err="1"/>
              <a:t>efficitur</a:t>
            </a:r>
            <a:r>
              <a:rPr lang="en-CA"/>
              <a:t> </a:t>
            </a:r>
            <a:r>
              <a:rPr lang="en-CA" err="1"/>
              <a:t>felis</a:t>
            </a:r>
            <a:r>
              <a:rPr lang="en-CA"/>
              <a:t> non, </a:t>
            </a:r>
            <a:r>
              <a:rPr lang="en-CA" err="1"/>
              <a:t>ultricies</a:t>
            </a:r>
            <a:r>
              <a:rPr lang="en-CA"/>
              <a:t> </a:t>
            </a:r>
            <a:r>
              <a:rPr lang="en-CA" err="1"/>
              <a:t>massa</a:t>
            </a:r>
            <a:r>
              <a:rPr lang="en-CA"/>
              <a:t>. </a:t>
            </a:r>
            <a:r>
              <a:rPr lang="en-CA" err="1"/>
              <a:t>Suspendisse</a:t>
            </a:r>
            <a:r>
              <a:rPr lang="en-CA"/>
              <a:t> </a:t>
            </a:r>
            <a:r>
              <a:rPr lang="en-CA" err="1"/>
              <a:t>finibus</a:t>
            </a:r>
            <a:r>
              <a:rPr lang="en-CA"/>
              <a:t> </a:t>
            </a:r>
            <a:r>
              <a:rPr lang="en-CA" err="1"/>
              <a:t>lectus</a:t>
            </a:r>
            <a:r>
              <a:rPr lang="en-CA"/>
              <a:t> </a:t>
            </a:r>
            <a:r>
              <a:rPr lang="en-CA" err="1"/>
              <a:t>sapien</a:t>
            </a:r>
            <a:r>
              <a:rPr lang="en-CA"/>
              <a:t>, vitae fermentum </a:t>
            </a:r>
            <a:r>
              <a:rPr lang="en-CA" err="1"/>
              <a:t>odio</a:t>
            </a:r>
            <a:r>
              <a:rPr lang="en-CA"/>
              <a:t> </a:t>
            </a:r>
            <a:r>
              <a:rPr lang="en-CA" err="1"/>
              <a:t>ultricies</a:t>
            </a:r>
            <a:r>
              <a:rPr lang="en-CA"/>
              <a:t> sed. </a:t>
            </a:r>
            <a:r>
              <a:rPr lang="en-CA" err="1"/>
              <a:t>Interdum</a:t>
            </a:r>
            <a:r>
              <a:rPr lang="en-CA"/>
              <a:t> et </a:t>
            </a:r>
            <a:r>
              <a:rPr lang="en-CA" err="1"/>
              <a:t>malesuada</a:t>
            </a:r>
            <a:r>
              <a:rPr lang="en-CA"/>
              <a:t> fames ac ante ipsum </a:t>
            </a:r>
            <a:r>
              <a:rPr lang="en-CA" err="1"/>
              <a:t>primis</a:t>
            </a:r>
            <a:r>
              <a:rPr lang="en-CA"/>
              <a:t> in </a:t>
            </a:r>
            <a:r>
              <a:rPr lang="en-CA" err="1"/>
              <a:t>faucibus</a:t>
            </a:r>
            <a:r>
              <a:rPr lang="en-CA"/>
              <a:t>. </a:t>
            </a:r>
          </a:p>
        </p:txBody>
      </p:sp>
      <p:sp>
        <p:nvSpPr>
          <p:cNvPr id="30" name="Text Placeholder 29">
            <a:extLst>
              <a:ext uri="{FF2B5EF4-FFF2-40B4-BE49-F238E27FC236}">
                <a16:creationId xmlns:a16="http://schemas.microsoft.com/office/drawing/2014/main" id="{13E2EE0F-D86E-A9CE-03B7-66B0A6843BD2}"/>
              </a:ext>
            </a:extLst>
          </p:cNvPr>
          <p:cNvSpPr>
            <a:spLocks noGrp="1"/>
          </p:cNvSpPr>
          <p:nvPr>
            <p:ph type="body" sz="quarter" idx="31" hasCustomPrompt="1"/>
          </p:nvPr>
        </p:nvSpPr>
        <p:spPr>
          <a:xfrm>
            <a:off x="332185" y="317751"/>
            <a:ext cx="3684809" cy="898398"/>
          </a:xfrm>
          <a:prstGeom prst="rect">
            <a:avLst/>
          </a:prstGeom>
        </p:spPr>
        <p:txBody>
          <a:bodyPr lIns="0" tIns="0" rIns="0" bIns="0">
            <a:noAutofit/>
          </a:bodyPr>
          <a:lstStyle>
            <a:lvl1pPr>
              <a:lnSpc>
                <a:spcPct val="90000"/>
              </a:lnSpc>
              <a:defRPr sz="2700" b="1">
                <a:latin typeface="+mj-lt"/>
              </a:defRPr>
            </a:lvl1pPr>
          </a:lstStyle>
          <a:p>
            <a:pPr lvl="0"/>
            <a:r>
              <a:rPr lang="en-US"/>
              <a:t>Timeline slide</a:t>
            </a:r>
          </a:p>
        </p:txBody>
      </p:sp>
    </p:spTree>
    <p:extLst>
      <p:ext uri="{BB962C8B-B14F-4D97-AF65-F5344CB8AC3E}">
        <p14:creationId xmlns:p14="http://schemas.microsoft.com/office/powerpoint/2010/main" val="31929744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and Content - white">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560923"/>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
        <p:nvSpPr>
          <p:cNvPr id="2" name="Text Placeholder 41">
            <a:extLst>
              <a:ext uri="{FF2B5EF4-FFF2-40B4-BE49-F238E27FC236}">
                <a16:creationId xmlns:a16="http://schemas.microsoft.com/office/drawing/2014/main" id="{83E7B9B0-AD4B-E60A-1870-2AEE43AE2BB8}"/>
              </a:ext>
            </a:extLst>
          </p:cNvPr>
          <p:cNvSpPr>
            <a:spLocks noGrp="1"/>
          </p:cNvSpPr>
          <p:nvPr>
            <p:ph type="body" sz="quarter" idx="38" hasCustomPrompt="1"/>
          </p:nvPr>
        </p:nvSpPr>
        <p:spPr>
          <a:xfrm>
            <a:off x="332185" y="941802"/>
            <a:ext cx="850582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Tree>
    <p:extLst>
      <p:ext uri="{BB962C8B-B14F-4D97-AF65-F5344CB8AC3E}">
        <p14:creationId xmlns:p14="http://schemas.microsoft.com/office/powerpoint/2010/main" val="244155285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and Content - slate">
    <p:bg>
      <p:bgPr>
        <a:solidFill>
          <a:schemeClr val="bg2"/>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562356"/>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
        <p:nvSpPr>
          <p:cNvPr id="2" name="Text Placeholder 41">
            <a:extLst>
              <a:ext uri="{FF2B5EF4-FFF2-40B4-BE49-F238E27FC236}">
                <a16:creationId xmlns:a16="http://schemas.microsoft.com/office/drawing/2014/main" id="{B048B3AF-E254-D711-8153-8383E71BFDB3}"/>
              </a:ext>
            </a:extLst>
          </p:cNvPr>
          <p:cNvSpPr>
            <a:spLocks noGrp="1"/>
          </p:cNvSpPr>
          <p:nvPr>
            <p:ph type="body" sz="quarter" idx="38" hasCustomPrompt="1"/>
          </p:nvPr>
        </p:nvSpPr>
        <p:spPr>
          <a:xfrm>
            <a:off x="332185" y="941802"/>
            <a:ext cx="8505824" cy="264587"/>
          </a:xfrm>
          <a:prstGeom prst="rect">
            <a:avLst/>
          </a:prstGeom>
        </p:spPr>
        <p:txBody>
          <a:bodyPr lIns="0" tIns="0" rIns="0" bIns="0">
            <a:noAutofit/>
          </a:bodyPr>
          <a:lstStyle>
            <a:lvl1pPr>
              <a:defRPr sz="9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Optional subtitle goes here</a:t>
            </a:r>
          </a:p>
        </p:txBody>
      </p:sp>
    </p:spTree>
    <p:extLst>
      <p:ext uri="{BB962C8B-B14F-4D97-AF65-F5344CB8AC3E}">
        <p14:creationId xmlns:p14="http://schemas.microsoft.com/office/powerpoint/2010/main" val="3284065202"/>
      </p:ext>
    </p:extLst>
  </p:cSld>
  <p:clrMapOvr>
    <a:masterClrMapping/>
  </p:clrMapOvr>
  <p:extLst>
    <p:ext uri="{DCECCB84-F9BA-43D5-87BE-67443E8EF086}">
      <p15:sldGuideLst xmlns:p15="http://schemas.microsoft.com/office/powerpoint/2012/main">
        <p15:guide id="1" orient="horz" pos="2136">
          <p15:clr>
            <a:srgbClr val="FBAE40"/>
          </p15:clr>
        </p15:guide>
        <p15:guide id="2" pos="384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5B9A2D3-0316-DA95-EB95-7DB858EED3F8}"/>
              </a:ext>
            </a:extLst>
          </p:cNvPr>
          <p:cNvSpPr>
            <a:spLocks noGrp="1"/>
          </p:cNvSpPr>
          <p:nvPr>
            <p:ph idx="1"/>
          </p:nvPr>
        </p:nvSpPr>
        <p:spPr>
          <a:xfrm>
            <a:off x="332185" y="1368030"/>
            <a:ext cx="8505824" cy="3134480"/>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8" name="Slide Number Placeholder 14">
            <a:extLst>
              <a:ext uri="{FF2B5EF4-FFF2-40B4-BE49-F238E27FC236}">
                <a16:creationId xmlns:a16="http://schemas.microsoft.com/office/drawing/2014/main" id="{2BD04FD2-0CDE-7E9A-33C3-9F4F21EBD768}"/>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9" name="Text Placeholder 18">
            <a:extLst>
              <a:ext uri="{FF2B5EF4-FFF2-40B4-BE49-F238E27FC236}">
                <a16:creationId xmlns:a16="http://schemas.microsoft.com/office/drawing/2014/main" id="{3732F8F0-AE7B-B434-04A9-97341733B923}"/>
              </a:ext>
            </a:extLst>
          </p:cNvPr>
          <p:cNvSpPr>
            <a:spLocks noGrp="1"/>
          </p:cNvSpPr>
          <p:nvPr>
            <p:ph type="body" sz="quarter" idx="28" hasCustomPrompt="1"/>
          </p:nvPr>
        </p:nvSpPr>
        <p:spPr>
          <a:xfrm>
            <a:off x="332185" y="4940711"/>
            <a:ext cx="3989213" cy="191237"/>
          </a:xfrm>
          <a:prstGeom prst="rect">
            <a:avLst/>
          </a:prstGeom>
        </p:spPr>
        <p:txBody>
          <a:bodyPr lIns="0" tIns="0" rIns="0" bIns="0">
            <a:noAutofit/>
          </a:bodyPr>
          <a:lstStyle>
            <a:lvl1pPr>
              <a:defRPr sz="600">
                <a:solidFill>
                  <a:schemeClr val="tx1"/>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Deck Title – Section</a:t>
            </a:r>
          </a:p>
        </p:txBody>
      </p:sp>
      <p:sp>
        <p:nvSpPr>
          <p:cNvPr id="10" name="Text Placeholder 18">
            <a:extLst>
              <a:ext uri="{FF2B5EF4-FFF2-40B4-BE49-F238E27FC236}">
                <a16:creationId xmlns:a16="http://schemas.microsoft.com/office/drawing/2014/main" id="{C8CBFA05-85B6-78C2-63D1-9F6628A13E28}"/>
              </a:ext>
            </a:extLst>
          </p:cNvPr>
          <p:cNvSpPr>
            <a:spLocks noGrp="1"/>
          </p:cNvSpPr>
          <p:nvPr>
            <p:ph type="body" sz="quarter" idx="49" hasCustomPrompt="1"/>
          </p:nvPr>
        </p:nvSpPr>
        <p:spPr>
          <a:xfrm>
            <a:off x="332185" y="4565638"/>
            <a:ext cx="8505824" cy="311944"/>
          </a:xfrm>
          <a:prstGeom prst="rect">
            <a:avLst/>
          </a:prstGeom>
        </p:spPr>
        <p:txBody>
          <a:bodyPr lIns="0" tIns="0" rIns="0" bIns="0">
            <a:noAutofit/>
          </a:bodyPr>
          <a:lstStyle>
            <a:lvl1pPr>
              <a:lnSpc>
                <a:spcPts val="600"/>
              </a:lnSpc>
              <a:spcBef>
                <a:spcPts val="0"/>
              </a:spcBef>
              <a:defRPr sz="600">
                <a:solidFill>
                  <a:schemeClr val="bg1">
                    <a:lumMod val="50000"/>
                  </a:schemeClr>
                </a:solidFill>
              </a:defRPr>
            </a:lvl1pPr>
            <a:lvl2pPr>
              <a:defRPr sz="525">
                <a:solidFill>
                  <a:schemeClr val="bg1">
                    <a:lumMod val="75000"/>
                  </a:schemeClr>
                </a:solidFill>
              </a:defRPr>
            </a:lvl2pPr>
            <a:lvl3pPr>
              <a:defRPr sz="525">
                <a:solidFill>
                  <a:schemeClr val="bg1">
                    <a:lumMod val="75000"/>
                  </a:schemeClr>
                </a:solidFill>
              </a:defRPr>
            </a:lvl3pPr>
            <a:lvl4pPr>
              <a:defRPr sz="525">
                <a:solidFill>
                  <a:schemeClr val="bg1">
                    <a:lumMod val="75000"/>
                  </a:schemeClr>
                </a:solidFill>
              </a:defRPr>
            </a:lvl4pPr>
            <a:lvl5pPr>
              <a:defRPr sz="525">
                <a:solidFill>
                  <a:schemeClr val="bg1">
                    <a:lumMod val="75000"/>
                  </a:schemeClr>
                </a:solidFill>
              </a:defRPr>
            </a:lvl5pPr>
          </a:lstStyle>
          <a:p>
            <a:pPr lvl="0"/>
            <a:r>
              <a:rPr lang="en-US"/>
              <a:t>Footer goes here</a:t>
            </a:r>
          </a:p>
        </p:txBody>
      </p:sp>
      <p:sp>
        <p:nvSpPr>
          <p:cNvPr id="11" name="Text Placeholder 22">
            <a:extLst>
              <a:ext uri="{FF2B5EF4-FFF2-40B4-BE49-F238E27FC236}">
                <a16:creationId xmlns:a16="http://schemas.microsoft.com/office/drawing/2014/main" id="{BAA25EB8-48CA-95CA-876D-931D3DF0B327}"/>
              </a:ext>
            </a:extLst>
          </p:cNvPr>
          <p:cNvSpPr>
            <a:spLocks noGrp="1"/>
          </p:cNvSpPr>
          <p:nvPr>
            <p:ph type="body" sz="quarter" idx="29" hasCustomPrompt="1"/>
          </p:nvPr>
        </p:nvSpPr>
        <p:spPr>
          <a:xfrm>
            <a:off x="332185" y="317751"/>
            <a:ext cx="8505824" cy="1028701"/>
          </a:xfrm>
          <a:prstGeom prst="rect">
            <a:avLst/>
          </a:prstGeom>
        </p:spPr>
        <p:txBody>
          <a:bodyPr lIns="0" tIns="0" rIns="0" bIns="0">
            <a:noAutofit/>
          </a:bodyPr>
          <a:lstStyle>
            <a:lvl1pPr>
              <a:lnSpc>
                <a:spcPct val="90000"/>
              </a:lnSpc>
              <a:defRPr sz="4050" b="1">
                <a:solidFill>
                  <a:schemeClr val="tx1"/>
                </a:solidFill>
                <a:latin typeface="+mj-lt"/>
              </a:defRPr>
            </a:lvl1pPr>
            <a:lvl2pPr>
              <a:lnSpc>
                <a:spcPts val="4200"/>
              </a:lnSpc>
              <a:defRPr sz="4050" b="1">
                <a:latin typeface="+mj-lt"/>
              </a:defRPr>
            </a:lvl2pPr>
            <a:lvl3pPr>
              <a:lnSpc>
                <a:spcPts val="4200"/>
              </a:lnSpc>
              <a:defRPr sz="4050" b="1">
                <a:latin typeface="+mj-lt"/>
              </a:defRPr>
            </a:lvl3pPr>
            <a:lvl4pPr>
              <a:lnSpc>
                <a:spcPts val="4200"/>
              </a:lnSpc>
              <a:defRPr sz="4050" b="1">
                <a:latin typeface="+mj-lt"/>
              </a:defRPr>
            </a:lvl4pPr>
            <a:lvl5pPr>
              <a:lnSpc>
                <a:spcPts val="4200"/>
              </a:lnSpc>
              <a:defRPr sz="4050" b="1">
                <a:latin typeface="+mj-lt"/>
              </a:defRPr>
            </a:lvl5pPr>
          </a:lstStyle>
          <a:p>
            <a:pPr lvl="0"/>
            <a:r>
              <a:rPr lang="en-US"/>
              <a:t>Large title on two lines</a:t>
            </a:r>
          </a:p>
        </p:txBody>
      </p:sp>
    </p:spTree>
    <p:extLst>
      <p:ext uri="{BB962C8B-B14F-4D97-AF65-F5344CB8AC3E}">
        <p14:creationId xmlns:p14="http://schemas.microsoft.com/office/powerpoint/2010/main" val="286763595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9" Type="http://schemas.openxmlformats.org/officeDocument/2006/relationships/slideLayout" Target="../slideLayouts/slideLayout120.xml"/><Relationship Id="rId21" Type="http://schemas.openxmlformats.org/officeDocument/2006/relationships/slideLayout" Target="../slideLayouts/slideLayout102.xml"/><Relationship Id="rId34" Type="http://schemas.openxmlformats.org/officeDocument/2006/relationships/slideLayout" Target="../slideLayouts/slideLayout115.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50" Type="http://schemas.openxmlformats.org/officeDocument/2006/relationships/slideLayout" Target="../slideLayouts/slideLayout131.xml"/><Relationship Id="rId55" Type="http://schemas.openxmlformats.org/officeDocument/2006/relationships/slideLayout" Target="../slideLayouts/slideLayout136.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9" Type="http://schemas.openxmlformats.org/officeDocument/2006/relationships/slideLayout" Target="../slideLayouts/slideLayout110.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8" Type="http://schemas.openxmlformats.org/officeDocument/2006/relationships/theme" Target="../theme/theme2.xml"/><Relationship Id="rId5" Type="http://schemas.openxmlformats.org/officeDocument/2006/relationships/slideLayout" Target="../slideLayouts/slideLayout86.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56" Type="http://schemas.openxmlformats.org/officeDocument/2006/relationships/slideLayout" Target="../slideLayouts/slideLayout137.xml"/><Relationship Id="rId8" Type="http://schemas.openxmlformats.org/officeDocument/2006/relationships/slideLayout" Target="../slideLayouts/slideLayout89.xml"/><Relationship Id="rId51" Type="http://schemas.openxmlformats.org/officeDocument/2006/relationships/slideLayout" Target="../slideLayouts/slideLayout132.xml"/><Relationship Id="rId3" Type="http://schemas.openxmlformats.org/officeDocument/2006/relationships/slideLayout" Target="../slideLayouts/slideLayout84.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20" Type="http://schemas.openxmlformats.org/officeDocument/2006/relationships/slideLayout" Target="../slideLayouts/slideLayout101.xml"/><Relationship Id="rId41" Type="http://schemas.openxmlformats.org/officeDocument/2006/relationships/slideLayout" Target="../slideLayouts/slideLayout122.xml"/><Relationship Id="rId54" Type="http://schemas.openxmlformats.org/officeDocument/2006/relationships/slideLayout" Target="../slideLayouts/slideLayout135.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57" Type="http://schemas.openxmlformats.org/officeDocument/2006/relationships/slideLayout" Target="../slideLayouts/slideLayout138.xml"/><Relationship Id="rId10" Type="http://schemas.openxmlformats.org/officeDocument/2006/relationships/slideLayout" Target="../slideLayouts/slideLayout91.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314325" y="317751"/>
            <a:ext cx="8515350" cy="1028700"/>
          </a:xfrm>
          <a:prstGeom prst="rect">
            <a:avLst/>
          </a:prstGeom>
        </p:spPr>
        <p:txBody>
          <a:bodyPr vert="horz" wrap="square" lIns="0" tIns="0" rIns="0" bIns="0" rtlCol="0" anchor="t" anchorCtr="0">
            <a:noAutofit/>
          </a:bodyPr>
          <a:lstStyle/>
          <a:p>
            <a:r>
              <a:rPr lang="en-US"/>
              <a:t>Click to edit Master title style</a:t>
            </a:r>
          </a:p>
        </p:txBody>
      </p:sp>
      <p:sp>
        <p:nvSpPr>
          <p:cNvPr id="16" name="Text Placeholder 15">
            <a:extLst>
              <a:ext uri="{FF2B5EF4-FFF2-40B4-BE49-F238E27FC236}">
                <a16:creationId xmlns:a16="http://schemas.microsoft.com/office/drawing/2014/main" id="{9759DFBC-31C6-3A21-6B12-9BCE535FA3BA}"/>
              </a:ext>
            </a:extLst>
          </p:cNvPr>
          <p:cNvSpPr>
            <a:spLocks noGrp="1"/>
          </p:cNvSpPr>
          <p:nvPr>
            <p:ph type="body" idx="1"/>
          </p:nvPr>
        </p:nvSpPr>
        <p:spPr>
          <a:xfrm>
            <a:off x="314325" y="1368029"/>
            <a:ext cx="8515350" cy="3263504"/>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332185" y="4957367"/>
            <a:ext cx="3991356" cy="192024"/>
          </a:xfrm>
          <a:prstGeom prst="rect">
            <a:avLst/>
          </a:prstGeom>
        </p:spPr>
        <p:txBody>
          <a:bodyPr vert="horz" lIns="0" tIns="0" rIns="0" bIns="0" rtlCol="0" anchor="t" anchorCtr="0"/>
          <a:lstStyle>
            <a:lvl1pPr algn="l">
              <a:defRPr sz="600">
                <a:solidFill>
                  <a:schemeClr val="tx1"/>
                </a:solidFill>
              </a:defRPr>
            </a:lvl1pPr>
          </a:lstStyle>
          <a:p>
            <a:r>
              <a:rPr lang="en-US"/>
              <a:t>test</a:t>
            </a:r>
          </a:p>
        </p:txBody>
      </p:sp>
    </p:spTree>
    <p:extLst>
      <p:ext uri="{BB962C8B-B14F-4D97-AF65-F5344CB8AC3E}">
        <p14:creationId xmlns:p14="http://schemas.microsoft.com/office/powerpoint/2010/main" val="143875974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 id="2147483717" r:id="rId21"/>
    <p:sldLayoutId id="2147483718" r:id="rId22"/>
    <p:sldLayoutId id="2147483719" r:id="rId23"/>
    <p:sldLayoutId id="2147483720" r:id="rId24"/>
    <p:sldLayoutId id="2147483721" r:id="rId25"/>
    <p:sldLayoutId id="2147483722" r:id="rId26"/>
    <p:sldLayoutId id="2147483723" r:id="rId27"/>
    <p:sldLayoutId id="2147483724" r:id="rId28"/>
    <p:sldLayoutId id="2147483725" r:id="rId29"/>
    <p:sldLayoutId id="2147483726" r:id="rId30"/>
    <p:sldLayoutId id="2147483727" r:id="rId31"/>
    <p:sldLayoutId id="2147483728" r:id="rId32"/>
    <p:sldLayoutId id="2147483729" r:id="rId33"/>
    <p:sldLayoutId id="2147483730" r:id="rId34"/>
    <p:sldLayoutId id="2147483731" r:id="rId35"/>
    <p:sldLayoutId id="2147483732" r:id="rId36"/>
    <p:sldLayoutId id="2147483733" r:id="rId37"/>
    <p:sldLayoutId id="2147483734" r:id="rId38"/>
    <p:sldLayoutId id="2147483735" r:id="rId39"/>
    <p:sldLayoutId id="2147483736" r:id="rId40"/>
    <p:sldLayoutId id="2147483737" r:id="rId41"/>
    <p:sldLayoutId id="2147483738" r:id="rId42"/>
    <p:sldLayoutId id="2147483739" r:id="rId43"/>
    <p:sldLayoutId id="2147483740" r:id="rId44"/>
    <p:sldLayoutId id="2147483741" r:id="rId45"/>
    <p:sldLayoutId id="2147483742" r:id="rId46"/>
    <p:sldLayoutId id="2147483743" r:id="rId47"/>
    <p:sldLayoutId id="2147483744" r:id="rId48"/>
    <p:sldLayoutId id="2147483745" r:id="rId49"/>
    <p:sldLayoutId id="2147483746" r:id="rId50"/>
    <p:sldLayoutId id="2147483747" r:id="rId51"/>
    <p:sldLayoutId id="2147483748" r:id="rId52"/>
    <p:sldLayoutId id="2147483749" r:id="rId53"/>
    <p:sldLayoutId id="2147483750" r:id="rId54"/>
    <p:sldLayoutId id="2147483751" r:id="rId55"/>
    <p:sldLayoutId id="2147483752" r:id="rId56"/>
    <p:sldLayoutId id="2147483753" r:id="rId57"/>
    <p:sldLayoutId id="2147483754" r:id="rId58"/>
    <p:sldLayoutId id="2147483755" r:id="rId59"/>
    <p:sldLayoutId id="2147483756" r:id="rId60"/>
    <p:sldLayoutId id="2147483757" r:id="rId61"/>
    <p:sldLayoutId id="2147483758" r:id="rId62"/>
    <p:sldLayoutId id="2147483759" r:id="rId63"/>
    <p:sldLayoutId id="2147483664" r:id="rId64"/>
    <p:sldLayoutId id="2147483690" r:id="rId65"/>
    <p:sldLayoutId id="2147483691" r:id="rId66"/>
    <p:sldLayoutId id="2147483675" r:id="rId67"/>
    <p:sldLayoutId id="2147483676" r:id="rId68"/>
    <p:sldLayoutId id="2147483681" r:id="rId69"/>
    <p:sldLayoutId id="2147483685" r:id="rId70"/>
    <p:sldLayoutId id="2147483686" r:id="rId71"/>
    <p:sldLayoutId id="2147483692" r:id="rId72"/>
    <p:sldLayoutId id="2147483683" r:id="rId73"/>
    <p:sldLayoutId id="2147483684" r:id="rId74"/>
    <p:sldLayoutId id="2147483694" r:id="rId75"/>
    <p:sldLayoutId id="2147483673" r:id="rId76"/>
    <p:sldLayoutId id="2147483659" r:id="rId77"/>
    <p:sldLayoutId id="2147483693" r:id="rId78"/>
    <p:sldLayoutId id="2147483688" r:id="rId79"/>
    <p:sldLayoutId id="2147483689" r:id="rId80"/>
    <p:sldLayoutId id="2147483687" r:id="rId8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dt="0"/>
  <p:txStyles>
    <p:titleStyle>
      <a:lvl1pPr marL="0" indent="0" algn="l" defTabSz="685766" rtl="0" eaLnBrk="1" latinLnBrk="0" hangingPunct="1">
        <a:lnSpc>
          <a:spcPct val="90000"/>
        </a:lnSpc>
        <a:spcBef>
          <a:spcPct val="0"/>
        </a:spcBef>
        <a:buNone/>
        <a:tabLst/>
        <a:defRPr sz="4050" b="1" i="0" kern="1200" spc="-113">
          <a:solidFill>
            <a:schemeClr val="tx1"/>
          </a:solidFill>
          <a:latin typeface="+mj-lt"/>
          <a:ea typeface="Artifakt Legend" panose="020B0503050000020004" pitchFamily="34" charset="77"/>
          <a:cs typeface="+mj-cs"/>
        </a:defRPr>
      </a:lvl1pPr>
    </p:titleStyle>
    <p:body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2100"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ct val="100000"/>
        </a:lnSpc>
        <a:spcBef>
          <a:spcPts val="450"/>
        </a:spcBef>
        <a:buClr>
          <a:schemeClr val="tx1"/>
        </a:buClr>
        <a:buFont typeface="Arial" panose="020B0604020202020204" pitchFamily="34" charset="0"/>
        <a:buChar char="•"/>
        <a:tabLst/>
        <a:defRPr sz="1800"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ct val="100000"/>
        </a:lnSpc>
        <a:spcBef>
          <a:spcPts val="450"/>
        </a:spcBef>
        <a:buClr>
          <a:schemeClr val="tx1"/>
        </a:buClr>
        <a:buFont typeface="System Font Regular"/>
        <a:buChar char="⁃"/>
        <a:tabLst/>
        <a:defRPr sz="1500"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ct val="100000"/>
        </a:lnSpc>
        <a:spcBef>
          <a:spcPts val="375"/>
        </a:spcBef>
        <a:buClr>
          <a:schemeClr val="tx1"/>
        </a:buClr>
        <a:buFont typeface="Arial" panose="020B0604020202020204" pitchFamily="34" charset="0"/>
        <a:buChar char="•"/>
        <a:tabLst/>
        <a:defRPr sz="1350"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ct val="100000"/>
        </a:lnSpc>
        <a:spcBef>
          <a:spcPts val="375"/>
        </a:spcBef>
        <a:buClr>
          <a:schemeClr val="tx1"/>
        </a:buClr>
        <a:buFont typeface="System Font Regular"/>
        <a:buChar char="⁃"/>
        <a:tabLst/>
        <a:defRPr sz="1350"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pos="2880" userDrawn="1">
          <p15:clr>
            <a:srgbClr val="A4A3A4"/>
          </p15:clr>
        </p15:guide>
        <p15:guide id="12" orient="horz" pos="230" userDrawn="1">
          <p15:clr>
            <a:srgbClr val="A4A3A4"/>
          </p15:clr>
        </p15:guide>
        <p15:guide id="13" orient="horz" pos="3060" userDrawn="1">
          <p15:clr>
            <a:srgbClr val="A4A3A4"/>
          </p15:clr>
        </p15:guide>
        <p15:guide id="14" pos="231" userDrawn="1">
          <p15:clr>
            <a:srgbClr val="A4A3A4"/>
          </p15:clr>
        </p15:guide>
        <p15:guide id="15" pos="5528" userDrawn="1">
          <p15:clr>
            <a:srgbClr val="A4A3A4"/>
          </p15:clr>
        </p15:guide>
        <p15:guide id="16" pos="116" userDrawn="1">
          <p15:clr>
            <a:srgbClr val="A4A3A4"/>
          </p15:clr>
        </p15:guide>
        <p15:guide id="17" orient="horz" pos="3156" userDrawn="1">
          <p15:clr>
            <a:srgbClr val="A4A3A4"/>
          </p15:clr>
        </p15:guide>
        <p15:guide id="18" pos="5643" userDrawn="1">
          <p15:clr>
            <a:srgbClr val="A4A3A4"/>
          </p15:clr>
        </p15:guide>
        <p15:guide id="19" orient="horz" pos="3011" userDrawn="1">
          <p15:clr>
            <a:srgbClr val="A4A3A4"/>
          </p15:clr>
        </p15:guide>
        <p15:guide id="20" orient="horz" pos="748"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314325" y="317751"/>
            <a:ext cx="8515350" cy="1028700"/>
          </a:xfrm>
          <a:prstGeom prst="rect">
            <a:avLst/>
          </a:prstGeom>
        </p:spPr>
        <p:txBody>
          <a:bodyPr vert="horz" wrap="square" lIns="0" tIns="0" rIns="0" bIns="0" rtlCol="0" anchor="t" anchorCtr="0">
            <a:noAutofit/>
          </a:bodyPr>
          <a:lstStyle/>
          <a:p>
            <a:r>
              <a:rPr lang="de-DE"/>
              <a:t>Mastertitelformat bearbeiten</a:t>
            </a:r>
            <a:endParaRPr lang="en-US"/>
          </a:p>
        </p:txBody>
      </p:sp>
      <p:sp>
        <p:nvSpPr>
          <p:cNvPr id="16" name="Text Placeholder 15">
            <a:extLst>
              <a:ext uri="{FF2B5EF4-FFF2-40B4-BE49-F238E27FC236}">
                <a16:creationId xmlns:a16="http://schemas.microsoft.com/office/drawing/2014/main" id="{9759DFBC-31C6-3A21-6B12-9BCE535FA3BA}"/>
              </a:ext>
            </a:extLst>
          </p:cNvPr>
          <p:cNvSpPr>
            <a:spLocks noGrp="1"/>
          </p:cNvSpPr>
          <p:nvPr>
            <p:ph type="body" idx="1"/>
          </p:nvPr>
        </p:nvSpPr>
        <p:spPr>
          <a:xfrm>
            <a:off x="314325" y="1368029"/>
            <a:ext cx="8515350" cy="3263504"/>
          </a:xfrm>
          <a:prstGeom prst="rect">
            <a:avLst/>
          </a:prstGeom>
        </p:spPr>
        <p:txBody>
          <a:bodyPr vert="horz" lIns="0" tIns="0" rIns="0" bIns="0" rtlCol="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6782800" y="4929817"/>
            <a:ext cx="2055209" cy="219575"/>
          </a:xfrm>
          <a:prstGeom prst="rect">
            <a:avLst/>
          </a:prstGeom>
        </p:spPr>
        <p:txBody>
          <a:bodyPr vert="horz" lIns="0" tIns="0" rIns="0" bIns="0" rtlCol="0" anchor="t"/>
          <a:lstStyle>
            <a:lvl1pPr algn="r">
              <a:defRPr sz="600">
                <a:solidFill>
                  <a:schemeClr val="tx1"/>
                </a:solidFill>
                <a:latin typeface="+mn-lt"/>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332185" y="4957367"/>
            <a:ext cx="3991356" cy="192024"/>
          </a:xfrm>
          <a:prstGeom prst="rect">
            <a:avLst/>
          </a:prstGeom>
        </p:spPr>
        <p:txBody>
          <a:bodyPr vert="horz" lIns="0" tIns="0" rIns="0" bIns="0" rtlCol="0" anchor="t" anchorCtr="0"/>
          <a:lstStyle>
            <a:lvl1pPr algn="l">
              <a:defRPr sz="600">
                <a:solidFill>
                  <a:schemeClr val="tx1"/>
                </a:solidFill>
              </a:defRPr>
            </a:lvl1pPr>
          </a:lstStyle>
          <a:p>
            <a:pPr lvl="0"/>
            <a:r>
              <a:rPr lang="en-US"/>
              <a:t>test</a:t>
            </a:r>
          </a:p>
        </p:txBody>
      </p:sp>
    </p:spTree>
    <p:extLst>
      <p:ext uri="{BB962C8B-B14F-4D97-AF65-F5344CB8AC3E}">
        <p14:creationId xmlns:p14="http://schemas.microsoft.com/office/powerpoint/2010/main" val="2206499837"/>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 id="2147484017" r:id="rId12"/>
    <p:sldLayoutId id="2147484018" r:id="rId13"/>
    <p:sldLayoutId id="2147484019" r:id="rId14"/>
    <p:sldLayoutId id="2147484020" r:id="rId15"/>
    <p:sldLayoutId id="2147484021" r:id="rId16"/>
    <p:sldLayoutId id="2147484022" r:id="rId17"/>
    <p:sldLayoutId id="2147484023" r:id="rId18"/>
    <p:sldLayoutId id="2147484024" r:id="rId19"/>
    <p:sldLayoutId id="2147484025" r:id="rId20"/>
    <p:sldLayoutId id="2147484026" r:id="rId21"/>
    <p:sldLayoutId id="2147484027" r:id="rId22"/>
    <p:sldLayoutId id="2147484028" r:id="rId23"/>
    <p:sldLayoutId id="2147484029" r:id="rId24"/>
    <p:sldLayoutId id="2147484030" r:id="rId25"/>
    <p:sldLayoutId id="2147484031" r:id="rId26"/>
    <p:sldLayoutId id="2147484032" r:id="rId27"/>
    <p:sldLayoutId id="2147484033" r:id="rId28"/>
    <p:sldLayoutId id="2147484034" r:id="rId29"/>
    <p:sldLayoutId id="2147484035" r:id="rId30"/>
    <p:sldLayoutId id="2147484036" r:id="rId31"/>
    <p:sldLayoutId id="2147484037" r:id="rId32"/>
    <p:sldLayoutId id="2147484038" r:id="rId33"/>
    <p:sldLayoutId id="2147484039" r:id="rId34"/>
    <p:sldLayoutId id="2147484040" r:id="rId35"/>
    <p:sldLayoutId id="2147484041" r:id="rId36"/>
    <p:sldLayoutId id="2147484042" r:id="rId37"/>
    <p:sldLayoutId id="2147484043" r:id="rId38"/>
    <p:sldLayoutId id="2147484044" r:id="rId39"/>
    <p:sldLayoutId id="2147484045" r:id="rId40"/>
    <p:sldLayoutId id="2147484046" r:id="rId41"/>
    <p:sldLayoutId id="2147484047" r:id="rId42"/>
    <p:sldLayoutId id="2147484048" r:id="rId43"/>
    <p:sldLayoutId id="2147484049" r:id="rId44"/>
    <p:sldLayoutId id="2147484050" r:id="rId45"/>
    <p:sldLayoutId id="2147484051" r:id="rId46"/>
    <p:sldLayoutId id="2147484052" r:id="rId47"/>
    <p:sldLayoutId id="2147484053" r:id="rId48"/>
    <p:sldLayoutId id="2147484054" r:id="rId49"/>
    <p:sldLayoutId id="2147484055" r:id="rId50"/>
    <p:sldLayoutId id="2147484056" r:id="rId51"/>
    <p:sldLayoutId id="2147484057" r:id="rId52"/>
    <p:sldLayoutId id="2147484058" r:id="rId53"/>
    <p:sldLayoutId id="2147484059" r:id="rId54"/>
    <p:sldLayoutId id="2147484060" r:id="rId55"/>
    <p:sldLayoutId id="2147484061" r:id="rId56"/>
    <p:sldLayoutId id="2147484062" r:id="rId57"/>
  </p:sldLayoutIdLst>
  <p:hf sldNum="0" hdr="0" dt="0"/>
  <p:txStyles>
    <p:titleStyle>
      <a:lvl1pPr marL="0" indent="0" algn="l" defTabSz="685766" rtl="0" eaLnBrk="1" latinLnBrk="0" hangingPunct="1">
        <a:lnSpc>
          <a:spcPct val="90000"/>
        </a:lnSpc>
        <a:spcBef>
          <a:spcPct val="0"/>
        </a:spcBef>
        <a:buNone/>
        <a:tabLst/>
        <a:defRPr sz="4050" b="1" i="0" kern="1200" spc="-113">
          <a:solidFill>
            <a:schemeClr val="tx1"/>
          </a:solidFill>
          <a:latin typeface="+mj-lt"/>
          <a:ea typeface="Artifakt Legend" panose="020B0503050000020004" pitchFamily="34" charset="77"/>
          <a:cs typeface="+mj-cs"/>
        </a:defRPr>
      </a:lvl1pPr>
    </p:titleStyle>
    <p:body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2100"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ct val="100000"/>
        </a:lnSpc>
        <a:spcBef>
          <a:spcPts val="450"/>
        </a:spcBef>
        <a:buClr>
          <a:schemeClr val="tx1"/>
        </a:buClr>
        <a:buFont typeface="Arial" panose="020B0604020202020204" pitchFamily="34" charset="0"/>
        <a:buChar char="•"/>
        <a:tabLst/>
        <a:defRPr sz="1800"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ct val="100000"/>
        </a:lnSpc>
        <a:spcBef>
          <a:spcPts val="450"/>
        </a:spcBef>
        <a:buClr>
          <a:schemeClr val="tx1"/>
        </a:buClr>
        <a:buFont typeface="System Font Regular"/>
        <a:buChar char="⁃"/>
        <a:tabLst/>
        <a:defRPr sz="1500"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ct val="100000"/>
        </a:lnSpc>
        <a:spcBef>
          <a:spcPts val="375"/>
        </a:spcBef>
        <a:buClr>
          <a:schemeClr val="tx1"/>
        </a:buClr>
        <a:buFont typeface="Arial" panose="020B0604020202020204" pitchFamily="34" charset="0"/>
        <a:buChar char="•"/>
        <a:tabLst/>
        <a:defRPr sz="1350"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ct val="100000"/>
        </a:lnSpc>
        <a:spcBef>
          <a:spcPts val="375"/>
        </a:spcBef>
        <a:buClr>
          <a:schemeClr val="tx1"/>
        </a:buClr>
        <a:buFont typeface="System Font Regular"/>
        <a:buChar char="⁃"/>
        <a:tabLst/>
        <a:defRPr sz="1350"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82.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97.xml"/><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97.xml"/><Relationship Id="rId4" Type="http://schemas.openxmlformats.org/officeDocument/2006/relationships/image" Target="../media/image15.svg"/></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97.xml"/><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13.xml"/><Relationship Id="rId1" Type="http://schemas.openxmlformats.org/officeDocument/2006/relationships/slideLayout" Target="../slideLayouts/slideLayout9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14.xml"/><Relationship Id="rId1" Type="http://schemas.openxmlformats.org/officeDocument/2006/relationships/slideLayout" Target="../slideLayouts/slideLayout97.xml"/><Relationship Id="rId5" Type="http://schemas.openxmlformats.org/officeDocument/2006/relationships/image" Target="../media/image32.jpg"/><Relationship Id="rId4" Type="http://schemas.openxmlformats.org/officeDocument/2006/relationships/image" Target="../media/image31.jp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9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5.svg"/></Relationships>
</file>

<file path=ppt/slides/_rels/slide1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16.xml"/><Relationship Id="rId1" Type="http://schemas.openxmlformats.org/officeDocument/2006/relationships/slideLayout" Target="../slideLayouts/slideLayout97.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17.xml"/><Relationship Id="rId1" Type="http://schemas.openxmlformats.org/officeDocument/2006/relationships/slideLayout" Target="../slideLayouts/slideLayout9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8.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9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97.xml"/><Relationship Id="rId4" Type="http://schemas.openxmlformats.org/officeDocument/2006/relationships/image" Target="../media/image15.svg"/></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image" Target="../media/image14.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notesSlide" Target="../notesSlides/notesSlide5.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15.svg"/><Relationship Id="rId10" Type="http://schemas.openxmlformats.org/officeDocument/2006/relationships/tags" Target="../tags/tag10.xml"/><Relationship Id="rId19" Type="http://schemas.openxmlformats.org/officeDocument/2006/relationships/slideLayout" Target="../slideLayouts/slideLayout97.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6.xml"/><Relationship Id="rId1" Type="http://schemas.openxmlformats.org/officeDocument/2006/relationships/slideLayout" Target="../slideLayouts/slideLayout107.xml"/></Relationships>
</file>

<file path=ppt/slides/_rels/slide7.xml.rels><?xml version="1.0" encoding="UTF-8" standalone="yes"?>
<Relationships xmlns="http://schemas.openxmlformats.org/package/2006/relationships"><Relationship Id="rId3" Type="http://schemas.openxmlformats.org/officeDocument/2006/relationships/hyperlink" Target="http://manage.autodesk.com/" TargetMode="External"/><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9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97.xml"/><Relationship Id="rId6" Type="http://schemas.openxmlformats.org/officeDocument/2006/relationships/image" Target="../media/image15.sv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hyperlink" Target="https://app.autodeskforma.com/app-home" TargetMode="External"/><Relationship Id="rId2" Type="http://schemas.openxmlformats.org/officeDocument/2006/relationships/notesSlide" Target="../notesSlides/notesSlide9.xml"/><Relationship Id="rId1" Type="http://schemas.openxmlformats.org/officeDocument/2006/relationships/slideLayout" Target="../slideLayouts/slideLayout97.xml"/><Relationship Id="rId5" Type="http://schemas.openxmlformats.org/officeDocument/2006/relationships/image" Target="../media/image24.jp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a:extLst>
              <a:ext uri="{FF2B5EF4-FFF2-40B4-BE49-F238E27FC236}">
                <a16:creationId xmlns:a16="http://schemas.microsoft.com/office/drawing/2014/main" id="{0201002B-0FFA-A90C-F1B3-69FE7575BA1A}"/>
              </a:ext>
            </a:extLst>
          </p:cNvPr>
          <p:cNvPicPr>
            <a:picLocks noGrp="1" noChangeAspect="1"/>
          </p:cNvPicPr>
          <p:nvPr>
            <p:ph type="pic" sz="quarter" idx="10"/>
          </p:nvPr>
        </p:nvPicPr>
        <p:blipFill>
          <a:blip r:embed="rId3"/>
          <a:srcRect t="3905" r="15254" b="69651"/>
          <a:stretch>
            <a:fillRect/>
          </a:stretch>
        </p:blipFill>
        <p:spPr>
          <a:xfrm>
            <a:off x="0" y="3538537"/>
            <a:ext cx="9144000" cy="1604963"/>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pic>
      <p:sp>
        <p:nvSpPr>
          <p:cNvPr id="3" name="Text Placeholder 2">
            <a:extLst>
              <a:ext uri="{FF2B5EF4-FFF2-40B4-BE49-F238E27FC236}">
                <a16:creationId xmlns:a16="http://schemas.microsoft.com/office/drawing/2014/main" id="{0E5C9FE5-B7B8-C97E-747B-6C79202B1024}"/>
              </a:ext>
            </a:extLst>
          </p:cNvPr>
          <p:cNvSpPr>
            <a:spLocks noGrp="1"/>
          </p:cNvSpPr>
          <p:nvPr>
            <p:ph type="body" sz="quarter" idx="11"/>
          </p:nvPr>
        </p:nvSpPr>
        <p:spPr>
          <a:xfrm>
            <a:off x="6872327" y="345256"/>
            <a:ext cx="1276775" cy="646604"/>
          </a:xfrm>
        </p:spPr>
        <p:txBody>
          <a:bodyPr/>
          <a:lstStyle/>
          <a:p>
            <a:r>
              <a:rPr lang="en-US" noProof="0" dirty="0">
                <a:latin typeface="+mj-lt"/>
              </a:rPr>
              <a:t>Presenter name:</a:t>
            </a:r>
          </a:p>
          <a:p>
            <a:r>
              <a:rPr lang="en-US" noProof="0" dirty="0">
                <a:latin typeface="+mj-lt"/>
              </a:rPr>
              <a:t>Add one name here</a:t>
            </a:r>
            <a:br>
              <a:rPr lang="en-US" noProof="0" dirty="0">
                <a:latin typeface="+mj-lt"/>
              </a:rPr>
            </a:br>
            <a:r>
              <a:rPr lang="en-US" noProof="0" dirty="0">
                <a:latin typeface="+mj-lt"/>
              </a:rPr>
              <a:t>Add another one here</a:t>
            </a:r>
            <a:br>
              <a:rPr lang="en-US" noProof="0" dirty="0">
                <a:latin typeface="+mj-lt"/>
              </a:rPr>
            </a:br>
            <a:r>
              <a:rPr lang="en-US" noProof="0" dirty="0">
                <a:latin typeface="+mj-lt"/>
              </a:rPr>
              <a:t>And another one here</a:t>
            </a:r>
          </a:p>
        </p:txBody>
      </p:sp>
      <p:sp>
        <p:nvSpPr>
          <p:cNvPr id="4" name="Text Placeholder 3">
            <a:extLst>
              <a:ext uri="{FF2B5EF4-FFF2-40B4-BE49-F238E27FC236}">
                <a16:creationId xmlns:a16="http://schemas.microsoft.com/office/drawing/2014/main" id="{1543A122-C6F0-FB18-6F40-76437BE85FEA}"/>
              </a:ext>
            </a:extLst>
          </p:cNvPr>
          <p:cNvSpPr>
            <a:spLocks noGrp="1"/>
          </p:cNvSpPr>
          <p:nvPr>
            <p:ph type="body" sz="quarter" idx="12"/>
          </p:nvPr>
        </p:nvSpPr>
        <p:spPr>
          <a:xfrm>
            <a:off x="8204252" y="345257"/>
            <a:ext cx="632907" cy="150092"/>
          </a:xfrm>
        </p:spPr>
        <p:txBody>
          <a:bodyPr/>
          <a:lstStyle/>
          <a:p>
            <a:r>
              <a:rPr lang="en-US" noProof="0" dirty="0">
                <a:latin typeface="+mj-lt"/>
              </a:rPr>
              <a:t>Add date here</a:t>
            </a:r>
          </a:p>
        </p:txBody>
      </p:sp>
      <p:sp>
        <p:nvSpPr>
          <p:cNvPr id="6" name="Text Placeholder 5">
            <a:extLst>
              <a:ext uri="{FF2B5EF4-FFF2-40B4-BE49-F238E27FC236}">
                <a16:creationId xmlns:a16="http://schemas.microsoft.com/office/drawing/2014/main" id="{2576D340-50BF-E707-564C-BAC36DAD2C15}"/>
              </a:ext>
            </a:extLst>
          </p:cNvPr>
          <p:cNvSpPr>
            <a:spLocks noGrp="1"/>
          </p:cNvSpPr>
          <p:nvPr>
            <p:ph type="body" sz="quarter" idx="27"/>
          </p:nvPr>
        </p:nvSpPr>
        <p:spPr>
          <a:xfrm>
            <a:off x="332184" y="2342848"/>
            <a:ext cx="6414056" cy="1270761"/>
          </a:xfrm>
        </p:spPr>
        <p:txBody>
          <a:bodyPr/>
          <a:lstStyle/>
          <a:p>
            <a:r>
              <a:rPr lang="en-US" noProof="0" dirty="0"/>
              <a:t>Forma Site Design</a:t>
            </a:r>
            <a:br>
              <a:rPr lang="en-US" noProof="0" dirty="0"/>
            </a:br>
            <a:r>
              <a:rPr lang="en-US" noProof="0" dirty="0">
                <a:solidFill>
                  <a:schemeClr val="accent1"/>
                </a:solidFill>
              </a:rPr>
              <a:t>Set up for the classroom</a:t>
            </a:r>
          </a:p>
        </p:txBody>
      </p:sp>
    </p:spTree>
    <p:extLst>
      <p:ext uri="{BB962C8B-B14F-4D97-AF65-F5344CB8AC3E}">
        <p14:creationId xmlns:p14="http://schemas.microsoft.com/office/powerpoint/2010/main" val="782588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13C22-7ECB-5026-C95F-B518143B8A4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2BC08EC-B493-8D98-9342-0C7F379B46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3371" y="1732318"/>
            <a:ext cx="4875170" cy="1899285"/>
          </a:xfrm>
          <a:prstGeom prst="rect">
            <a:avLst/>
          </a:prstGeom>
        </p:spPr>
      </p:pic>
      <p:sp>
        <p:nvSpPr>
          <p:cNvPr id="205" name="Textplatzhalter 204">
            <a:extLst>
              <a:ext uri="{FF2B5EF4-FFF2-40B4-BE49-F238E27FC236}">
                <a16:creationId xmlns:a16="http://schemas.microsoft.com/office/drawing/2014/main" id="{27BE1FFB-69C7-9381-0386-ADC4C7FDB929}"/>
              </a:ext>
            </a:extLst>
          </p:cNvPr>
          <p:cNvSpPr>
            <a:spLocks noGrp="1"/>
          </p:cNvSpPr>
          <p:nvPr>
            <p:ph type="body" sz="quarter" idx="29"/>
          </p:nvPr>
        </p:nvSpPr>
        <p:spPr/>
        <p:txBody>
          <a:bodyPr/>
          <a:lstStyle/>
          <a:p>
            <a:r>
              <a:rPr lang="en-US" sz="3200" noProof="0" dirty="0"/>
              <a:t>Rename a Project</a:t>
            </a:r>
          </a:p>
        </p:txBody>
      </p:sp>
      <p:sp>
        <p:nvSpPr>
          <p:cNvPr id="3" name="Textplatzhalter 12">
            <a:extLst>
              <a:ext uri="{FF2B5EF4-FFF2-40B4-BE49-F238E27FC236}">
                <a16:creationId xmlns:a16="http://schemas.microsoft.com/office/drawing/2014/main" id="{05EA4025-8782-7150-FCF2-74CE82E38B9C}"/>
              </a:ext>
            </a:extLst>
          </p:cNvPr>
          <p:cNvSpPr txBox="1">
            <a:spLocks/>
          </p:cNvSpPr>
          <p:nvPr/>
        </p:nvSpPr>
        <p:spPr>
          <a:xfrm>
            <a:off x="332184" y="1091916"/>
            <a:ext cx="3921187" cy="3749324"/>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indent="0">
              <a:lnSpc>
                <a:spcPct val="100000"/>
              </a:lnSpc>
              <a:spcAft>
                <a:spcPts val="600"/>
              </a:spcAft>
              <a:buNone/>
            </a:pPr>
            <a:r>
              <a:rPr lang="en-US" sz="1400" dirty="0">
                <a:latin typeface="Arial" panose="020B0604020202020204" pitchFamily="34" charset="0"/>
                <a:cs typeface="Arial" panose="020B0604020202020204" pitchFamily="34" charset="0"/>
              </a:rPr>
              <a:t>Click the “X” on the top of the next dialog box so you can see the steps come together on this first pass. When the </a:t>
            </a:r>
            <a:r>
              <a:rPr lang="en-US" sz="1400" b="1" i="1" dirty="0">
                <a:latin typeface="Arial" panose="020B0604020202020204" pitchFamily="34" charset="0"/>
                <a:cs typeface="Arial" panose="020B0604020202020204" pitchFamily="34" charset="0"/>
              </a:rPr>
              <a:t>Hub</a:t>
            </a:r>
            <a:r>
              <a:rPr lang="en-US" sz="1400" dirty="0">
                <a:latin typeface="Arial" panose="020B0604020202020204" pitchFamily="34" charset="0"/>
                <a:cs typeface="Arial" panose="020B0604020202020204" pitchFamily="34" charset="0"/>
              </a:rPr>
              <a:t> is created, it will automatically build an </a:t>
            </a:r>
            <a:r>
              <a:rPr lang="en-US" sz="1400" i="1" dirty="0">
                <a:latin typeface="Arial" panose="020B0604020202020204" pitchFamily="34" charset="0"/>
                <a:cs typeface="Arial" panose="020B0604020202020204" pitchFamily="34" charset="0"/>
              </a:rPr>
              <a:t>Untitled Project</a:t>
            </a:r>
            <a:r>
              <a:rPr lang="en-US" sz="1400" dirty="0">
                <a:latin typeface="Arial" panose="020B0604020202020204" pitchFamily="34" charset="0"/>
                <a:cs typeface="Arial" panose="020B0604020202020204" pitchFamily="34" charset="0"/>
              </a:rPr>
              <a:t>, and a </a:t>
            </a:r>
            <a:r>
              <a:rPr lang="en-US" sz="1400" i="1" dirty="0">
                <a:latin typeface="Arial" panose="020B0604020202020204" pitchFamily="34" charset="0"/>
                <a:cs typeface="Arial" panose="020B0604020202020204" pitchFamily="34" charset="0"/>
              </a:rPr>
              <a:t>Sample Project</a:t>
            </a:r>
            <a:r>
              <a:rPr lang="en-US" sz="1400" dirty="0">
                <a:latin typeface="Arial" panose="020B0604020202020204" pitchFamily="34" charset="0"/>
                <a:cs typeface="Arial" panose="020B0604020202020204" pitchFamily="34" charset="0"/>
              </a:rPr>
              <a:t>. We will rename the Untitled Project, and add students to this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Close dialog box by clicking the “X” in the top right.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the three dots next to the </a:t>
            </a:r>
            <a:r>
              <a:rPr lang="en-US" sz="1400" i="1" dirty="0">
                <a:latin typeface="Arial" panose="020B0604020202020204" pitchFamily="34" charset="0"/>
                <a:cs typeface="Arial" panose="020B0604020202020204" pitchFamily="34" charset="0"/>
              </a:rPr>
              <a:t>Untitled Project</a:t>
            </a:r>
            <a:r>
              <a:rPr lang="en-US" sz="1400" dirty="0">
                <a:latin typeface="Arial" panose="020B0604020202020204" pitchFamily="34" charset="0"/>
                <a:cs typeface="Arial" panose="020B0604020202020204" pitchFamily="34" charset="0"/>
              </a:rPr>
              <a:t>, and select </a:t>
            </a:r>
            <a:r>
              <a:rPr lang="en-US" sz="1400" i="1" dirty="0">
                <a:latin typeface="Arial" panose="020B0604020202020204" pitchFamily="34" charset="0"/>
                <a:cs typeface="Arial" panose="020B0604020202020204" pitchFamily="34" charset="0"/>
              </a:rPr>
              <a:t>Project Settings</a:t>
            </a:r>
            <a:r>
              <a:rPr lang="en-US" sz="1400" dirty="0">
                <a:latin typeface="Arial" panose="020B0604020202020204" pitchFamily="34" charset="0"/>
                <a:cs typeface="Arial" panose="020B0604020202020204" pitchFamily="34" charset="0"/>
              </a:rPr>
              <a:t>.</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In the dialog box that opens, name your project, I am calling my project </a:t>
            </a:r>
            <a:r>
              <a:rPr lang="en-US" sz="1400" i="1" dirty="0">
                <a:latin typeface="Arial" panose="020B0604020202020204" pitchFamily="34" charset="0"/>
                <a:cs typeface="Arial" panose="020B0604020202020204" pitchFamily="34" charset="0"/>
              </a:rPr>
              <a:t>Example Project (In the course, we use the name of the side location).</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Save Settings.</a:t>
            </a:r>
          </a:p>
        </p:txBody>
      </p:sp>
      <p:pic>
        <p:nvPicPr>
          <p:cNvPr id="2" name="Graphic 17" descr="Classroom outline">
            <a:extLst>
              <a:ext uri="{FF2B5EF4-FFF2-40B4-BE49-F238E27FC236}">
                <a16:creationId xmlns:a16="http://schemas.microsoft.com/office/drawing/2014/main" id="{693E22AA-4CB4-D3D3-26A5-1DFEBD9376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grpSp>
        <p:nvGrpSpPr>
          <p:cNvPr id="18" name="Gruppieren 40">
            <a:extLst>
              <a:ext uri="{FF2B5EF4-FFF2-40B4-BE49-F238E27FC236}">
                <a16:creationId xmlns:a16="http://schemas.microsoft.com/office/drawing/2014/main" id="{B6AF8046-398C-9BCA-19AC-C159CD67F51A}"/>
              </a:ext>
            </a:extLst>
          </p:cNvPr>
          <p:cNvGrpSpPr/>
          <p:nvPr/>
        </p:nvGrpSpPr>
        <p:grpSpPr>
          <a:xfrm>
            <a:off x="5550906" y="1626557"/>
            <a:ext cx="211521" cy="211521"/>
            <a:chOff x="37114" y="135"/>
            <a:chExt cx="211521" cy="211521"/>
          </a:xfrm>
        </p:grpSpPr>
        <p:sp>
          <p:nvSpPr>
            <p:cNvPr id="19" name="Ellipse 41">
              <a:extLst>
                <a:ext uri="{FF2B5EF4-FFF2-40B4-BE49-F238E27FC236}">
                  <a16:creationId xmlns:a16="http://schemas.microsoft.com/office/drawing/2014/main" id="{E3124491-4459-48C7-FBC6-D132746D23F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1" name="Ellipse 4">
              <a:extLst>
                <a:ext uri="{FF2B5EF4-FFF2-40B4-BE49-F238E27FC236}">
                  <a16:creationId xmlns:a16="http://schemas.microsoft.com/office/drawing/2014/main" id="{F9A38EB5-AC0B-E4C9-6DF6-33B59383C3B9}"/>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2" name="Textfeld 3">
            <a:extLst>
              <a:ext uri="{FF2B5EF4-FFF2-40B4-BE49-F238E27FC236}">
                <a16:creationId xmlns:a16="http://schemas.microsoft.com/office/drawing/2014/main" id="{BD25DCDF-9ECB-6F13-C914-10F9B9FF2C51}"/>
              </a:ext>
            </a:extLst>
          </p:cNvPr>
          <p:cNvSpPr txBox="1"/>
          <p:nvPr/>
        </p:nvSpPr>
        <p:spPr>
          <a:xfrm>
            <a:off x="5474548" y="1603051"/>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grpSp>
        <p:nvGrpSpPr>
          <p:cNvPr id="32" name="Gruppieren 40">
            <a:extLst>
              <a:ext uri="{FF2B5EF4-FFF2-40B4-BE49-F238E27FC236}">
                <a16:creationId xmlns:a16="http://schemas.microsoft.com/office/drawing/2014/main" id="{41C65E5F-3B6C-D68C-28D2-62CC14C61197}"/>
              </a:ext>
            </a:extLst>
          </p:cNvPr>
          <p:cNvGrpSpPr/>
          <p:nvPr/>
        </p:nvGrpSpPr>
        <p:grpSpPr>
          <a:xfrm>
            <a:off x="6710662" y="2405835"/>
            <a:ext cx="211521" cy="211521"/>
            <a:chOff x="37114" y="135"/>
            <a:chExt cx="211521" cy="211521"/>
          </a:xfrm>
        </p:grpSpPr>
        <p:sp>
          <p:nvSpPr>
            <p:cNvPr id="33" name="Ellipse 41">
              <a:extLst>
                <a:ext uri="{FF2B5EF4-FFF2-40B4-BE49-F238E27FC236}">
                  <a16:creationId xmlns:a16="http://schemas.microsoft.com/office/drawing/2014/main" id="{3AF6B7F2-2BFB-A59E-DC19-53C0EC2D36FD}"/>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4" name="Ellipse 4">
              <a:extLst>
                <a:ext uri="{FF2B5EF4-FFF2-40B4-BE49-F238E27FC236}">
                  <a16:creationId xmlns:a16="http://schemas.microsoft.com/office/drawing/2014/main" id="{379A1CFB-2680-D5ED-1677-67851FE905BF}"/>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5" name="Textfeld 3">
            <a:extLst>
              <a:ext uri="{FF2B5EF4-FFF2-40B4-BE49-F238E27FC236}">
                <a16:creationId xmlns:a16="http://schemas.microsoft.com/office/drawing/2014/main" id="{D64C6D34-2D16-146F-21D8-4F6EF1F98F39}"/>
              </a:ext>
            </a:extLst>
          </p:cNvPr>
          <p:cNvSpPr txBox="1"/>
          <p:nvPr/>
        </p:nvSpPr>
        <p:spPr>
          <a:xfrm>
            <a:off x="6641232" y="238579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2</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36" name="Gruppieren 40">
            <a:extLst>
              <a:ext uri="{FF2B5EF4-FFF2-40B4-BE49-F238E27FC236}">
                <a16:creationId xmlns:a16="http://schemas.microsoft.com/office/drawing/2014/main" id="{F9657E3C-8407-5C14-AE88-B6C071725216}"/>
              </a:ext>
            </a:extLst>
          </p:cNvPr>
          <p:cNvGrpSpPr/>
          <p:nvPr/>
        </p:nvGrpSpPr>
        <p:grpSpPr>
          <a:xfrm>
            <a:off x="7887372" y="2280032"/>
            <a:ext cx="211521" cy="211521"/>
            <a:chOff x="37114" y="135"/>
            <a:chExt cx="211521" cy="211521"/>
          </a:xfrm>
        </p:grpSpPr>
        <p:sp>
          <p:nvSpPr>
            <p:cNvPr id="37" name="Ellipse 41">
              <a:extLst>
                <a:ext uri="{FF2B5EF4-FFF2-40B4-BE49-F238E27FC236}">
                  <a16:creationId xmlns:a16="http://schemas.microsoft.com/office/drawing/2014/main" id="{8B15B688-47D0-4F80-2783-A215E0B3A169}"/>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8" name="Ellipse 4">
              <a:extLst>
                <a:ext uri="{FF2B5EF4-FFF2-40B4-BE49-F238E27FC236}">
                  <a16:creationId xmlns:a16="http://schemas.microsoft.com/office/drawing/2014/main" id="{14CD3B83-5235-5508-7373-B9F5A119617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9" name="Textfeld 3">
            <a:extLst>
              <a:ext uri="{FF2B5EF4-FFF2-40B4-BE49-F238E27FC236}">
                <a16:creationId xmlns:a16="http://schemas.microsoft.com/office/drawing/2014/main" id="{5D813FDA-66AC-2316-E56A-05638670C9EB}"/>
              </a:ext>
            </a:extLst>
          </p:cNvPr>
          <p:cNvSpPr txBox="1"/>
          <p:nvPr/>
        </p:nvSpPr>
        <p:spPr>
          <a:xfrm>
            <a:off x="7817942" y="2262712"/>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3</a:t>
            </a:r>
          </a:p>
        </p:txBody>
      </p:sp>
      <p:grpSp>
        <p:nvGrpSpPr>
          <p:cNvPr id="6" name="Gruppieren 40">
            <a:extLst>
              <a:ext uri="{FF2B5EF4-FFF2-40B4-BE49-F238E27FC236}">
                <a16:creationId xmlns:a16="http://schemas.microsoft.com/office/drawing/2014/main" id="{209F7CA9-A68D-B17C-6243-B10B53F59D10}"/>
              </a:ext>
            </a:extLst>
          </p:cNvPr>
          <p:cNvGrpSpPr/>
          <p:nvPr/>
        </p:nvGrpSpPr>
        <p:grpSpPr>
          <a:xfrm>
            <a:off x="8706055" y="2894712"/>
            <a:ext cx="211521" cy="211521"/>
            <a:chOff x="37114" y="135"/>
            <a:chExt cx="211521" cy="211521"/>
          </a:xfrm>
        </p:grpSpPr>
        <p:sp>
          <p:nvSpPr>
            <p:cNvPr id="7" name="Ellipse 41">
              <a:extLst>
                <a:ext uri="{FF2B5EF4-FFF2-40B4-BE49-F238E27FC236}">
                  <a16:creationId xmlns:a16="http://schemas.microsoft.com/office/drawing/2014/main" id="{58877377-CECE-BAA7-B134-9C69E8339CB6}"/>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8" name="Ellipse 4">
              <a:extLst>
                <a:ext uri="{FF2B5EF4-FFF2-40B4-BE49-F238E27FC236}">
                  <a16:creationId xmlns:a16="http://schemas.microsoft.com/office/drawing/2014/main" id="{45188669-E5E8-45F4-F725-65FF92B909F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9" name="Textfeld 3">
            <a:extLst>
              <a:ext uri="{FF2B5EF4-FFF2-40B4-BE49-F238E27FC236}">
                <a16:creationId xmlns:a16="http://schemas.microsoft.com/office/drawing/2014/main" id="{C3FA35E4-8529-2A7E-55CD-3AECF4185414}"/>
              </a:ext>
            </a:extLst>
          </p:cNvPr>
          <p:cNvSpPr txBox="1"/>
          <p:nvPr/>
        </p:nvSpPr>
        <p:spPr>
          <a:xfrm>
            <a:off x="8636625" y="2877392"/>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4</a:t>
            </a:r>
            <a:endParaRPr lang="en-GB" sz="1200" b="0" i="0" kern="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658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13C22-7ECB-5026-C95F-B518143B8A44}"/>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0AF87F12-B144-AAF7-7749-FB46662E74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4869" y="1081751"/>
            <a:ext cx="4831585" cy="2979997"/>
          </a:xfrm>
          <a:prstGeom prst="rect">
            <a:avLst/>
          </a:prstGeom>
        </p:spPr>
      </p:pic>
      <p:sp>
        <p:nvSpPr>
          <p:cNvPr id="205" name="Textplatzhalter 204">
            <a:extLst>
              <a:ext uri="{FF2B5EF4-FFF2-40B4-BE49-F238E27FC236}">
                <a16:creationId xmlns:a16="http://schemas.microsoft.com/office/drawing/2014/main" id="{27BE1FFB-69C7-9381-0386-ADC4C7FDB929}"/>
              </a:ext>
            </a:extLst>
          </p:cNvPr>
          <p:cNvSpPr>
            <a:spLocks noGrp="1"/>
          </p:cNvSpPr>
          <p:nvPr>
            <p:ph type="body" sz="quarter" idx="29"/>
          </p:nvPr>
        </p:nvSpPr>
        <p:spPr/>
        <p:txBody>
          <a:bodyPr/>
          <a:lstStyle/>
          <a:p>
            <a:r>
              <a:rPr lang="en-US" sz="3200" noProof="0" dirty="0"/>
              <a:t>Add students to a Project</a:t>
            </a:r>
          </a:p>
        </p:txBody>
      </p:sp>
      <p:sp>
        <p:nvSpPr>
          <p:cNvPr id="3" name="Textplatzhalter 12">
            <a:extLst>
              <a:ext uri="{FF2B5EF4-FFF2-40B4-BE49-F238E27FC236}">
                <a16:creationId xmlns:a16="http://schemas.microsoft.com/office/drawing/2014/main" id="{05EA4025-8782-7150-FCF2-74CE82E38B9C}"/>
              </a:ext>
            </a:extLst>
          </p:cNvPr>
          <p:cNvSpPr txBox="1">
            <a:spLocks/>
          </p:cNvSpPr>
          <p:nvPr/>
        </p:nvSpPr>
        <p:spPr>
          <a:xfrm>
            <a:off x="332184" y="1091916"/>
            <a:ext cx="3921187" cy="3993164"/>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indent="0">
              <a:lnSpc>
                <a:spcPct val="100000"/>
              </a:lnSpc>
              <a:spcAft>
                <a:spcPts val="600"/>
              </a:spcAft>
              <a:buNone/>
            </a:pPr>
            <a:r>
              <a:rPr lang="en-US" sz="1400" dirty="0">
                <a:latin typeface="Arial" panose="020B0604020202020204" pitchFamily="34" charset="0"/>
                <a:cs typeface="Arial" panose="020B0604020202020204" pitchFamily="34" charset="0"/>
              </a:rPr>
              <a:t>In the next step, you will add students to the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where they will then be able to build their own </a:t>
            </a:r>
            <a:r>
              <a:rPr lang="en-US" sz="1400" b="1" i="1" dirty="0">
                <a:latin typeface="Arial" panose="020B0604020202020204" pitchFamily="34" charset="0"/>
                <a:cs typeface="Arial" panose="020B0604020202020204" pitchFamily="34" charset="0"/>
              </a:rPr>
              <a:t>Sites</a:t>
            </a:r>
            <a:r>
              <a:rPr lang="en-US" sz="1400" dirty="0">
                <a:latin typeface="Arial" panose="020B0604020202020204" pitchFamily="34" charset="0"/>
                <a:cs typeface="Arial" panose="020B0604020202020204" pitchFamily="34" charset="0"/>
              </a:rPr>
              <a:t>, within your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that are stored on your </a:t>
            </a:r>
            <a:r>
              <a:rPr lang="en-US" sz="1400" b="1" i="1" dirty="0">
                <a:latin typeface="Arial" panose="020B0604020202020204" pitchFamily="34" charset="0"/>
                <a:cs typeface="Arial" panose="020B0604020202020204" pitchFamily="34" charset="0"/>
              </a:rPr>
              <a:t>Hub</a:t>
            </a:r>
            <a:r>
              <a:rPr lang="en-US" sz="1400" dirty="0">
                <a:latin typeface="Arial" panose="020B0604020202020204" pitchFamily="34" charset="0"/>
                <a:cs typeface="Arial" panose="020B0604020202020204" pitchFamily="34" charset="0"/>
              </a:rPr>
              <a:t>.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the three dots next to the renamed project (for this tutorial, I used </a:t>
            </a:r>
            <a:r>
              <a:rPr lang="en-US" sz="1400" i="1" dirty="0">
                <a:latin typeface="Arial" panose="020B0604020202020204" pitchFamily="34" charset="0"/>
                <a:cs typeface="Arial" panose="020B0604020202020204" pitchFamily="34" charset="0"/>
              </a:rPr>
              <a:t>Example Project</a:t>
            </a:r>
            <a:r>
              <a:rPr lang="en-US" sz="1400" dirty="0">
                <a:latin typeface="Arial" panose="020B0604020202020204" pitchFamily="34" charset="0"/>
                <a:cs typeface="Arial" panose="020B0604020202020204" pitchFamily="34" charset="0"/>
              </a:rPr>
              <a:t>).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In the dialog box that opens, click Invite members. Note – Members can’t change Project settings, or archive Projects.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Enter the student emails in the input field. </a:t>
            </a:r>
            <a:endParaRPr lang="en-US" sz="1400" i="1" dirty="0">
              <a:latin typeface="Arial" panose="020B0604020202020204" pitchFamily="34" charset="0"/>
              <a:cs typeface="Arial" panose="020B0604020202020204" pitchFamily="34" charset="0"/>
            </a:endParaRP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Set the Sites and Boards to Editor. Note – Editor status allows the student to create Sites, and join existing Sites.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Invite.</a:t>
            </a:r>
          </a:p>
        </p:txBody>
      </p:sp>
      <p:pic>
        <p:nvPicPr>
          <p:cNvPr id="2" name="Graphic 17" descr="Classroom outline">
            <a:extLst>
              <a:ext uri="{FF2B5EF4-FFF2-40B4-BE49-F238E27FC236}">
                <a16:creationId xmlns:a16="http://schemas.microsoft.com/office/drawing/2014/main" id="{693E22AA-4CB4-D3D3-26A5-1DFEBD9376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grpSp>
        <p:nvGrpSpPr>
          <p:cNvPr id="18" name="Gruppieren 40">
            <a:extLst>
              <a:ext uri="{FF2B5EF4-FFF2-40B4-BE49-F238E27FC236}">
                <a16:creationId xmlns:a16="http://schemas.microsoft.com/office/drawing/2014/main" id="{B6AF8046-398C-9BCA-19AC-C159CD67F51A}"/>
              </a:ext>
            </a:extLst>
          </p:cNvPr>
          <p:cNvGrpSpPr/>
          <p:nvPr/>
        </p:nvGrpSpPr>
        <p:grpSpPr>
          <a:xfrm>
            <a:off x="5215724" y="2300074"/>
            <a:ext cx="211521" cy="211521"/>
            <a:chOff x="37114" y="135"/>
            <a:chExt cx="211521" cy="211521"/>
          </a:xfrm>
        </p:grpSpPr>
        <p:sp>
          <p:nvSpPr>
            <p:cNvPr id="19" name="Ellipse 41">
              <a:extLst>
                <a:ext uri="{FF2B5EF4-FFF2-40B4-BE49-F238E27FC236}">
                  <a16:creationId xmlns:a16="http://schemas.microsoft.com/office/drawing/2014/main" id="{E3124491-4459-48C7-FBC6-D132746D23F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1" name="Ellipse 4">
              <a:extLst>
                <a:ext uri="{FF2B5EF4-FFF2-40B4-BE49-F238E27FC236}">
                  <a16:creationId xmlns:a16="http://schemas.microsoft.com/office/drawing/2014/main" id="{F9A38EB5-AC0B-E4C9-6DF6-33B59383C3B9}"/>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2" name="Textfeld 3">
            <a:extLst>
              <a:ext uri="{FF2B5EF4-FFF2-40B4-BE49-F238E27FC236}">
                <a16:creationId xmlns:a16="http://schemas.microsoft.com/office/drawing/2014/main" id="{BD25DCDF-9ECB-6F13-C914-10F9B9FF2C51}"/>
              </a:ext>
            </a:extLst>
          </p:cNvPr>
          <p:cNvSpPr txBox="1"/>
          <p:nvPr/>
        </p:nvSpPr>
        <p:spPr>
          <a:xfrm>
            <a:off x="5139366" y="2276568"/>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grpSp>
        <p:nvGrpSpPr>
          <p:cNvPr id="32" name="Gruppieren 40">
            <a:extLst>
              <a:ext uri="{FF2B5EF4-FFF2-40B4-BE49-F238E27FC236}">
                <a16:creationId xmlns:a16="http://schemas.microsoft.com/office/drawing/2014/main" id="{41C65E5F-3B6C-D68C-28D2-62CC14C61197}"/>
              </a:ext>
            </a:extLst>
          </p:cNvPr>
          <p:cNvGrpSpPr/>
          <p:nvPr/>
        </p:nvGrpSpPr>
        <p:grpSpPr>
          <a:xfrm>
            <a:off x="4536422" y="3782515"/>
            <a:ext cx="211521" cy="211521"/>
            <a:chOff x="37114" y="135"/>
            <a:chExt cx="211521" cy="211521"/>
          </a:xfrm>
        </p:grpSpPr>
        <p:sp>
          <p:nvSpPr>
            <p:cNvPr id="33" name="Ellipse 41">
              <a:extLst>
                <a:ext uri="{FF2B5EF4-FFF2-40B4-BE49-F238E27FC236}">
                  <a16:creationId xmlns:a16="http://schemas.microsoft.com/office/drawing/2014/main" id="{3AF6B7F2-2BFB-A59E-DC19-53C0EC2D36FD}"/>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4" name="Ellipse 4">
              <a:extLst>
                <a:ext uri="{FF2B5EF4-FFF2-40B4-BE49-F238E27FC236}">
                  <a16:creationId xmlns:a16="http://schemas.microsoft.com/office/drawing/2014/main" id="{379A1CFB-2680-D5ED-1677-67851FE905BF}"/>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5" name="Textfeld 3">
            <a:extLst>
              <a:ext uri="{FF2B5EF4-FFF2-40B4-BE49-F238E27FC236}">
                <a16:creationId xmlns:a16="http://schemas.microsoft.com/office/drawing/2014/main" id="{D64C6D34-2D16-146F-21D8-4F6EF1F98F39}"/>
              </a:ext>
            </a:extLst>
          </p:cNvPr>
          <p:cNvSpPr txBox="1"/>
          <p:nvPr/>
        </p:nvSpPr>
        <p:spPr>
          <a:xfrm>
            <a:off x="4466992" y="376247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2</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36" name="Gruppieren 40">
            <a:extLst>
              <a:ext uri="{FF2B5EF4-FFF2-40B4-BE49-F238E27FC236}">
                <a16:creationId xmlns:a16="http://schemas.microsoft.com/office/drawing/2014/main" id="{F9657E3C-8407-5C14-AE88-B6C071725216}"/>
              </a:ext>
            </a:extLst>
          </p:cNvPr>
          <p:cNvGrpSpPr/>
          <p:nvPr/>
        </p:nvGrpSpPr>
        <p:grpSpPr>
          <a:xfrm>
            <a:off x="7867052" y="1523112"/>
            <a:ext cx="211521" cy="211521"/>
            <a:chOff x="37114" y="135"/>
            <a:chExt cx="211521" cy="211521"/>
          </a:xfrm>
        </p:grpSpPr>
        <p:sp>
          <p:nvSpPr>
            <p:cNvPr id="37" name="Ellipse 41">
              <a:extLst>
                <a:ext uri="{FF2B5EF4-FFF2-40B4-BE49-F238E27FC236}">
                  <a16:creationId xmlns:a16="http://schemas.microsoft.com/office/drawing/2014/main" id="{8B15B688-47D0-4F80-2783-A215E0B3A169}"/>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8" name="Ellipse 4">
              <a:extLst>
                <a:ext uri="{FF2B5EF4-FFF2-40B4-BE49-F238E27FC236}">
                  <a16:creationId xmlns:a16="http://schemas.microsoft.com/office/drawing/2014/main" id="{14CD3B83-5235-5508-7373-B9F5A119617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9" name="Textfeld 3">
            <a:extLst>
              <a:ext uri="{FF2B5EF4-FFF2-40B4-BE49-F238E27FC236}">
                <a16:creationId xmlns:a16="http://schemas.microsoft.com/office/drawing/2014/main" id="{5D813FDA-66AC-2316-E56A-05638670C9EB}"/>
              </a:ext>
            </a:extLst>
          </p:cNvPr>
          <p:cNvSpPr txBox="1"/>
          <p:nvPr/>
        </p:nvSpPr>
        <p:spPr>
          <a:xfrm>
            <a:off x="7797622" y="1505792"/>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3</a:t>
            </a:r>
          </a:p>
        </p:txBody>
      </p:sp>
      <p:grpSp>
        <p:nvGrpSpPr>
          <p:cNvPr id="6" name="Gruppieren 40">
            <a:extLst>
              <a:ext uri="{FF2B5EF4-FFF2-40B4-BE49-F238E27FC236}">
                <a16:creationId xmlns:a16="http://schemas.microsoft.com/office/drawing/2014/main" id="{209F7CA9-A68D-B17C-6243-B10B53F59D10}"/>
              </a:ext>
            </a:extLst>
          </p:cNvPr>
          <p:cNvGrpSpPr/>
          <p:nvPr/>
        </p:nvGrpSpPr>
        <p:grpSpPr>
          <a:xfrm>
            <a:off x="8161259" y="2589070"/>
            <a:ext cx="211521" cy="211521"/>
            <a:chOff x="37114" y="135"/>
            <a:chExt cx="211521" cy="211521"/>
          </a:xfrm>
        </p:grpSpPr>
        <p:sp>
          <p:nvSpPr>
            <p:cNvPr id="7" name="Ellipse 41">
              <a:extLst>
                <a:ext uri="{FF2B5EF4-FFF2-40B4-BE49-F238E27FC236}">
                  <a16:creationId xmlns:a16="http://schemas.microsoft.com/office/drawing/2014/main" id="{58877377-CECE-BAA7-B134-9C69E8339CB6}"/>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8" name="Ellipse 4">
              <a:extLst>
                <a:ext uri="{FF2B5EF4-FFF2-40B4-BE49-F238E27FC236}">
                  <a16:creationId xmlns:a16="http://schemas.microsoft.com/office/drawing/2014/main" id="{45188669-E5E8-45F4-F725-65FF92B909F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9" name="Textfeld 3">
            <a:extLst>
              <a:ext uri="{FF2B5EF4-FFF2-40B4-BE49-F238E27FC236}">
                <a16:creationId xmlns:a16="http://schemas.microsoft.com/office/drawing/2014/main" id="{C3FA35E4-8529-2A7E-55CD-3AECF4185414}"/>
              </a:ext>
            </a:extLst>
          </p:cNvPr>
          <p:cNvSpPr txBox="1"/>
          <p:nvPr/>
        </p:nvSpPr>
        <p:spPr>
          <a:xfrm>
            <a:off x="8091829" y="2571750"/>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4</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11" name="Gruppieren 40">
            <a:extLst>
              <a:ext uri="{FF2B5EF4-FFF2-40B4-BE49-F238E27FC236}">
                <a16:creationId xmlns:a16="http://schemas.microsoft.com/office/drawing/2014/main" id="{7FA15C7E-5BAD-FF1D-DA1D-68AF37837A46}"/>
              </a:ext>
            </a:extLst>
          </p:cNvPr>
          <p:cNvGrpSpPr/>
          <p:nvPr/>
        </p:nvGrpSpPr>
        <p:grpSpPr>
          <a:xfrm>
            <a:off x="8552260" y="3601971"/>
            <a:ext cx="211521" cy="211521"/>
            <a:chOff x="37114" y="135"/>
            <a:chExt cx="211521" cy="211521"/>
          </a:xfrm>
        </p:grpSpPr>
        <p:sp>
          <p:nvSpPr>
            <p:cNvPr id="12" name="Ellipse 41">
              <a:extLst>
                <a:ext uri="{FF2B5EF4-FFF2-40B4-BE49-F238E27FC236}">
                  <a16:creationId xmlns:a16="http://schemas.microsoft.com/office/drawing/2014/main" id="{9D1943A2-FC2D-C4D0-CF40-C8DB68BFB5B8}"/>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13" name="Ellipse 4">
              <a:extLst>
                <a:ext uri="{FF2B5EF4-FFF2-40B4-BE49-F238E27FC236}">
                  <a16:creationId xmlns:a16="http://schemas.microsoft.com/office/drawing/2014/main" id="{04678B95-6C0F-9CC5-9500-0A65B0FC2A57}"/>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14" name="Textfeld 3">
            <a:extLst>
              <a:ext uri="{FF2B5EF4-FFF2-40B4-BE49-F238E27FC236}">
                <a16:creationId xmlns:a16="http://schemas.microsoft.com/office/drawing/2014/main" id="{CE268588-FAF7-6DF9-0AE2-14FE5E8CFC87}"/>
              </a:ext>
            </a:extLst>
          </p:cNvPr>
          <p:cNvSpPr txBox="1"/>
          <p:nvPr/>
        </p:nvSpPr>
        <p:spPr>
          <a:xfrm>
            <a:off x="8482830" y="3584651"/>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620145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13C22-7ECB-5026-C95F-B518143B8A4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2F716F6-81C9-BF0F-1010-47E0B52E8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3371" y="1092391"/>
            <a:ext cx="4896451" cy="2721101"/>
          </a:xfrm>
          <a:prstGeom prst="rect">
            <a:avLst/>
          </a:prstGeom>
        </p:spPr>
      </p:pic>
      <p:sp>
        <p:nvSpPr>
          <p:cNvPr id="205" name="Textplatzhalter 204">
            <a:extLst>
              <a:ext uri="{FF2B5EF4-FFF2-40B4-BE49-F238E27FC236}">
                <a16:creationId xmlns:a16="http://schemas.microsoft.com/office/drawing/2014/main" id="{27BE1FFB-69C7-9381-0386-ADC4C7FDB929}"/>
              </a:ext>
            </a:extLst>
          </p:cNvPr>
          <p:cNvSpPr>
            <a:spLocks noGrp="1"/>
          </p:cNvSpPr>
          <p:nvPr>
            <p:ph type="body" sz="quarter" idx="29"/>
          </p:nvPr>
        </p:nvSpPr>
        <p:spPr/>
        <p:txBody>
          <a:bodyPr/>
          <a:lstStyle/>
          <a:p>
            <a:r>
              <a:rPr lang="en-US" sz="3200" noProof="0" dirty="0"/>
              <a:t>Project screen</a:t>
            </a:r>
          </a:p>
        </p:txBody>
      </p:sp>
      <p:sp>
        <p:nvSpPr>
          <p:cNvPr id="3" name="Textplatzhalter 12">
            <a:extLst>
              <a:ext uri="{FF2B5EF4-FFF2-40B4-BE49-F238E27FC236}">
                <a16:creationId xmlns:a16="http://schemas.microsoft.com/office/drawing/2014/main" id="{05EA4025-8782-7150-FCF2-74CE82E38B9C}"/>
              </a:ext>
            </a:extLst>
          </p:cNvPr>
          <p:cNvSpPr txBox="1">
            <a:spLocks/>
          </p:cNvSpPr>
          <p:nvPr/>
        </p:nvSpPr>
        <p:spPr>
          <a:xfrm>
            <a:off x="332184" y="1091916"/>
            <a:ext cx="3921187" cy="3993164"/>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indent="0">
              <a:lnSpc>
                <a:spcPct val="100000"/>
              </a:lnSpc>
              <a:spcAft>
                <a:spcPts val="600"/>
              </a:spcAft>
              <a:buNone/>
            </a:pPr>
            <a:r>
              <a:rPr lang="en-US" sz="1400" dirty="0">
                <a:latin typeface="Arial" panose="020B0604020202020204" pitchFamily="34" charset="0"/>
                <a:cs typeface="Arial" panose="020B0604020202020204" pitchFamily="34" charset="0"/>
              </a:rPr>
              <a:t>From here you will see the project screen.</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As students build their </a:t>
            </a:r>
            <a:r>
              <a:rPr lang="en-US" sz="1400" b="1" i="1" dirty="0">
                <a:latin typeface="Arial" panose="020B0604020202020204" pitchFamily="34" charset="0"/>
                <a:cs typeface="Arial" panose="020B0604020202020204" pitchFamily="34" charset="0"/>
              </a:rPr>
              <a:t>Sites</a:t>
            </a:r>
            <a:r>
              <a:rPr lang="en-US" sz="1400" dirty="0">
                <a:latin typeface="Arial" panose="020B0604020202020204" pitchFamily="34" charset="0"/>
                <a:cs typeface="Arial" panose="020B0604020202020204" pitchFamily="34" charset="0"/>
              </a:rPr>
              <a:t>, they will populate inside of your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here.</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You can start new </a:t>
            </a:r>
            <a:r>
              <a:rPr lang="en-US" sz="1400" b="1" i="1" dirty="0">
                <a:latin typeface="Arial" panose="020B0604020202020204" pitchFamily="34" charset="0"/>
                <a:cs typeface="Arial" panose="020B0604020202020204" pitchFamily="34" charset="0"/>
              </a:rPr>
              <a:t>Site</a:t>
            </a:r>
            <a:r>
              <a:rPr lang="en-US" sz="1400" dirty="0">
                <a:latin typeface="Arial" panose="020B0604020202020204" pitchFamily="34" charset="0"/>
                <a:cs typeface="Arial" panose="020B0604020202020204" pitchFamily="34" charset="0"/>
              </a:rPr>
              <a:t> at either the Site Design, or click the Create New button.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You can invite more students to the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on the top right with the Invite members button. </a:t>
            </a:r>
            <a:endParaRPr lang="en-US" sz="1400" i="1" dirty="0">
              <a:latin typeface="Arial" panose="020B0604020202020204" pitchFamily="34" charset="0"/>
              <a:cs typeface="Arial" panose="020B0604020202020204" pitchFamily="34" charset="0"/>
            </a:endParaRP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Sites and Boards can be filtered with the buttons on the right.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You can search for Projects, Sites, and Boards from the top left.</a:t>
            </a:r>
          </a:p>
        </p:txBody>
      </p:sp>
      <p:pic>
        <p:nvPicPr>
          <p:cNvPr id="2" name="Graphic 17" descr="Classroom outline">
            <a:extLst>
              <a:ext uri="{FF2B5EF4-FFF2-40B4-BE49-F238E27FC236}">
                <a16:creationId xmlns:a16="http://schemas.microsoft.com/office/drawing/2014/main" id="{693E22AA-4CB4-D3D3-26A5-1DFEBD9376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grpSp>
        <p:nvGrpSpPr>
          <p:cNvPr id="18" name="Gruppieren 40">
            <a:extLst>
              <a:ext uri="{FF2B5EF4-FFF2-40B4-BE49-F238E27FC236}">
                <a16:creationId xmlns:a16="http://schemas.microsoft.com/office/drawing/2014/main" id="{B6AF8046-398C-9BCA-19AC-C159CD67F51A}"/>
              </a:ext>
            </a:extLst>
          </p:cNvPr>
          <p:cNvGrpSpPr/>
          <p:nvPr/>
        </p:nvGrpSpPr>
        <p:grpSpPr>
          <a:xfrm>
            <a:off x="4966989" y="2241420"/>
            <a:ext cx="211521" cy="211521"/>
            <a:chOff x="37114" y="135"/>
            <a:chExt cx="211521" cy="211521"/>
          </a:xfrm>
        </p:grpSpPr>
        <p:sp>
          <p:nvSpPr>
            <p:cNvPr id="19" name="Ellipse 41">
              <a:extLst>
                <a:ext uri="{FF2B5EF4-FFF2-40B4-BE49-F238E27FC236}">
                  <a16:creationId xmlns:a16="http://schemas.microsoft.com/office/drawing/2014/main" id="{E3124491-4459-48C7-FBC6-D132746D23F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1" name="Ellipse 4">
              <a:extLst>
                <a:ext uri="{FF2B5EF4-FFF2-40B4-BE49-F238E27FC236}">
                  <a16:creationId xmlns:a16="http://schemas.microsoft.com/office/drawing/2014/main" id="{F9A38EB5-AC0B-E4C9-6DF6-33B59383C3B9}"/>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2" name="Textfeld 3">
            <a:extLst>
              <a:ext uri="{FF2B5EF4-FFF2-40B4-BE49-F238E27FC236}">
                <a16:creationId xmlns:a16="http://schemas.microsoft.com/office/drawing/2014/main" id="{BD25DCDF-9ECB-6F13-C914-10F9B9FF2C51}"/>
              </a:ext>
            </a:extLst>
          </p:cNvPr>
          <p:cNvSpPr txBox="1"/>
          <p:nvPr/>
        </p:nvSpPr>
        <p:spPr>
          <a:xfrm>
            <a:off x="4890631" y="2217914"/>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grpSp>
        <p:nvGrpSpPr>
          <p:cNvPr id="32" name="Gruppieren 40">
            <a:extLst>
              <a:ext uri="{FF2B5EF4-FFF2-40B4-BE49-F238E27FC236}">
                <a16:creationId xmlns:a16="http://schemas.microsoft.com/office/drawing/2014/main" id="{41C65E5F-3B6C-D68C-28D2-62CC14C61197}"/>
              </a:ext>
            </a:extLst>
          </p:cNvPr>
          <p:cNvGrpSpPr/>
          <p:nvPr/>
        </p:nvGrpSpPr>
        <p:grpSpPr>
          <a:xfrm>
            <a:off x="7804643" y="1213065"/>
            <a:ext cx="211521" cy="211521"/>
            <a:chOff x="37114" y="135"/>
            <a:chExt cx="211521" cy="211521"/>
          </a:xfrm>
        </p:grpSpPr>
        <p:sp>
          <p:nvSpPr>
            <p:cNvPr id="33" name="Ellipse 41">
              <a:extLst>
                <a:ext uri="{FF2B5EF4-FFF2-40B4-BE49-F238E27FC236}">
                  <a16:creationId xmlns:a16="http://schemas.microsoft.com/office/drawing/2014/main" id="{3AF6B7F2-2BFB-A59E-DC19-53C0EC2D36FD}"/>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4" name="Ellipse 4">
              <a:extLst>
                <a:ext uri="{FF2B5EF4-FFF2-40B4-BE49-F238E27FC236}">
                  <a16:creationId xmlns:a16="http://schemas.microsoft.com/office/drawing/2014/main" id="{379A1CFB-2680-D5ED-1677-67851FE905BF}"/>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5" name="Textfeld 3">
            <a:extLst>
              <a:ext uri="{FF2B5EF4-FFF2-40B4-BE49-F238E27FC236}">
                <a16:creationId xmlns:a16="http://schemas.microsoft.com/office/drawing/2014/main" id="{D64C6D34-2D16-146F-21D8-4F6EF1F98F39}"/>
              </a:ext>
            </a:extLst>
          </p:cNvPr>
          <p:cNvSpPr txBox="1"/>
          <p:nvPr/>
        </p:nvSpPr>
        <p:spPr>
          <a:xfrm>
            <a:off x="7735213" y="119302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2</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36" name="Gruppieren 40">
            <a:extLst>
              <a:ext uri="{FF2B5EF4-FFF2-40B4-BE49-F238E27FC236}">
                <a16:creationId xmlns:a16="http://schemas.microsoft.com/office/drawing/2014/main" id="{F9657E3C-8407-5C14-AE88-B6C071725216}"/>
              </a:ext>
            </a:extLst>
          </p:cNvPr>
          <p:cNvGrpSpPr/>
          <p:nvPr/>
        </p:nvGrpSpPr>
        <p:grpSpPr>
          <a:xfrm>
            <a:off x="8838009" y="1765942"/>
            <a:ext cx="211521" cy="211521"/>
            <a:chOff x="37114" y="135"/>
            <a:chExt cx="211521" cy="211521"/>
          </a:xfrm>
        </p:grpSpPr>
        <p:sp>
          <p:nvSpPr>
            <p:cNvPr id="37" name="Ellipse 41">
              <a:extLst>
                <a:ext uri="{FF2B5EF4-FFF2-40B4-BE49-F238E27FC236}">
                  <a16:creationId xmlns:a16="http://schemas.microsoft.com/office/drawing/2014/main" id="{8B15B688-47D0-4F80-2783-A215E0B3A169}"/>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8" name="Ellipse 4">
              <a:extLst>
                <a:ext uri="{FF2B5EF4-FFF2-40B4-BE49-F238E27FC236}">
                  <a16:creationId xmlns:a16="http://schemas.microsoft.com/office/drawing/2014/main" id="{14CD3B83-5235-5508-7373-B9F5A119617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9" name="Textfeld 3">
            <a:extLst>
              <a:ext uri="{FF2B5EF4-FFF2-40B4-BE49-F238E27FC236}">
                <a16:creationId xmlns:a16="http://schemas.microsoft.com/office/drawing/2014/main" id="{5D813FDA-66AC-2316-E56A-05638670C9EB}"/>
              </a:ext>
            </a:extLst>
          </p:cNvPr>
          <p:cNvSpPr txBox="1"/>
          <p:nvPr/>
        </p:nvSpPr>
        <p:spPr>
          <a:xfrm>
            <a:off x="8768579" y="1748622"/>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3</a:t>
            </a:r>
          </a:p>
        </p:txBody>
      </p:sp>
      <p:grpSp>
        <p:nvGrpSpPr>
          <p:cNvPr id="15" name="Gruppieren 40">
            <a:extLst>
              <a:ext uri="{FF2B5EF4-FFF2-40B4-BE49-F238E27FC236}">
                <a16:creationId xmlns:a16="http://schemas.microsoft.com/office/drawing/2014/main" id="{A5A36A6F-AF8F-453D-8671-B8718187B287}"/>
              </a:ext>
            </a:extLst>
          </p:cNvPr>
          <p:cNvGrpSpPr/>
          <p:nvPr/>
        </p:nvGrpSpPr>
        <p:grpSpPr>
          <a:xfrm>
            <a:off x="5377036" y="1537101"/>
            <a:ext cx="211521" cy="211521"/>
            <a:chOff x="37114" y="135"/>
            <a:chExt cx="211521" cy="211521"/>
          </a:xfrm>
        </p:grpSpPr>
        <p:sp>
          <p:nvSpPr>
            <p:cNvPr id="16" name="Ellipse 41">
              <a:extLst>
                <a:ext uri="{FF2B5EF4-FFF2-40B4-BE49-F238E27FC236}">
                  <a16:creationId xmlns:a16="http://schemas.microsoft.com/office/drawing/2014/main" id="{B20A35D3-46C6-91F2-8F90-BA1A1A746741}"/>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17" name="Ellipse 4">
              <a:extLst>
                <a:ext uri="{FF2B5EF4-FFF2-40B4-BE49-F238E27FC236}">
                  <a16:creationId xmlns:a16="http://schemas.microsoft.com/office/drawing/2014/main" id="{7DA8D174-BBB1-A849-44CC-3984A899CB89}"/>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0" name="Textfeld 3">
            <a:extLst>
              <a:ext uri="{FF2B5EF4-FFF2-40B4-BE49-F238E27FC236}">
                <a16:creationId xmlns:a16="http://schemas.microsoft.com/office/drawing/2014/main" id="{9592F785-1FCD-163C-59D7-AB9FD2FB206A}"/>
              </a:ext>
            </a:extLst>
          </p:cNvPr>
          <p:cNvSpPr txBox="1"/>
          <p:nvPr/>
        </p:nvSpPr>
        <p:spPr>
          <a:xfrm>
            <a:off x="5307606" y="1517059"/>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2</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23" name="Gruppieren 40">
            <a:extLst>
              <a:ext uri="{FF2B5EF4-FFF2-40B4-BE49-F238E27FC236}">
                <a16:creationId xmlns:a16="http://schemas.microsoft.com/office/drawing/2014/main" id="{376D7520-9CB0-5587-8ADA-B45965F64A0C}"/>
              </a:ext>
            </a:extLst>
          </p:cNvPr>
          <p:cNvGrpSpPr/>
          <p:nvPr/>
        </p:nvGrpSpPr>
        <p:grpSpPr>
          <a:xfrm>
            <a:off x="8049958" y="2166636"/>
            <a:ext cx="211521" cy="211521"/>
            <a:chOff x="37114" y="135"/>
            <a:chExt cx="211521" cy="211521"/>
          </a:xfrm>
        </p:grpSpPr>
        <p:sp>
          <p:nvSpPr>
            <p:cNvPr id="24" name="Ellipse 41">
              <a:extLst>
                <a:ext uri="{FF2B5EF4-FFF2-40B4-BE49-F238E27FC236}">
                  <a16:creationId xmlns:a16="http://schemas.microsoft.com/office/drawing/2014/main" id="{92D9B55A-FF1C-5315-1B9B-713DCB27632A}"/>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5" name="Ellipse 4">
              <a:extLst>
                <a:ext uri="{FF2B5EF4-FFF2-40B4-BE49-F238E27FC236}">
                  <a16:creationId xmlns:a16="http://schemas.microsoft.com/office/drawing/2014/main" id="{CA9A8833-748F-6463-A8F6-8E9D8042A7D9}"/>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6" name="Textfeld 3">
            <a:extLst>
              <a:ext uri="{FF2B5EF4-FFF2-40B4-BE49-F238E27FC236}">
                <a16:creationId xmlns:a16="http://schemas.microsoft.com/office/drawing/2014/main" id="{85923F7C-E0AC-ADBE-38E4-110D2C1350CF}"/>
              </a:ext>
            </a:extLst>
          </p:cNvPr>
          <p:cNvSpPr txBox="1"/>
          <p:nvPr/>
        </p:nvSpPr>
        <p:spPr>
          <a:xfrm>
            <a:off x="7980528" y="2146594"/>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4</a:t>
            </a:r>
          </a:p>
        </p:txBody>
      </p:sp>
      <p:grpSp>
        <p:nvGrpSpPr>
          <p:cNvPr id="27" name="Gruppieren 40">
            <a:extLst>
              <a:ext uri="{FF2B5EF4-FFF2-40B4-BE49-F238E27FC236}">
                <a16:creationId xmlns:a16="http://schemas.microsoft.com/office/drawing/2014/main" id="{11D9CA60-24EF-A280-CDF1-815962654B4A}"/>
              </a:ext>
            </a:extLst>
          </p:cNvPr>
          <p:cNvGrpSpPr/>
          <p:nvPr/>
        </p:nvGrpSpPr>
        <p:grpSpPr>
          <a:xfrm>
            <a:off x="4602180" y="1165496"/>
            <a:ext cx="211521" cy="211521"/>
            <a:chOff x="37114" y="135"/>
            <a:chExt cx="211521" cy="211521"/>
          </a:xfrm>
        </p:grpSpPr>
        <p:sp>
          <p:nvSpPr>
            <p:cNvPr id="28" name="Ellipse 41">
              <a:extLst>
                <a:ext uri="{FF2B5EF4-FFF2-40B4-BE49-F238E27FC236}">
                  <a16:creationId xmlns:a16="http://schemas.microsoft.com/office/drawing/2014/main" id="{2BFB57CC-2DB7-86EE-71AE-BC1A19D481EA}"/>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9" name="Ellipse 4">
              <a:extLst>
                <a:ext uri="{FF2B5EF4-FFF2-40B4-BE49-F238E27FC236}">
                  <a16:creationId xmlns:a16="http://schemas.microsoft.com/office/drawing/2014/main" id="{F89D7350-968D-17AB-56C1-FD93290CDA9A}"/>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0" name="Textfeld 3">
            <a:extLst>
              <a:ext uri="{FF2B5EF4-FFF2-40B4-BE49-F238E27FC236}">
                <a16:creationId xmlns:a16="http://schemas.microsoft.com/office/drawing/2014/main" id="{FB489F70-AAC4-F41B-5780-D8D42D234ECA}"/>
              </a:ext>
            </a:extLst>
          </p:cNvPr>
          <p:cNvSpPr txBox="1"/>
          <p:nvPr/>
        </p:nvSpPr>
        <p:spPr>
          <a:xfrm>
            <a:off x="4532750" y="1145454"/>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5</a:t>
            </a:r>
            <a:endParaRPr lang="en-GB" sz="1200" b="0" i="0" kern="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3650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extplatzhalter 204">
            <a:extLst>
              <a:ext uri="{FF2B5EF4-FFF2-40B4-BE49-F238E27FC236}">
                <a16:creationId xmlns:a16="http://schemas.microsoft.com/office/drawing/2014/main" id="{9BA7B924-D2DE-487A-FDF0-D95463457BA0}"/>
              </a:ext>
            </a:extLst>
          </p:cNvPr>
          <p:cNvSpPr>
            <a:spLocks noGrp="1"/>
          </p:cNvSpPr>
          <p:nvPr>
            <p:ph type="body" sz="quarter" idx="29"/>
          </p:nvPr>
        </p:nvSpPr>
        <p:spPr/>
        <p:txBody>
          <a:bodyPr/>
          <a:lstStyle/>
          <a:p>
            <a:r>
              <a:rPr lang="en-US" sz="3200" dirty="0"/>
              <a:t>Create a new site from inside of a project</a:t>
            </a:r>
          </a:p>
        </p:txBody>
      </p:sp>
      <p:sp>
        <p:nvSpPr>
          <p:cNvPr id="3" name="Textplatzhalter 12">
            <a:extLst>
              <a:ext uri="{FF2B5EF4-FFF2-40B4-BE49-F238E27FC236}">
                <a16:creationId xmlns:a16="http://schemas.microsoft.com/office/drawing/2014/main" id="{E1592EE2-22BF-38BD-015F-4FD450CFCFD3}"/>
              </a:ext>
            </a:extLst>
          </p:cNvPr>
          <p:cNvSpPr txBox="1">
            <a:spLocks/>
          </p:cNvSpPr>
          <p:nvPr/>
        </p:nvSpPr>
        <p:spPr>
          <a:xfrm>
            <a:off x="427881" y="1058131"/>
            <a:ext cx="4636567" cy="3210648"/>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Inside of a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on the </a:t>
            </a:r>
            <a:r>
              <a:rPr lang="en-US" sz="1400" b="1" i="1" dirty="0">
                <a:latin typeface="Arial" panose="020B0604020202020204" pitchFamily="34" charset="0"/>
                <a:cs typeface="Arial" panose="020B0604020202020204" pitchFamily="34" charset="0"/>
              </a:rPr>
              <a:t>Hub</a:t>
            </a:r>
            <a:r>
              <a:rPr lang="en-US" sz="1400" dirty="0">
                <a:latin typeface="Arial" panose="020B0604020202020204" pitchFamily="34" charset="0"/>
                <a:cs typeface="Arial" panose="020B0604020202020204" pitchFamily="34" charset="0"/>
              </a:rPr>
              <a:t>, select create new in the top right, and then site – this will build a </a:t>
            </a:r>
            <a:r>
              <a:rPr lang="en-US" sz="1400" b="1" i="1" dirty="0">
                <a:latin typeface="Arial" panose="020B0604020202020204" pitchFamily="34" charset="0"/>
                <a:cs typeface="Arial" panose="020B0604020202020204" pitchFamily="34" charset="0"/>
              </a:rPr>
              <a:t>Site</a:t>
            </a:r>
            <a:r>
              <a:rPr lang="en-US" sz="1400" dirty="0">
                <a:latin typeface="Arial" panose="020B0604020202020204" pitchFamily="34" charset="0"/>
                <a:cs typeface="Arial" panose="020B0604020202020204" pitchFamily="34" charset="0"/>
              </a:rPr>
              <a:t> in the current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Enter the project address or latitude and longitude coordinates.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Select the appropriate items from the Data Marketplace (topography and satellite photography).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the top right “x” to exit the Marketplace, and enter the Forma Site Design Canvas.</a:t>
            </a:r>
          </a:p>
        </p:txBody>
      </p:sp>
      <p:pic>
        <p:nvPicPr>
          <p:cNvPr id="2" name="Graphic 17" descr="Classroom outline">
            <a:extLst>
              <a:ext uri="{FF2B5EF4-FFF2-40B4-BE49-F238E27FC236}">
                <a16:creationId xmlns:a16="http://schemas.microsoft.com/office/drawing/2014/main" id="{34852108-FB83-4A6C-1614-44EF0D21D21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35470" y="100584"/>
            <a:ext cx="462783" cy="462783"/>
          </a:xfrm>
          <a:prstGeom prst="rect">
            <a:avLst/>
          </a:prstGeom>
        </p:spPr>
      </p:pic>
      <p:pic>
        <p:nvPicPr>
          <p:cNvPr id="6" name="Picture 5">
            <a:extLst>
              <a:ext uri="{FF2B5EF4-FFF2-40B4-BE49-F238E27FC236}">
                <a16:creationId xmlns:a16="http://schemas.microsoft.com/office/drawing/2014/main" id="{7A795AD5-2ACC-C2CB-C446-B636A78DE8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96888" y="1001357"/>
            <a:ext cx="3390224" cy="1883310"/>
          </a:xfrm>
          <a:prstGeom prst="rect">
            <a:avLst/>
          </a:prstGeom>
        </p:spPr>
      </p:pic>
      <p:grpSp>
        <p:nvGrpSpPr>
          <p:cNvPr id="41" name="Gruppieren 40">
            <a:extLst>
              <a:ext uri="{FF2B5EF4-FFF2-40B4-BE49-F238E27FC236}">
                <a16:creationId xmlns:a16="http://schemas.microsoft.com/office/drawing/2014/main" id="{B299BD85-18F9-374B-BAC9-B29ED32C955C}"/>
              </a:ext>
            </a:extLst>
          </p:cNvPr>
          <p:cNvGrpSpPr/>
          <p:nvPr/>
        </p:nvGrpSpPr>
        <p:grpSpPr>
          <a:xfrm>
            <a:off x="7789968" y="1081637"/>
            <a:ext cx="211521" cy="211521"/>
            <a:chOff x="37114" y="135"/>
            <a:chExt cx="211521" cy="211521"/>
          </a:xfrm>
        </p:grpSpPr>
        <p:sp>
          <p:nvSpPr>
            <p:cNvPr id="42" name="Ellipse 41">
              <a:extLst>
                <a:ext uri="{FF2B5EF4-FFF2-40B4-BE49-F238E27FC236}">
                  <a16:creationId xmlns:a16="http://schemas.microsoft.com/office/drawing/2014/main" id="{FB7EC6C3-5C56-A523-94E7-8E696304F42B}"/>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3" name="Ellipse 4">
              <a:extLst>
                <a:ext uri="{FF2B5EF4-FFF2-40B4-BE49-F238E27FC236}">
                  <a16:creationId xmlns:a16="http://schemas.microsoft.com/office/drawing/2014/main" id="{54035D71-4FF7-7530-12DF-E6081E7554E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4" name="Textfeld 3">
            <a:extLst>
              <a:ext uri="{FF2B5EF4-FFF2-40B4-BE49-F238E27FC236}">
                <a16:creationId xmlns:a16="http://schemas.microsoft.com/office/drawing/2014/main" id="{C1D09271-B6B1-DD0F-0794-6059553F6BAC}"/>
              </a:ext>
            </a:extLst>
          </p:cNvPr>
          <p:cNvSpPr txBox="1"/>
          <p:nvPr/>
        </p:nvSpPr>
        <p:spPr>
          <a:xfrm>
            <a:off x="7717420" y="1058131"/>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pic>
        <p:nvPicPr>
          <p:cNvPr id="15" name="Picture 14">
            <a:extLst>
              <a:ext uri="{FF2B5EF4-FFF2-40B4-BE49-F238E27FC236}">
                <a16:creationId xmlns:a16="http://schemas.microsoft.com/office/drawing/2014/main" id="{3AD00E12-1774-8EC8-3FD5-332C9FC67EB9}"/>
              </a:ext>
            </a:extLst>
          </p:cNvPr>
          <p:cNvPicPr>
            <a:picLocks noChangeAspect="1"/>
          </p:cNvPicPr>
          <p:nvPr/>
        </p:nvPicPr>
        <p:blipFill>
          <a:blip r:embed="rId5">
            <a:extLst>
              <a:ext uri="{28A0092B-C50C-407E-A947-70E740481C1C}">
                <a14:useLocalDpi xmlns:a14="http://schemas.microsoft.com/office/drawing/2010/main" val="0"/>
              </a:ext>
            </a:extLst>
          </a:blip>
          <a:srcRect l="22404" t="4336" r="34967" b="4336"/>
          <a:stretch/>
        </p:blipFill>
        <p:spPr>
          <a:xfrm>
            <a:off x="4714136" y="3468115"/>
            <a:ext cx="1303420" cy="1564615"/>
          </a:xfrm>
          <a:prstGeom prst="rect">
            <a:avLst/>
          </a:prstGeom>
        </p:spPr>
      </p:pic>
      <p:grpSp>
        <p:nvGrpSpPr>
          <p:cNvPr id="7" name="Gruppieren 40">
            <a:extLst>
              <a:ext uri="{FF2B5EF4-FFF2-40B4-BE49-F238E27FC236}">
                <a16:creationId xmlns:a16="http://schemas.microsoft.com/office/drawing/2014/main" id="{D43CA071-9EDD-5259-6FA6-93410841E836}"/>
              </a:ext>
            </a:extLst>
          </p:cNvPr>
          <p:cNvGrpSpPr/>
          <p:nvPr/>
        </p:nvGrpSpPr>
        <p:grpSpPr>
          <a:xfrm>
            <a:off x="4853461" y="4057258"/>
            <a:ext cx="211521" cy="211521"/>
            <a:chOff x="37114" y="135"/>
            <a:chExt cx="211521" cy="211521"/>
          </a:xfrm>
        </p:grpSpPr>
        <p:sp>
          <p:nvSpPr>
            <p:cNvPr id="8" name="Ellipse 41">
              <a:extLst>
                <a:ext uri="{FF2B5EF4-FFF2-40B4-BE49-F238E27FC236}">
                  <a16:creationId xmlns:a16="http://schemas.microsoft.com/office/drawing/2014/main" id="{6B57F48D-2D5D-0248-0604-00B6B9171F94}"/>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9" name="Ellipse 4">
              <a:extLst>
                <a:ext uri="{FF2B5EF4-FFF2-40B4-BE49-F238E27FC236}">
                  <a16:creationId xmlns:a16="http://schemas.microsoft.com/office/drawing/2014/main" id="{395CE2FA-83B8-8086-4549-D0F471786836}"/>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10" name="Textfeld 3">
            <a:extLst>
              <a:ext uri="{FF2B5EF4-FFF2-40B4-BE49-F238E27FC236}">
                <a16:creationId xmlns:a16="http://schemas.microsoft.com/office/drawing/2014/main" id="{80758F1A-A054-8AAA-A0D5-76F57DD25613}"/>
              </a:ext>
            </a:extLst>
          </p:cNvPr>
          <p:cNvSpPr txBox="1"/>
          <p:nvPr/>
        </p:nvSpPr>
        <p:spPr>
          <a:xfrm>
            <a:off x="4777103" y="4033752"/>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2</a:t>
            </a:r>
          </a:p>
        </p:txBody>
      </p:sp>
      <p:pic>
        <p:nvPicPr>
          <p:cNvPr id="5" name="Picture 4">
            <a:extLst>
              <a:ext uri="{FF2B5EF4-FFF2-40B4-BE49-F238E27FC236}">
                <a16:creationId xmlns:a16="http://schemas.microsoft.com/office/drawing/2014/main" id="{0D1F1ADA-A41D-B7A1-8509-E0DD78BB6788}"/>
              </a:ext>
            </a:extLst>
          </p:cNvPr>
          <p:cNvPicPr>
            <a:picLocks noChangeAspect="1"/>
          </p:cNvPicPr>
          <p:nvPr/>
        </p:nvPicPr>
        <p:blipFill>
          <a:blip r:embed="rId6">
            <a:extLst>
              <a:ext uri="{28A0092B-C50C-407E-A947-70E740481C1C}">
                <a14:useLocalDpi xmlns:a14="http://schemas.microsoft.com/office/drawing/2010/main" val="0"/>
              </a:ext>
            </a:extLst>
          </a:blip>
          <a:srcRect l="-1381" r="487"/>
          <a:stretch/>
        </p:blipFill>
        <p:spPr>
          <a:xfrm>
            <a:off x="6086827" y="3091972"/>
            <a:ext cx="2752674" cy="1950944"/>
          </a:xfrm>
          <a:prstGeom prst="rect">
            <a:avLst/>
          </a:prstGeom>
        </p:spPr>
      </p:pic>
      <p:grpSp>
        <p:nvGrpSpPr>
          <p:cNvPr id="11" name="Gruppieren 40">
            <a:extLst>
              <a:ext uri="{FF2B5EF4-FFF2-40B4-BE49-F238E27FC236}">
                <a16:creationId xmlns:a16="http://schemas.microsoft.com/office/drawing/2014/main" id="{211029B3-F1A9-7FBA-1952-6ABB9C172472}"/>
              </a:ext>
            </a:extLst>
          </p:cNvPr>
          <p:cNvGrpSpPr/>
          <p:nvPr/>
        </p:nvGrpSpPr>
        <p:grpSpPr>
          <a:xfrm>
            <a:off x="8429709" y="3115478"/>
            <a:ext cx="211521" cy="211521"/>
            <a:chOff x="37114" y="135"/>
            <a:chExt cx="211521" cy="211521"/>
          </a:xfrm>
        </p:grpSpPr>
        <p:sp>
          <p:nvSpPr>
            <p:cNvPr id="12" name="Ellipse 41">
              <a:extLst>
                <a:ext uri="{FF2B5EF4-FFF2-40B4-BE49-F238E27FC236}">
                  <a16:creationId xmlns:a16="http://schemas.microsoft.com/office/drawing/2014/main" id="{22088F8E-8260-E3E3-AD8E-21833E50E0DA}"/>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13" name="Ellipse 4">
              <a:extLst>
                <a:ext uri="{FF2B5EF4-FFF2-40B4-BE49-F238E27FC236}">
                  <a16:creationId xmlns:a16="http://schemas.microsoft.com/office/drawing/2014/main" id="{4C37F8D5-6CD1-A37F-265B-B01CC9EE0143}"/>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14" name="Textfeld 3">
            <a:extLst>
              <a:ext uri="{FF2B5EF4-FFF2-40B4-BE49-F238E27FC236}">
                <a16:creationId xmlns:a16="http://schemas.microsoft.com/office/drawing/2014/main" id="{CA7C7706-1DD3-B4BF-E38A-6512F128B2DA}"/>
              </a:ext>
            </a:extLst>
          </p:cNvPr>
          <p:cNvSpPr txBox="1"/>
          <p:nvPr/>
        </p:nvSpPr>
        <p:spPr>
          <a:xfrm>
            <a:off x="8353351" y="3091972"/>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4</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18" name="Gruppieren 40">
            <a:extLst>
              <a:ext uri="{FF2B5EF4-FFF2-40B4-BE49-F238E27FC236}">
                <a16:creationId xmlns:a16="http://schemas.microsoft.com/office/drawing/2014/main" id="{E2FC958A-738D-F918-517F-338541711E52}"/>
              </a:ext>
            </a:extLst>
          </p:cNvPr>
          <p:cNvGrpSpPr/>
          <p:nvPr/>
        </p:nvGrpSpPr>
        <p:grpSpPr>
          <a:xfrm>
            <a:off x="6152410" y="3822231"/>
            <a:ext cx="211521" cy="211521"/>
            <a:chOff x="37114" y="135"/>
            <a:chExt cx="211521" cy="211521"/>
          </a:xfrm>
        </p:grpSpPr>
        <p:sp>
          <p:nvSpPr>
            <p:cNvPr id="21" name="Ellipse 41">
              <a:extLst>
                <a:ext uri="{FF2B5EF4-FFF2-40B4-BE49-F238E27FC236}">
                  <a16:creationId xmlns:a16="http://schemas.microsoft.com/office/drawing/2014/main" id="{5B546531-D95C-873C-1923-B0A35E8C5383}"/>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2" name="Ellipse 4">
              <a:extLst>
                <a:ext uri="{FF2B5EF4-FFF2-40B4-BE49-F238E27FC236}">
                  <a16:creationId xmlns:a16="http://schemas.microsoft.com/office/drawing/2014/main" id="{08EFCA5C-D3AE-BE3B-E9A8-42806E31BE3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5" name="Textfeld 3">
            <a:extLst>
              <a:ext uri="{FF2B5EF4-FFF2-40B4-BE49-F238E27FC236}">
                <a16:creationId xmlns:a16="http://schemas.microsoft.com/office/drawing/2014/main" id="{D65B3480-877C-7E9C-5174-EBACC0EC61A2}"/>
              </a:ext>
            </a:extLst>
          </p:cNvPr>
          <p:cNvSpPr txBox="1"/>
          <p:nvPr/>
        </p:nvSpPr>
        <p:spPr>
          <a:xfrm>
            <a:off x="6076052" y="3798725"/>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3</a:t>
            </a:r>
            <a:endParaRPr lang="en-GB" sz="1200" b="0" i="0" kern="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0723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extplatzhalter 204">
            <a:extLst>
              <a:ext uri="{FF2B5EF4-FFF2-40B4-BE49-F238E27FC236}">
                <a16:creationId xmlns:a16="http://schemas.microsoft.com/office/drawing/2014/main" id="{9BA7B924-D2DE-487A-FDF0-D95463457BA0}"/>
              </a:ext>
            </a:extLst>
          </p:cNvPr>
          <p:cNvSpPr>
            <a:spLocks noGrp="1"/>
          </p:cNvSpPr>
          <p:nvPr>
            <p:ph type="body" sz="quarter" idx="29"/>
          </p:nvPr>
        </p:nvSpPr>
        <p:spPr/>
        <p:txBody>
          <a:bodyPr/>
          <a:lstStyle/>
          <a:p>
            <a:r>
              <a:rPr lang="en-US" sz="3200" dirty="0"/>
              <a:t>Build collaboration in a </a:t>
            </a:r>
            <a:r>
              <a:rPr lang="en-US" sz="3200" i="1" dirty="0"/>
              <a:t>Site</a:t>
            </a:r>
          </a:p>
        </p:txBody>
      </p:sp>
      <p:sp>
        <p:nvSpPr>
          <p:cNvPr id="3" name="Textplatzhalter 12">
            <a:extLst>
              <a:ext uri="{FF2B5EF4-FFF2-40B4-BE49-F238E27FC236}">
                <a16:creationId xmlns:a16="http://schemas.microsoft.com/office/drawing/2014/main" id="{E1592EE2-22BF-38BD-015F-4FD450CFCFD3}"/>
              </a:ext>
            </a:extLst>
          </p:cNvPr>
          <p:cNvSpPr txBox="1">
            <a:spLocks/>
          </p:cNvSpPr>
          <p:nvPr/>
        </p:nvSpPr>
        <p:spPr>
          <a:xfrm>
            <a:off x="332185" y="1084515"/>
            <a:ext cx="4636567" cy="3210648"/>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Once inside a Forma Site Design canvas (a </a:t>
            </a:r>
            <a:r>
              <a:rPr lang="en-US" sz="1400" b="1" i="1" dirty="0">
                <a:latin typeface="Arial" panose="020B0604020202020204" pitchFamily="34" charset="0"/>
                <a:cs typeface="Arial" panose="020B0604020202020204" pitchFamily="34" charset="0"/>
              </a:rPr>
              <a:t>Site</a:t>
            </a:r>
            <a:r>
              <a:rPr lang="en-US" sz="1400" dirty="0">
                <a:latin typeface="Arial" panose="020B0604020202020204" pitchFamily="34" charset="0"/>
                <a:cs typeface="Arial" panose="020B0604020202020204" pitchFamily="34" charset="0"/>
              </a:rPr>
              <a:t>), you can add users by selecting the huddle icon in the top right.</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Select the plus sign in the next pop-up window.</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Add emails in the dialog box.</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For students, set the user level to editor.</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Share Site. </a:t>
            </a:r>
          </a:p>
        </p:txBody>
      </p:sp>
      <p:pic>
        <p:nvPicPr>
          <p:cNvPr id="2" name="Graphic 17" descr="Classroom outline">
            <a:extLst>
              <a:ext uri="{FF2B5EF4-FFF2-40B4-BE49-F238E27FC236}">
                <a16:creationId xmlns:a16="http://schemas.microsoft.com/office/drawing/2014/main" id="{34852108-FB83-4A6C-1614-44EF0D21D21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35470" y="100584"/>
            <a:ext cx="462783" cy="462783"/>
          </a:xfrm>
          <a:prstGeom prst="rect">
            <a:avLst/>
          </a:prstGeom>
        </p:spPr>
      </p:pic>
      <p:pic>
        <p:nvPicPr>
          <p:cNvPr id="6" name="Picture 5">
            <a:extLst>
              <a:ext uri="{FF2B5EF4-FFF2-40B4-BE49-F238E27FC236}">
                <a16:creationId xmlns:a16="http://schemas.microsoft.com/office/drawing/2014/main" id="{7A795AD5-2ACC-C2CB-C446-B636A78DE8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5747" y="1001357"/>
            <a:ext cx="3812506" cy="1883310"/>
          </a:xfrm>
          <a:prstGeom prst="rect">
            <a:avLst/>
          </a:prstGeom>
        </p:spPr>
      </p:pic>
      <p:grpSp>
        <p:nvGrpSpPr>
          <p:cNvPr id="41" name="Gruppieren 40">
            <a:extLst>
              <a:ext uri="{FF2B5EF4-FFF2-40B4-BE49-F238E27FC236}">
                <a16:creationId xmlns:a16="http://schemas.microsoft.com/office/drawing/2014/main" id="{B299BD85-18F9-374B-BAC9-B29ED32C955C}"/>
              </a:ext>
            </a:extLst>
          </p:cNvPr>
          <p:cNvGrpSpPr/>
          <p:nvPr/>
        </p:nvGrpSpPr>
        <p:grpSpPr>
          <a:xfrm>
            <a:off x="8732248" y="834256"/>
            <a:ext cx="211521" cy="211521"/>
            <a:chOff x="37114" y="135"/>
            <a:chExt cx="211521" cy="211521"/>
          </a:xfrm>
        </p:grpSpPr>
        <p:sp>
          <p:nvSpPr>
            <p:cNvPr id="42" name="Ellipse 41">
              <a:extLst>
                <a:ext uri="{FF2B5EF4-FFF2-40B4-BE49-F238E27FC236}">
                  <a16:creationId xmlns:a16="http://schemas.microsoft.com/office/drawing/2014/main" id="{FB7EC6C3-5C56-A523-94E7-8E696304F42B}"/>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3" name="Ellipse 4">
              <a:extLst>
                <a:ext uri="{FF2B5EF4-FFF2-40B4-BE49-F238E27FC236}">
                  <a16:creationId xmlns:a16="http://schemas.microsoft.com/office/drawing/2014/main" id="{54035D71-4FF7-7530-12DF-E6081E7554E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4" name="Textfeld 3">
            <a:extLst>
              <a:ext uri="{FF2B5EF4-FFF2-40B4-BE49-F238E27FC236}">
                <a16:creationId xmlns:a16="http://schemas.microsoft.com/office/drawing/2014/main" id="{C1D09271-B6B1-DD0F-0794-6059553F6BAC}"/>
              </a:ext>
            </a:extLst>
          </p:cNvPr>
          <p:cNvSpPr txBox="1"/>
          <p:nvPr/>
        </p:nvSpPr>
        <p:spPr>
          <a:xfrm>
            <a:off x="8659700" y="810750"/>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grpSp>
        <p:nvGrpSpPr>
          <p:cNvPr id="7" name="Gruppieren 40">
            <a:extLst>
              <a:ext uri="{FF2B5EF4-FFF2-40B4-BE49-F238E27FC236}">
                <a16:creationId xmlns:a16="http://schemas.microsoft.com/office/drawing/2014/main" id="{D43CA071-9EDD-5259-6FA6-93410841E836}"/>
              </a:ext>
            </a:extLst>
          </p:cNvPr>
          <p:cNvGrpSpPr/>
          <p:nvPr/>
        </p:nvGrpSpPr>
        <p:grpSpPr>
          <a:xfrm>
            <a:off x="8651351" y="1210904"/>
            <a:ext cx="211521" cy="211521"/>
            <a:chOff x="37114" y="135"/>
            <a:chExt cx="211521" cy="211521"/>
          </a:xfrm>
        </p:grpSpPr>
        <p:sp>
          <p:nvSpPr>
            <p:cNvPr id="8" name="Ellipse 41">
              <a:extLst>
                <a:ext uri="{FF2B5EF4-FFF2-40B4-BE49-F238E27FC236}">
                  <a16:creationId xmlns:a16="http://schemas.microsoft.com/office/drawing/2014/main" id="{6B57F48D-2D5D-0248-0604-00B6B9171F94}"/>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9" name="Ellipse 4">
              <a:extLst>
                <a:ext uri="{FF2B5EF4-FFF2-40B4-BE49-F238E27FC236}">
                  <a16:creationId xmlns:a16="http://schemas.microsoft.com/office/drawing/2014/main" id="{395CE2FA-83B8-8086-4549-D0F471786836}"/>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10" name="Textfeld 3">
            <a:extLst>
              <a:ext uri="{FF2B5EF4-FFF2-40B4-BE49-F238E27FC236}">
                <a16:creationId xmlns:a16="http://schemas.microsoft.com/office/drawing/2014/main" id="{80758F1A-A054-8AAA-A0D5-76F57DD25613}"/>
              </a:ext>
            </a:extLst>
          </p:cNvPr>
          <p:cNvSpPr txBox="1"/>
          <p:nvPr/>
        </p:nvSpPr>
        <p:spPr>
          <a:xfrm>
            <a:off x="8574993" y="1187398"/>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2</a:t>
            </a:r>
          </a:p>
        </p:txBody>
      </p:sp>
      <p:pic>
        <p:nvPicPr>
          <p:cNvPr id="15" name="Picture 14">
            <a:extLst>
              <a:ext uri="{FF2B5EF4-FFF2-40B4-BE49-F238E27FC236}">
                <a16:creationId xmlns:a16="http://schemas.microsoft.com/office/drawing/2014/main" id="{3AD00E12-1774-8EC8-3FD5-332C9FC67EB9}"/>
              </a:ext>
            </a:extLst>
          </p:cNvPr>
          <p:cNvPicPr>
            <a:picLocks noChangeAspect="1"/>
          </p:cNvPicPr>
          <p:nvPr/>
        </p:nvPicPr>
        <p:blipFill>
          <a:blip r:embed="rId5">
            <a:extLst>
              <a:ext uri="{28A0092B-C50C-407E-A947-70E740481C1C}">
                <a14:useLocalDpi xmlns:a14="http://schemas.microsoft.com/office/drawing/2010/main" val="0"/>
              </a:ext>
            </a:extLst>
          </a:blip>
          <a:srcRect l="6132" r="11249"/>
          <a:stretch/>
        </p:blipFill>
        <p:spPr>
          <a:xfrm>
            <a:off x="5181837" y="3020791"/>
            <a:ext cx="3812506" cy="1950944"/>
          </a:xfrm>
          <a:prstGeom prst="rect">
            <a:avLst/>
          </a:prstGeom>
        </p:spPr>
      </p:pic>
      <p:grpSp>
        <p:nvGrpSpPr>
          <p:cNvPr id="16" name="Gruppieren 40">
            <a:extLst>
              <a:ext uri="{FF2B5EF4-FFF2-40B4-BE49-F238E27FC236}">
                <a16:creationId xmlns:a16="http://schemas.microsoft.com/office/drawing/2014/main" id="{1E55AB06-D0A7-0F0C-3300-BF03CC4BD419}"/>
              </a:ext>
            </a:extLst>
          </p:cNvPr>
          <p:cNvGrpSpPr/>
          <p:nvPr/>
        </p:nvGrpSpPr>
        <p:grpSpPr>
          <a:xfrm>
            <a:off x="6112873" y="3334569"/>
            <a:ext cx="211521" cy="211521"/>
            <a:chOff x="37114" y="135"/>
            <a:chExt cx="211521" cy="211521"/>
          </a:xfrm>
        </p:grpSpPr>
        <p:sp>
          <p:nvSpPr>
            <p:cNvPr id="17" name="Ellipse 41">
              <a:extLst>
                <a:ext uri="{FF2B5EF4-FFF2-40B4-BE49-F238E27FC236}">
                  <a16:creationId xmlns:a16="http://schemas.microsoft.com/office/drawing/2014/main" id="{CC65D3AF-FDD7-6308-2529-C64A08B20DC0}"/>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19" name="Ellipse 4">
              <a:extLst>
                <a:ext uri="{FF2B5EF4-FFF2-40B4-BE49-F238E27FC236}">
                  <a16:creationId xmlns:a16="http://schemas.microsoft.com/office/drawing/2014/main" id="{C3F878A6-75AE-3B74-5B7E-F0A4093C069F}"/>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0" name="Textfeld 3">
            <a:extLst>
              <a:ext uri="{FF2B5EF4-FFF2-40B4-BE49-F238E27FC236}">
                <a16:creationId xmlns:a16="http://schemas.microsoft.com/office/drawing/2014/main" id="{A4332114-E552-D268-1E4C-62B863230DC8}"/>
              </a:ext>
            </a:extLst>
          </p:cNvPr>
          <p:cNvSpPr txBox="1"/>
          <p:nvPr/>
        </p:nvSpPr>
        <p:spPr>
          <a:xfrm>
            <a:off x="6035562" y="3315826"/>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3</a:t>
            </a:r>
          </a:p>
        </p:txBody>
      </p:sp>
      <p:grpSp>
        <p:nvGrpSpPr>
          <p:cNvPr id="23" name="Gruppieren 40">
            <a:extLst>
              <a:ext uri="{FF2B5EF4-FFF2-40B4-BE49-F238E27FC236}">
                <a16:creationId xmlns:a16="http://schemas.microsoft.com/office/drawing/2014/main" id="{280CF993-1781-2B8D-385C-3216FEA6C9D6}"/>
              </a:ext>
            </a:extLst>
          </p:cNvPr>
          <p:cNvGrpSpPr/>
          <p:nvPr/>
        </p:nvGrpSpPr>
        <p:grpSpPr>
          <a:xfrm>
            <a:off x="6007112" y="4387081"/>
            <a:ext cx="211521" cy="211521"/>
            <a:chOff x="37114" y="135"/>
            <a:chExt cx="211521" cy="211521"/>
          </a:xfrm>
        </p:grpSpPr>
        <p:sp>
          <p:nvSpPr>
            <p:cNvPr id="24" name="Ellipse 41">
              <a:extLst>
                <a:ext uri="{FF2B5EF4-FFF2-40B4-BE49-F238E27FC236}">
                  <a16:creationId xmlns:a16="http://schemas.microsoft.com/office/drawing/2014/main" id="{7CD56D2D-D854-D33E-A4EE-0FFFF8284659}"/>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1" name="Ellipse 4">
              <a:extLst>
                <a:ext uri="{FF2B5EF4-FFF2-40B4-BE49-F238E27FC236}">
                  <a16:creationId xmlns:a16="http://schemas.microsoft.com/office/drawing/2014/main" id="{04579070-404B-CF9B-A3C6-A002B3EB273F}"/>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44" name="Textfeld 3">
            <a:extLst>
              <a:ext uri="{FF2B5EF4-FFF2-40B4-BE49-F238E27FC236}">
                <a16:creationId xmlns:a16="http://schemas.microsoft.com/office/drawing/2014/main" id="{79BCC52D-9221-9D5C-E021-F9A555337EC0}"/>
              </a:ext>
            </a:extLst>
          </p:cNvPr>
          <p:cNvSpPr txBox="1"/>
          <p:nvPr/>
        </p:nvSpPr>
        <p:spPr>
          <a:xfrm>
            <a:off x="5929801" y="4363575"/>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4</a:t>
            </a:r>
          </a:p>
        </p:txBody>
      </p:sp>
      <p:grpSp>
        <p:nvGrpSpPr>
          <p:cNvPr id="45" name="Gruppieren 40">
            <a:extLst>
              <a:ext uri="{FF2B5EF4-FFF2-40B4-BE49-F238E27FC236}">
                <a16:creationId xmlns:a16="http://schemas.microsoft.com/office/drawing/2014/main" id="{293CDDAF-2138-5ABD-F563-D1CDC9E75C68}"/>
              </a:ext>
            </a:extLst>
          </p:cNvPr>
          <p:cNvGrpSpPr/>
          <p:nvPr/>
        </p:nvGrpSpPr>
        <p:grpSpPr>
          <a:xfrm>
            <a:off x="8078800" y="4387081"/>
            <a:ext cx="211521" cy="211521"/>
            <a:chOff x="37114" y="135"/>
            <a:chExt cx="211521" cy="211521"/>
          </a:xfrm>
        </p:grpSpPr>
        <p:sp>
          <p:nvSpPr>
            <p:cNvPr id="46" name="Ellipse 41">
              <a:extLst>
                <a:ext uri="{FF2B5EF4-FFF2-40B4-BE49-F238E27FC236}">
                  <a16:creationId xmlns:a16="http://schemas.microsoft.com/office/drawing/2014/main" id="{F76A111B-41C2-DC3C-657D-5357E8E0244F}"/>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7" name="Ellipse 4">
              <a:extLst>
                <a:ext uri="{FF2B5EF4-FFF2-40B4-BE49-F238E27FC236}">
                  <a16:creationId xmlns:a16="http://schemas.microsoft.com/office/drawing/2014/main" id="{DCC6B0E4-268D-D3D1-064D-C7E151870AF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48" name="Textfeld 3">
            <a:extLst>
              <a:ext uri="{FF2B5EF4-FFF2-40B4-BE49-F238E27FC236}">
                <a16:creationId xmlns:a16="http://schemas.microsoft.com/office/drawing/2014/main" id="{5084566B-3223-5F75-9637-7F98F520F559}"/>
              </a:ext>
            </a:extLst>
          </p:cNvPr>
          <p:cNvSpPr txBox="1"/>
          <p:nvPr/>
        </p:nvSpPr>
        <p:spPr>
          <a:xfrm>
            <a:off x="8001489" y="4363575"/>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1119567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4D65B-5491-8F01-B32B-166F45675872}"/>
            </a:ext>
          </a:extLst>
        </p:cNvPr>
        <p:cNvGrpSpPr/>
        <p:nvPr/>
      </p:nvGrpSpPr>
      <p:grpSpPr>
        <a:xfrm>
          <a:off x="0" y="0"/>
          <a:ext cx="0" cy="0"/>
          <a:chOff x="0" y="0"/>
          <a:chExt cx="0" cy="0"/>
        </a:xfrm>
      </p:grpSpPr>
      <p:pic>
        <p:nvPicPr>
          <p:cNvPr id="7" name="Grafik 6">
            <a:extLst>
              <a:ext uri="{FF2B5EF4-FFF2-40B4-BE49-F238E27FC236}">
                <a16:creationId xmlns:a16="http://schemas.microsoft.com/office/drawing/2014/main" id="{01E5E98A-DBEC-5834-D94A-2B9B322CA918}"/>
              </a:ext>
            </a:extLst>
          </p:cNvPr>
          <p:cNvPicPr>
            <a:picLocks noChangeAspect="1"/>
          </p:cNvPicPr>
          <p:nvPr/>
        </p:nvPicPr>
        <p:blipFill>
          <a:blip r:embed="rId3"/>
          <a:srcRect t="8296" r="72324" b="41640"/>
          <a:stretch>
            <a:fillRect/>
          </a:stretch>
        </p:blipFill>
        <p:spPr>
          <a:xfrm>
            <a:off x="4930790" y="1084515"/>
            <a:ext cx="1232311" cy="1794996"/>
          </a:xfrm>
          <a:prstGeom prst="rect">
            <a:avLst/>
          </a:prstGeom>
          <a:effectLst>
            <a:outerShdw blurRad="50800" dist="38100" dir="2700000" algn="tl" rotWithShape="0">
              <a:prstClr val="black">
                <a:alpha val="40000"/>
              </a:prstClr>
            </a:outerShdw>
          </a:effectLst>
        </p:spPr>
      </p:pic>
      <p:sp>
        <p:nvSpPr>
          <p:cNvPr id="205" name="Textplatzhalter 204">
            <a:extLst>
              <a:ext uri="{FF2B5EF4-FFF2-40B4-BE49-F238E27FC236}">
                <a16:creationId xmlns:a16="http://schemas.microsoft.com/office/drawing/2014/main" id="{C84CBD18-0E50-D272-9D8C-16121990B2FB}"/>
              </a:ext>
            </a:extLst>
          </p:cNvPr>
          <p:cNvSpPr>
            <a:spLocks noGrp="1"/>
          </p:cNvSpPr>
          <p:nvPr>
            <p:ph type="body" sz="quarter" idx="29"/>
          </p:nvPr>
        </p:nvSpPr>
        <p:spPr/>
        <p:txBody>
          <a:bodyPr/>
          <a:lstStyle/>
          <a:p>
            <a:r>
              <a:rPr lang="en-US" sz="3200" dirty="0"/>
              <a:t>Invite faculty members to a </a:t>
            </a:r>
            <a:r>
              <a:rPr lang="en-US" sz="3200" i="1" dirty="0"/>
              <a:t>Hub</a:t>
            </a:r>
          </a:p>
        </p:txBody>
      </p:sp>
      <p:sp>
        <p:nvSpPr>
          <p:cNvPr id="3" name="Textplatzhalter 12">
            <a:extLst>
              <a:ext uri="{FF2B5EF4-FFF2-40B4-BE49-F238E27FC236}">
                <a16:creationId xmlns:a16="http://schemas.microsoft.com/office/drawing/2014/main" id="{FD35629D-47A1-960B-1864-6A96746A5A0D}"/>
              </a:ext>
            </a:extLst>
          </p:cNvPr>
          <p:cNvSpPr txBox="1">
            <a:spLocks/>
          </p:cNvSpPr>
          <p:nvPr/>
        </p:nvSpPr>
        <p:spPr>
          <a:xfrm>
            <a:off x="332186" y="1084515"/>
            <a:ext cx="4598604" cy="3210648"/>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Hover over the three dots next to your Hub and select Hub Members.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Manage Members. A new browser tab will open.</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Add members.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Enter the faculty members’ email address.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Optionally specify assign a role if needed:</a:t>
            </a:r>
          </a:p>
          <a:p>
            <a:pPr marL="857250" lvl="3" indent="-342900">
              <a:lnSpc>
                <a:spcPct val="100000"/>
              </a:lnSpc>
            </a:pPr>
            <a:r>
              <a:rPr lang="en-US" sz="1100" dirty="0">
                <a:latin typeface="Arial" panose="020B0604020202020204" pitchFamily="34" charset="0"/>
                <a:cs typeface="Arial" panose="020B0604020202020204" pitchFamily="34" charset="0"/>
              </a:rPr>
              <a:t>Hub Administrator – Full hub management access</a:t>
            </a:r>
          </a:p>
          <a:p>
            <a:pPr marL="857250" lvl="3" indent="-342900">
              <a:lnSpc>
                <a:spcPct val="100000"/>
              </a:lnSpc>
            </a:pPr>
            <a:r>
              <a:rPr lang="en-US" sz="1100" dirty="0">
                <a:latin typeface="Arial" panose="020B0604020202020204" pitchFamily="34" charset="0"/>
                <a:cs typeface="Arial" panose="020B0604020202020204" pitchFamily="34" charset="0"/>
              </a:rPr>
              <a:t>Standard Administrator – Manage library content and templates</a:t>
            </a:r>
          </a:p>
          <a:p>
            <a:pPr marL="857250" lvl="3" indent="-342900">
              <a:lnSpc>
                <a:spcPct val="100000"/>
              </a:lnSpc>
            </a:pPr>
            <a:r>
              <a:rPr lang="en-US" sz="1100" dirty="0">
                <a:latin typeface="Arial" panose="020B0604020202020204" pitchFamily="34" charset="0"/>
                <a:cs typeface="Arial" panose="020B0604020202020204" pitchFamily="34" charset="0"/>
              </a:rPr>
              <a:t>Executive – Access hub dashboards only</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Add Members. The invited collaborator will receive an email invitation and will appear in the Members list once added. </a:t>
            </a:r>
          </a:p>
        </p:txBody>
      </p:sp>
      <p:pic>
        <p:nvPicPr>
          <p:cNvPr id="2" name="Graphic 17" descr="Classroom outline">
            <a:extLst>
              <a:ext uri="{FF2B5EF4-FFF2-40B4-BE49-F238E27FC236}">
                <a16:creationId xmlns:a16="http://schemas.microsoft.com/office/drawing/2014/main" id="{8F9F32BB-DA0E-83E0-3DCF-8EE50967B47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grpSp>
        <p:nvGrpSpPr>
          <p:cNvPr id="41" name="Gruppieren 40">
            <a:extLst>
              <a:ext uri="{FF2B5EF4-FFF2-40B4-BE49-F238E27FC236}">
                <a16:creationId xmlns:a16="http://schemas.microsoft.com/office/drawing/2014/main" id="{1A5C7F07-BB3C-36F9-254E-23725DD250C2}"/>
              </a:ext>
            </a:extLst>
          </p:cNvPr>
          <p:cNvGrpSpPr/>
          <p:nvPr/>
        </p:nvGrpSpPr>
        <p:grpSpPr>
          <a:xfrm>
            <a:off x="5951580" y="1826857"/>
            <a:ext cx="211521" cy="211521"/>
            <a:chOff x="37114" y="135"/>
            <a:chExt cx="211521" cy="211521"/>
          </a:xfrm>
        </p:grpSpPr>
        <p:sp>
          <p:nvSpPr>
            <p:cNvPr id="42" name="Ellipse 41">
              <a:extLst>
                <a:ext uri="{FF2B5EF4-FFF2-40B4-BE49-F238E27FC236}">
                  <a16:creationId xmlns:a16="http://schemas.microsoft.com/office/drawing/2014/main" id="{0AA91B0E-7DE5-C1B2-13D8-018C62C767F9}"/>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3" name="Ellipse 4">
              <a:extLst>
                <a:ext uri="{FF2B5EF4-FFF2-40B4-BE49-F238E27FC236}">
                  <a16:creationId xmlns:a16="http://schemas.microsoft.com/office/drawing/2014/main" id="{435E927A-6EC5-C521-13EF-E91E4EB584E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4" name="Textfeld 3">
            <a:extLst>
              <a:ext uri="{FF2B5EF4-FFF2-40B4-BE49-F238E27FC236}">
                <a16:creationId xmlns:a16="http://schemas.microsoft.com/office/drawing/2014/main" id="{36E45C3F-4F19-8F86-DBEA-47D66E555E00}"/>
              </a:ext>
            </a:extLst>
          </p:cNvPr>
          <p:cNvSpPr txBox="1"/>
          <p:nvPr/>
        </p:nvSpPr>
        <p:spPr>
          <a:xfrm>
            <a:off x="5879032" y="1803351"/>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pic>
        <p:nvPicPr>
          <p:cNvPr id="8" name="Grafik 7">
            <a:extLst>
              <a:ext uri="{FF2B5EF4-FFF2-40B4-BE49-F238E27FC236}">
                <a16:creationId xmlns:a16="http://schemas.microsoft.com/office/drawing/2014/main" id="{05C972A1-638F-9DDF-50FE-1063B3FE323F}"/>
              </a:ext>
            </a:extLst>
          </p:cNvPr>
          <p:cNvPicPr>
            <a:picLocks noChangeAspect="1"/>
          </p:cNvPicPr>
          <p:nvPr/>
        </p:nvPicPr>
        <p:blipFill>
          <a:blip r:embed="rId5">
            <a:extLst>
              <a:ext uri="{28A0092B-C50C-407E-A947-70E740481C1C}">
                <a14:useLocalDpi xmlns:a14="http://schemas.microsoft.com/office/drawing/2010/main" val="0"/>
              </a:ext>
            </a:extLst>
          </a:blip>
          <a:srcRect l="-1" r="29422"/>
          <a:stretch>
            <a:fillRect/>
          </a:stretch>
        </p:blipFill>
        <p:spPr>
          <a:xfrm>
            <a:off x="6386210" y="1084515"/>
            <a:ext cx="2482285" cy="1194847"/>
          </a:xfrm>
          <a:prstGeom prst="rect">
            <a:avLst/>
          </a:prstGeom>
          <a:effectLst>
            <a:outerShdw blurRad="50800" dist="38100" dir="2700000" algn="tl" rotWithShape="0">
              <a:prstClr val="black">
                <a:alpha val="40000"/>
              </a:prstClr>
            </a:outerShdw>
          </a:effectLst>
        </p:spPr>
      </p:pic>
      <p:grpSp>
        <p:nvGrpSpPr>
          <p:cNvPr id="9" name="Gruppieren 8">
            <a:extLst>
              <a:ext uri="{FF2B5EF4-FFF2-40B4-BE49-F238E27FC236}">
                <a16:creationId xmlns:a16="http://schemas.microsoft.com/office/drawing/2014/main" id="{246F1E7F-53D2-E6A8-E812-1EBED5E2347A}"/>
              </a:ext>
            </a:extLst>
          </p:cNvPr>
          <p:cNvGrpSpPr/>
          <p:nvPr/>
        </p:nvGrpSpPr>
        <p:grpSpPr>
          <a:xfrm>
            <a:off x="6820260" y="1982240"/>
            <a:ext cx="211521" cy="211521"/>
            <a:chOff x="37114" y="135"/>
            <a:chExt cx="211521" cy="211521"/>
          </a:xfrm>
        </p:grpSpPr>
        <p:sp>
          <p:nvSpPr>
            <p:cNvPr id="10" name="Ellipse 9">
              <a:extLst>
                <a:ext uri="{FF2B5EF4-FFF2-40B4-BE49-F238E27FC236}">
                  <a16:creationId xmlns:a16="http://schemas.microsoft.com/office/drawing/2014/main" id="{DDA03437-5FE4-7DF1-05CE-C25DBB494425}"/>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11" name="Ellipse 4">
              <a:extLst>
                <a:ext uri="{FF2B5EF4-FFF2-40B4-BE49-F238E27FC236}">
                  <a16:creationId xmlns:a16="http://schemas.microsoft.com/office/drawing/2014/main" id="{401AB3C2-7DC9-DBB7-C039-E103D2172D95}"/>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12" name="Textfeld 11">
            <a:extLst>
              <a:ext uri="{FF2B5EF4-FFF2-40B4-BE49-F238E27FC236}">
                <a16:creationId xmlns:a16="http://schemas.microsoft.com/office/drawing/2014/main" id="{8200EAE7-7C8C-0100-78DF-58318A4080F8}"/>
              </a:ext>
            </a:extLst>
          </p:cNvPr>
          <p:cNvSpPr txBox="1"/>
          <p:nvPr/>
        </p:nvSpPr>
        <p:spPr>
          <a:xfrm>
            <a:off x="6747712" y="1958734"/>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2</a:t>
            </a:r>
          </a:p>
        </p:txBody>
      </p:sp>
      <p:pic>
        <p:nvPicPr>
          <p:cNvPr id="14" name="Grafik 13">
            <a:extLst>
              <a:ext uri="{FF2B5EF4-FFF2-40B4-BE49-F238E27FC236}">
                <a16:creationId xmlns:a16="http://schemas.microsoft.com/office/drawing/2014/main" id="{4BF2AB79-6E1C-725A-4844-4E775CD5B26E}"/>
              </a:ext>
            </a:extLst>
          </p:cNvPr>
          <p:cNvPicPr>
            <a:picLocks noChangeAspect="1"/>
          </p:cNvPicPr>
          <p:nvPr/>
        </p:nvPicPr>
        <p:blipFill>
          <a:blip r:embed="rId6">
            <a:extLst>
              <a:ext uri="{28A0092B-C50C-407E-A947-70E740481C1C}">
                <a14:useLocalDpi xmlns:a14="http://schemas.microsoft.com/office/drawing/2010/main" val="0"/>
              </a:ext>
            </a:extLst>
          </a:blip>
          <a:srcRect r="64877" b="38117"/>
          <a:stretch>
            <a:fillRect/>
          </a:stretch>
        </p:blipFill>
        <p:spPr>
          <a:xfrm>
            <a:off x="4930790" y="3204039"/>
            <a:ext cx="1559062" cy="1630948"/>
          </a:xfrm>
          <a:prstGeom prst="rect">
            <a:avLst/>
          </a:prstGeom>
          <a:effectLst>
            <a:outerShdw blurRad="50800" dist="38100" dir="2700000" algn="tl" rotWithShape="0">
              <a:prstClr val="black">
                <a:alpha val="40000"/>
              </a:prstClr>
            </a:outerShdw>
          </a:effectLst>
        </p:spPr>
      </p:pic>
      <p:grpSp>
        <p:nvGrpSpPr>
          <p:cNvPr id="5" name="Gruppieren 4">
            <a:extLst>
              <a:ext uri="{FF2B5EF4-FFF2-40B4-BE49-F238E27FC236}">
                <a16:creationId xmlns:a16="http://schemas.microsoft.com/office/drawing/2014/main" id="{A47DF2DB-030B-29D8-50F4-CAA7FA4FF2D5}"/>
              </a:ext>
            </a:extLst>
          </p:cNvPr>
          <p:cNvGrpSpPr/>
          <p:nvPr/>
        </p:nvGrpSpPr>
        <p:grpSpPr>
          <a:xfrm>
            <a:off x="6132124" y="3869390"/>
            <a:ext cx="356616" cy="258532"/>
            <a:chOff x="6290079" y="3632047"/>
            <a:chExt cx="356616" cy="258532"/>
          </a:xfrm>
        </p:grpSpPr>
        <p:grpSp>
          <p:nvGrpSpPr>
            <p:cNvPr id="18" name="Gruppieren 17">
              <a:extLst>
                <a:ext uri="{FF2B5EF4-FFF2-40B4-BE49-F238E27FC236}">
                  <a16:creationId xmlns:a16="http://schemas.microsoft.com/office/drawing/2014/main" id="{98E112EA-4E25-D102-C395-CA2F17448601}"/>
                </a:ext>
              </a:extLst>
            </p:cNvPr>
            <p:cNvGrpSpPr/>
            <p:nvPr/>
          </p:nvGrpSpPr>
          <p:grpSpPr>
            <a:xfrm>
              <a:off x="6354056" y="3658640"/>
              <a:ext cx="211521" cy="211521"/>
              <a:chOff x="37114" y="135"/>
              <a:chExt cx="211521" cy="211521"/>
            </a:xfrm>
          </p:grpSpPr>
          <p:sp>
            <p:nvSpPr>
              <p:cNvPr id="21" name="Ellipse 20">
                <a:extLst>
                  <a:ext uri="{FF2B5EF4-FFF2-40B4-BE49-F238E27FC236}">
                    <a16:creationId xmlns:a16="http://schemas.microsoft.com/office/drawing/2014/main" id="{86BC204B-AD93-1207-6CF4-57B3EB92643B}"/>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2" name="Ellipse 4">
                <a:extLst>
                  <a:ext uri="{FF2B5EF4-FFF2-40B4-BE49-F238E27FC236}">
                    <a16:creationId xmlns:a16="http://schemas.microsoft.com/office/drawing/2014/main" id="{D334E9A4-CF66-AD0C-05C2-11B467F39C1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6" name="Textfeld 25">
              <a:extLst>
                <a:ext uri="{FF2B5EF4-FFF2-40B4-BE49-F238E27FC236}">
                  <a16:creationId xmlns:a16="http://schemas.microsoft.com/office/drawing/2014/main" id="{43C795B0-D8F7-C812-A73A-267BD0826F31}"/>
                </a:ext>
              </a:extLst>
            </p:cNvPr>
            <p:cNvSpPr txBox="1"/>
            <p:nvPr/>
          </p:nvSpPr>
          <p:spPr>
            <a:xfrm>
              <a:off x="6290079" y="3632047"/>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3</a:t>
              </a:r>
            </a:p>
          </p:txBody>
        </p:sp>
      </p:grpSp>
      <p:grpSp>
        <p:nvGrpSpPr>
          <p:cNvPr id="24" name="Gruppieren 23">
            <a:extLst>
              <a:ext uri="{FF2B5EF4-FFF2-40B4-BE49-F238E27FC236}">
                <a16:creationId xmlns:a16="http://schemas.microsoft.com/office/drawing/2014/main" id="{AE5DC201-61DD-53E7-C957-261179B40D0D}"/>
              </a:ext>
            </a:extLst>
          </p:cNvPr>
          <p:cNvGrpSpPr/>
          <p:nvPr/>
        </p:nvGrpSpPr>
        <p:grpSpPr>
          <a:xfrm>
            <a:off x="6621463" y="2932504"/>
            <a:ext cx="2247032" cy="1902483"/>
            <a:chOff x="1997994" y="784860"/>
            <a:chExt cx="5148011" cy="4358640"/>
          </a:xfrm>
          <a:effectLst>
            <a:outerShdw blurRad="50800" dist="38100" dir="2700000" algn="tl" rotWithShape="0">
              <a:prstClr val="black">
                <a:alpha val="40000"/>
              </a:prstClr>
            </a:outerShdw>
          </a:effectLst>
        </p:grpSpPr>
        <p:pic>
          <p:nvPicPr>
            <p:cNvPr id="19" name="Grafik 18">
              <a:extLst>
                <a:ext uri="{FF2B5EF4-FFF2-40B4-BE49-F238E27FC236}">
                  <a16:creationId xmlns:a16="http://schemas.microsoft.com/office/drawing/2014/main" id="{CD2DA940-AE1B-903A-BCB3-A4CE3CCC3BF0}"/>
                </a:ext>
              </a:extLst>
            </p:cNvPr>
            <p:cNvPicPr>
              <a:picLocks noChangeAspect="1"/>
            </p:cNvPicPr>
            <p:nvPr/>
          </p:nvPicPr>
          <p:blipFill>
            <a:blip r:embed="rId7"/>
            <a:srcRect t="15259"/>
            <a:stretch>
              <a:fillRect/>
            </a:stretch>
          </p:blipFill>
          <p:spPr>
            <a:xfrm>
              <a:off x="1997994" y="784860"/>
              <a:ext cx="5148011" cy="4358640"/>
            </a:xfrm>
            <a:prstGeom prst="rect">
              <a:avLst/>
            </a:prstGeom>
          </p:spPr>
        </p:pic>
        <p:pic>
          <p:nvPicPr>
            <p:cNvPr id="23" name="Grafik 22">
              <a:extLst>
                <a:ext uri="{FF2B5EF4-FFF2-40B4-BE49-F238E27FC236}">
                  <a16:creationId xmlns:a16="http://schemas.microsoft.com/office/drawing/2014/main" id="{667A8ED3-BDDD-1F53-B7CA-393F8B224F20}"/>
                </a:ext>
              </a:extLst>
            </p:cNvPr>
            <p:cNvPicPr>
              <a:picLocks noChangeAspect="1"/>
            </p:cNvPicPr>
            <p:nvPr/>
          </p:nvPicPr>
          <p:blipFill>
            <a:blip r:embed="rId8">
              <a:extLst>
                <a:ext uri="{28A0092B-C50C-407E-A947-70E740481C1C}">
                  <a14:useLocalDpi xmlns:a14="http://schemas.microsoft.com/office/drawing/2010/main" val="0"/>
                </a:ext>
              </a:extLst>
            </a:blip>
            <a:srcRect t="48755" b="1348"/>
            <a:stretch>
              <a:fillRect/>
            </a:stretch>
          </p:blipFill>
          <p:spPr>
            <a:xfrm>
              <a:off x="1997994" y="2528992"/>
              <a:ext cx="5148011" cy="2614508"/>
            </a:xfrm>
            <a:prstGeom prst="rect">
              <a:avLst/>
            </a:prstGeom>
          </p:spPr>
        </p:pic>
      </p:grpSp>
      <p:grpSp>
        <p:nvGrpSpPr>
          <p:cNvPr id="31" name="Gruppieren 30">
            <a:extLst>
              <a:ext uri="{FF2B5EF4-FFF2-40B4-BE49-F238E27FC236}">
                <a16:creationId xmlns:a16="http://schemas.microsoft.com/office/drawing/2014/main" id="{D4E17C37-31A9-277C-18F0-95AE3A9D0F68}"/>
              </a:ext>
            </a:extLst>
          </p:cNvPr>
          <p:cNvGrpSpPr/>
          <p:nvPr/>
        </p:nvGrpSpPr>
        <p:grpSpPr>
          <a:xfrm>
            <a:off x="7166379" y="3292153"/>
            <a:ext cx="356616" cy="258532"/>
            <a:chOff x="7631199" y="2781613"/>
            <a:chExt cx="356616" cy="258532"/>
          </a:xfrm>
        </p:grpSpPr>
        <p:grpSp>
          <p:nvGrpSpPr>
            <p:cNvPr id="27" name="Gruppieren 26">
              <a:extLst>
                <a:ext uri="{FF2B5EF4-FFF2-40B4-BE49-F238E27FC236}">
                  <a16:creationId xmlns:a16="http://schemas.microsoft.com/office/drawing/2014/main" id="{582B14DF-CC7A-5FF0-B0EE-EB01420E2479}"/>
                </a:ext>
              </a:extLst>
            </p:cNvPr>
            <p:cNvGrpSpPr/>
            <p:nvPr/>
          </p:nvGrpSpPr>
          <p:grpSpPr>
            <a:xfrm>
              <a:off x="7695176" y="2808206"/>
              <a:ext cx="211521" cy="211521"/>
              <a:chOff x="37114" y="135"/>
              <a:chExt cx="211521" cy="211521"/>
            </a:xfrm>
          </p:grpSpPr>
          <p:sp>
            <p:nvSpPr>
              <p:cNvPr id="28" name="Ellipse 27">
                <a:extLst>
                  <a:ext uri="{FF2B5EF4-FFF2-40B4-BE49-F238E27FC236}">
                    <a16:creationId xmlns:a16="http://schemas.microsoft.com/office/drawing/2014/main" id="{73A2375D-1C69-DCEF-DA9F-FCB1A20E96C0}"/>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9" name="Ellipse 4">
                <a:extLst>
                  <a:ext uri="{FF2B5EF4-FFF2-40B4-BE49-F238E27FC236}">
                    <a16:creationId xmlns:a16="http://schemas.microsoft.com/office/drawing/2014/main" id="{3E5D5C82-79A5-232C-9469-71CA77335A58}"/>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0" name="Textfeld 29">
              <a:extLst>
                <a:ext uri="{FF2B5EF4-FFF2-40B4-BE49-F238E27FC236}">
                  <a16:creationId xmlns:a16="http://schemas.microsoft.com/office/drawing/2014/main" id="{E2D41BF1-420C-F3E9-7422-285C032CB597}"/>
                </a:ext>
              </a:extLst>
            </p:cNvPr>
            <p:cNvSpPr txBox="1"/>
            <p:nvPr/>
          </p:nvSpPr>
          <p:spPr>
            <a:xfrm>
              <a:off x="7631199" y="278161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4</a:t>
              </a:r>
            </a:p>
          </p:txBody>
        </p:sp>
      </p:grpSp>
      <p:grpSp>
        <p:nvGrpSpPr>
          <p:cNvPr id="32" name="Gruppieren 31">
            <a:extLst>
              <a:ext uri="{FF2B5EF4-FFF2-40B4-BE49-F238E27FC236}">
                <a16:creationId xmlns:a16="http://schemas.microsoft.com/office/drawing/2014/main" id="{EBD805E8-384F-0FCF-9109-547CEB3AD7CC}"/>
              </a:ext>
            </a:extLst>
          </p:cNvPr>
          <p:cNvGrpSpPr/>
          <p:nvPr/>
        </p:nvGrpSpPr>
        <p:grpSpPr>
          <a:xfrm>
            <a:off x="8178854" y="3978238"/>
            <a:ext cx="356616" cy="258532"/>
            <a:chOff x="7631199" y="2781613"/>
            <a:chExt cx="356616" cy="258532"/>
          </a:xfrm>
        </p:grpSpPr>
        <p:grpSp>
          <p:nvGrpSpPr>
            <p:cNvPr id="33" name="Gruppieren 32">
              <a:extLst>
                <a:ext uri="{FF2B5EF4-FFF2-40B4-BE49-F238E27FC236}">
                  <a16:creationId xmlns:a16="http://schemas.microsoft.com/office/drawing/2014/main" id="{405F226B-74F9-95A6-B8FB-FCD8385E0E6F}"/>
                </a:ext>
              </a:extLst>
            </p:cNvPr>
            <p:cNvGrpSpPr/>
            <p:nvPr/>
          </p:nvGrpSpPr>
          <p:grpSpPr>
            <a:xfrm>
              <a:off x="7695176" y="2808206"/>
              <a:ext cx="211521" cy="211521"/>
              <a:chOff x="37114" y="135"/>
              <a:chExt cx="211521" cy="211521"/>
            </a:xfrm>
          </p:grpSpPr>
          <p:sp>
            <p:nvSpPr>
              <p:cNvPr id="35" name="Ellipse 34">
                <a:extLst>
                  <a:ext uri="{FF2B5EF4-FFF2-40B4-BE49-F238E27FC236}">
                    <a16:creationId xmlns:a16="http://schemas.microsoft.com/office/drawing/2014/main" id="{05C295C4-0141-C7B4-E11B-4F893492286E}"/>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6" name="Ellipse 4">
                <a:extLst>
                  <a:ext uri="{FF2B5EF4-FFF2-40B4-BE49-F238E27FC236}">
                    <a16:creationId xmlns:a16="http://schemas.microsoft.com/office/drawing/2014/main" id="{00B1EA22-9CDC-860D-C184-A07CD2530A9B}"/>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4" name="Textfeld 33">
              <a:extLst>
                <a:ext uri="{FF2B5EF4-FFF2-40B4-BE49-F238E27FC236}">
                  <a16:creationId xmlns:a16="http://schemas.microsoft.com/office/drawing/2014/main" id="{EA7A8EAD-71E4-FF44-2DDD-7B1686EF2AC5}"/>
                </a:ext>
              </a:extLst>
            </p:cNvPr>
            <p:cNvSpPr txBox="1"/>
            <p:nvPr/>
          </p:nvSpPr>
          <p:spPr>
            <a:xfrm>
              <a:off x="7631199" y="278161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5</a:t>
              </a:r>
            </a:p>
          </p:txBody>
        </p:sp>
      </p:grpSp>
      <p:grpSp>
        <p:nvGrpSpPr>
          <p:cNvPr id="37" name="Gruppieren 36">
            <a:extLst>
              <a:ext uri="{FF2B5EF4-FFF2-40B4-BE49-F238E27FC236}">
                <a16:creationId xmlns:a16="http://schemas.microsoft.com/office/drawing/2014/main" id="{1ABAF9D0-4D9D-DC19-49BD-754DC31752AD}"/>
              </a:ext>
            </a:extLst>
          </p:cNvPr>
          <p:cNvGrpSpPr/>
          <p:nvPr/>
        </p:nvGrpSpPr>
        <p:grpSpPr>
          <a:xfrm>
            <a:off x="8505841" y="4472781"/>
            <a:ext cx="356616" cy="258532"/>
            <a:chOff x="7631199" y="2781613"/>
            <a:chExt cx="356616" cy="258532"/>
          </a:xfrm>
        </p:grpSpPr>
        <p:grpSp>
          <p:nvGrpSpPr>
            <p:cNvPr id="38" name="Gruppieren 37">
              <a:extLst>
                <a:ext uri="{FF2B5EF4-FFF2-40B4-BE49-F238E27FC236}">
                  <a16:creationId xmlns:a16="http://schemas.microsoft.com/office/drawing/2014/main" id="{E49F66CE-1992-F389-04B3-AFA5B0AEA3DD}"/>
                </a:ext>
              </a:extLst>
            </p:cNvPr>
            <p:cNvGrpSpPr/>
            <p:nvPr/>
          </p:nvGrpSpPr>
          <p:grpSpPr>
            <a:xfrm>
              <a:off x="7695176" y="2808206"/>
              <a:ext cx="211521" cy="211521"/>
              <a:chOff x="37114" y="135"/>
              <a:chExt cx="211521" cy="211521"/>
            </a:xfrm>
          </p:grpSpPr>
          <p:sp>
            <p:nvSpPr>
              <p:cNvPr id="40" name="Ellipse 39">
                <a:extLst>
                  <a:ext uri="{FF2B5EF4-FFF2-40B4-BE49-F238E27FC236}">
                    <a16:creationId xmlns:a16="http://schemas.microsoft.com/office/drawing/2014/main" id="{53FE1E93-AB0C-4A49-D52A-B9912B0085D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4" name="Ellipse 4">
                <a:extLst>
                  <a:ext uri="{FF2B5EF4-FFF2-40B4-BE49-F238E27FC236}">
                    <a16:creationId xmlns:a16="http://schemas.microsoft.com/office/drawing/2014/main" id="{28CB2E05-FD64-D7DA-BAB1-6EAE27135F48}"/>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9" name="Textfeld 38">
              <a:extLst>
                <a:ext uri="{FF2B5EF4-FFF2-40B4-BE49-F238E27FC236}">
                  <a16:creationId xmlns:a16="http://schemas.microsoft.com/office/drawing/2014/main" id="{07587C04-A738-7C9B-97A8-806E0907280E}"/>
                </a:ext>
              </a:extLst>
            </p:cNvPr>
            <p:cNvSpPr txBox="1"/>
            <p:nvPr/>
          </p:nvSpPr>
          <p:spPr>
            <a:xfrm>
              <a:off x="7631199" y="278161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6</a:t>
              </a:r>
            </a:p>
          </p:txBody>
        </p:sp>
      </p:grpSp>
    </p:spTree>
    <p:extLst>
      <p:ext uri="{BB962C8B-B14F-4D97-AF65-F5344CB8AC3E}">
        <p14:creationId xmlns:p14="http://schemas.microsoft.com/office/powerpoint/2010/main" val="1845997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4D65B-5491-8F01-B32B-166F45675872}"/>
            </a:ext>
          </a:extLst>
        </p:cNvPr>
        <p:cNvGrpSpPr/>
        <p:nvPr/>
      </p:nvGrpSpPr>
      <p:grpSpPr>
        <a:xfrm>
          <a:off x="0" y="0"/>
          <a:ext cx="0" cy="0"/>
          <a:chOff x="0" y="0"/>
          <a:chExt cx="0" cy="0"/>
        </a:xfrm>
      </p:grpSpPr>
      <p:sp>
        <p:nvSpPr>
          <p:cNvPr id="205" name="Textplatzhalter 204">
            <a:extLst>
              <a:ext uri="{FF2B5EF4-FFF2-40B4-BE49-F238E27FC236}">
                <a16:creationId xmlns:a16="http://schemas.microsoft.com/office/drawing/2014/main" id="{C84CBD18-0E50-D272-9D8C-16121990B2FB}"/>
              </a:ext>
            </a:extLst>
          </p:cNvPr>
          <p:cNvSpPr>
            <a:spLocks noGrp="1"/>
          </p:cNvSpPr>
          <p:nvPr>
            <p:ph type="body" sz="quarter" idx="29"/>
          </p:nvPr>
        </p:nvSpPr>
        <p:spPr/>
        <p:txBody>
          <a:bodyPr/>
          <a:lstStyle/>
          <a:p>
            <a:r>
              <a:rPr lang="en-US" sz="3200" dirty="0"/>
              <a:t>Suggested permission levels for students</a:t>
            </a:r>
          </a:p>
        </p:txBody>
      </p:sp>
      <p:sp>
        <p:nvSpPr>
          <p:cNvPr id="3" name="Textplatzhalter 12">
            <a:extLst>
              <a:ext uri="{FF2B5EF4-FFF2-40B4-BE49-F238E27FC236}">
                <a16:creationId xmlns:a16="http://schemas.microsoft.com/office/drawing/2014/main" id="{FD35629D-47A1-960B-1864-6A96746A5A0D}"/>
              </a:ext>
            </a:extLst>
          </p:cNvPr>
          <p:cNvSpPr txBox="1">
            <a:spLocks/>
          </p:cNvSpPr>
          <p:nvPr/>
        </p:nvSpPr>
        <p:spPr>
          <a:xfrm>
            <a:off x="332186" y="1084514"/>
            <a:ext cx="4750354" cy="3517965"/>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Access level: Member</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Leave enabled: Can create new sites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Change: Join existing sites as Viewer.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Leave enabled: Can create new boards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Change: Join existing boards as Viewer.</a:t>
            </a:r>
          </a:p>
          <a:p>
            <a:pPr lvl="1" indent="0">
              <a:lnSpc>
                <a:spcPct val="100000"/>
              </a:lnSpc>
              <a:spcAft>
                <a:spcPts val="600"/>
              </a:spcAft>
              <a:buNone/>
            </a:pPr>
            <a:r>
              <a:rPr lang="en-US" sz="1400" dirty="0">
                <a:latin typeface="Arial" panose="020B0604020202020204" pitchFamily="34" charset="0"/>
                <a:cs typeface="Arial" panose="020B0604020202020204" pitchFamily="34" charset="0"/>
              </a:rPr>
              <a:t>Having students join sites and boards as viewers helps prevent them from unintentionally modifying other students’ or the instructors’ work while still allowing them to view and learn from other sites/boards. </a:t>
            </a:r>
          </a:p>
          <a:p>
            <a:pPr lvl="1" indent="0">
              <a:lnSpc>
                <a:spcPct val="100000"/>
              </a:lnSpc>
              <a:spcAft>
                <a:spcPts val="600"/>
              </a:spcAft>
              <a:buNone/>
            </a:pPr>
            <a:r>
              <a:rPr lang="en-US" sz="1400" dirty="0">
                <a:latin typeface="Arial" panose="020B0604020202020204" pitchFamily="34" charset="0"/>
                <a:cs typeface="Arial" panose="020B0604020202020204" pitchFamily="34" charset="0"/>
              </a:rPr>
              <a:t>If a participant requires editing access to an existing site, they can be invited as an editor directly within that site at a later stage. In boards, they can still add comments to existing boards.</a:t>
            </a:r>
          </a:p>
        </p:txBody>
      </p:sp>
      <p:pic>
        <p:nvPicPr>
          <p:cNvPr id="2" name="Graphic 17" descr="Classroom outline">
            <a:extLst>
              <a:ext uri="{FF2B5EF4-FFF2-40B4-BE49-F238E27FC236}">
                <a16:creationId xmlns:a16="http://schemas.microsoft.com/office/drawing/2014/main" id="{8F9F32BB-DA0E-83E0-3DCF-8EE50967B47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35470" y="100584"/>
            <a:ext cx="462783" cy="462783"/>
          </a:xfrm>
          <a:prstGeom prst="rect">
            <a:avLst/>
          </a:prstGeom>
        </p:spPr>
      </p:pic>
      <p:pic>
        <p:nvPicPr>
          <p:cNvPr id="7" name="Grafik 6">
            <a:extLst>
              <a:ext uri="{FF2B5EF4-FFF2-40B4-BE49-F238E27FC236}">
                <a16:creationId xmlns:a16="http://schemas.microsoft.com/office/drawing/2014/main" id="{DA78DC5C-F7B6-06ED-79F5-22CF55117E0A}"/>
              </a:ext>
            </a:extLst>
          </p:cNvPr>
          <p:cNvPicPr>
            <a:picLocks noChangeAspect="1"/>
          </p:cNvPicPr>
          <p:nvPr/>
        </p:nvPicPr>
        <p:blipFill>
          <a:blip r:embed="rId4"/>
          <a:stretch>
            <a:fillRect/>
          </a:stretch>
        </p:blipFill>
        <p:spPr>
          <a:xfrm>
            <a:off x="5318603" y="1084515"/>
            <a:ext cx="2992841" cy="3684464"/>
          </a:xfrm>
          <a:prstGeom prst="rect">
            <a:avLst/>
          </a:prstGeom>
          <a:effectLst>
            <a:outerShdw blurRad="50800" dist="38100" dir="2700000" algn="tl" rotWithShape="0">
              <a:prstClr val="black">
                <a:alpha val="40000"/>
              </a:prstClr>
            </a:outerShdw>
          </a:effectLst>
        </p:spPr>
      </p:pic>
      <p:grpSp>
        <p:nvGrpSpPr>
          <p:cNvPr id="24" name="Gruppieren 23">
            <a:extLst>
              <a:ext uri="{FF2B5EF4-FFF2-40B4-BE49-F238E27FC236}">
                <a16:creationId xmlns:a16="http://schemas.microsoft.com/office/drawing/2014/main" id="{742747DF-0674-7E6A-6366-30526F7CF102}"/>
              </a:ext>
            </a:extLst>
          </p:cNvPr>
          <p:cNvGrpSpPr/>
          <p:nvPr/>
        </p:nvGrpSpPr>
        <p:grpSpPr>
          <a:xfrm>
            <a:off x="6483396" y="1752588"/>
            <a:ext cx="211521" cy="211521"/>
            <a:chOff x="37114" y="135"/>
            <a:chExt cx="211521" cy="211521"/>
          </a:xfrm>
        </p:grpSpPr>
        <p:sp>
          <p:nvSpPr>
            <p:cNvPr id="25" name="Ellipse 24">
              <a:extLst>
                <a:ext uri="{FF2B5EF4-FFF2-40B4-BE49-F238E27FC236}">
                  <a16:creationId xmlns:a16="http://schemas.microsoft.com/office/drawing/2014/main" id="{8E30C056-09E9-B26F-509C-0215A02D8C67}"/>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6" name="Ellipse 4">
              <a:extLst>
                <a:ext uri="{FF2B5EF4-FFF2-40B4-BE49-F238E27FC236}">
                  <a16:creationId xmlns:a16="http://schemas.microsoft.com/office/drawing/2014/main" id="{FE99C149-F772-FF5F-D3DC-A99EEE67E51A}"/>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1</a:t>
              </a:r>
            </a:p>
          </p:txBody>
        </p:sp>
      </p:grpSp>
      <p:grpSp>
        <p:nvGrpSpPr>
          <p:cNvPr id="27" name="Gruppieren 26">
            <a:extLst>
              <a:ext uri="{FF2B5EF4-FFF2-40B4-BE49-F238E27FC236}">
                <a16:creationId xmlns:a16="http://schemas.microsoft.com/office/drawing/2014/main" id="{A3520F80-0F44-849F-B95E-5FB410826B5E}"/>
              </a:ext>
            </a:extLst>
          </p:cNvPr>
          <p:cNvGrpSpPr/>
          <p:nvPr/>
        </p:nvGrpSpPr>
        <p:grpSpPr>
          <a:xfrm>
            <a:off x="6709262" y="2631975"/>
            <a:ext cx="211521" cy="211521"/>
            <a:chOff x="37114" y="135"/>
            <a:chExt cx="211521" cy="211521"/>
          </a:xfrm>
        </p:grpSpPr>
        <p:sp>
          <p:nvSpPr>
            <p:cNvPr id="28" name="Ellipse 27">
              <a:extLst>
                <a:ext uri="{FF2B5EF4-FFF2-40B4-BE49-F238E27FC236}">
                  <a16:creationId xmlns:a16="http://schemas.microsoft.com/office/drawing/2014/main" id="{BCF66FFF-4164-7845-A85C-13429D7D9FBB}"/>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9" name="Ellipse 4">
              <a:extLst>
                <a:ext uri="{FF2B5EF4-FFF2-40B4-BE49-F238E27FC236}">
                  <a16:creationId xmlns:a16="http://schemas.microsoft.com/office/drawing/2014/main" id="{DCFBA3E9-1D0D-2438-4A6A-7CB85B4DAFE2}"/>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dirty="0">
                  <a:latin typeface="Arial" panose="020B0604020202020204" pitchFamily="34" charset="0"/>
                  <a:cs typeface="Arial" panose="020B0604020202020204" pitchFamily="34" charset="0"/>
                </a:rPr>
                <a:t>2</a:t>
              </a:r>
              <a:endParaRPr lang="en-GB" sz="900" b="0" i="0" kern="1200" dirty="0">
                <a:latin typeface="Arial" panose="020B0604020202020204" pitchFamily="34" charset="0"/>
                <a:cs typeface="Arial" panose="020B0604020202020204" pitchFamily="34" charset="0"/>
              </a:endParaRPr>
            </a:p>
          </p:txBody>
        </p:sp>
      </p:grpSp>
      <p:grpSp>
        <p:nvGrpSpPr>
          <p:cNvPr id="30" name="Gruppieren 29">
            <a:extLst>
              <a:ext uri="{FF2B5EF4-FFF2-40B4-BE49-F238E27FC236}">
                <a16:creationId xmlns:a16="http://schemas.microsoft.com/office/drawing/2014/main" id="{C70C02D6-910A-E15A-550B-388468C14D03}"/>
              </a:ext>
            </a:extLst>
          </p:cNvPr>
          <p:cNvGrpSpPr/>
          <p:nvPr/>
        </p:nvGrpSpPr>
        <p:grpSpPr>
          <a:xfrm>
            <a:off x="7143602" y="2926747"/>
            <a:ext cx="211521" cy="211521"/>
            <a:chOff x="37114" y="135"/>
            <a:chExt cx="211521" cy="211521"/>
          </a:xfrm>
        </p:grpSpPr>
        <p:sp>
          <p:nvSpPr>
            <p:cNvPr id="31" name="Ellipse 30">
              <a:extLst>
                <a:ext uri="{FF2B5EF4-FFF2-40B4-BE49-F238E27FC236}">
                  <a16:creationId xmlns:a16="http://schemas.microsoft.com/office/drawing/2014/main" id="{B12B4BCE-087A-490B-BF1C-5954AFFAA50D}"/>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2" name="Ellipse 4">
              <a:extLst>
                <a:ext uri="{FF2B5EF4-FFF2-40B4-BE49-F238E27FC236}">
                  <a16:creationId xmlns:a16="http://schemas.microsoft.com/office/drawing/2014/main" id="{A4CB66E8-5323-800B-0C9B-84A76BEA1B88}"/>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dirty="0">
                  <a:latin typeface="Arial" panose="020B0604020202020204" pitchFamily="34" charset="0"/>
                  <a:cs typeface="Arial" panose="020B0604020202020204" pitchFamily="34" charset="0"/>
                </a:rPr>
                <a:t>3</a:t>
              </a:r>
              <a:endParaRPr lang="en-GB" sz="900" b="0" i="0" kern="1200" dirty="0">
                <a:latin typeface="Arial" panose="020B0604020202020204" pitchFamily="34" charset="0"/>
                <a:cs typeface="Arial" panose="020B0604020202020204" pitchFamily="34" charset="0"/>
              </a:endParaRPr>
            </a:p>
          </p:txBody>
        </p:sp>
      </p:grpSp>
      <p:grpSp>
        <p:nvGrpSpPr>
          <p:cNvPr id="33" name="Gruppieren 32">
            <a:extLst>
              <a:ext uri="{FF2B5EF4-FFF2-40B4-BE49-F238E27FC236}">
                <a16:creationId xmlns:a16="http://schemas.microsoft.com/office/drawing/2014/main" id="{427D6B11-C5F2-78C1-472D-B1DA630CAEA1}"/>
              </a:ext>
            </a:extLst>
          </p:cNvPr>
          <p:cNvGrpSpPr/>
          <p:nvPr/>
        </p:nvGrpSpPr>
        <p:grpSpPr>
          <a:xfrm>
            <a:off x="6815022" y="3162967"/>
            <a:ext cx="211521" cy="211521"/>
            <a:chOff x="37114" y="135"/>
            <a:chExt cx="211521" cy="211521"/>
          </a:xfrm>
        </p:grpSpPr>
        <p:sp>
          <p:nvSpPr>
            <p:cNvPr id="34" name="Ellipse 33">
              <a:extLst>
                <a:ext uri="{FF2B5EF4-FFF2-40B4-BE49-F238E27FC236}">
                  <a16:creationId xmlns:a16="http://schemas.microsoft.com/office/drawing/2014/main" id="{E63B10F3-A7DA-420C-EBA6-CEB9F939314B}"/>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5" name="Ellipse 4">
              <a:extLst>
                <a:ext uri="{FF2B5EF4-FFF2-40B4-BE49-F238E27FC236}">
                  <a16:creationId xmlns:a16="http://schemas.microsoft.com/office/drawing/2014/main" id="{97E574E1-24A8-AEE2-C312-1FE2DE549C83}"/>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dirty="0">
                  <a:latin typeface="Arial" panose="020B0604020202020204" pitchFamily="34" charset="0"/>
                  <a:cs typeface="Arial" panose="020B0604020202020204" pitchFamily="34" charset="0"/>
                </a:rPr>
                <a:t>4</a:t>
              </a:r>
              <a:endParaRPr lang="en-GB" sz="900" b="0" i="0" kern="1200" dirty="0">
                <a:latin typeface="Arial" panose="020B0604020202020204" pitchFamily="34" charset="0"/>
                <a:cs typeface="Arial" panose="020B0604020202020204" pitchFamily="34" charset="0"/>
              </a:endParaRPr>
            </a:p>
          </p:txBody>
        </p:sp>
      </p:grpSp>
      <p:grpSp>
        <p:nvGrpSpPr>
          <p:cNvPr id="36" name="Gruppieren 35">
            <a:extLst>
              <a:ext uri="{FF2B5EF4-FFF2-40B4-BE49-F238E27FC236}">
                <a16:creationId xmlns:a16="http://schemas.microsoft.com/office/drawing/2014/main" id="{105300D6-BF88-BB8C-2D1E-201E18A9BD65}"/>
              </a:ext>
            </a:extLst>
          </p:cNvPr>
          <p:cNvGrpSpPr/>
          <p:nvPr/>
        </p:nvGrpSpPr>
        <p:grpSpPr>
          <a:xfrm>
            <a:off x="7218385" y="3344109"/>
            <a:ext cx="211521" cy="211521"/>
            <a:chOff x="37114" y="135"/>
            <a:chExt cx="211521" cy="211521"/>
          </a:xfrm>
        </p:grpSpPr>
        <p:sp>
          <p:nvSpPr>
            <p:cNvPr id="37" name="Ellipse 36">
              <a:extLst>
                <a:ext uri="{FF2B5EF4-FFF2-40B4-BE49-F238E27FC236}">
                  <a16:creationId xmlns:a16="http://schemas.microsoft.com/office/drawing/2014/main" id="{6FBB0755-2AAE-D1E8-E57E-F8A5ACD12371}"/>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8" name="Ellipse 4">
              <a:extLst>
                <a:ext uri="{FF2B5EF4-FFF2-40B4-BE49-F238E27FC236}">
                  <a16:creationId xmlns:a16="http://schemas.microsoft.com/office/drawing/2014/main" id="{75D3270E-4059-B843-891F-92EA0F55F9F8}"/>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dirty="0">
                  <a:latin typeface="Arial" panose="020B0604020202020204" pitchFamily="34" charset="0"/>
                  <a:cs typeface="Arial" panose="020B0604020202020204" pitchFamily="34" charset="0"/>
                </a:rPr>
                <a:t>5</a:t>
              </a:r>
              <a:endParaRPr lang="en-GB" sz="900" b="0" i="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4342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extplatzhalter 204">
            <a:extLst>
              <a:ext uri="{FF2B5EF4-FFF2-40B4-BE49-F238E27FC236}">
                <a16:creationId xmlns:a16="http://schemas.microsoft.com/office/drawing/2014/main" id="{9BA7B924-D2DE-487A-FDF0-D95463457BA0}"/>
              </a:ext>
            </a:extLst>
          </p:cNvPr>
          <p:cNvSpPr>
            <a:spLocks noGrp="1"/>
          </p:cNvSpPr>
          <p:nvPr>
            <p:ph type="body" sz="quarter" idx="29"/>
          </p:nvPr>
        </p:nvSpPr>
        <p:spPr>
          <a:xfrm>
            <a:off x="332184" y="317751"/>
            <a:ext cx="8591379" cy="560923"/>
          </a:xfrm>
        </p:spPr>
        <p:txBody>
          <a:bodyPr/>
          <a:lstStyle/>
          <a:p>
            <a:r>
              <a:rPr lang="en-US" sz="3600" dirty="0"/>
              <a:t>Forma Site Design: Access and permissions descriptions</a:t>
            </a:r>
          </a:p>
        </p:txBody>
      </p:sp>
      <p:graphicFrame>
        <p:nvGraphicFramePr>
          <p:cNvPr id="2" name="Tabelle 1">
            <a:extLst>
              <a:ext uri="{FF2B5EF4-FFF2-40B4-BE49-F238E27FC236}">
                <a16:creationId xmlns:a16="http://schemas.microsoft.com/office/drawing/2014/main" id="{46313CE9-5668-20E0-AEB7-305FA9051335}"/>
              </a:ext>
            </a:extLst>
          </p:cNvPr>
          <p:cNvGraphicFramePr>
            <a:graphicFrameLocks noGrp="1"/>
          </p:cNvGraphicFramePr>
          <p:nvPr>
            <p:extLst>
              <p:ext uri="{D42A27DB-BD31-4B8C-83A1-F6EECF244321}">
                <p14:modId xmlns:p14="http://schemas.microsoft.com/office/powerpoint/2010/main" val="2057866501"/>
              </p:ext>
            </p:extLst>
          </p:nvPr>
        </p:nvGraphicFramePr>
        <p:xfrm>
          <a:off x="332184" y="1437849"/>
          <a:ext cx="7099748" cy="3297827"/>
        </p:xfrm>
        <a:graphic>
          <a:graphicData uri="http://schemas.openxmlformats.org/drawingml/2006/table">
            <a:tbl>
              <a:tblPr firstRow="1" bandRow="1">
                <a:tableStyleId>{073A0DAA-6AF3-43AB-8588-CEC1D06C72B9}</a:tableStyleId>
              </a:tblPr>
              <a:tblGrid>
                <a:gridCol w="946633">
                  <a:extLst>
                    <a:ext uri="{9D8B030D-6E8A-4147-A177-3AD203B41FA5}">
                      <a16:colId xmlns:a16="http://schemas.microsoft.com/office/drawing/2014/main" val="3811558039"/>
                    </a:ext>
                  </a:extLst>
                </a:gridCol>
                <a:gridCol w="2603241">
                  <a:extLst>
                    <a:ext uri="{9D8B030D-6E8A-4147-A177-3AD203B41FA5}">
                      <a16:colId xmlns:a16="http://schemas.microsoft.com/office/drawing/2014/main" val="301240204"/>
                    </a:ext>
                  </a:extLst>
                </a:gridCol>
                <a:gridCol w="946633">
                  <a:extLst>
                    <a:ext uri="{9D8B030D-6E8A-4147-A177-3AD203B41FA5}">
                      <a16:colId xmlns:a16="http://schemas.microsoft.com/office/drawing/2014/main" val="579283636"/>
                    </a:ext>
                  </a:extLst>
                </a:gridCol>
                <a:gridCol w="2603241">
                  <a:extLst>
                    <a:ext uri="{9D8B030D-6E8A-4147-A177-3AD203B41FA5}">
                      <a16:colId xmlns:a16="http://schemas.microsoft.com/office/drawing/2014/main" val="2055671513"/>
                    </a:ext>
                  </a:extLst>
                </a:gridCol>
              </a:tblGrid>
              <a:tr h="211178">
                <a:tc gridSpan="2">
                  <a:txBody>
                    <a:bodyPr/>
                    <a:lstStyle/>
                    <a:p>
                      <a:r>
                        <a:rPr lang="en-US" sz="900" noProof="0">
                          <a:latin typeface="Artifakt Element" panose="020B0503050000020004"/>
                        </a:rPr>
                        <a:t>Project</a:t>
                      </a:r>
                    </a:p>
                  </a:txBody>
                  <a:tcPr/>
                </a:tc>
                <a:tc hMerge="1">
                  <a:txBody>
                    <a:bodyPr/>
                    <a:lstStyle/>
                    <a:p>
                      <a:endParaRPr lang="de-DE"/>
                    </a:p>
                  </a:txBody>
                  <a:tcPr/>
                </a:tc>
                <a:tc gridSpan="2">
                  <a:txBody>
                    <a:bodyPr/>
                    <a:lstStyle/>
                    <a:p>
                      <a:r>
                        <a:rPr lang="en-US" sz="900" noProof="0">
                          <a:latin typeface="Artifakt Element" panose="020B0503050000020004"/>
                        </a:rPr>
                        <a:t>Site / Board</a:t>
                      </a:r>
                    </a:p>
                  </a:txBody>
                  <a:tcPr/>
                </a:tc>
                <a:tc hMerge="1">
                  <a:txBody>
                    <a:bodyPr/>
                    <a:lstStyle/>
                    <a:p>
                      <a:endParaRPr lang="de-DE"/>
                    </a:p>
                  </a:txBody>
                  <a:tcPr/>
                </a:tc>
                <a:extLst>
                  <a:ext uri="{0D108BD9-81ED-4DB2-BD59-A6C34878D82A}">
                    <a16:rowId xmlns:a16="http://schemas.microsoft.com/office/drawing/2014/main" val="3059923994"/>
                  </a:ext>
                </a:extLst>
              </a:tr>
              <a:tr h="1351540">
                <a:tc>
                  <a:txBody>
                    <a:bodyPr/>
                    <a:lstStyle/>
                    <a:p>
                      <a:r>
                        <a:rPr lang="en-US" sz="900" b="1" noProof="0" dirty="0">
                          <a:latin typeface="Artifakt Element" panose="020B0503050000020004"/>
                        </a:rPr>
                        <a:t>Project Admin </a:t>
                      </a:r>
                    </a:p>
                    <a:p>
                      <a:r>
                        <a:rPr lang="en-US" sz="900" b="1" noProof="0" dirty="0">
                          <a:latin typeface="Artifakt Element" panose="020B0503050000020004"/>
                        </a:rPr>
                        <a:t>(Instructor)</a:t>
                      </a:r>
                    </a:p>
                  </a:txBody>
                  <a:tcPr/>
                </a:tc>
                <a:tc>
                  <a:txBody>
                    <a:bodyPr/>
                    <a:lstStyle/>
                    <a:p>
                      <a:pPr marL="171450" indent="-171450" algn="l" defTabSz="685766" rtl="0" eaLnBrk="1" latinLnBrk="0" hangingPunct="1">
                        <a:buFont typeface="Arial" panose="020B0604020202020204" pitchFamily="34" charset="0"/>
                        <a:buChar char="•"/>
                      </a:pPr>
                      <a:r>
                        <a:rPr lang="en-US" sz="900" kern="1200" noProof="0">
                          <a:solidFill>
                            <a:schemeClr val="dk1"/>
                          </a:solidFill>
                          <a:latin typeface="Artifakt Element" panose="020B0503050000020004"/>
                          <a:ea typeface="+mn-ea"/>
                          <a:cs typeface="+mn-cs"/>
                        </a:rPr>
                        <a:t>Can manage project members and access</a:t>
                      </a:r>
                    </a:p>
                    <a:p>
                      <a:pPr marL="171450" indent="-171450" algn="l" defTabSz="685766" rtl="0" eaLnBrk="1" latinLnBrk="0" hangingPunct="1">
                        <a:buFont typeface="Arial" panose="020B0604020202020204" pitchFamily="34" charset="0"/>
                        <a:buChar char="•"/>
                      </a:pPr>
                      <a:r>
                        <a:rPr lang="en-US" sz="900" kern="1200" noProof="0">
                          <a:solidFill>
                            <a:schemeClr val="dk1"/>
                          </a:solidFill>
                          <a:latin typeface="Artifakt Element" panose="020B0503050000020004"/>
                          <a:ea typeface="+mn-ea"/>
                          <a:cs typeface="+mn-cs"/>
                        </a:rPr>
                        <a:t>Can change project settings</a:t>
                      </a:r>
                    </a:p>
                    <a:p>
                      <a:pPr marL="171450" indent="-171450" algn="l" defTabSz="685766" rtl="0" eaLnBrk="1" latinLnBrk="0" hangingPunct="1">
                        <a:buFont typeface="Arial" panose="020B0604020202020204" pitchFamily="34" charset="0"/>
                        <a:buChar char="•"/>
                      </a:pPr>
                      <a:r>
                        <a:rPr lang="en-US" sz="900" kern="1200" noProof="0">
                          <a:solidFill>
                            <a:schemeClr val="dk1"/>
                          </a:solidFill>
                          <a:latin typeface="Artifakt Element" panose="020B0503050000020004"/>
                          <a:ea typeface="+mn-ea"/>
                          <a:cs typeface="+mn-cs"/>
                        </a:rPr>
                        <a:t>Can archive project</a:t>
                      </a:r>
                    </a:p>
                    <a:p>
                      <a:pPr marL="171450" indent="-171450" algn="l" defTabSz="685766" rtl="0" eaLnBrk="1" latinLnBrk="0" hangingPunct="1">
                        <a:buFont typeface="Arial" panose="020B0604020202020204" pitchFamily="34" charset="0"/>
                        <a:buChar char="•"/>
                      </a:pPr>
                      <a:r>
                        <a:rPr lang="en-US" sz="900" kern="1200" noProof="0">
                          <a:solidFill>
                            <a:schemeClr val="dk1"/>
                          </a:solidFill>
                          <a:latin typeface="Artifakt Element" panose="020B0503050000020004"/>
                          <a:ea typeface="+mn-ea"/>
                          <a:cs typeface="+mn-cs"/>
                        </a:rPr>
                        <a:t>Can create site &amp; boards</a:t>
                      </a:r>
                    </a:p>
                    <a:p>
                      <a:pPr marL="171450" indent="-171450" algn="l" defTabSz="685766" rtl="0" eaLnBrk="1" latinLnBrk="0" hangingPunct="1">
                        <a:buFont typeface="Arial" panose="020B0604020202020204" pitchFamily="34" charset="0"/>
                        <a:buChar char="•"/>
                      </a:pPr>
                      <a:r>
                        <a:rPr lang="en-US" sz="900" kern="1200" noProof="0">
                          <a:solidFill>
                            <a:schemeClr val="dk1"/>
                          </a:solidFill>
                          <a:latin typeface="Artifakt Element" panose="020B0503050000020004"/>
                          <a:ea typeface="+mn-ea"/>
                          <a:cs typeface="+mn-cs"/>
                        </a:rPr>
                        <a:t>Can join existing sites &amp; boards as Manager</a:t>
                      </a:r>
                    </a:p>
                  </a:txBody>
                  <a:tcPr/>
                </a:tc>
                <a:tc>
                  <a:txBody>
                    <a:bodyPr/>
                    <a:lstStyle/>
                    <a:p>
                      <a:r>
                        <a:rPr lang="en-US" sz="900" b="1" noProof="0">
                          <a:latin typeface="Artifakt Element" panose="020B0503050000020004"/>
                        </a:rPr>
                        <a:t>Manager</a:t>
                      </a:r>
                    </a:p>
                  </a:txBody>
                  <a:tcPr/>
                </a:tc>
                <a:tc>
                  <a:txBody>
                    <a:bodyPr/>
                    <a:lstStyle/>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manage and invite site members (Invited member will become part of the Project without access to any other Site)</a:t>
                      </a:r>
                    </a:p>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generate invite links</a:t>
                      </a:r>
                    </a:p>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change site / board settings</a:t>
                      </a:r>
                    </a:p>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edit site / board</a:t>
                      </a:r>
                    </a:p>
                  </a:txBody>
                  <a:tcPr/>
                </a:tc>
                <a:extLst>
                  <a:ext uri="{0D108BD9-81ED-4DB2-BD59-A6C34878D82A}">
                    <a16:rowId xmlns:a16="http://schemas.microsoft.com/office/drawing/2014/main" val="1619964503"/>
                  </a:ext>
                </a:extLst>
              </a:tr>
              <a:tr h="999682">
                <a:tc>
                  <a:txBody>
                    <a:bodyPr/>
                    <a:lstStyle/>
                    <a:p>
                      <a:r>
                        <a:rPr lang="en-US" sz="900" b="1" noProof="0">
                          <a:latin typeface="Artifakt Element" panose="020B0503050000020004"/>
                        </a:rPr>
                        <a:t>Project Member</a:t>
                      </a:r>
                    </a:p>
                  </a:txBody>
                  <a:tcPr/>
                </a:tc>
                <a:tc>
                  <a:txBody>
                    <a:bodyPr/>
                    <a:lstStyle/>
                    <a:p>
                      <a:pPr marL="171450" indent="-171450" algn="l" defTabSz="685766" rtl="0" eaLnBrk="1" latinLnBrk="0" hangingPunct="1">
                        <a:buFont typeface="Arial" panose="020B0604020202020204" pitchFamily="34" charset="0"/>
                        <a:buChar char="•"/>
                      </a:pPr>
                      <a:r>
                        <a:rPr lang="en-US" sz="900" noProof="0" dirty="0">
                          <a:latin typeface="Artifakt Element" panose="020B0503050000020004"/>
                        </a:rPr>
                        <a:t>Can be assigned to </a:t>
                      </a:r>
                      <a:r>
                        <a:rPr lang="en-US" sz="900" kern="1200" noProof="0" dirty="0">
                          <a:solidFill>
                            <a:schemeClr val="dk1"/>
                          </a:solidFill>
                          <a:latin typeface="Artifakt Element" panose="020B0503050000020004"/>
                          <a:ea typeface="+mn-ea"/>
                          <a:cs typeface="+mn-cs"/>
                        </a:rPr>
                        <a:t>multiple users</a:t>
                      </a:r>
                    </a:p>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create new sites &amp; boards (the user who creates a site or board becomes its Manager)</a:t>
                      </a:r>
                    </a:p>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join existing sites or boards as a Manager, Editor, or Viewer</a:t>
                      </a:r>
                    </a:p>
                  </a:txBody>
                  <a:tcPr/>
                </a:tc>
                <a:tc>
                  <a:txBody>
                    <a:bodyPr/>
                    <a:lstStyle/>
                    <a:p>
                      <a:r>
                        <a:rPr lang="en-US" sz="900" b="1" noProof="0">
                          <a:latin typeface="Artifakt Element" panose="020B0503050000020004"/>
                        </a:rPr>
                        <a:t>Editor</a:t>
                      </a:r>
                    </a:p>
                  </a:txBody>
                  <a:tcPr/>
                </a:tc>
                <a:tc>
                  <a:txBody>
                    <a:bodyPr/>
                    <a:lstStyle/>
                    <a:p>
                      <a:pPr marL="171450" indent="-171450" algn="l" defTabSz="685766" rtl="0" eaLnBrk="1" latinLnBrk="0" hangingPunct="1">
                        <a:buFont typeface="Arial" panose="020B0604020202020204" pitchFamily="34" charset="0"/>
                        <a:buChar char="•"/>
                      </a:pPr>
                      <a:r>
                        <a:rPr lang="en-US" sz="900" kern="1200" noProof="0">
                          <a:solidFill>
                            <a:schemeClr val="dk1"/>
                          </a:solidFill>
                          <a:latin typeface="Artifakt Element" panose="020B0503050000020004"/>
                          <a:ea typeface="+mn-ea"/>
                          <a:cs typeface="+mn-cs"/>
                        </a:rPr>
                        <a:t>Can edit site / board</a:t>
                      </a:r>
                    </a:p>
                    <a:p>
                      <a:pPr marL="171450" indent="-171450" algn="l" defTabSz="685766" rtl="0" eaLnBrk="1" latinLnBrk="0" hangingPunct="1">
                        <a:buFont typeface="Arial" panose="020B0604020202020204" pitchFamily="34" charset="0"/>
                        <a:buChar char="•"/>
                      </a:pPr>
                      <a:endParaRPr lang="en-US" sz="900" kern="1200" noProof="0">
                        <a:solidFill>
                          <a:schemeClr val="dk1"/>
                        </a:solidFill>
                        <a:latin typeface="Artifakt Element" panose="020B0503050000020004"/>
                        <a:ea typeface="+mn-ea"/>
                        <a:cs typeface="+mn-cs"/>
                      </a:endParaRPr>
                    </a:p>
                  </a:txBody>
                  <a:tcPr/>
                </a:tc>
                <a:extLst>
                  <a:ext uri="{0D108BD9-81ED-4DB2-BD59-A6C34878D82A}">
                    <a16:rowId xmlns:a16="http://schemas.microsoft.com/office/drawing/2014/main" val="3180064492"/>
                  </a:ext>
                </a:extLst>
              </a:tr>
              <a:tr h="718005">
                <a:tc>
                  <a:txBody>
                    <a:bodyPr/>
                    <a:lstStyle/>
                    <a:p>
                      <a:endParaRPr lang="en-US" sz="900" noProof="0" dirty="0">
                        <a:latin typeface="Artifakt Element" panose="020B0503050000020004"/>
                      </a:endParaRPr>
                    </a:p>
                  </a:txBody>
                  <a:tcPr/>
                </a:tc>
                <a:tc>
                  <a:txBody>
                    <a:bodyPr/>
                    <a:lstStyle/>
                    <a:p>
                      <a:endParaRPr lang="en-US" sz="900" noProof="0" dirty="0">
                        <a:latin typeface="Artifakt Element" panose="020B0503050000020004"/>
                      </a:endParaRPr>
                    </a:p>
                  </a:txBody>
                  <a:tcPr/>
                </a:tc>
                <a:tc>
                  <a:txBody>
                    <a:bodyPr/>
                    <a:lstStyle/>
                    <a:p>
                      <a:r>
                        <a:rPr lang="en-US" sz="900" b="1" noProof="0">
                          <a:latin typeface="Artifakt Element" panose="020B0503050000020004"/>
                        </a:rPr>
                        <a:t>Viewer</a:t>
                      </a:r>
                    </a:p>
                  </a:txBody>
                  <a:tcPr/>
                </a:tc>
                <a:tc>
                  <a:txBody>
                    <a:bodyPr/>
                    <a:lstStyle/>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view site / board</a:t>
                      </a:r>
                    </a:p>
                    <a:p>
                      <a:pPr marL="171450" indent="-171450" algn="l" defTabSz="685766" rtl="0" eaLnBrk="1" latinLnBrk="0" hangingPunct="1">
                        <a:buFont typeface="Arial" panose="020B0604020202020204" pitchFamily="34" charset="0"/>
                        <a:buChar char="•"/>
                      </a:pPr>
                      <a:r>
                        <a:rPr lang="en-US" sz="900" kern="1200" noProof="0" dirty="0">
                          <a:solidFill>
                            <a:schemeClr val="dk1"/>
                          </a:solidFill>
                          <a:latin typeface="Artifakt Element" panose="020B0503050000020004"/>
                          <a:ea typeface="+mn-ea"/>
                          <a:cs typeface="+mn-cs"/>
                        </a:rPr>
                        <a:t>Can add comments to board</a:t>
                      </a:r>
                    </a:p>
                  </a:txBody>
                  <a:tcPr/>
                </a:tc>
                <a:extLst>
                  <a:ext uri="{0D108BD9-81ED-4DB2-BD59-A6C34878D82A}">
                    <a16:rowId xmlns:a16="http://schemas.microsoft.com/office/drawing/2014/main" val="1274183637"/>
                  </a:ext>
                </a:extLst>
              </a:tr>
            </a:tbl>
          </a:graphicData>
        </a:graphic>
      </p:graphicFrame>
      <p:pic>
        <p:nvPicPr>
          <p:cNvPr id="7" name="Graphic 17" descr="Classroom outline">
            <a:extLst>
              <a:ext uri="{FF2B5EF4-FFF2-40B4-BE49-F238E27FC236}">
                <a16:creationId xmlns:a16="http://schemas.microsoft.com/office/drawing/2014/main" id="{4C5EE943-D8D2-2DE2-9496-38D57A9511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35470" y="100584"/>
            <a:ext cx="462783" cy="462783"/>
          </a:xfrm>
          <a:prstGeom prst="rect">
            <a:avLst/>
          </a:prstGeom>
        </p:spPr>
      </p:pic>
    </p:spTree>
    <p:extLst>
      <p:ext uri="{BB962C8B-B14F-4D97-AF65-F5344CB8AC3E}">
        <p14:creationId xmlns:p14="http://schemas.microsoft.com/office/powerpoint/2010/main" val="3585092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1CDBE-D462-E2C2-0286-6E9BFD5FB052}"/>
            </a:ext>
          </a:extLst>
        </p:cNvPr>
        <p:cNvGrpSpPr/>
        <p:nvPr/>
      </p:nvGrpSpPr>
      <p:grpSpPr>
        <a:xfrm>
          <a:off x="0" y="0"/>
          <a:ext cx="0" cy="0"/>
          <a:chOff x="0" y="0"/>
          <a:chExt cx="0" cy="0"/>
        </a:xfrm>
      </p:grpSpPr>
      <p:sp>
        <p:nvSpPr>
          <p:cNvPr id="2" name="Text Placeholder 3">
            <a:extLst>
              <a:ext uri="{FF2B5EF4-FFF2-40B4-BE49-F238E27FC236}">
                <a16:creationId xmlns:a16="http://schemas.microsoft.com/office/drawing/2014/main" id="{48DEE028-B705-63F2-1EF4-FC39AFEF0972}"/>
              </a:ext>
            </a:extLst>
          </p:cNvPr>
          <p:cNvSpPr txBox="1">
            <a:spLocks noGrp="1" noRot="1" noMove="1" noResize="1" noEditPoints="1" noAdjustHandles="1" noChangeArrowheads="1" noChangeShapeType="1"/>
          </p:cNvSpPr>
          <p:nvPr/>
        </p:nvSpPr>
        <p:spPr>
          <a:xfrm>
            <a:off x="319088" y="4525931"/>
            <a:ext cx="8505824" cy="311944"/>
          </a:xfrm>
          <a:prstGeom prst="rect">
            <a:avLst/>
          </a:prstGeom>
        </p:spPr>
        <p:txBody>
          <a:bodyPr/>
          <a:lstStyle>
            <a:defPPr>
              <a:defRPr lang="en-US"/>
            </a:defPPr>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2100"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ct val="100000"/>
              </a:lnSpc>
              <a:spcBef>
                <a:spcPts val="450"/>
              </a:spcBef>
              <a:buClr>
                <a:schemeClr val="tx1"/>
              </a:buClr>
              <a:buFont typeface="Arial" panose="020B0604020202020204" pitchFamily="34" charset="0"/>
              <a:buChar char="•"/>
              <a:tabLst/>
              <a:defRPr sz="1800"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ct val="100000"/>
              </a:lnSpc>
              <a:spcBef>
                <a:spcPts val="450"/>
              </a:spcBef>
              <a:buClr>
                <a:schemeClr val="tx1"/>
              </a:buClr>
              <a:buFont typeface="System Font Regular"/>
              <a:buChar char="⁃"/>
              <a:tabLst/>
              <a:defRPr sz="1500"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ct val="100000"/>
              </a:lnSpc>
              <a:spcBef>
                <a:spcPts val="375"/>
              </a:spcBef>
              <a:buClr>
                <a:schemeClr val="tx1"/>
              </a:buClr>
              <a:buFont typeface="Arial" panose="020B0604020202020204" pitchFamily="34" charset="0"/>
              <a:buChar char="•"/>
              <a:tabLst/>
              <a:defRPr sz="1350"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ct val="100000"/>
              </a:lnSpc>
              <a:spcBef>
                <a:spcPts val="375"/>
              </a:spcBef>
              <a:buClr>
                <a:schemeClr val="tx1"/>
              </a:buClr>
              <a:buFont typeface="System Font Regular"/>
              <a:buChar char="⁃"/>
              <a:tabLst/>
              <a:defRPr sz="1350"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90000"/>
              </a:lnSpc>
              <a:spcBef>
                <a:spcPts val="225"/>
              </a:spcBef>
            </a:pPr>
            <a:r>
              <a:rPr lang="en-US" sz="800" noProof="0" dirty="0">
                <a:solidFill>
                  <a:schemeClr val="bg1">
                    <a:lumMod val="65000"/>
                  </a:schemeClr>
                </a:solidFill>
                <a:latin typeface="+mj-lt"/>
                <a:ea typeface="Artifakt Element" panose="020B0503050000020004" pitchFamily="34" charset="77"/>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D7685BFE-E355-4955-A651-C86618A915FB}" type="datetimeyyyy">
              <a:rPr lang="en-US" sz="800" noProof="0" smtClean="0">
                <a:solidFill>
                  <a:schemeClr val="bg1">
                    <a:lumMod val="65000"/>
                  </a:schemeClr>
                </a:solidFill>
                <a:latin typeface="+mj-lt"/>
                <a:ea typeface="Artifakt Element" panose="020B0503050000020004" pitchFamily="34" charset="77"/>
              </a:rPr>
              <a:pPr>
                <a:lnSpc>
                  <a:spcPct val="90000"/>
                </a:lnSpc>
                <a:spcBef>
                  <a:spcPts val="225"/>
                </a:spcBef>
              </a:pPr>
              <a:t>2026</a:t>
            </a:fld>
            <a:r>
              <a:rPr lang="en-US" sz="800" noProof="0" dirty="0">
                <a:solidFill>
                  <a:schemeClr val="bg1">
                    <a:lumMod val="65000"/>
                  </a:schemeClr>
                </a:solidFill>
                <a:latin typeface="+mj-lt"/>
                <a:ea typeface="Artifakt Element" panose="020B0503050000020004" pitchFamily="34" charset="77"/>
              </a:rPr>
              <a:t> Autodesk. All rights reserved.</a:t>
            </a:r>
          </a:p>
          <a:p>
            <a:endParaRPr lang="en-US" sz="800" noProof="0" dirty="0">
              <a:latin typeface="+mj-lt"/>
            </a:endParaRPr>
          </a:p>
          <a:p>
            <a:endParaRPr lang="en-US" sz="800" noProof="0" dirty="0">
              <a:latin typeface="+mj-lt"/>
            </a:endParaRPr>
          </a:p>
        </p:txBody>
      </p:sp>
    </p:spTree>
    <p:extLst>
      <p:ext uri="{BB962C8B-B14F-4D97-AF65-F5344CB8AC3E}">
        <p14:creationId xmlns:p14="http://schemas.microsoft.com/office/powerpoint/2010/main" val="1397292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FFBE9F3-B688-F629-99FB-066B85704A89}"/>
              </a:ext>
            </a:extLst>
          </p:cNvPr>
          <p:cNvSpPr>
            <a:spLocks noGrp="1"/>
          </p:cNvSpPr>
          <p:nvPr>
            <p:ph type="body" sz="quarter" idx="11"/>
          </p:nvPr>
        </p:nvSpPr>
        <p:spPr>
          <a:xfrm>
            <a:off x="314326" y="317751"/>
            <a:ext cx="8768714" cy="897587"/>
          </a:xfrm>
        </p:spPr>
        <p:txBody>
          <a:bodyPr vert="horz" lIns="0" tIns="0" rIns="0" bIns="0" rtlCol="0" anchor="t">
            <a:noAutofit/>
          </a:bodyPr>
          <a:lstStyle/>
          <a:p>
            <a:r>
              <a:rPr lang="de-DE" dirty="0"/>
              <a:t>Forma Site Design </a:t>
            </a:r>
            <a:r>
              <a:rPr lang="de-DE" dirty="0" err="1"/>
              <a:t>administration</a:t>
            </a:r>
            <a:r>
              <a:rPr lang="de-DE" dirty="0"/>
              <a:t> </a:t>
            </a:r>
            <a:r>
              <a:rPr lang="de-DE" dirty="0" err="1"/>
              <a:t>for</a:t>
            </a:r>
            <a:r>
              <a:rPr lang="de-DE" dirty="0"/>
              <a:t> </a:t>
            </a:r>
            <a:r>
              <a:rPr lang="de-DE" dirty="0" err="1"/>
              <a:t>educators</a:t>
            </a:r>
            <a:endParaRPr lang="en-US" dirty="0"/>
          </a:p>
        </p:txBody>
      </p:sp>
      <p:sp>
        <p:nvSpPr>
          <p:cNvPr id="7" name="Oval 6">
            <a:extLst>
              <a:ext uri="{FF2B5EF4-FFF2-40B4-BE49-F238E27FC236}">
                <a16:creationId xmlns:a16="http://schemas.microsoft.com/office/drawing/2014/main" id="{38C066B0-2068-0255-3302-0221FA3AC98C}"/>
              </a:ext>
            </a:extLst>
          </p:cNvPr>
          <p:cNvSpPr/>
          <p:nvPr/>
        </p:nvSpPr>
        <p:spPr>
          <a:xfrm>
            <a:off x="332749" y="1660278"/>
            <a:ext cx="344692" cy="344692"/>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CA" sz="1200" b="1">
                <a:solidFill>
                  <a:srgbClr val="FFFF00"/>
                </a:solidFill>
                <a:latin typeface="+mj-lt"/>
              </a:rPr>
              <a:t>01</a:t>
            </a:r>
          </a:p>
        </p:txBody>
      </p:sp>
      <p:sp>
        <p:nvSpPr>
          <p:cNvPr id="8" name="Oval 7">
            <a:extLst>
              <a:ext uri="{FF2B5EF4-FFF2-40B4-BE49-F238E27FC236}">
                <a16:creationId xmlns:a16="http://schemas.microsoft.com/office/drawing/2014/main" id="{B5BA3311-7E07-BB2C-07B3-3D9F8A4AA2A8}"/>
              </a:ext>
            </a:extLst>
          </p:cNvPr>
          <p:cNvSpPr/>
          <p:nvPr/>
        </p:nvSpPr>
        <p:spPr>
          <a:xfrm>
            <a:off x="332749" y="2141871"/>
            <a:ext cx="344692" cy="344692"/>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200" b="1">
                <a:solidFill>
                  <a:srgbClr val="FFFF00"/>
                </a:solidFill>
                <a:latin typeface="+mj-lt"/>
              </a:rPr>
              <a:t>02</a:t>
            </a:r>
          </a:p>
        </p:txBody>
      </p:sp>
      <p:sp>
        <p:nvSpPr>
          <p:cNvPr id="2" name="Text Placeholder 21">
            <a:extLst>
              <a:ext uri="{FF2B5EF4-FFF2-40B4-BE49-F238E27FC236}">
                <a16:creationId xmlns:a16="http://schemas.microsoft.com/office/drawing/2014/main" id="{C0960845-0259-CCC8-43FC-86331B256F7A}"/>
              </a:ext>
            </a:extLst>
          </p:cNvPr>
          <p:cNvSpPr txBox="1">
            <a:spLocks/>
          </p:cNvSpPr>
          <p:nvPr/>
        </p:nvSpPr>
        <p:spPr>
          <a:xfrm>
            <a:off x="866473" y="1595437"/>
            <a:ext cx="1601598" cy="1813478"/>
          </a:xfrm>
          <a:prstGeom prst="rect">
            <a:avLst/>
          </a:prstGeom>
        </p:spPr>
        <p:txBody>
          <a:bodyPr wrap="square" lIns="0" tIns="0" rIns="0" bIns="0">
            <a:noAutofit/>
          </a:bodyPr>
          <a:lstStyle>
            <a:lvl1pPr marL="0" indent="0" algn="l" defTabSz="914354" rtl="0" eaLnBrk="1" latinLnBrk="0" hangingPunct="1">
              <a:lnSpc>
                <a:spcPts val="4100"/>
              </a:lnSpc>
              <a:spcBef>
                <a:spcPts val="1000"/>
              </a:spcBef>
              <a:buClr>
                <a:schemeClr val="tx2"/>
              </a:buClr>
              <a:buSzPct val="100000"/>
              <a:buFont typeface="Arial" panose="020B0604020202020204" pitchFamily="34" charset="0"/>
              <a:buNone/>
              <a:defRPr sz="1600" b="0" i="0" kern="1200">
                <a:solidFill>
                  <a:schemeClr val="tx1"/>
                </a:solidFill>
                <a:latin typeface="+mn-lt"/>
                <a:ea typeface="Arial"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200" dirty="0"/>
          </a:p>
        </p:txBody>
      </p:sp>
      <p:sp>
        <p:nvSpPr>
          <p:cNvPr id="3" name="Text Placeholder 21">
            <a:extLst>
              <a:ext uri="{FF2B5EF4-FFF2-40B4-BE49-F238E27FC236}">
                <a16:creationId xmlns:a16="http://schemas.microsoft.com/office/drawing/2014/main" id="{D464A582-2F03-A38C-6832-006829BFBCEA}"/>
              </a:ext>
            </a:extLst>
          </p:cNvPr>
          <p:cNvSpPr txBox="1">
            <a:spLocks/>
          </p:cNvSpPr>
          <p:nvPr/>
        </p:nvSpPr>
        <p:spPr>
          <a:xfrm>
            <a:off x="829517" y="1688160"/>
            <a:ext cx="3275123" cy="369332"/>
          </a:xfrm>
          <a:prstGeom prst="rect">
            <a:avLst/>
          </a:prstGeom>
        </p:spPr>
        <p:txBody>
          <a:bodyPr wrap="square" lIns="0" tIns="0" rIns="0" bIns="0" anchor="t">
            <a:spAutoFit/>
          </a:bodyPr>
          <a:lstStyle>
            <a:lvl1pPr marL="0" indent="0" algn="l" defTabSz="914354" rtl="0" eaLnBrk="1" latinLnBrk="0" hangingPunct="1">
              <a:lnSpc>
                <a:spcPts val="4100"/>
              </a:lnSpc>
              <a:spcBef>
                <a:spcPts val="1000"/>
              </a:spcBef>
              <a:buClr>
                <a:schemeClr val="tx2"/>
              </a:buClr>
              <a:buSzPct val="100000"/>
              <a:buFont typeface="Arial" panose="020B0604020202020204" pitchFamily="34" charset="0"/>
              <a:buNone/>
              <a:defRPr sz="1600" b="0" i="0" kern="1200">
                <a:solidFill>
                  <a:schemeClr val="tx1"/>
                </a:solidFill>
                <a:latin typeface="+mn-lt"/>
                <a:ea typeface="Arial"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dirty="0"/>
              <a:t>Reviewing Forma Site Design structure and user management for classroom settings</a:t>
            </a:r>
          </a:p>
        </p:txBody>
      </p:sp>
      <p:sp>
        <p:nvSpPr>
          <p:cNvPr id="14" name="Text Placeholder 21">
            <a:extLst>
              <a:ext uri="{FF2B5EF4-FFF2-40B4-BE49-F238E27FC236}">
                <a16:creationId xmlns:a16="http://schemas.microsoft.com/office/drawing/2014/main" id="{D70E33A4-85CB-115C-9FFF-BAF1DD850090}"/>
              </a:ext>
            </a:extLst>
          </p:cNvPr>
          <p:cNvSpPr txBox="1">
            <a:spLocks/>
          </p:cNvSpPr>
          <p:nvPr/>
        </p:nvSpPr>
        <p:spPr>
          <a:xfrm>
            <a:off x="801736" y="2231046"/>
            <a:ext cx="2672983" cy="184666"/>
          </a:xfrm>
          <a:prstGeom prst="rect">
            <a:avLst/>
          </a:prstGeom>
        </p:spPr>
        <p:txBody>
          <a:bodyPr wrap="square" lIns="0" tIns="0" rIns="0" bIns="0" anchor="t">
            <a:spAutoFit/>
          </a:bodyPr>
          <a:lstStyle>
            <a:lvl1pPr marL="0" indent="0" algn="l" defTabSz="914354" rtl="0" eaLnBrk="1" latinLnBrk="0" hangingPunct="1">
              <a:lnSpc>
                <a:spcPts val="4100"/>
              </a:lnSpc>
              <a:spcBef>
                <a:spcPts val="1000"/>
              </a:spcBef>
              <a:buClr>
                <a:schemeClr val="tx2"/>
              </a:buClr>
              <a:buSzPct val="100000"/>
              <a:buFont typeface="Arial" panose="020B0604020202020204" pitchFamily="34" charset="0"/>
              <a:buNone/>
              <a:defRPr sz="1600" b="0" i="0" kern="1200">
                <a:solidFill>
                  <a:schemeClr val="tx1"/>
                </a:solidFill>
                <a:latin typeface="+mn-lt"/>
                <a:ea typeface="Arial"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dirty="0"/>
              <a:t>Creating your own hub and project</a:t>
            </a:r>
          </a:p>
        </p:txBody>
      </p:sp>
      <p:sp>
        <p:nvSpPr>
          <p:cNvPr id="6" name="Oval 7">
            <a:extLst>
              <a:ext uri="{FF2B5EF4-FFF2-40B4-BE49-F238E27FC236}">
                <a16:creationId xmlns:a16="http://schemas.microsoft.com/office/drawing/2014/main" id="{5784B423-8841-97F1-64F5-4FF518DBD51E}"/>
              </a:ext>
            </a:extLst>
          </p:cNvPr>
          <p:cNvSpPr/>
          <p:nvPr/>
        </p:nvSpPr>
        <p:spPr>
          <a:xfrm>
            <a:off x="332749" y="2623465"/>
            <a:ext cx="344692" cy="344692"/>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FFFF00"/>
                </a:solidFill>
                <a:latin typeface="+mj-lt"/>
              </a:rPr>
              <a:t>03</a:t>
            </a:r>
          </a:p>
        </p:txBody>
      </p:sp>
      <p:sp>
        <p:nvSpPr>
          <p:cNvPr id="9" name="Text Placeholder 21">
            <a:extLst>
              <a:ext uri="{FF2B5EF4-FFF2-40B4-BE49-F238E27FC236}">
                <a16:creationId xmlns:a16="http://schemas.microsoft.com/office/drawing/2014/main" id="{3D55011C-0772-1A3D-2E60-21282141BB68}"/>
              </a:ext>
            </a:extLst>
          </p:cNvPr>
          <p:cNvSpPr txBox="1">
            <a:spLocks/>
          </p:cNvSpPr>
          <p:nvPr/>
        </p:nvSpPr>
        <p:spPr>
          <a:xfrm>
            <a:off x="801736" y="2703478"/>
            <a:ext cx="2672983" cy="184666"/>
          </a:xfrm>
          <a:prstGeom prst="rect">
            <a:avLst/>
          </a:prstGeom>
        </p:spPr>
        <p:txBody>
          <a:bodyPr wrap="square" lIns="0" tIns="0" rIns="0" bIns="0" anchor="t">
            <a:spAutoFit/>
          </a:bodyPr>
          <a:lstStyle>
            <a:lvl1pPr marL="0" indent="0" algn="l" defTabSz="914354" rtl="0" eaLnBrk="1" latinLnBrk="0" hangingPunct="1">
              <a:lnSpc>
                <a:spcPts val="4100"/>
              </a:lnSpc>
              <a:spcBef>
                <a:spcPts val="1000"/>
              </a:spcBef>
              <a:buClr>
                <a:schemeClr val="tx2"/>
              </a:buClr>
              <a:buSzPct val="100000"/>
              <a:buFont typeface="Arial" panose="020B0604020202020204" pitchFamily="34" charset="0"/>
              <a:buNone/>
              <a:defRPr sz="1600" b="0" i="0" kern="1200">
                <a:solidFill>
                  <a:schemeClr val="tx1"/>
                </a:solidFill>
                <a:latin typeface="+mn-lt"/>
                <a:ea typeface="Arial"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600" b="0" i="0" kern="1200">
                <a:solidFill>
                  <a:schemeClr val="bg1"/>
                </a:solidFill>
                <a:latin typeface="+mn-lt"/>
                <a:ea typeface="Arial"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ial"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dirty="0"/>
              <a:t>Manage members and their access</a:t>
            </a:r>
          </a:p>
        </p:txBody>
      </p:sp>
    </p:spTree>
    <p:extLst>
      <p:ext uri="{BB962C8B-B14F-4D97-AF65-F5344CB8AC3E}">
        <p14:creationId xmlns:p14="http://schemas.microsoft.com/office/powerpoint/2010/main" val="362259358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7CDD22-3A99-9B75-EBB0-F12625B6BD98}"/>
              </a:ext>
            </a:extLst>
          </p:cNvPr>
          <p:cNvSpPr>
            <a:spLocks noGrp="1"/>
          </p:cNvSpPr>
          <p:nvPr>
            <p:ph type="body" sz="quarter" idx="11"/>
          </p:nvPr>
        </p:nvSpPr>
        <p:spPr>
          <a:xfrm>
            <a:off x="332185" y="317751"/>
            <a:ext cx="3663158" cy="619509"/>
          </a:xfrm>
        </p:spPr>
        <p:txBody>
          <a:bodyPr/>
          <a:lstStyle/>
          <a:p>
            <a:r>
              <a:rPr lang="en-US" noProof="0" dirty="0"/>
              <a:t>Learning objectives</a:t>
            </a:r>
          </a:p>
        </p:txBody>
      </p:sp>
      <p:pic>
        <p:nvPicPr>
          <p:cNvPr id="7" name="Picture Placeholder 6" descr="A close-up of a grey grid&#10;&#10;AI-generated content may be incorrect.">
            <a:extLst>
              <a:ext uri="{FF2B5EF4-FFF2-40B4-BE49-F238E27FC236}">
                <a16:creationId xmlns:a16="http://schemas.microsoft.com/office/drawing/2014/main" id="{A955C8EF-A228-C3D2-2647-97964506BA38}"/>
              </a:ext>
            </a:extLst>
          </p:cNvPr>
          <p:cNvPicPr>
            <a:picLocks noGrp="1" noChangeAspect="1"/>
          </p:cNvPicPr>
          <p:nvPr>
            <p:ph type="pic" sz="quarter" idx="29"/>
          </p:nvPr>
        </p:nvPicPr>
        <p:blipFill>
          <a:blip r:embed="rId3" cstate="screen">
            <a:extLst>
              <a:ext uri="{28A0092B-C50C-407E-A947-70E740481C1C}">
                <a14:useLocalDpi xmlns:a14="http://schemas.microsoft.com/office/drawing/2010/main"/>
              </a:ext>
            </a:extLst>
          </a:blip>
          <a:srcRect/>
          <a:stretch/>
        </p:blipFill>
        <p:spPr>
          <a:xfrm>
            <a:off x="4572000" y="0"/>
            <a:ext cx="4572000" cy="5143500"/>
          </a:xfrm>
        </p:spPr>
      </p:pic>
      <p:sp>
        <p:nvSpPr>
          <p:cNvPr id="5" name="Oval 4">
            <a:extLst>
              <a:ext uri="{FF2B5EF4-FFF2-40B4-BE49-F238E27FC236}">
                <a16:creationId xmlns:a16="http://schemas.microsoft.com/office/drawing/2014/main" id="{C7994B09-CF69-2FAB-126A-E0C9F268F6E4}"/>
              </a:ext>
            </a:extLst>
          </p:cNvPr>
          <p:cNvSpPr/>
          <p:nvPr/>
        </p:nvSpPr>
        <p:spPr>
          <a:xfrm>
            <a:off x="332749" y="1400839"/>
            <a:ext cx="344692" cy="344692"/>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defTabSz="685766"/>
            <a:r>
              <a:rPr lang="en-US" sz="1200" b="1" noProof="0" dirty="0">
                <a:solidFill>
                  <a:srgbClr val="FFFF00"/>
                </a:solidFill>
                <a:latin typeface="+mj-lt"/>
              </a:rPr>
              <a:t>01</a:t>
            </a:r>
          </a:p>
        </p:txBody>
      </p:sp>
      <p:sp>
        <p:nvSpPr>
          <p:cNvPr id="8" name="Oval 7">
            <a:extLst>
              <a:ext uri="{FF2B5EF4-FFF2-40B4-BE49-F238E27FC236}">
                <a16:creationId xmlns:a16="http://schemas.microsoft.com/office/drawing/2014/main" id="{3DEAF75F-975F-9E02-9442-D2EF1BEFA6B5}"/>
              </a:ext>
            </a:extLst>
          </p:cNvPr>
          <p:cNvSpPr/>
          <p:nvPr/>
        </p:nvSpPr>
        <p:spPr>
          <a:xfrm>
            <a:off x="332749" y="1905155"/>
            <a:ext cx="344692" cy="344692"/>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defTabSz="685766"/>
            <a:r>
              <a:rPr lang="en-US" sz="1200" b="1" noProof="0" dirty="0">
                <a:solidFill>
                  <a:srgbClr val="FFFF00"/>
                </a:solidFill>
                <a:latin typeface="+mj-lt"/>
              </a:rPr>
              <a:t>02</a:t>
            </a:r>
          </a:p>
        </p:txBody>
      </p:sp>
      <p:sp>
        <p:nvSpPr>
          <p:cNvPr id="11" name="Oval 10">
            <a:extLst>
              <a:ext uri="{FF2B5EF4-FFF2-40B4-BE49-F238E27FC236}">
                <a16:creationId xmlns:a16="http://schemas.microsoft.com/office/drawing/2014/main" id="{F50D8046-7231-2D07-B7EF-038ABE88703A}"/>
              </a:ext>
            </a:extLst>
          </p:cNvPr>
          <p:cNvSpPr/>
          <p:nvPr/>
        </p:nvSpPr>
        <p:spPr>
          <a:xfrm>
            <a:off x="332749" y="2409471"/>
            <a:ext cx="344692" cy="344692"/>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defTabSz="685766"/>
            <a:r>
              <a:rPr lang="en-US" sz="1200" b="1" noProof="0" dirty="0">
                <a:solidFill>
                  <a:srgbClr val="FFFF00"/>
                </a:solidFill>
                <a:latin typeface="+mj-lt"/>
              </a:rPr>
              <a:t>03</a:t>
            </a:r>
          </a:p>
        </p:txBody>
      </p:sp>
      <p:sp>
        <p:nvSpPr>
          <p:cNvPr id="17" name="Text Placeholder 21">
            <a:extLst>
              <a:ext uri="{FF2B5EF4-FFF2-40B4-BE49-F238E27FC236}">
                <a16:creationId xmlns:a16="http://schemas.microsoft.com/office/drawing/2014/main" id="{03F16F07-D293-361A-1449-E23AC2BFA2C4}"/>
              </a:ext>
            </a:extLst>
          </p:cNvPr>
          <p:cNvSpPr txBox="1">
            <a:spLocks/>
          </p:cNvSpPr>
          <p:nvPr/>
        </p:nvSpPr>
        <p:spPr>
          <a:xfrm>
            <a:off x="866473" y="1400127"/>
            <a:ext cx="3455489" cy="3295426"/>
          </a:xfrm>
          <a:prstGeom prst="rect">
            <a:avLst/>
          </a:prstGeom>
        </p:spPr>
        <p:txBody>
          <a:bodyPr lIns="0" tIns="0" rIns="0" bIns="0" anchor="t">
            <a:noAutofit/>
          </a:bodyPr>
          <a:lstStyle>
            <a:lvl1pPr marL="0" indent="0" algn="l" defTabSz="914354" rtl="0" eaLnBrk="1" latinLnBrk="0" hangingPunct="1">
              <a:lnSpc>
                <a:spcPts val="4100"/>
              </a:lnSpc>
              <a:spcBef>
                <a:spcPts val="1000"/>
              </a:spcBef>
              <a:buClr>
                <a:schemeClr val="tx2"/>
              </a:buClr>
              <a:buSzPct val="100000"/>
              <a:buFont typeface="Arial" panose="020B0604020202020204" pitchFamily="34" charset="0"/>
              <a:buNone/>
              <a:defRPr sz="1600" b="0" i="0" kern="1200">
                <a:solidFill>
                  <a:schemeClr val="tx1"/>
                </a:solidFill>
                <a:latin typeface="+mn-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1600" b="0" i="0" kern="1200">
                <a:solidFill>
                  <a:schemeClr val="bg1"/>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600" b="0" i="0" kern="1200">
                <a:solidFill>
                  <a:schemeClr val="bg1"/>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600" b="0" i="0" kern="1200">
                <a:solidFill>
                  <a:schemeClr val="bg1"/>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r>
              <a:rPr lang="en-US" sz="1200" noProof="0" dirty="0">
                <a:latin typeface="+mj-lt"/>
              </a:rPr>
              <a:t>Explain the </a:t>
            </a:r>
            <a:r>
              <a:rPr lang="en-US" sz="1200" b="1" noProof="0" dirty="0">
                <a:latin typeface="+mj-lt"/>
              </a:rPr>
              <a:t>relationship between hubs, projects, sites, and boards </a:t>
            </a:r>
            <a:r>
              <a:rPr lang="en-US" sz="1200" noProof="0" dirty="0">
                <a:latin typeface="+mj-lt"/>
              </a:rPr>
              <a:t>in Forma Site Design. </a:t>
            </a:r>
          </a:p>
          <a:p>
            <a:pPr lvl="0">
              <a:lnSpc>
                <a:spcPct val="100000"/>
              </a:lnSpc>
            </a:pPr>
            <a:r>
              <a:rPr lang="en-US" sz="1200" b="1" noProof="0" dirty="0">
                <a:latin typeface="+mj-lt"/>
              </a:rPr>
              <a:t>Apply</a:t>
            </a:r>
            <a:r>
              <a:rPr lang="en-US" sz="1200" noProof="0" dirty="0">
                <a:latin typeface="+mj-lt"/>
              </a:rPr>
              <a:t> the recommended project </a:t>
            </a:r>
            <a:r>
              <a:rPr lang="en-US" sz="1200" b="1" noProof="0" dirty="0">
                <a:latin typeface="+mj-lt"/>
              </a:rPr>
              <a:t>structure for classroom and studio environments. </a:t>
            </a:r>
          </a:p>
          <a:p>
            <a:pPr lvl="0">
              <a:lnSpc>
                <a:spcPct val="100000"/>
              </a:lnSpc>
            </a:pPr>
            <a:r>
              <a:rPr lang="en-US" sz="1200" b="1" noProof="0" dirty="0">
                <a:latin typeface="+mj-lt"/>
              </a:rPr>
              <a:t>Invite participants </a:t>
            </a:r>
            <a:r>
              <a:rPr lang="en-US" sz="1200" noProof="0" dirty="0">
                <a:latin typeface="+mj-lt"/>
              </a:rPr>
              <a:t>and </a:t>
            </a:r>
            <a:r>
              <a:rPr lang="en-US" sz="1200" b="1" noProof="0" dirty="0">
                <a:latin typeface="+mj-lt"/>
              </a:rPr>
              <a:t>manage user access and permissions. </a:t>
            </a:r>
          </a:p>
        </p:txBody>
      </p:sp>
      <p:sp>
        <p:nvSpPr>
          <p:cNvPr id="10" name="Textfeld 9">
            <a:extLst>
              <a:ext uri="{FF2B5EF4-FFF2-40B4-BE49-F238E27FC236}">
                <a16:creationId xmlns:a16="http://schemas.microsoft.com/office/drawing/2014/main" id="{99B73639-166A-A6E6-1B90-835CCAE8C5AB}"/>
              </a:ext>
            </a:extLst>
          </p:cNvPr>
          <p:cNvSpPr txBox="1"/>
          <p:nvPr/>
        </p:nvSpPr>
        <p:spPr>
          <a:xfrm>
            <a:off x="251460" y="1009243"/>
            <a:ext cx="4572000" cy="276999"/>
          </a:xfrm>
          <a:prstGeom prst="rect">
            <a:avLst/>
          </a:prstGeom>
          <a:noFill/>
        </p:spPr>
        <p:txBody>
          <a:bodyPr wrap="square">
            <a:spAutoFit/>
          </a:bodyPr>
          <a:lstStyle/>
          <a:p>
            <a:pPr marL="0" marR="0" lvl="0" indent="0" algn="l" defTabSz="914354" rtl="0" eaLnBrk="1" fontAlgn="auto" latinLnBrk="0" hangingPunct="1">
              <a:lnSpc>
                <a:spcPct val="100000"/>
              </a:lnSpc>
              <a:spcBef>
                <a:spcPts val="100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mj-lt"/>
                <a:cs typeface="Times New Roman"/>
              </a:rPr>
              <a:t>By the end of this lesson, you’ll be able to:</a:t>
            </a:r>
          </a:p>
        </p:txBody>
      </p:sp>
      <p:sp>
        <p:nvSpPr>
          <p:cNvPr id="3" name="Rectangle 1">
            <a:extLst>
              <a:ext uri="{FF2B5EF4-FFF2-40B4-BE49-F238E27FC236}">
                <a16:creationId xmlns:a16="http://schemas.microsoft.com/office/drawing/2014/main" id="{2E256AA6-749B-D648-AC7A-0CE34906D291}"/>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05852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extplatzhalter 204">
            <a:extLst>
              <a:ext uri="{FF2B5EF4-FFF2-40B4-BE49-F238E27FC236}">
                <a16:creationId xmlns:a16="http://schemas.microsoft.com/office/drawing/2014/main" id="{9BA7B924-D2DE-487A-FDF0-D95463457BA0}"/>
              </a:ext>
            </a:extLst>
          </p:cNvPr>
          <p:cNvSpPr>
            <a:spLocks noGrp="1"/>
          </p:cNvSpPr>
          <p:nvPr>
            <p:ph type="body" sz="quarter" idx="29"/>
          </p:nvPr>
        </p:nvSpPr>
        <p:spPr/>
        <p:txBody>
          <a:bodyPr vert="horz" lIns="0" tIns="0" rIns="0" bIns="0" rtlCol="0" anchor="t">
            <a:noAutofit/>
          </a:bodyPr>
          <a:lstStyle/>
          <a:p>
            <a:r>
              <a:rPr lang="en-US" sz="3600"/>
              <a:t>Organization: Hubs, projects, and sites</a:t>
            </a:r>
          </a:p>
        </p:txBody>
      </p:sp>
      <p:pic>
        <p:nvPicPr>
          <p:cNvPr id="46" name="Grafik 45">
            <a:extLst>
              <a:ext uri="{FF2B5EF4-FFF2-40B4-BE49-F238E27FC236}">
                <a16:creationId xmlns:a16="http://schemas.microsoft.com/office/drawing/2014/main" id="{5209A106-49E5-4FF9-D8C6-8E5502FBAD01}"/>
              </a:ext>
            </a:extLst>
          </p:cNvPr>
          <p:cNvPicPr>
            <a:picLocks noChangeAspect="1"/>
          </p:cNvPicPr>
          <p:nvPr/>
        </p:nvPicPr>
        <p:blipFill>
          <a:blip r:embed="rId3">
            <a:duotone>
              <a:prstClr val="black"/>
              <a:schemeClr val="tx2">
                <a:tint val="45000"/>
                <a:satMod val="400000"/>
              </a:schemeClr>
            </a:duotone>
            <a:clrChange>
              <a:clrFrom>
                <a:srgbClr val="F5F5F5"/>
              </a:clrFrom>
              <a:clrTo>
                <a:srgbClr val="F5F5F5">
                  <a:alpha val="0"/>
                </a:srgbClr>
              </a:clrTo>
            </a:clrChange>
          </a:blip>
          <a:srcRect r="75376"/>
          <a:stretch>
            <a:fillRect/>
          </a:stretch>
        </p:blipFill>
        <p:spPr>
          <a:xfrm>
            <a:off x="5799127" y="1552380"/>
            <a:ext cx="1604475" cy="1097550"/>
          </a:xfrm>
          <a:prstGeom prst="rect">
            <a:avLst/>
          </a:prstGeom>
        </p:spPr>
      </p:pic>
      <p:pic>
        <p:nvPicPr>
          <p:cNvPr id="47" name="Grafik 46">
            <a:extLst>
              <a:ext uri="{FF2B5EF4-FFF2-40B4-BE49-F238E27FC236}">
                <a16:creationId xmlns:a16="http://schemas.microsoft.com/office/drawing/2014/main" id="{7509CE6E-C29A-5F03-67C2-43AB74B35A28}"/>
              </a:ext>
            </a:extLst>
          </p:cNvPr>
          <p:cNvPicPr>
            <a:picLocks noChangeAspect="1"/>
          </p:cNvPicPr>
          <p:nvPr/>
        </p:nvPicPr>
        <p:blipFill>
          <a:blip r:embed="rId3">
            <a:duotone>
              <a:prstClr val="black"/>
              <a:schemeClr val="tx2">
                <a:tint val="45000"/>
                <a:satMod val="400000"/>
              </a:schemeClr>
            </a:duotone>
            <a:clrChange>
              <a:clrFrom>
                <a:srgbClr val="F5F5F5"/>
              </a:clrFrom>
              <a:clrTo>
                <a:srgbClr val="F5F5F5">
                  <a:alpha val="0"/>
                </a:srgbClr>
              </a:clrTo>
            </a:clrChange>
          </a:blip>
          <a:srcRect l="75547" r="130"/>
          <a:stretch>
            <a:fillRect/>
          </a:stretch>
        </p:blipFill>
        <p:spPr>
          <a:xfrm>
            <a:off x="7413427" y="1552380"/>
            <a:ext cx="1584826" cy="1097550"/>
          </a:xfrm>
          <a:prstGeom prst="rect">
            <a:avLst/>
          </a:prstGeom>
        </p:spPr>
      </p:pic>
      <p:sp>
        <p:nvSpPr>
          <p:cNvPr id="48" name="Rechteck: abgerundete Ecken 47">
            <a:extLst>
              <a:ext uri="{FF2B5EF4-FFF2-40B4-BE49-F238E27FC236}">
                <a16:creationId xmlns:a16="http://schemas.microsoft.com/office/drawing/2014/main" id="{1C62CDFC-7BF0-BDAE-5B6B-37F04682DDA9}"/>
              </a:ext>
            </a:extLst>
          </p:cNvPr>
          <p:cNvSpPr/>
          <p:nvPr/>
        </p:nvSpPr>
        <p:spPr>
          <a:xfrm>
            <a:off x="5845595" y="1208872"/>
            <a:ext cx="3152658"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noProof="0">
                <a:latin typeface="+mj-lt"/>
              </a:rPr>
              <a:t>PROJECT 1</a:t>
            </a:r>
          </a:p>
        </p:txBody>
      </p:sp>
      <p:pic>
        <p:nvPicPr>
          <p:cNvPr id="50" name="Grafik 49">
            <a:extLst>
              <a:ext uri="{FF2B5EF4-FFF2-40B4-BE49-F238E27FC236}">
                <a16:creationId xmlns:a16="http://schemas.microsoft.com/office/drawing/2014/main" id="{4B99B66E-FF15-F05A-DE96-7E26630F5F41}"/>
              </a:ext>
            </a:extLst>
          </p:cNvPr>
          <p:cNvPicPr>
            <a:picLocks noChangeAspect="1"/>
          </p:cNvPicPr>
          <p:nvPr/>
        </p:nvPicPr>
        <p:blipFill>
          <a:blip r:embed="rId3">
            <a:duotone>
              <a:prstClr val="black"/>
              <a:schemeClr val="tx2">
                <a:tint val="45000"/>
                <a:satMod val="400000"/>
              </a:schemeClr>
            </a:duotone>
            <a:clrChange>
              <a:clrFrom>
                <a:srgbClr val="F5F5F5"/>
              </a:clrFrom>
              <a:clrTo>
                <a:srgbClr val="F5F5F5">
                  <a:alpha val="0"/>
                </a:srgbClr>
              </a:clrTo>
            </a:clrChange>
          </a:blip>
          <a:srcRect r="75376"/>
          <a:stretch>
            <a:fillRect/>
          </a:stretch>
        </p:blipFill>
        <p:spPr>
          <a:xfrm>
            <a:off x="5799127" y="3025002"/>
            <a:ext cx="1604475" cy="1097550"/>
          </a:xfrm>
          <a:prstGeom prst="rect">
            <a:avLst/>
          </a:prstGeom>
        </p:spPr>
      </p:pic>
      <p:pic>
        <p:nvPicPr>
          <p:cNvPr id="51" name="Grafik 50">
            <a:extLst>
              <a:ext uri="{FF2B5EF4-FFF2-40B4-BE49-F238E27FC236}">
                <a16:creationId xmlns:a16="http://schemas.microsoft.com/office/drawing/2014/main" id="{FA9E16C3-2D51-109B-36A8-19972A436FCA}"/>
              </a:ext>
            </a:extLst>
          </p:cNvPr>
          <p:cNvPicPr>
            <a:picLocks noChangeAspect="1"/>
          </p:cNvPicPr>
          <p:nvPr/>
        </p:nvPicPr>
        <p:blipFill>
          <a:blip r:embed="rId3">
            <a:duotone>
              <a:prstClr val="black"/>
              <a:schemeClr val="tx2">
                <a:tint val="45000"/>
                <a:satMod val="400000"/>
              </a:schemeClr>
            </a:duotone>
            <a:clrChange>
              <a:clrFrom>
                <a:srgbClr val="F5F5F5"/>
              </a:clrFrom>
              <a:clrTo>
                <a:srgbClr val="F5F5F5">
                  <a:alpha val="0"/>
                </a:srgbClr>
              </a:clrTo>
            </a:clrChange>
          </a:blip>
          <a:srcRect l="75547" r="130"/>
          <a:stretch>
            <a:fillRect/>
          </a:stretch>
        </p:blipFill>
        <p:spPr>
          <a:xfrm>
            <a:off x="7413427" y="3025002"/>
            <a:ext cx="1584826" cy="1097550"/>
          </a:xfrm>
          <a:prstGeom prst="rect">
            <a:avLst/>
          </a:prstGeom>
        </p:spPr>
      </p:pic>
      <p:sp>
        <p:nvSpPr>
          <p:cNvPr id="52" name="Rechteck: abgerundete Ecken 51">
            <a:extLst>
              <a:ext uri="{FF2B5EF4-FFF2-40B4-BE49-F238E27FC236}">
                <a16:creationId xmlns:a16="http://schemas.microsoft.com/office/drawing/2014/main" id="{AFA15FC6-88A7-5A6F-6BF2-D5CF35FF80AD}"/>
              </a:ext>
            </a:extLst>
          </p:cNvPr>
          <p:cNvSpPr/>
          <p:nvPr/>
        </p:nvSpPr>
        <p:spPr>
          <a:xfrm>
            <a:off x="5845595" y="2681494"/>
            <a:ext cx="3152658"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noProof="0">
                <a:latin typeface="+mj-lt"/>
              </a:rPr>
              <a:t>PROJECT 2</a:t>
            </a:r>
          </a:p>
        </p:txBody>
      </p:sp>
      <p:sp>
        <p:nvSpPr>
          <p:cNvPr id="54" name="Rechteck: abgerundete Ecken 53">
            <a:extLst>
              <a:ext uri="{FF2B5EF4-FFF2-40B4-BE49-F238E27FC236}">
                <a16:creationId xmlns:a16="http://schemas.microsoft.com/office/drawing/2014/main" id="{5EB450EC-B1E1-7A48-3366-08D888FCAA3B}"/>
              </a:ext>
            </a:extLst>
          </p:cNvPr>
          <p:cNvSpPr/>
          <p:nvPr/>
        </p:nvSpPr>
        <p:spPr>
          <a:xfrm>
            <a:off x="5845595" y="4154116"/>
            <a:ext cx="3152658"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noProof="0">
                <a:latin typeface="+mj-lt"/>
              </a:rPr>
              <a:t>PROJECT 3</a:t>
            </a:r>
          </a:p>
        </p:txBody>
      </p:sp>
      <p:sp>
        <p:nvSpPr>
          <p:cNvPr id="55" name="Rechteck: abgerundete Ecken 54">
            <a:extLst>
              <a:ext uri="{FF2B5EF4-FFF2-40B4-BE49-F238E27FC236}">
                <a16:creationId xmlns:a16="http://schemas.microsoft.com/office/drawing/2014/main" id="{1EC6C328-0F88-25D2-55A0-45379C9F2173}"/>
              </a:ext>
            </a:extLst>
          </p:cNvPr>
          <p:cNvSpPr/>
          <p:nvPr/>
        </p:nvSpPr>
        <p:spPr>
          <a:xfrm>
            <a:off x="5845595" y="4536313"/>
            <a:ext cx="3152658"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noProof="0">
                <a:latin typeface="+mj-lt"/>
              </a:rPr>
              <a:t>PROJECT 4</a:t>
            </a:r>
          </a:p>
        </p:txBody>
      </p:sp>
      <p:sp>
        <p:nvSpPr>
          <p:cNvPr id="56" name="Rechteck: abgerundete Ecken 55">
            <a:extLst>
              <a:ext uri="{FF2B5EF4-FFF2-40B4-BE49-F238E27FC236}">
                <a16:creationId xmlns:a16="http://schemas.microsoft.com/office/drawing/2014/main" id="{0DBCFDBF-CC27-B17D-3B06-341511C4BBD6}"/>
              </a:ext>
            </a:extLst>
          </p:cNvPr>
          <p:cNvSpPr/>
          <p:nvPr/>
        </p:nvSpPr>
        <p:spPr>
          <a:xfrm>
            <a:off x="5191362" y="1208871"/>
            <a:ext cx="537952" cy="3639385"/>
          </a:xfrm>
          <a:prstGeom prst="roundRect">
            <a:avLst/>
          </a:prstGeom>
          <a:solidFill>
            <a:srgbClr val="1D91D0"/>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b="1" noProof="0" dirty="0">
                <a:latin typeface="+mj-lt"/>
              </a:rPr>
              <a:t>HUB</a:t>
            </a:r>
          </a:p>
        </p:txBody>
      </p:sp>
      <p:sp>
        <p:nvSpPr>
          <p:cNvPr id="57" name="Rechteck: abgerundete Ecken 56">
            <a:extLst>
              <a:ext uri="{FF2B5EF4-FFF2-40B4-BE49-F238E27FC236}">
                <a16:creationId xmlns:a16="http://schemas.microsoft.com/office/drawing/2014/main" id="{BB972C9E-83C7-632D-A71A-53A1D80777A7}"/>
              </a:ext>
            </a:extLst>
          </p:cNvPr>
          <p:cNvSpPr/>
          <p:nvPr/>
        </p:nvSpPr>
        <p:spPr>
          <a:xfrm>
            <a:off x="4523609" y="1208871"/>
            <a:ext cx="537952" cy="3639385"/>
          </a:xfrm>
          <a:prstGeom prst="round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endParaRPr lang="en-US" b="1" noProof="0">
              <a:latin typeface="+mj-lt"/>
            </a:endParaRPr>
          </a:p>
        </p:txBody>
      </p:sp>
      <p:grpSp>
        <p:nvGrpSpPr>
          <p:cNvPr id="58" name="Group 8">
            <a:extLst>
              <a:ext uri="{FF2B5EF4-FFF2-40B4-BE49-F238E27FC236}">
                <a16:creationId xmlns:a16="http://schemas.microsoft.com/office/drawing/2014/main" id="{2991039E-72ED-A3F8-F812-B7A93EB43D61}"/>
              </a:ext>
            </a:extLst>
          </p:cNvPr>
          <p:cNvGrpSpPr>
            <a:grpSpLocks noChangeAspect="1"/>
          </p:cNvGrpSpPr>
          <p:nvPr/>
        </p:nvGrpSpPr>
        <p:grpSpPr>
          <a:xfrm rot="16200000">
            <a:off x="3824293" y="2856736"/>
            <a:ext cx="1936585" cy="234009"/>
            <a:chOff x="3146084" y="3674700"/>
            <a:chExt cx="757389" cy="91519"/>
          </a:xfrm>
        </p:grpSpPr>
        <p:sp>
          <p:nvSpPr>
            <p:cNvPr id="59" name="Rectangle 657">
              <a:extLst>
                <a:ext uri="{FF2B5EF4-FFF2-40B4-BE49-F238E27FC236}">
                  <a16:creationId xmlns:a16="http://schemas.microsoft.com/office/drawing/2014/main" id="{356B4FA3-7043-458C-5293-0D261DE8FED2}"/>
                </a:ext>
              </a:extLst>
            </p:cNvPr>
            <p:cNvSpPr/>
            <p:nvPr/>
          </p:nvSpPr>
          <p:spPr>
            <a:xfrm>
              <a:off x="3284947" y="3674996"/>
              <a:ext cx="618526" cy="86666"/>
            </a:xfrm>
            <a:prstGeom prst="rect">
              <a:avLst/>
            </a:prstGeom>
            <a:noFill/>
            <a:ln w="9525" cap="flat">
              <a:noFill/>
              <a:prstDash val="solid"/>
              <a:miter lim="800000"/>
            </a:ln>
            <a:effectLst/>
          </p:spPr>
          <p:txBody>
            <a:bodyPr wrap="none" lIns="0" tIns="0" rIns="0" bIns="0" numCol="1" anchor="t">
              <a:spAutoFit/>
            </a:bodyPr>
            <a:lstStyle/>
            <a:p>
              <a:pPr defTabSz="685749">
                <a:lnSpc>
                  <a:spcPct val="90000"/>
                </a:lnSpc>
                <a:defRPr/>
              </a:pPr>
              <a:r>
                <a:rPr lang="en-US" sz="1600" b="1" spc="-20" noProof="0">
                  <a:solidFill>
                    <a:srgbClr val="000000"/>
                  </a:solidFill>
                  <a:latin typeface="+mj-lt"/>
                  <a:sym typeface="Artifakt ElementOfc"/>
                </a:rPr>
                <a:t>Autodesk Forma</a:t>
              </a:r>
            </a:p>
          </p:txBody>
        </p:sp>
        <p:sp>
          <p:nvSpPr>
            <p:cNvPr id="60" name="Graphic 31">
              <a:extLst>
                <a:ext uri="{FF2B5EF4-FFF2-40B4-BE49-F238E27FC236}">
                  <a16:creationId xmlns:a16="http://schemas.microsoft.com/office/drawing/2014/main" id="{EBEB1CC8-BB4F-6185-49D5-2317D1656B4B}"/>
                </a:ext>
                <a:ext uri="{C183D7F6-B498-43B3-948B-1728B52AA6E4}">
                  <adec:decorative xmlns:adec="http://schemas.microsoft.com/office/drawing/2017/decorative" val="1"/>
                </a:ext>
              </a:extLst>
            </p:cNvPr>
            <p:cNvSpPr/>
            <p:nvPr/>
          </p:nvSpPr>
          <p:spPr>
            <a:xfrm>
              <a:off x="3146084" y="3674700"/>
              <a:ext cx="123921" cy="91519"/>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defTabSz="685749">
                <a:defRPr/>
              </a:pPr>
              <a:endParaRPr lang="en-US" sz="4000" noProof="0">
                <a:solidFill>
                  <a:srgbClr val="000000"/>
                </a:solidFill>
                <a:latin typeface="+mj-lt"/>
              </a:endParaRPr>
            </a:p>
          </p:txBody>
        </p:sp>
      </p:grpSp>
      <p:pic>
        <p:nvPicPr>
          <p:cNvPr id="2" name="Graphic 17" descr="Classroom outline">
            <a:extLst>
              <a:ext uri="{FF2B5EF4-FFF2-40B4-BE49-F238E27FC236}">
                <a16:creationId xmlns:a16="http://schemas.microsoft.com/office/drawing/2014/main" id="{98C5E6F8-2F7B-0267-AAA3-49FAF9A57FD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sp>
        <p:nvSpPr>
          <p:cNvPr id="3" name="Textplatzhalter 12">
            <a:extLst>
              <a:ext uri="{FF2B5EF4-FFF2-40B4-BE49-F238E27FC236}">
                <a16:creationId xmlns:a16="http://schemas.microsoft.com/office/drawing/2014/main" id="{A7B632DF-023D-FBFC-9DDE-271B92069F0A}"/>
              </a:ext>
            </a:extLst>
          </p:cNvPr>
          <p:cNvSpPr txBox="1">
            <a:spLocks/>
          </p:cNvSpPr>
          <p:nvPr/>
        </p:nvSpPr>
        <p:spPr>
          <a:xfrm>
            <a:off x="108665" y="1451294"/>
            <a:ext cx="4139485" cy="2854005"/>
          </a:xfrm>
          <a:prstGeom prst="rect">
            <a:avLst/>
          </a:prstGeom>
        </p:spPr>
        <p:txBody>
          <a:bodyPr numCol="1"/>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2100"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ct val="100000"/>
              </a:lnSpc>
              <a:spcBef>
                <a:spcPts val="450"/>
              </a:spcBef>
              <a:buClr>
                <a:schemeClr val="tx1"/>
              </a:buClr>
              <a:buFont typeface="Arial" panose="020B0604020202020204" pitchFamily="34" charset="0"/>
              <a:buChar char="•"/>
              <a:tabLst/>
              <a:defRPr sz="1800"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ct val="100000"/>
              </a:lnSpc>
              <a:spcBef>
                <a:spcPts val="450"/>
              </a:spcBef>
              <a:buClr>
                <a:schemeClr val="tx1"/>
              </a:buClr>
              <a:buFont typeface="System Font Regular"/>
              <a:buChar char="⁃"/>
              <a:tabLst/>
              <a:defRPr sz="1500"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ct val="100000"/>
              </a:lnSpc>
              <a:spcBef>
                <a:spcPts val="375"/>
              </a:spcBef>
              <a:buClr>
                <a:schemeClr val="tx1"/>
              </a:buClr>
              <a:buFont typeface="Arial" panose="020B0604020202020204" pitchFamily="34" charset="0"/>
              <a:buChar char="•"/>
              <a:tabLst/>
              <a:defRPr sz="1350"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ct val="100000"/>
              </a:lnSpc>
              <a:spcBef>
                <a:spcPts val="375"/>
              </a:spcBef>
              <a:buClr>
                <a:schemeClr val="tx1"/>
              </a:buClr>
              <a:buFont typeface="System Font Regular"/>
              <a:buChar char="⁃"/>
              <a:tabLst/>
              <a:defRPr sz="1350"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lvl="0" indent="-285750" defTabSz="914400" eaLnBrk="0" fontAlgn="base" hangingPunct="0">
              <a:spcBef>
                <a:spcPct val="0"/>
              </a:spcBef>
              <a:spcAft>
                <a:spcPts val="600"/>
              </a:spcAft>
              <a:buClrTx/>
              <a:buSzTx/>
              <a:buFont typeface="Arial" panose="020B0604020202020204" pitchFamily="34" charset="0"/>
              <a:buChar char="•"/>
            </a:pPr>
            <a:r>
              <a:rPr lang="en-US" altLang="de-DE" sz="1600" dirty="0">
                <a:latin typeface="Arial" panose="020B0604020202020204" pitchFamily="34" charset="0"/>
              </a:rPr>
              <a:t>Forma uses a hierarchical structure to organize data, collaboration, and access</a:t>
            </a:r>
          </a:p>
          <a:p>
            <a:pPr marL="285750" lvl="0" indent="-285750" defTabSz="914400" eaLnBrk="0" fontAlgn="base" hangingPunct="0">
              <a:spcBef>
                <a:spcPct val="0"/>
              </a:spcBef>
              <a:spcAft>
                <a:spcPts val="600"/>
              </a:spcAft>
              <a:buClrTx/>
              <a:buSzTx/>
              <a:buFont typeface="Arial" panose="020B0604020202020204" pitchFamily="34" charset="0"/>
              <a:buChar char="•"/>
            </a:pPr>
            <a:r>
              <a:rPr lang="en-US" altLang="de-DE" sz="1600" dirty="0">
                <a:latin typeface="Arial" panose="020B0604020202020204" pitchFamily="34" charset="0"/>
              </a:rPr>
              <a:t>Hub → Project → Site</a:t>
            </a:r>
          </a:p>
          <a:p>
            <a:pPr marL="285750" lvl="0" indent="-285750" defTabSz="914400" eaLnBrk="0" fontAlgn="base" hangingPunct="0">
              <a:spcBef>
                <a:spcPct val="0"/>
              </a:spcBef>
              <a:spcAft>
                <a:spcPts val="600"/>
              </a:spcAft>
              <a:buClrTx/>
              <a:buSzTx/>
              <a:buFont typeface="Arial" panose="020B0604020202020204" pitchFamily="34" charset="0"/>
              <a:buChar char="•"/>
            </a:pPr>
            <a:r>
              <a:rPr lang="en-US" altLang="de-DE" sz="1600" dirty="0">
                <a:latin typeface="Arial" panose="020B0604020202020204" pitchFamily="34" charset="0"/>
              </a:rPr>
              <a:t>Hubs are the main containers for overall organization</a:t>
            </a:r>
          </a:p>
          <a:p>
            <a:pPr marL="285750" lvl="0" indent="-285750" defTabSz="914400" eaLnBrk="0" fontAlgn="base" hangingPunct="0">
              <a:spcBef>
                <a:spcPct val="0"/>
              </a:spcBef>
              <a:spcAft>
                <a:spcPts val="600"/>
              </a:spcAft>
              <a:buClrTx/>
              <a:buSzTx/>
              <a:buFont typeface="Arial" panose="020B0604020202020204" pitchFamily="34" charset="0"/>
              <a:buChar char="•"/>
            </a:pPr>
            <a:r>
              <a:rPr lang="en-US" altLang="de-DE" sz="1600" dirty="0">
                <a:latin typeface="Arial" panose="020B0604020202020204" pitchFamily="34" charset="0"/>
              </a:rPr>
              <a:t>Projects group together workflows, tools, and collaboration spaces</a:t>
            </a:r>
          </a:p>
          <a:p>
            <a:pPr marL="285750" lvl="0" indent="-285750" defTabSz="914400" eaLnBrk="0" fontAlgn="base" hangingPunct="0">
              <a:spcBef>
                <a:spcPct val="0"/>
              </a:spcBef>
              <a:spcAft>
                <a:spcPts val="600"/>
              </a:spcAft>
              <a:buClrTx/>
              <a:buSzTx/>
              <a:buFont typeface="Arial" panose="020B0604020202020204" pitchFamily="34" charset="0"/>
              <a:buChar char="•"/>
            </a:pPr>
            <a:r>
              <a:rPr lang="en-US" altLang="de-DE" sz="1600" dirty="0">
                <a:latin typeface="Arial" panose="020B0604020202020204" pitchFamily="34" charset="0"/>
              </a:rPr>
              <a:t>Sites are where students create, analyze, and iterate design proposals within Site Design</a:t>
            </a:r>
          </a:p>
        </p:txBody>
      </p:sp>
    </p:spTree>
    <p:extLst>
      <p:ext uri="{BB962C8B-B14F-4D97-AF65-F5344CB8AC3E}">
        <p14:creationId xmlns:p14="http://schemas.microsoft.com/office/powerpoint/2010/main" val="3361972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platzhalter 204">
            <a:extLst>
              <a:ext uri="{FF2B5EF4-FFF2-40B4-BE49-F238E27FC236}">
                <a16:creationId xmlns:a16="http://schemas.microsoft.com/office/drawing/2014/main" id="{7659B502-68E3-9B3F-4732-BDB5C921B296}"/>
              </a:ext>
            </a:extLst>
          </p:cNvPr>
          <p:cNvSpPr txBox="1">
            <a:spLocks/>
          </p:cNvSpPr>
          <p:nvPr/>
        </p:nvSpPr>
        <p:spPr>
          <a:xfrm>
            <a:off x="332185" y="317751"/>
            <a:ext cx="8505824" cy="560923"/>
          </a:xfrm>
          <a:prstGeom prst="rect">
            <a:avLst/>
          </a:prstGeom>
        </p:spPr>
        <p:txBody>
          <a:bodyPr vert="horz" lIns="0" tIns="0" rIns="0" bIns="0" rtlCol="0" anchor="t">
            <a:noAutofit/>
          </a:bodyPr>
          <a:lstStyle>
            <a:lvl1pPr marL="0" indent="0" algn="l" defTabSz="685766" rtl="0" eaLnBrk="1" latinLnBrk="0" hangingPunct="1">
              <a:lnSpc>
                <a:spcPct val="90000"/>
              </a:lnSpc>
              <a:spcBef>
                <a:spcPts val="450"/>
              </a:spcBef>
              <a:buClr>
                <a:schemeClr val="tx1"/>
              </a:buClr>
              <a:buSzPct val="100000"/>
              <a:buFont typeface="Arial" panose="020B0604020202020204" pitchFamily="34" charset="0"/>
              <a:buNone/>
              <a:defRPr sz="4050" b="1" i="0" kern="1200">
                <a:solidFill>
                  <a:schemeClr val="tx1"/>
                </a:solidFill>
                <a:latin typeface="+mj-lt"/>
                <a:ea typeface="Artifakt Element Ofc" panose="020B0504010101010104" pitchFamily="34" charset="0"/>
                <a:cs typeface="+mn-cs"/>
              </a:defRPr>
            </a:lvl1pPr>
            <a:lvl2pPr marL="171450" indent="-171450" algn="l" defTabSz="685766" rtl="0" eaLnBrk="1" latinLnBrk="0" hangingPunct="1">
              <a:lnSpc>
                <a:spcPts val="4200"/>
              </a:lnSpc>
              <a:spcBef>
                <a:spcPts val="450"/>
              </a:spcBef>
              <a:buClr>
                <a:schemeClr val="tx1"/>
              </a:buClr>
              <a:buFont typeface="Arial" panose="020B0604020202020204" pitchFamily="34" charset="0"/>
              <a:buChar char="•"/>
              <a:tabLst/>
              <a:defRPr sz="4050" b="1" i="0" kern="1200">
                <a:solidFill>
                  <a:schemeClr val="tx1"/>
                </a:solidFill>
                <a:latin typeface="+mj-lt"/>
                <a:ea typeface="Artifakt Element Ofc" panose="020B0504010101010104" pitchFamily="34" charset="0"/>
                <a:cs typeface="+mn-cs"/>
              </a:defRPr>
            </a:lvl2pPr>
            <a:lvl3pPr marL="342900" indent="-171450" algn="l" defTabSz="685766" rtl="0" eaLnBrk="1" latinLnBrk="0" hangingPunct="1">
              <a:lnSpc>
                <a:spcPts val="4200"/>
              </a:lnSpc>
              <a:spcBef>
                <a:spcPts val="450"/>
              </a:spcBef>
              <a:buClr>
                <a:schemeClr val="tx1"/>
              </a:buClr>
              <a:buFont typeface="System Font Regular"/>
              <a:buChar char="⁃"/>
              <a:tabLst/>
              <a:defRPr sz="4050" b="1" i="0" kern="1200">
                <a:solidFill>
                  <a:schemeClr val="tx1"/>
                </a:solidFill>
                <a:latin typeface="+mj-lt"/>
                <a:ea typeface="Artifakt Element Ofc" panose="020B0504010101010104" pitchFamily="34" charset="0"/>
                <a:cs typeface="+mn-cs"/>
              </a:defRPr>
            </a:lvl3pPr>
            <a:lvl4pPr marL="514350" indent="-171450" algn="l" defTabSz="685766" rtl="0" eaLnBrk="1" latinLnBrk="0" hangingPunct="1">
              <a:lnSpc>
                <a:spcPts val="4200"/>
              </a:lnSpc>
              <a:spcBef>
                <a:spcPts val="375"/>
              </a:spcBef>
              <a:buClr>
                <a:schemeClr val="tx1"/>
              </a:buClr>
              <a:buFont typeface="Arial" panose="020B0604020202020204" pitchFamily="34" charset="0"/>
              <a:buChar char="•"/>
              <a:tabLst/>
              <a:defRPr sz="4050" b="1" i="0" kern="1200">
                <a:solidFill>
                  <a:schemeClr val="tx1"/>
                </a:solidFill>
                <a:latin typeface="+mj-lt"/>
                <a:ea typeface="Artifakt Element Ofc" panose="020B0504010101010104" pitchFamily="34" charset="0"/>
                <a:cs typeface="+mn-cs"/>
              </a:defRPr>
            </a:lvl4pPr>
            <a:lvl5pPr marL="685800" indent="-171450" algn="l" defTabSz="685766" rtl="0" eaLnBrk="1" latinLnBrk="0" hangingPunct="1">
              <a:lnSpc>
                <a:spcPts val="4200"/>
              </a:lnSpc>
              <a:spcBef>
                <a:spcPts val="375"/>
              </a:spcBef>
              <a:buClr>
                <a:schemeClr val="tx1"/>
              </a:buClr>
              <a:buFont typeface="System Font Regular"/>
              <a:buChar char="⁃"/>
              <a:tabLst/>
              <a:defRPr sz="4050" b="1" i="0" kern="1200">
                <a:solidFill>
                  <a:schemeClr val="tx1"/>
                </a:solidFill>
                <a:latin typeface="+mj-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3600"/>
              <a:t>Recommended setup for educators</a:t>
            </a:r>
          </a:p>
        </p:txBody>
      </p:sp>
      <p:pic>
        <p:nvPicPr>
          <p:cNvPr id="46" name="Grafik 45">
            <a:extLst>
              <a:ext uri="{FF2B5EF4-FFF2-40B4-BE49-F238E27FC236}">
                <a16:creationId xmlns:a16="http://schemas.microsoft.com/office/drawing/2014/main" id="{5209A106-49E5-4FF9-D8C6-8E5502FBAD01}"/>
              </a:ext>
            </a:extLst>
          </p:cNvPr>
          <p:cNvPicPr>
            <a:picLocks noChangeAspect="1"/>
          </p:cNvPicPr>
          <p:nvPr/>
        </p:nvPicPr>
        <p:blipFill>
          <a:blip r:embed="rId21">
            <a:duotone>
              <a:prstClr val="black"/>
              <a:schemeClr val="tx2">
                <a:tint val="45000"/>
                <a:satMod val="400000"/>
              </a:schemeClr>
            </a:duotone>
            <a:clrChange>
              <a:clrFrom>
                <a:srgbClr val="F5F5F5"/>
              </a:clrFrom>
              <a:clrTo>
                <a:srgbClr val="F5F5F5">
                  <a:alpha val="0"/>
                </a:srgbClr>
              </a:clrTo>
            </a:clrChange>
          </a:blip>
          <a:srcRect r="75376"/>
          <a:stretch>
            <a:fillRect/>
          </a:stretch>
        </p:blipFill>
        <p:spPr>
          <a:xfrm>
            <a:off x="1869946" y="1564775"/>
            <a:ext cx="1604475" cy="1097550"/>
          </a:xfrm>
          <a:prstGeom prst="rect">
            <a:avLst/>
          </a:prstGeom>
        </p:spPr>
      </p:pic>
      <p:pic>
        <p:nvPicPr>
          <p:cNvPr id="47" name="Grafik 46">
            <a:extLst>
              <a:ext uri="{FF2B5EF4-FFF2-40B4-BE49-F238E27FC236}">
                <a16:creationId xmlns:a16="http://schemas.microsoft.com/office/drawing/2014/main" id="{7509CE6E-C29A-5F03-67C2-43AB74B35A28}"/>
              </a:ext>
            </a:extLst>
          </p:cNvPr>
          <p:cNvPicPr>
            <a:picLocks noChangeAspect="1"/>
          </p:cNvPicPr>
          <p:nvPr/>
        </p:nvPicPr>
        <p:blipFill>
          <a:blip r:embed="rId21">
            <a:duotone>
              <a:prstClr val="black"/>
              <a:schemeClr val="tx2">
                <a:tint val="45000"/>
                <a:satMod val="400000"/>
              </a:schemeClr>
            </a:duotone>
            <a:clrChange>
              <a:clrFrom>
                <a:srgbClr val="F5F5F5"/>
              </a:clrFrom>
              <a:clrTo>
                <a:srgbClr val="F5F5F5">
                  <a:alpha val="0"/>
                </a:srgbClr>
              </a:clrTo>
            </a:clrChange>
          </a:blip>
          <a:srcRect l="75547" r="130"/>
          <a:stretch>
            <a:fillRect/>
          </a:stretch>
        </p:blipFill>
        <p:spPr>
          <a:xfrm>
            <a:off x="3484246" y="1564775"/>
            <a:ext cx="1584826" cy="1097550"/>
          </a:xfrm>
          <a:prstGeom prst="rect">
            <a:avLst/>
          </a:prstGeom>
        </p:spPr>
      </p:pic>
      <p:sp>
        <p:nvSpPr>
          <p:cNvPr id="48" name="Rechteck: abgerundete Ecken 47">
            <a:extLst>
              <a:ext uri="{FF2B5EF4-FFF2-40B4-BE49-F238E27FC236}">
                <a16:creationId xmlns:a16="http://schemas.microsoft.com/office/drawing/2014/main" id="{1C62CDFC-7BF0-BDAE-5B6B-37F04682DDA9}"/>
              </a:ext>
            </a:extLst>
          </p:cNvPr>
          <p:cNvSpPr/>
          <p:nvPr/>
        </p:nvSpPr>
        <p:spPr>
          <a:xfrm>
            <a:off x="1916414" y="1221267"/>
            <a:ext cx="3095869"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noProof="0" dirty="0">
                <a:latin typeface="+mj-lt"/>
              </a:rPr>
              <a:t>PROJECT | Studio ARCH 672</a:t>
            </a:r>
          </a:p>
        </p:txBody>
      </p:sp>
      <p:pic>
        <p:nvPicPr>
          <p:cNvPr id="50" name="Grafik 49">
            <a:extLst>
              <a:ext uri="{FF2B5EF4-FFF2-40B4-BE49-F238E27FC236}">
                <a16:creationId xmlns:a16="http://schemas.microsoft.com/office/drawing/2014/main" id="{4B99B66E-FF15-F05A-DE96-7E26630F5F41}"/>
              </a:ext>
            </a:extLst>
          </p:cNvPr>
          <p:cNvPicPr>
            <a:picLocks noChangeAspect="1"/>
          </p:cNvPicPr>
          <p:nvPr/>
        </p:nvPicPr>
        <p:blipFill>
          <a:blip r:embed="rId21">
            <a:duotone>
              <a:prstClr val="black"/>
              <a:schemeClr val="tx2">
                <a:tint val="45000"/>
                <a:satMod val="400000"/>
              </a:schemeClr>
            </a:duotone>
            <a:clrChange>
              <a:clrFrom>
                <a:srgbClr val="F5F5F5"/>
              </a:clrFrom>
              <a:clrTo>
                <a:srgbClr val="F5F5F5">
                  <a:alpha val="0"/>
                </a:srgbClr>
              </a:clrTo>
            </a:clrChange>
          </a:blip>
          <a:srcRect r="75376"/>
          <a:stretch>
            <a:fillRect/>
          </a:stretch>
        </p:blipFill>
        <p:spPr>
          <a:xfrm>
            <a:off x="1869946" y="3037397"/>
            <a:ext cx="1604475" cy="1097550"/>
          </a:xfrm>
          <a:prstGeom prst="rect">
            <a:avLst/>
          </a:prstGeom>
        </p:spPr>
      </p:pic>
      <p:pic>
        <p:nvPicPr>
          <p:cNvPr id="51" name="Grafik 50">
            <a:extLst>
              <a:ext uri="{FF2B5EF4-FFF2-40B4-BE49-F238E27FC236}">
                <a16:creationId xmlns:a16="http://schemas.microsoft.com/office/drawing/2014/main" id="{FA9E16C3-2D51-109B-36A8-19972A436FCA}"/>
              </a:ext>
            </a:extLst>
          </p:cNvPr>
          <p:cNvPicPr>
            <a:picLocks noChangeAspect="1"/>
          </p:cNvPicPr>
          <p:nvPr/>
        </p:nvPicPr>
        <p:blipFill>
          <a:blip r:embed="rId21">
            <a:duotone>
              <a:prstClr val="black"/>
              <a:schemeClr val="tx2">
                <a:tint val="45000"/>
                <a:satMod val="400000"/>
              </a:schemeClr>
            </a:duotone>
            <a:clrChange>
              <a:clrFrom>
                <a:srgbClr val="F5F5F5"/>
              </a:clrFrom>
              <a:clrTo>
                <a:srgbClr val="F5F5F5">
                  <a:alpha val="0"/>
                </a:srgbClr>
              </a:clrTo>
            </a:clrChange>
          </a:blip>
          <a:srcRect l="75547" r="130"/>
          <a:stretch>
            <a:fillRect/>
          </a:stretch>
        </p:blipFill>
        <p:spPr>
          <a:xfrm>
            <a:off x="3484246" y="3037397"/>
            <a:ext cx="1584826" cy="1097550"/>
          </a:xfrm>
          <a:prstGeom prst="rect">
            <a:avLst/>
          </a:prstGeom>
        </p:spPr>
      </p:pic>
      <p:sp>
        <p:nvSpPr>
          <p:cNvPr id="52" name="Rechteck: abgerundete Ecken 51">
            <a:extLst>
              <a:ext uri="{FF2B5EF4-FFF2-40B4-BE49-F238E27FC236}">
                <a16:creationId xmlns:a16="http://schemas.microsoft.com/office/drawing/2014/main" id="{AFA15FC6-88A7-5A6F-6BF2-D5CF35FF80AD}"/>
              </a:ext>
            </a:extLst>
          </p:cNvPr>
          <p:cNvSpPr/>
          <p:nvPr/>
        </p:nvSpPr>
        <p:spPr>
          <a:xfrm>
            <a:off x="1916414" y="2693889"/>
            <a:ext cx="3095869"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noProof="0" dirty="0">
                <a:latin typeface="+mj-lt"/>
              </a:rPr>
              <a:t>PROJE</a:t>
            </a:r>
            <a:r>
              <a:rPr lang="en-US" sz="1600" b="1" dirty="0">
                <a:latin typeface="+mj-lt"/>
              </a:rPr>
              <a:t>C</a:t>
            </a:r>
            <a:r>
              <a:rPr lang="en-US" sz="1600" b="1" noProof="0" dirty="0">
                <a:latin typeface="+mj-lt"/>
              </a:rPr>
              <a:t>T | </a:t>
            </a:r>
            <a:r>
              <a:rPr lang="en-US" sz="1600" b="1" dirty="0"/>
              <a:t>Studio PLAN 601</a:t>
            </a:r>
            <a:endParaRPr lang="en-US" sz="1600" b="1" noProof="0" dirty="0">
              <a:latin typeface="+mj-lt"/>
            </a:endParaRPr>
          </a:p>
        </p:txBody>
      </p:sp>
      <p:sp>
        <p:nvSpPr>
          <p:cNvPr id="54" name="Rechteck: abgerundete Ecken 53">
            <a:extLst>
              <a:ext uri="{FF2B5EF4-FFF2-40B4-BE49-F238E27FC236}">
                <a16:creationId xmlns:a16="http://schemas.microsoft.com/office/drawing/2014/main" id="{5EB450EC-B1E1-7A48-3366-08D888FCAA3B}"/>
              </a:ext>
            </a:extLst>
          </p:cNvPr>
          <p:cNvSpPr/>
          <p:nvPr/>
        </p:nvSpPr>
        <p:spPr>
          <a:xfrm>
            <a:off x="1916414" y="4166511"/>
            <a:ext cx="3095869"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dirty="0"/>
              <a:t>PROJECT | Capstone Project</a:t>
            </a:r>
          </a:p>
        </p:txBody>
      </p:sp>
      <p:sp>
        <p:nvSpPr>
          <p:cNvPr id="55" name="Rechteck: abgerundete Ecken 54">
            <a:extLst>
              <a:ext uri="{FF2B5EF4-FFF2-40B4-BE49-F238E27FC236}">
                <a16:creationId xmlns:a16="http://schemas.microsoft.com/office/drawing/2014/main" id="{1EC6C328-0F88-25D2-55A0-45379C9F2173}"/>
              </a:ext>
            </a:extLst>
          </p:cNvPr>
          <p:cNvSpPr/>
          <p:nvPr/>
        </p:nvSpPr>
        <p:spPr>
          <a:xfrm>
            <a:off x="1916414" y="4548708"/>
            <a:ext cx="3095869" cy="311944"/>
          </a:xfrm>
          <a:prstGeom prst="roundRect">
            <a:avLst/>
          </a:prstGeom>
          <a:solidFill>
            <a:srgbClr val="F09D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dirty="0"/>
              <a:t>PROJECT | Studio ARCH 501</a:t>
            </a:r>
          </a:p>
        </p:txBody>
      </p:sp>
      <p:sp>
        <p:nvSpPr>
          <p:cNvPr id="56" name="Rechteck: abgerundete Ecken 55">
            <a:extLst>
              <a:ext uri="{FF2B5EF4-FFF2-40B4-BE49-F238E27FC236}">
                <a16:creationId xmlns:a16="http://schemas.microsoft.com/office/drawing/2014/main" id="{0DBCFDBF-CC27-B17D-3B06-341511C4BBD6}"/>
              </a:ext>
            </a:extLst>
          </p:cNvPr>
          <p:cNvSpPr/>
          <p:nvPr/>
        </p:nvSpPr>
        <p:spPr>
          <a:xfrm>
            <a:off x="1248661" y="1221266"/>
            <a:ext cx="537952" cy="3639385"/>
          </a:xfrm>
          <a:prstGeom prst="roundRect">
            <a:avLst/>
          </a:prstGeom>
          <a:solidFill>
            <a:srgbClr val="1D91D0"/>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b="1" noProof="0" dirty="0">
                <a:latin typeface="+mj-lt"/>
              </a:rPr>
              <a:t>HUB | College of Architecture</a:t>
            </a:r>
            <a:endParaRPr lang="en-US" i="1" noProof="0" dirty="0">
              <a:latin typeface="+mj-lt"/>
            </a:endParaRPr>
          </a:p>
        </p:txBody>
      </p:sp>
      <p:sp>
        <p:nvSpPr>
          <p:cNvPr id="57" name="Rechteck: abgerundete Ecken 56">
            <a:extLst>
              <a:ext uri="{FF2B5EF4-FFF2-40B4-BE49-F238E27FC236}">
                <a16:creationId xmlns:a16="http://schemas.microsoft.com/office/drawing/2014/main" id="{BB972C9E-83C7-632D-A71A-53A1D80777A7}"/>
              </a:ext>
            </a:extLst>
          </p:cNvPr>
          <p:cNvSpPr/>
          <p:nvPr/>
        </p:nvSpPr>
        <p:spPr>
          <a:xfrm>
            <a:off x="580908" y="1221266"/>
            <a:ext cx="537952" cy="3639385"/>
          </a:xfrm>
          <a:prstGeom prst="round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endParaRPr lang="en-US" b="1" noProof="0">
              <a:latin typeface="+mj-lt"/>
            </a:endParaRPr>
          </a:p>
        </p:txBody>
      </p:sp>
      <p:grpSp>
        <p:nvGrpSpPr>
          <p:cNvPr id="58" name="Group 8">
            <a:extLst>
              <a:ext uri="{FF2B5EF4-FFF2-40B4-BE49-F238E27FC236}">
                <a16:creationId xmlns:a16="http://schemas.microsoft.com/office/drawing/2014/main" id="{2991039E-72ED-A3F8-F812-B7A93EB43D61}"/>
              </a:ext>
            </a:extLst>
          </p:cNvPr>
          <p:cNvGrpSpPr>
            <a:grpSpLocks noChangeAspect="1"/>
          </p:cNvGrpSpPr>
          <p:nvPr/>
        </p:nvGrpSpPr>
        <p:grpSpPr>
          <a:xfrm rot="16200000">
            <a:off x="-118408" y="2869131"/>
            <a:ext cx="1936585" cy="234009"/>
            <a:chOff x="3146084" y="3674700"/>
            <a:chExt cx="757389" cy="91519"/>
          </a:xfrm>
        </p:grpSpPr>
        <p:sp>
          <p:nvSpPr>
            <p:cNvPr id="59" name="Rectangle 657">
              <a:extLst>
                <a:ext uri="{FF2B5EF4-FFF2-40B4-BE49-F238E27FC236}">
                  <a16:creationId xmlns:a16="http://schemas.microsoft.com/office/drawing/2014/main" id="{356B4FA3-7043-458C-5293-0D261DE8FED2}"/>
                </a:ext>
              </a:extLst>
            </p:cNvPr>
            <p:cNvSpPr/>
            <p:nvPr/>
          </p:nvSpPr>
          <p:spPr>
            <a:xfrm>
              <a:off x="3284947" y="3674996"/>
              <a:ext cx="618526" cy="86666"/>
            </a:xfrm>
            <a:prstGeom prst="rect">
              <a:avLst/>
            </a:prstGeom>
            <a:noFill/>
            <a:ln w="9525" cap="flat">
              <a:noFill/>
              <a:prstDash val="solid"/>
              <a:miter lim="800000"/>
            </a:ln>
            <a:effectLst/>
          </p:spPr>
          <p:txBody>
            <a:bodyPr wrap="none" lIns="0" tIns="0" rIns="0" bIns="0" numCol="1" anchor="t">
              <a:spAutoFit/>
            </a:bodyPr>
            <a:lstStyle/>
            <a:p>
              <a:pPr defTabSz="685749">
                <a:lnSpc>
                  <a:spcPct val="90000"/>
                </a:lnSpc>
                <a:defRPr/>
              </a:pPr>
              <a:r>
                <a:rPr lang="en-US" sz="1600" b="1" spc="-20" noProof="0">
                  <a:solidFill>
                    <a:srgbClr val="000000"/>
                  </a:solidFill>
                  <a:latin typeface="+mj-lt"/>
                  <a:sym typeface="Artifakt ElementOfc"/>
                </a:rPr>
                <a:t>Autodesk Forma</a:t>
              </a:r>
            </a:p>
          </p:txBody>
        </p:sp>
        <p:sp>
          <p:nvSpPr>
            <p:cNvPr id="60" name="Graphic 31">
              <a:extLst>
                <a:ext uri="{FF2B5EF4-FFF2-40B4-BE49-F238E27FC236}">
                  <a16:creationId xmlns:a16="http://schemas.microsoft.com/office/drawing/2014/main" id="{EBEB1CC8-BB4F-6185-49D5-2317D1656B4B}"/>
                </a:ext>
                <a:ext uri="{C183D7F6-B498-43B3-948B-1728B52AA6E4}">
                  <adec:decorative xmlns:adec="http://schemas.microsoft.com/office/drawing/2017/decorative" val="1"/>
                </a:ext>
              </a:extLst>
            </p:cNvPr>
            <p:cNvSpPr/>
            <p:nvPr/>
          </p:nvSpPr>
          <p:spPr>
            <a:xfrm>
              <a:off x="3146084" y="3674700"/>
              <a:ext cx="123921" cy="91519"/>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defTabSz="685749">
                <a:defRPr/>
              </a:pPr>
              <a:endParaRPr lang="en-US" sz="4000" noProof="0">
                <a:solidFill>
                  <a:srgbClr val="000000"/>
                </a:solidFill>
                <a:latin typeface="+mj-lt"/>
              </a:endParaRPr>
            </a:p>
          </p:txBody>
        </p:sp>
      </p:grpSp>
      <p:sp>
        <p:nvSpPr>
          <p:cNvPr id="2" name="Rechteck 1">
            <a:extLst>
              <a:ext uri="{FF2B5EF4-FFF2-40B4-BE49-F238E27FC236}">
                <a16:creationId xmlns:a16="http://schemas.microsoft.com/office/drawing/2014/main" id="{55C9D304-F5B7-B56F-AD63-6FFE5F0A2D85}"/>
              </a:ext>
            </a:extLst>
          </p:cNvPr>
          <p:cNvSpPr/>
          <p:nvPr/>
        </p:nvSpPr>
        <p:spPr>
          <a:xfrm>
            <a:off x="1894706" y="2643587"/>
            <a:ext cx="4819603" cy="230482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a:latin typeface="+mj-lt"/>
            </a:endParaRPr>
          </a:p>
        </p:txBody>
      </p:sp>
      <p:grpSp>
        <p:nvGrpSpPr>
          <p:cNvPr id="65" name="Post-It Yellow">
            <a:extLst>
              <a:ext uri="{FF2B5EF4-FFF2-40B4-BE49-F238E27FC236}">
                <a16:creationId xmlns:a16="http://schemas.microsoft.com/office/drawing/2014/main" id="{0C8ABF4D-0097-5A81-965C-27D4576D84BC}"/>
              </a:ext>
            </a:extLst>
          </p:cNvPr>
          <p:cNvGrpSpPr>
            <a:grpSpLocks/>
          </p:cNvGrpSpPr>
          <p:nvPr>
            <p:custDataLst>
              <p:tags r:id="rId1"/>
            </p:custDataLst>
          </p:nvPr>
        </p:nvGrpSpPr>
        <p:grpSpPr>
          <a:xfrm>
            <a:off x="1892734" y="2843579"/>
            <a:ext cx="1273093" cy="997079"/>
            <a:chOff x="6774824" y="1710118"/>
            <a:chExt cx="1858386" cy="1455478"/>
          </a:xfrm>
        </p:grpSpPr>
        <p:pic>
          <p:nvPicPr>
            <p:cNvPr id="63" name="Grafik 5" descr="PostIt.png">
              <a:extLst>
                <a:ext uri="{FF2B5EF4-FFF2-40B4-BE49-F238E27FC236}">
                  <a16:creationId xmlns:a16="http://schemas.microsoft.com/office/drawing/2014/main" id="{FBA60961-FC37-89E6-DAE9-24F662A67B64}"/>
                </a:ext>
              </a:extLst>
            </p:cNvPr>
            <p:cNvPicPr>
              <a:picLocks noChangeAspect="1"/>
            </p:cNvPicPr>
            <p:nvPr>
              <p:custDataLst>
                <p:tags r:id="rId17"/>
              </p:custDataLst>
            </p:nvPr>
          </p:nvPicPr>
          <p:blipFill>
            <a:blip r:embed="rId22" cstate="print"/>
            <a:stretch>
              <a:fillRect/>
            </a:stretch>
          </p:blipFill>
          <p:spPr>
            <a:xfrm rot="388300">
              <a:off x="6774824" y="1710118"/>
              <a:ext cx="1858386" cy="1455478"/>
            </a:xfrm>
            <a:prstGeom prst="rect">
              <a:avLst/>
            </a:prstGeom>
          </p:spPr>
        </p:pic>
        <p:sp>
          <p:nvSpPr>
            <p:cNvPr id="64" name="Rectangle 15">
              <a:extLst>
                <a:ext uri="{FF2B5EF4-FFF2-40B4-BE49-F238E27FC236}">
                  <a16:creationId xmlns:a16="http://schemas.microsoft.com/office/drawing/2014/main" id="{C5CE722E-DF93-4E72-5662-C4147DF364DF}"/>
                </a:ext>
              </a:extLst>
            </p:cNvPr>
            <p:cNvSpPr>
              <a:spLocks noChangeArrowheads="1"/>
            </p:cNvSpPr>
            <p:nvPr>
              <p:custDataLst>
                <p:tags r:id="rId18"/>
              </p:custDataLst>
            </p:nvPr>
          </p:nvSpPr>
          <p:spPr bwMode="auto">
            <a:xfrm rot="360376">
              <a:off x="6882532" y="1846429"/>
              <a:ext cx="1669696" cy="1153339"/>
            </a:xfrm>
            <a:prstGeom prst="rect">
              <a:avLst/>
            </a:prstGeom>
            <a:noFill/>
            <a:ln w="9525" algn="ctr">
              <a:noFill/>
              <a:miter lim="800000"/>
              <a:headEnd/>
              <a:tailEnd/>
            </a:ln>
          </p:spPr>
          <p:txBody>
            <a:bodyPr wrap="square" lIns="70239" tIns="35120" rIns="70239" bIns="35120" anchor="ctr">
              <a:normAutofit/>
            </a:bodyPr>
            <a:lstStyle/>
            <a:p>
              <a:pPr algn="ctr"/>
              <a:r>
                <a:rPr lang="en-US" sz="900" i="1" noProof="0" dirty="0">
                  <a:latin typeface="+mj-lt"/>
                </a:rPr>
                <a:t>Hubs is where the institution is organized. Only as an instructor, access is granted.</a:t>
              </a:r>
            </a:p>
          </p:txBody>
        </p:sp>
      </p:grpSp>
      <p:grpSp>
        <p:nvGrpSpPr>
          <p:cNvPr id="4" name="Post-It Yellow">
            <a:extLst>
              <a:ext uri="{FF2B5EF4-FFF2-40B4-BE49-F238E27FC236}">
                <a16:creationId xmlns:a16="http://schemas.microsoft.com/office/drawing/2014/main" id="{21570654-3431-A5B7-84DD-94E47283837C}"/>
              </a:ext>
            </a:extLst>
          </p:cNvPr>
          <p:cNvGrpSpPr>
            <a:grpSpLocks/>
          </p:cNvGrpSpPr>
          <p:nvPr>
            <p:custDataLst>
              <p:tags r:id="rId2"/>
            </p:custDataLst>
          </p:nvPr>
        </p:nvGrpSpPr>
        <p:grpSpPr>
          <a:xfrm>
            <a:off x="5577496" y="1095831"/>
            <a:ext cx="1273093" cy="997079"/>
            <a:chOff x="6774824" y="1710118"/>
            <a:chExt cx="1858386" cy="1455478"/>
          </a:xfrm>
        </p:grpSpPr>
        <p:pic>
          <p:nvPicPr>
            <p:cNvPr id="5" name="Grafik 5" descr="PostIt.png">
              <a:extLst>
                <a:ext uri="{FF2B5EF4-FFF2-40B4-BE49-F238E27FC236}">
                  <a16:creationId xmlns:a16="http://schemas.microsoft.com/office/drawing/2014/main" id="{7972AD11-8E45-5A3E-B92D-31F16DC25532}"/>
                </a:ext>
              </a:extLst>
            </p:cNvPr>
            <p:cNvPicPr>
              <a:picLocks noChangeAspect="1"/>
            </p:cNvPicPr>
            <p:nvPr>
              <p:custDataLst>
                <p:tags r:id="rId15"/>
              </p:custDataLst>
            </p:nvPr>
          </p:nvPicPr>
          <p:blipFill>
            <a:blip r:embed="rId22" cstate="print"/>
            <a:stretch>
              <a:fillRect/>
            </a:stretch>
          </p:blipFill>
          <p:spPr>
            <a:xfrm rot="388300">
              <a:off x="6774824" y="1710118"/>
              <a:ext cx="1858386" cy="1455478"/>
            </a:xfrm>
            <a:prstGeom prst="rect">
              <a:avLst/>
            </a:prstGeom>
          </p:spPr>
        </p:pic>
        <p:sp>
          <p:nvSpPr>
            <p:cNvPr id="6" name="Rectangle 15">
              <a:extLst>
                <a:ext uri="{FF2B5EF4-FFF2-40B4-BE49-F238E27FC236}">
                  <a16:creationId xmlns:a16="http://schemas.microsoft.com/office/drawing/2014/main" id="{5CF6F0F8-1B8F-075F-7CB6-453F3B5B5E99}"/>
                </a:ext>
              </a:extLst>
            </p:cNvPr>
            <p:cNvSpPr>
              <a:spLocks noChangeArrowheads="1"/>
            </p:cNvSpPr>
            <p:nvPr>
              <p:custDataLst>
                <p:tags r:id="rId16"/>
              </p:custDataLst>
            </p:nvPr>
          </p:nvSpPr>
          <p:spPr bwMode="auto">
            <a:xfrm rot="360376">
              <a:off x="6882532" y="1846429"/>
              <a:ext cx="1669696" cy="1153339"/>
            </a:xfrm>
            <a:prstGeom prst="rect">
              <a:avLst/>
            </a:prstGeom>
            <a:noFill/>
            <a:ln w="9525" algn="ctr">
              <a:noFill/>
              <a:miter lim="800000"/>
              <a:headEnd/>
              <a:tailEnd/>
            </a:ln>
          </p:spPr>
          <p:txBody>
            <a:bodyPr wrap="square" lIns="70239" tIns="35120" rIns="70239" bIns="35120" anchor="ctr">
              <a:normAutofit/>
            </a:bodyPr>
            <a:lstStyle/>
            <a:p>
              <a:pPr algn="ctr"/>
              <a:r>
                <a:rPr lang="en-US" sz="900" i="1" noProof="0" dirty="0">
                  <a:latin typeface="+mj-lt"/>
                </a:rPr>
                <a:t>In projects, instructors organize </a:t>
              </a:r>
              <a:r>
                <a:rPr lang="en-US" sz="900" i="1" dirty="0">
                  <a:latin typeface="+mj-lt"/>
                </a:rPr>
                <a:t>their</a:t>
              </a:r>
              <a:r>
                <a:rPr lang="en-US" sz="900" i="1" noProof="0" dirty="0">
                  <a:latin typeface="+mj-lt"/>
                </a:rPr>
                <a:t> class or studio. Students can be invited.</a:t>
              </a:r>
            </a:p>
          </p:txBody>
        </p:sp>
      </p:grpSp>
      <p:grpSp>
        <p:nvGrpSpPr>
          <p:cNvPr id="9" name="Post-It Yellow">
            <a:extLst>
              <a:ext uri="{FF2B5EF4-FFF2-40B4-BE49-F238E27FC236}">
                <a16:creationId xmlns:a16="http://schemas.microsoft.com/office/drawing/2014/main" id="{75640311-9C9E-1EA6-6B3C-115B3800D96C}"/>
              </a:ext>
            </a:extLst>
          </p:cNvPr>
          <p:cNvGrpSpPr>
            <a:grpSpLocks/>
          </p:cNvGrpSpPr>
          <p:nvPr>
            <p:custDataLst>
              <p:tags r:id="rId3"/>
            </p:custDataLst>
          </p:nvPr>
        </p:nvGrpSpPr>
        <p:grpSpPr>
          <a:xfrm>
            <a:off x="3324475" y="2918323"/>
            <a:ext cx="1273093" cy="997079"/>
            <a:chOff x="6774824" y="1710118"/>
            <a:chExt cx="1858386" cy="1455478"/>
          </a:xfrm>
        </p:grpSpPr>
        <p:pic>
          <p:nvPicPr>
            <p:cNvPr id="11" name="Grafik 5" descr="PostIt.png">
              <a:extLst>
                <a:ext uri="{FF2B5EF4-FFF2-40B4-BE49-F238E27FC236}">
                  <a16:creationId xmlns:a16="http://schemas.microsoft.com/office/drawing/2014/main" id="{7C0D3B54-A34B-9035-4D2A-61913ACA3A3F}"/>
                </a:ext>
              </a:extLst>
            </p:cNvPr>
            <p:cNvPicPr>
              <a:picLocks noChangeAspect="1"/>
            </p:cNvPicPr>
            <p:nvPr>
              <p:custDataLst>
                <p:tags r:id="rId13"/>
              </p:custDataLst>
            </p:nvPr>
          </p:nvPicPr>
          <p:blipFill>
            <a:blip r:embed="rId22" cstate="print"/>
            <a:stretch>
              <a:fillRect/>
            </a:stretch>
          </p:blipFill>
          <p:spPr>
            <a:xfrm rot="388300">
              <a:off x="6774824" y="1710118"/>
              <a:ext cx="1858386" cy="1455478"/>
            </a:xfrm>
            <a:prstGeom prst="rect">
              <a:avLst/>
            </a:prstGeom>
          </p:spPr>
        </p:pic>
        <p:sp>
          <p:nvSpPr>
            <p:cNvPr id="12" name="Rectangle 15">
              <a:extLst>
                <a:ext uri="{FF2B5EF4-FFF2-40B4-BE49-F238E27FC236}">
                  <a16:creationId xmlns:a16="http://schemas.microsoft.com/office/drawing/2014/main" id="{1BCDD5AA-DC6A-1087-166C-22B015C0AB34}"/>
                </a:ext>
              </a:extLst>
            </p:cNvPr>
            <p:cNvSpPr>
              <a:spLocks noChangeArrowheads="1"/>
            </p:cNvSpPr>
            <p:nvPr>
              <p:custDataLst>
                <p:tags r:id="rId14"/>
              </p:custDataLst>
            </p:nvPr>
          </p:nvSpPr>
          <p:spPr bwMode="auto">
            <a:xfrm rot="360376">
              <a:off x="6882532" y="1846429"/>
              <a:ext cx="1669696" cy="1153339"/>
            </a:xfrm>
            <a:prstGeom prst="rect">
              <a:avLst/>
            </a:prstGeom>
            <a:noFill/>
            <a:ln w="9525" algn="ctr">
              <a:noFill/>
              <a:miter lim="800000"/>
              <a:headEnd/>
              <a:tailEnd/>
            </a:ln>
          </p:spPr>
          <p:txBody>
            <a:bodyPr wrap="square" lIns="70239" tIns="35120" rIns="70239" bIns="35120" anchor="ctr">
              <a:normAutofit/>
            </a:bodyPr>
            <a:lstStyle/>
            <a:p>
              <a:pPr algn="ctr"/>
              <a:r>
                <a:rPr lang="en-US" sz="900" i="1" noProof="0" dirty="0">
                  <a:latin typeface="+mj-lt"/>
                </a:rPr>
                <a:t>The site is where the students can explore, test and iterate their design.</a:t>
              </a:r>
            </a:p>
          </p:txBody>
        </p:sp>
      </p:grpSp>
      <p:grpSp>
        <p:nvGrpSpPr>
          <p:cNvPr id="15" name="Post-It Yellow">
            <a:extLst>
              <a:ext uri="{FF2B5EF4-FFF2-40B4-BE49-F238E27FC236}">
                <a16:creationId xmlns:a16="http://schemas.microsoft.com/office/drawing/2014/main" id="{D92F9755-36E9-4C57-CFCE-D18CCAEC6A7C}"/>
              </a:ext>
            </a:extLst>
          </p:cNvPr>
          <p:cNvGrpSpPr>
            <a:grpSpLocks/>
          </p:cNvGrpSpPr>
          <p:nvPr>
            <p:custDataLst>
              <p:tags r:id="rId4"/>
            </p:custDataLst>
          </p:nvPr>
        </p:nvGrpSpPr>
        <p:grpSpPr>
          <a:xfrm>
            <a:off x="4814617" y="3927067"/>
            <a:ext cx="1273093" cy="997079"/>
            <a:chOff x="6774824" y="1710118"/>
            <a:chExt cx="1858386" cy="1455478"/>
          </a:xfrm>
        </p:grpSpPr>
        <p:pic>
          <p:nvPicPr>
            <p:cNvPr id="16" name="Grafik 5" descr="PostIt.png">
              <a:extLst>
                <a:ext uri="{FF2B5EF4-FFF2-40B4-BE49-F238E27FC236}">
                  <a16:creationId xmlns:a16="http://schemas.microsoft.com/office/drawing/2014/main" id="{B933082A-8806-C164-B761-482DD34FD914}"/>
                </a:ext>
              </a:extLst>
            </p:cNvPr>
            <p:cNvPicPr>
              <a:picLocks noChangeAspect="1"/>
            </p:cNvPicPr>
            <p:nvPr>
              <p:custDataLst>
                <p:tags r:id="rId11"/>
              </p:custDataLst>
            </p:nvPr>
          </p:nvPicPr>
          <p:blipFill>
            <a:blip r:embed="rId22" cstate="print"/>
            <a:stretch>
              <a:fillRect/>
            </a:stretch>
          </p:blipFill>
          <p:spPr>
            <a:xfrm rot="388300">
              <a:off x="6774824" y="1710118"/>
              <a:ext cx="1858386" cy="1455478"/>
            </a:xfrm>
            <a:prstGeom prst="rect">
              <a:avLst/>
            </a:prstGeom>
          </p:spPr>
        </p:pic>
        <p:sp>
          <p:nvSpPr>
            <p:cNvPr id="17" name="Rectangle 15">
              <a:extLst>
                <a:ext uri="{FF2B5EF4-FFF2-40B4-BE49-F238E27FC236}">
                  <a16:creationId xmlns:a16="http://schemas.microsoft.com/office/drawing/2014/main" id="{768208A5-540C-919C-09D5-A4C1831EE829}"/>
                </a:ext>
              </a:extLst>
            </p:cNvPr>
            <p:cNvSpPr>
              <a:spLocks noChangeArrowheads="1"/>
            </p:cNvSpPr>
            <p:nvPr>
              <p:custDataLst>
                <p:tags r:id="rId12"/>
              </p:custDataLst>
            </p:nvPr>
          </p:nvSpPr>
          <p:spPr bwMode="auto">
            <a:xfrm rot="360376">
              <a:off x="6882532" y="1846429"/>
              <a:ext cx="1669696" cy="1153339"/>
            </a:xfrm>
            <a:prstGeom prst="rect">
              <a:avLst/>
            </a:prstGeom>
            <a:noFill/>
            <a:ln w="9525" algn="ctr">
              <a:noFill/>
              <a:miter lim="800000"/>
              <a:headEnd/>
              <a:tailEnd/>
            </a:ln>
          </p:spPr>
          <p:txBody>
            <a:bodyPr wrap="square" lIns="70239" tIns="35120" rIns="70239" bIns="35120" anchor="ctr">
              <a:normAutofit/>
            </a:bodyPr>
            <a:lstStyle/>
            <a:p>
              <a:pPr algn="ctr"/>
              <a:r>
                <a:rPr lang="en-US" sz="900" i="1" noProof="0" dirty="0">
                  <a:latin typeface="+mj-lt"/>
                </a:rPr>
                <a:t>Either it is set up by them, or the instructor could pre-select a site for them.</a:t>
              </a:r>
            </a:p>
          </p:txBody>
        </p:sp>
      </p:grpSp>
      <p:grpSp>
        <p:nvGrpSpPr>
          <p:cNvPr id="21" name="Post-It Yellow">
            <a:extLst>
              <a:ext uri="{FF2B5EF4-FFF2-40B4-BE49-F238E27FC236}">
                <a16:creationId xmlns:a16="http://schemas.microsoft.com/office/drawing/2014/main" id="{A319B1AF-3D2F-E402-C3A9-D20464CCF659}"/>
              </a:ext>
            </a:extLst>
          </p:cNvPr>
          <p:cNvGrpSpPr>
            <a:grpSpLocks/>
          </p:cNvGrpSpPr>
          <p:nvPr>
            <p:custDataLst>
              <p:tags r:id="rId5"/>
            </p:custDataLst>
          </p:nvPr>
        </p:nvGrpSpPr>
        <p:grpSpPr>
          <a:xfrm>
            <a:off x="5365418" y="2710071"/>
            <a:ext cx="1273093" cy="997079"/>
            <a:chOff x="6774824" y="1710118"/>
            <a:chExt cx="1858386" cy="1455478"/>
          </a:xfrm>
        </p:grpSpPr>
        <p:pic>
          <p:nvPicPr>
            <p:cNvPr id="22" name="Grafik 5" descr="PostIt.png">
              <a:extLst>
                <a:ext uri="{FF2B5EF4-FFF2-40B4-BE49-F238E27FC236}">
                  <a16:creationId xmlns:a16="http://schemas.microsoft.com/office/drawing/2014/main" id="{C5CDB754-4C54-D938-77DA-85CB3CDCC839}"/>
                </a:ext>
              </a:extLst>
            </p:cNvPr>
            <p:cNvPicPr>
              <a:picLocks noChangeAspect="1"/>
            </p:cNvPicPr>
            <p:nvPr>
              <p:custDataLst>
                <p:tags r:id="rId9"/>
              </p:custDataLst>
            </p:nvPr>
          </p:nvPicPr>
          <p:blipFill>
            <a:blip r:embed="rId22" cstate="print"/>
            <a:stretch>
              <a:fillRect/>
            </a:stretch>
          </p:blipFill>
          <p:spPr>
            <a:xfrm rot="388300">
              <a:off x="6774824" y="1710118"/>
              <a:ext cx="1858386" cy="1455478"/>
            </a:xfrm>
            <a:prstGeom prst="rect">
              <a:avLst/>
            </a:prstGeom>
          </p:spPr>
        </p:pic>
        <p:sp>
          <p:nvSpPr>
            <p:cNvPr id="23" name="Rectangle 15">
              <a:extLst>
                <a:ext uri="{FF2B5EF4-FFF2-40B4-BE49-F238E27FC236}">
                  <a16:creationId xmlns:a16="http://schemas.microsoft.com/office/drawing/2014/main" id="{B6BFBE4A-50A4-AFD6-9A38-052B9933B303}"/>
                </a:ext>
              </a:extLst>
            </p:cNvPr>
            <p:cNvSpPr>
              <a:spLocks noChangeArrowheads="1"/>
            </p:cNvSpPr>
            <p:nvPr>
              <p:custDataLst>
                <p:tags r:id="rId10"/>
              </p:custDataLst>
            </p:nvPr>
          </p:nvSpPr>
          <p:spPr bwMode="auto">
            <a:xfrm rot="360376">
              <a:off x="6882532" y="1846429"/>
              <a:ext cx="1669696" cy="1153339"/>
            </a:xfrm>
            <a:prstGeom prst="rect">
              <a:avLst/>
            </a:prstGeom>
            <a:noFill/>
            <a:ln w="9525" algn="ctr">
              <a:noFill/>
              <a:miter lim="800000"/>
              <a:headEnd/>
              <a:tailEnd/>
            </a:ln>
          </p:spPr>
          <p:txBody>
            <a:bodyPr wrap="square" lIns="70239" tIns="35120" rIns="70239" bIns="35120" anchor="ctr">
              <a:normAutofit fontScale="92500" lnSpcReduction="20000"/>
            </a:bodyPr>
            <a:lstStyle/>
            <a:p>
              <a:pPr algn="ctr"/>
              <a:r>
                <a:rPr lang="en-US" sz="900" i="1" noProof="0" dirty="0">
                  <a:latin typeface="+mj-lt"/>
                </a:rPr>
                <a:t>The board is used to collaborate – here, the instructor can give feedback, propose adjustments and ultimately review  </a:t>
              </a:r>
              <a:r>
                <a:rPr lang="en-US" sz="900" i="1" dirty="0">
                  <a:latin typeface="+mj-lt"/>
                </a:rPr>
                <a:t>student work</a:t>
              </a:r>
              <a:r>
                <a:rPr lang="en-US" sz="900" i="1" noProof="0" dirty="0">
                  <a:latin typeface="+mj-lt"/>
                </a:rPr>
                <a:t>.</a:t>
              </a:r>
            </a:p>
          </p:txBody>
        </p:sp>
      </p:grpSp>
      <p:grpSp>
        <p:nvGrpSpPr>
          <p:cNvPr id="37" name="Post-It Yellow">
            <a:extLst>
              <a:ext uri="{FF2B5EF4-FFF2-40B4-BE49-F238E27FC236}">
                <a16:creationId xmlns:a16="http://schemas.microsoft.com/office/drawing/2014/main" id="{E084F1B1-2B42-078A-8BCD-632C01CFC88E}"/>
              </a:ext>
            </a:extLst>
          </p:cNvPr>
          <p:cNvGrpSpPr>
            <a:grpSpLocks/>
          </p:cNvGrpSpPr>
          <p:nvPr>
            <p:custDataLst>
              <p:tags r:id="rId6"/>
            </p:custDataLst>
          </p:nvPr>
        </p:nvGrpSpPr>
        <p:grpSpPr>
          <a:xfrm>
            <a:off x="6585257" y="3813194"/>
            <a:ext cx="1273093" cy="997079"/>
            <a:chOff x="6774824" y="1710118"/>
            <a:chExt cx="1858386" cy="1455478"/>
          </a:xfrm>
        </p:grpSpPr>
        <p:pic>
          <p:nvPicPr>
            <p:cNvPr id="38" name="Grafik 5" descr="PostIt.png">
              <a:extLst>
                <a:ext uri="{FF2B5EF4-FFF2-40B4-BE49-F238E27FC236}">
                  <a16:creationId xmlns:a16="http://schemas.microsoft.com/office/drawing/2014/main" id="{634EE670-8B57-E246-E894-292617DCF249}"/>
                </a:ext>
              </a:extLst>
            </p:cNvPr>
            <p:cNvPicPr>
              <a:picLocks noChangeAspect="1"/>
            </p:cNvPicPr>
            <p:nvPr>
              <p:custDataLst>
                <p:tags r:id="rId7"/>
              </p:custDataLst>
            </p:nvPr>
          </p:nvPicPr>
          <p:blipFill>
            <a:blip r:embed="rId22" cstate="print"/>
            <a:stretch>
              <a:fillRect/>
            </a:stretch>
          </p:blipFill>
          <p:spPr>
            <a:xfrm rot="388300">
              <a:off x="6774824" y="1710118"/>
              <a:ext cx="1858386" cy="1455478"/>
            </a:xfrm>
            <a:prstGeom prst="rect">
              <a:avLst/>
            </a:prstGeom>
          </p:spPr>
        </p:pic>
        <p:sp>
          <p:nvSpPr>
            <p:cNvPr id="39" name="Rectangle 15">
              <a:extLst>
                <a:ext uri="{FF2B5EF4-FFF2-40B4-BE49-F238E27FC236}">
                  <a16:creationId xmlns:a16="http://schemas.microsoft.com/office/drawing/2014/main" id="{62874C2B-36FF-2B07-10FF-765DE906D73F}"/>
                </a:ext>
              </a:extLst>
            </p:cNvPr>
            <p:cNvSpPr>
              <a:spLocks noChangeArrowheads="1"/>
            </p:cNvSpPr>
            <p:nvPr>
              <p:custDataLst>
                <p:tags r:id="rId8"/>
              </p:custDataLst>
            </p:nvPr>
          </p:nvSpPr>
          <p:spPr bwMode="auto">
            <a:xfrm rot="360376">
              <a:off x="6882532" y="1846429"/>
              <a:ext cx="1669696" cy="1153339"/>
            </a:xfrm>
            <a:prstGeom prst="rect">
              <a:avLst/>
            </a:prstGeom>
            <a:noFill/>
            <a:ln w="9525" algn="ctr">
              <a:noFill/>
              <a:miter lim="800000"/>
              <a:headEnd/>
              <a:tailEnd/>
            </a:ln>
          </p:spPr>
          <p:txBody>
            <a:bodyPr wrap="square" lIns="70239" tIns="35120" rIns="70239" bIns="35120" anchor="ctr">
              <a:normAutofit/>
            </a:bodyPr>
            <a:lstStyle/>
            <a:p>
              <a:pPr algn="ctr"/>
              <a:r>
                <a:rPr lang="en-US" sz="900" i="1" noProof="0">
                  <a:latin typeface="+mj-lt"/>
                </a:rPr>
                <a:t>Access &amp; permissions are managed at each level</a:t>
              </a:r>
            </a:p>
          </p:txBody>
        </p:sp>
      </p:grpSp>
      <p:sp>
        <p:nvSpPr>
          <p:cNvPr id="33" name="Textplatzhalter 12">
            <a:extLst>
              <a:ext uri="{FF2B5EF4-FFF2-40B4-BE49-F238E27FC236}">
                <a16:creationId xmlns:a16="http://schemas.microsoft.com/office/drawing/2014/main" id="{25B2FCB0-87A3-5A61-92DB-0E7A41727B59}"/>
              </a:ext>
            </a:extLst>
          </p:cNvPr>
          <p:cNvSpPr txBox="1">
            <a:spLocks/>
          </p:cNvSpPr>
          <p:nvPr/>
        </p:nvSpPr>
        <p:spPr>
          <a:xfrm>
            <a:off x="332185" y="851830"/>
            <a:ext cx="8505824" cy="264587"/>
          </a:xfrm>
          <a:prstGeom prst="rect">
            <a:avLst/>
          </a:prstGeom>
        </p:spPr>
        <p:txBody>
          <a:bodyPr vert="horz" lIns="0" tIns="0" rIns="0" bIns="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900"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ct val="100000"/>
              </a:lnSpc>
              <a:spcBef>
                <a:spcPts val="450"/>
              </a:spcBef>
              <a:buClr>
                <a:schemeClr val="tx1"/>
              </a:buClr>
              <a:buFont typeface="Arial" panose="020B0604020202020204" pitchFamily="34" charset="0"/>
              <a:buChar char="•"/>
              <a:tabLst/>
              <a:defRPr sz="1800"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ct val="100000"/>
              </a:lnSpc>
              <a:spcBef>
                <a:spcPts val="450"/>
              </a:spcBef>
              <a:buClr>
                <a:schemeClr val="tx1"/>
              </a:buClr>
              <a:buFont typeface="System Font Regular"/>
              <a:buChar char="⁃"/>
              <a:tabLst/>
              <a:defRPr sz="1500"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ct val="100000"/>
              </a:lnSpc>
              <a:spcBef>
                <a:spcPts val="375"/>
              </a:spcBef>
              <a:buClr>
                <a:schemeClr val="tx1"/>
              </a:buClr>
              <a:buFont typeface="Arial" panose="020B0604020202020204" pitchFamily="34" charset="0"/>
              <a:buChar char="•"/>
              <a:tabLst/>
              <a:defRPr sz="1350"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ct val="100000"/>
              </a:lnSpc>
              <a:spcBef>
                <a:spcPts val="375"/>
              </a:spcBef>
              <a:buClr>
                <a:schemeClr val="tx1"/>
              </a:buClr>
              <a:buFont typeface="System Font Regular"/>
              <a:buChar char="⁃"/>
              <a:tabLst/>
              <a:defRPr sz="1350"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noProof="0" dirty="0">
                <a:latin typeface="+mj-lt"/>
              </a:rPr>
              <a:t>Instructor invites students</a:t>
            </a:r>
          </a:p>
        </p:txBody>
      </p:sp>
      <p:cxnSp>
        <p:nvCxnSpPr>
          <p:cNvPr id="35" name="Gerade Verbindung mit Pfeil 34">
            <a:extLst>
              <a:ext uri="{FF2B5EF4-FFF2-40B4-BE49-F238E27FC236}">
                <a16:creationId xmlns:a16="http://schemas.microsoft.com/office/drawing/2014/main" id="{ADE16189-074A-28A0-6FE0-7EB273EAF5E7}"/>
              </a:ext>
            </a:extLst>
          </p:cNvPr>
          <p:cNvCxnSpPr>
            <a:cxnSpLocks/>
            <a:endCxn id="63" idx="2"/>
          </p:cNvCxnSpPr>
          <p:nvPr/>
        </p:nvCxnSpPr>
        <p:spPr>
          <a:xfrm flipV="1">
            <a:off x="1894706" y="3837481"/>
            <a:ext cx="578384" cy="460932"/>
          </a:xfrm>
          <a:prstGeom prst="straightConnector1">
            <a:avLst/>
          </a:prstGeom>
          <a:ln w="57150">
            <a:solidFill>
              <a:srgbClr val="F09D4F"/>
            </a:solidFill>
            <a:tailEnd type="triangle"/>
          </a:ln>
        </p:spPr>
        <p:style>
          <a:lnRef idx="2">
            <a:schemeClr val="accent1"/>
          </a:lnRef>
          <a:fillRef idx="0">
            <a:schemeClr val="accent1"/>
          </a:fillRef>
          <a:effectRef idx="1">
            <a:schemeClr val="accent1"/>
          </a:effectRef>
          <a:fontRef idx="minor">
            <a:schemeClr val="tx1"/>
          </a:fontRef>
        </p:style>
      </p:cxnSp>
      <p:cxnSp>
        <p:nvCxnSpPr>
          <p:cNvPr id="42" name="Gerade Verbindung mit Pfeil 41">
            <a:extLst>
              <a:ext uri="{FF2B5EF4-FFF2-40B4-BE49-F238E27FC236}">
                <a16:creationId xmlns:a16="http://schemas.microsoft.com/office/drawing/2014/main" id="{7CA3C812-61AC-32D7-4523-9B4C0C30067A}"/>
              </a:ext>
            </a:extLst>
          </p:cNvPr>
          <p:cNvCxnSpPr>
            <a:cxnSpLocks/>
          </p:cNvCxnSpPr>
          <p:nvPr/>
        </p:nvCxnSpPr>
        <p:spPr>
          <a:xfrm>
            <a:off x="3283718" y="2529089"/>
            <a:ext cx="354903" cy="476744"/>
          </a:xfrm>
          <a:prstGeom prst="straightConnector1">
            <a:avLst/>
          </a:prstGeom>
          <a:ln w="57150">
            <a:solidFill>
              <a:srgbClr val="F09D4F"/>
            </a:solidFill>
            <a:tailEnd type="triangle"/>
          </a:ln>
        </p:spPr>
        <p:style>
          <a:lnRef idx="2">
            <a:schemeClr val="accent1"/>
          </a:lnRef>
          <a:fillRef idx="0">
            <a:schemeClr val="accent1"/>
          </a:fillRef>
          <a:effectRef idx="1">
            <a:schemeClr val="accent1"/>
          </a:effectRef>
          <a:fontRef idx="minor">
            <a:schemeClr val="tx1"/>
          </a:fontRef>
        </p:style>
      </p:cxnSp>
      <p:cxnSp>
        <p:nvCxnSpPr>
          <p:cNvPr id="61" name="Gerade Verbindung mit Pfeil 60">
            <a:extLst>
              <a:ext uri="{FF2B5EF4-FFF2-40B4-BE49-F238E27FC236}">
                <a16:creationId xmlns:a16="http://schemas.microsoft.com/office/drawing/2014/main" id="{F1258B34-27E2-2CE3-FA9E-F2CAE153EC56}"/>
              </a:ext>
            </a:extLst>
          </p:cNvPr>
          <p:cNvCxnSpPr>
            <a:cxnSpLocks/>
          </p:cNvCxnSpPr>
          <p:nvPr/>
        </p:nvCxnSpPr>
        <p:spPr>
          <a:xfrm>
            <a:off x="4412661" y="3710967"/>
            <a:ext cx="489966" cy="428869"/>
          </a:xfrm>
          <a:prstGeom prst="straightConnector1">
            <a:avLst/>
          </a:prstGeom>
          <a:ln w="57150">
            <a:solidFill>
              <a:srgbClr val="F09D4F"/>
            </a:solidFill>
            <a:tailEnd type="triangle"/>
          </a:ln>
        </p:spPr>
        <p:style>
          <a:lnRef idx="2">
            <a:schemeClr val="accent1"/>
          </a:lnRef>
          <a:fillRef idx="0">
            <a:schemeClr val="accent1"/>
          </a:fillRef>
          <a:effectRef idx="1">
            <a:schemeClr val="accent1"/>
          </a:effectRef>
          <a:fontRef idx="minor">
            <a:schemeClr val="tx1"/>
          </a:fontRef>
        </p:style>
      </p:cxnSp>
      <p:cxnSp>
        <p:nvCxnSpPr>
          <p:cNvPr id="66" name="Gerade Verbindung mit Pfeil 65">
            <a:extLst>
              <a:ext uri="{FF2B5EF4-FFF2-40B4-BE49-F238E27FC236}">
                <a16:creationId xmlns:a16="http://schemas.microsoft.com/office/drawing/2014/main" id="{047B5505-7401-434E-282F-75F51266DB87}"/>
              </a:ext>
            </a:extLst>
          </p:cNvPr>
          <p:cNvCxnSpPr>
            <a:cxnSpLocks/>
          </p:cNvCxnSpPr>
          <p:nvPr/>
        </p:nvCxnSpPr>
        <p:spPr>
          <a:xfrm>
            <a:off x="4840968" y="2492244"/>
            <a:ext cx="619350" cy="438657"/>
          </a:xfrm>
          <a:prstGeom prst="straightConnector1">
            <a:avLst/>
          </a:prstGeom>
          <a:ln w="57150">
            <a:solidFill>
              <a:srgbClr val="F09D4F"/>
            </a:solidFill>
            <a:tailEnd type="triangle"/>
          </a:ln>
        </p:spPr>
        <p:style>
          <a:lnRef idx="2">
            <a:schemeClr val="accent1"/>
          </a:lnRef>
          <a:fillRef idx="0">
            <a:schemeClr val="accent1"/>
          </a:fillRef>
          <a:effectRef idx="1">
            <a:schemeClr val="accent1"/>
          </a:effectRef>
          <a:fontRef idx="minor">
            <a:schemeClr val="tx1"/>
          </a:fontRef>
        </p:style>
      </p:cxnSp>
      <p:cxnSp>
        <p:nvCxnSpPr>
          <p:cNvPr id="68" name="Gerade Verbindung mit Pfeil 67">
            <a:extLst>
              <a:ext uri="{FF2B5EF4-FFF2-40B4-BE49-F238E27FC236}">
                <a16:creationId xmlns:a16="http://schemas.microsoft.com/office/drawing/2014/main" id="{8F8B3B64-21E8-5FD1-9485-E838F819E3C7}"/>
              </a:ext>
            </a:extLst>
          </p:cNvPr>
          <p:cNvCxnSpPr>
            <a:cxnSpLocks/>
          </p:cNvCxnSpPr>
          <p:nvPr/>
        </p:nvCxnSpPr>
        <p:spPr>
          <a:xfrm flipV="1">
            <a:off x="5083845" y="1249012"/>
            <a:ext cx="675476" cy="74763"/>
          </a:xfrm>
          <a:prstGeom prst="straightConnector1">
            <a:avLst/>
          </a:prstGeom>
          <a:ln w="57150">
            <a:solidFill>
              <a:srgbClr val="F09D4F"/>
            </a:solidFill>
            <a:tailEnd type="triangle"/>
          </a:ln>
        </p:spPr>
        <p:style>
          <a:lnRef idx="2">
            <a:schemeClr val="accent1"/>
          </a:lnRef>
          <a:fillRef idx="0">
            <a:schemeClr val="accent1"/>
          </a:fillRef>
          <a:effectRef idx="1">
            <a:schemeClr val="accent1"/>
          </a:effectRef>
          <a:fontRef idx="minor">
            <a:schemeClr val="tx1"/>
          </a:fontRef>
        </p:style>
      </p:cxnSp>
      <p:pic>
        <p:nvPicPr>
          <p:cNvPr id="3" name="Graphic 17" descr="Classroom outline">
            <a:extLst>
              <a:ext uri="{FF2B5EF4-FFF2-40B4-BE49-F238E27FC236}">
                <a16:creationId xmlns:a16="http://schemas.microsoft.com/office/drawing/2014/main" id="{9432C152-6D68-DEEB-52DA-63B4BCEE7E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8535470" y="100584"/>
            <a:ext cx="462783" cy="462783"/>
          </a:xfrm>
          <a:prstGeom prst="rect">
            <a:avLst/>
          </a:prstGeom>
        </p:spPr>
      </p:pic>
    </p:spTree>
    <p:extLst>
      <p:ext uri="{BB962C8B-B14F-4D97-AF65-F5344CB8AC3E}">
        <p14:creationId xmlns:p14="http://schemas.microsoft.com/office/powerpoint/2010/main" val="11026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par>
                                <p:cTn id="30" presetID="10" presetClass="entr" presetSubtype="0"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BD71D-93C8-0FFC-7B8C-7AECB68981BC}"/>
            </a:ext>
          </a:extLst>
        </p:cNvPr>
        <p:cNvGrpSpPr/>
        <p:nvPr/>
      </p:nvGrpSpPr>
      <p:grpSpPr>
        <a:xfrm>
          <a:off x="0" y="0"/>
          <a:ext cx="0" cy="0"/>
          <a:chOff x="0" y="0"/>
          <a:chExt cx="0" cy="0"/>
        </a:xfrm>
      </p:grpSpPr>
      <p:sp>
        <p:nvSpPr>
          <p:cNvPr id="13" name="Rounded Rectangle 12">
            <a:extLst>
              <a:ext uri="{FF2B5EF4-FFF2-40B4-BE49-F238E27FC236}">
                <a16:creationId xmlns:a16="http://schemas.microsoft.com/office/drawing/2014/main" id="{510F9AD5-4995-1746-E9D7-2F559FE27534}"/>
              </a:ext>
            </a:extLst>
          </p:cNvPr>
          <p:cNvSpPr/>
          <p:nvPr/>
        </p:nvSpPr>
        <p:spPr>
          <a:xfrm>
            <a:off x="332185" y="2061211"/>
            <a:ext cx="1546511" cy="2240756"/>
          </a:xfrm>
          <a:prstGeom prst="roundRect">
            <a:avLst>
              <a:gd name="adj" fmla="val 2205"/>
            </a:avLst>
          </a:prstGeom>
          <a:solidFill>
            <a:srgbClr val="D5D5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14" name="Rounded Rectangle 13">
            <a:extLst>
              <a:ext uri="{FF2B5EF4-FFF2-40B4-BE49-F238E27FC236}">
                <a16:creationId xmlns:a16="http://schemas.microsoft.com/office/drawing/2014/main" id="{AA704A33-8B98-E81C-8D28-2D0766C6BA71}"/>
              </a:ext>
            </a:extLst>
          </p:cNvPr>
          <p:cNvSpPr/>
          <p:nvPr/>
        </p:nvSpPr>
        <p:spPr>
          <a:xfrm>
            <a:off x="5557152" y="2061211"/>
            <a:ext cx="1546511" cy="2240756"/>
          </a:xfrm>
          <a:prstGeom prst="roundRect">
            <a:avLst>
              <a:gd name="adj" fmla="val 2205"/>
            </a:avLst>
          </a:prstGeom>
          <a:solidFill>
            <a:srgbClr val="D5D5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9C092BC4-5C86-8227-2705-50B5F68B305F}"/>
              </a:ext>
            </a:extLst>
          </p:cNvPr>
          <p:cNvSpPr/>
          <p:nvPr/>
        </p:nvSpPr>
        <p:spPr>
          <a:xfrm>
            <a:off x="3816844" y="2061211"/>
            <a:ext cx="1546511" cy="2240756"/>
          </a:xfrm>
          <a:prstGeom prst="roundRect">
            <a:avLst>
              <a:gd name="adj" fmla="val 2205"/>
            </a:avLst>
          </a:prstGeom>
          <a:solidFill>
            <a:srgbClr val="D5D5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F6406740-FC58-14FE-BCAA-419A12D11B24}"/>
              </a:ext>
            </a:extLst>
          </p:cNvPr>
          <p:cNvSpPr/>
          <p:nvPr/>
        </p:nvSpPr>
        <p:spPr>
          <a:xfrm>
            <a:off x="2076536" y="2061211"/>
            <a:ext cx="1546511" cy="2240756"/>
          </a:xfrm>
          <a:prstGeom prst="roundRect">
            <a:avLst>
              <a:gd name="adj" fmla="val 2205"/>
            </a:avLst>
          </a:prstGeom>
          <a:solidFill>
            <a:srgbClr val="D5D5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19" name="Text Placeholder 6">
            <a:extLst>
              <a:ext uri="{FF2B5EF4-FFF2-40B4-BE49-F238E27FC236}">
                <a16:creationId xmlns:a16="http://schemas.microsoft.com/office/drawing/2014/main" id="{19CB24C8-FDCB-7C99-2957-5764546EE483}"/>
              </a:ext>
            </a:extLst>
          </p:cNvPr>
          <p:cNvSpPr>
            <a:spLocks noGrp="1"/>
          </p:cNvSpPr>
          <p:nvPr/>
        </p:nvSpPr>
        <p:spPr>
          <a:xfrm>
            <a:off x="530025" y="2638913"/>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Assign Forma Site Design license to students</a:t>
            </a:r>
          </a:p>
        </p:txBody>
      </p:sp>
      <p:sp>
        <p:nvSpPr>
          <p:cNvPr id="25" name="Text Placeholder 6">
            <a:extLst>
              <a:ext uri="{FF2B5EF4-FFF2-40B4-BE49-F238E27FC236}">
                <a16:creationId xmlns:a16="http://schemas.microsoft.com/office/drawing/2014/main" id="{7E06F313-8052-D854-5E1B-E7FA5CC3A867}"/>
              </a:ext>
            </a:extLst>
          </p:cNvPr>
          <p:cNvSpPr>
            <a:spLocks noGrp="1"/>
          </p:cNvSpPr>
          <p:nvPr/>
        </p:nvSpPr>
        <p:spPr>
          <a:xfrm>
            <a:off x="530025" y="2244108"/>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1</a:t>
            </a:r>
          </a:p>
        </p:txBody>
      </p:sp>
      <p:sp>
        <p:nvSpPr>
          <p:cNvPr id="26" name="Text Placeholder 6">
            <a:extLst>
              <a:ext uri="{FF2B5EF4-FFF2-40B4-BE49-F238E27FC236}">
                <a16:creationId xmlns:a16="http://schemas.microsoft.com/office/drawing/2014/main" id="{3883E1DF-BF32-57A5-799C-306586025AFC}"/>
              </a:ext>
            </a:extLst>
          </p:cNvPr>
          <p:cNvSpPr>
            <a:spLocks noGrp="1"/>
          </p:cNvSpPr>
          <p:nvPr/>
        </p:nvSpPr>
        <p:spPr>
          <a:xfrm>
            <a:off x="2270333" y="2638913"/>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Create a hub and a project</a:t>
            </a:r>
          </a:p>
        </p:txBody>
      </p:sp>
      <p:sp>
        <p:nvSpPr>
          <p:cNvPr id="28" name="Text Placeholder 6">
            <a:extLst>
              <a:ext uri="{FF2B5EF4-FFF2-40B4-BE49-F238E27FC236}">
                <a16:creationId xmlns:a16="http://schemas.microsoft.com/office/drawing/2014/main" id="{6062B32A-0A26-27DB-E632-AF5004D33298}"/>
              </a:ext>
            </a:extLst>
          </p:cNvPr>
          <p:cNvSpPr>
            <a:spLocks noGrp="1"/>
          </p:cNvSpPr>
          <p:nvPr/>
        </p:nvSpPr>
        <p:spPr>
          <a:xfrm>
            <a:off x="2270333" y="2244108"/>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2</a:t>
            </a:r>
          </a:p>
        </p:txBody>
      </p:sp>
      <p:sp>
        <p:nvSpPr>
          <p:cNvPr id="29" name="Text Placeholder 6">
            <a:extLst>
              <a:ext uri="{FF2B5EF4-FFF2-40B4-BE49-F238E27FC236}">
                <a16:creationId xmlns:a16="http://schemas.microsoft.com/office/drawing/2014/main" id="{CC1A597E-B828-E8E4-329A-5E06AA06D620}"/>
              </a:ext>
            </a:extLst>
          </p:cNvPr>
          <p:cNvSpPr>
            <a:spLocks noGrp="1"/>
          </p:cNvSpPr>
          <p:nvPr/>
        </p:nvSpPr>
        <p:spPr>
          <a:xfrm>
            <a:off x="4006598" y="2638913"/>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Invite students to a project</a:t>
            </a:r>
          </a:p>
        </p:txBody>
      </p:sp>
      <p:sp>
        <p:nvSpPr>
          <p:cNvPr id="31" name="Text Placeholder 6">
            <a:extLst>
              <a:ext uri="{FF2B5EF4-FFF2-40B4-BE49-F238E27FC236}">
                <a16:creationId xmlns:a16="http://schemas.microsoft.com/office/drawing/2014/main" id="{1C20691F-2366-65DC-0F48-4E36706E3388}"/>
              </a:ext>
            </a:extLst>
          </p:cNvPr>
          <p:cNvSpPr>
            <a:spLocks noGrp="1"/>
          </p:cNvSpPr>
          <p:nvPr/>
        </p:nvSpPr>
        <p:spPr>
          <a:xfrm>
            <a:off x="4006598" y="2244108"/>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3</a:t>
            </a:r>
          </a:p>
        </p:txBody>
      </p:sp>
      <p:sp>
        <p:nvSpPr>
          <p:cNvPr id="32" name="Text Placeholder 6">
            <a:extLst>
              <a:ext uri="{FF2B5EF4-FFF2-40B4-BE49-F238E27FC236}">
                <a16:creationId xmlns:a16="http://schemas.microsoft.com/office/drawing/2014/main" id="{A15C0471-E212-ED1A-5A3C-124D98ACABD6}"/>
              </a:ext>
            </a:extLst>
          </p:cNvPr>
          <p:cNvSpPr>
            <a:spLocks noGrp="1"/>
          </p:cNvSpPr>
          <p:nvPr/>
        </p:nvSpPr>
        <p:spPr>
          <a:xfrm>
            <a:off x="5742861" y="2638913"/>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Students create and work in sites </a:t>
            </a:r>
          </a:p>
        </p:txBody>
      </p:sp>
      <p:sp>
        <p:nvSpPr>
          <p:cNvPr id="34" name="Text Placeholder 6">
            <a:extLst>
              <a:ext uri="{FF2B5EF4-FFF2-40B4-BE49-F238E27FC236}">
                <a16:creationId xmlns:a16="http://schemas.microsoft.com/office/drawing/2014/main" id="{E5EF7BF5-81B4-6FAB-3F7C-9525680C85BA}"/>
              </a:ext>
            </a:extLst>
          </p:cNvPr>
          <p:cNvSpPr>
            <a:spLocks noGrp="1"/>
          </p:cNvSpPr>
          <p:nvPr/>
        </p:nvSpPr>
        <p:spPr>
          <a:xfrm>
            <a:off x="5742861" y="2244108"/>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4</a:t>
            </a:r>
          </a:p>
        </p:txBody>
      </p:sp>
      <p:sp>
        <p:nvSpPr>
          <p:cNvPr id="17" name="Textplatzhalter 204">
            <a:extLst>
              <a:ext uri="{FF2B5EF4-FFF2-40B4-BE49-F238E27FC236}">
                <a16:creationId xmlns:a16="http://schemas.microsoft.com/office/drawing/2014/main" id="{E6F8A9C3-FAF0-7CC9-871C-2F7C879FB8FA}"/>
              </a:ext>
            </a:extLst>
          </p:cNvPr>
          <p:cNvSpPr txBox="1">
            <a:spLocks/>
          </p:cNvSpPr>
          <p:nvPr/>
        </p:nvSpPr>
        <p:spPr>
          <a:xfrm>
            <a:off x="332185" y="317751"/>
            <a:ext cx="8505824" cy="560923"/>
          </a:xfrm>
          <a:prstGeom prst="rect">
            <a:avLst/>
          </a:prstGeom>
        </p:spPr>
        <p:txBody>
          <a:bodyPr vert="horz" lIns="0" tIns="0" rIns="0" bIns="0" rtlCol="0" anchor="t">
            <a:noAutofit/>
          </a:bodyPr>
          <a:lstStyle>
            <a:lvl1pPr marL="0" indent="0" algn="l" defTabSz="685766" rtl="0" eaLnBrk="1" latinLnBrk="0" hangingPunct="1">
              <a:lnSpc>
                <a:spcPct val="90000"/>
              </a:lnSpc>
              <a:spcBef>
                <a:spcPts val="450"/>
              </a:spcBef>
              <a:buClr>
                <a:schemeClr val="tx1"/>
              </a:buClr>
              <a:buSzPct val="100000"/>
              <a:buFont typeface="Arial" panose="020B0604020202020204" pitchFamily="34" charset="0"/>
              <a:buNone/>
              <a:defRPr sz="4050" b="1" i="0" kern="1200">
                <a:solidFill>
                  <a:schemeClr val="tx1"/>
                </a:solidFill>
                <a:latin typeface="+mj-lt"/>
                <a:ea typeface="Artifakt Element Ofc" panose="020B0504010101010104" pitchFamily="34" charset="0"/>
                <a:cs typeface="+mn-cs"/>
              </a:defRPr>
            </a:lvl1pPr>
            <a:lvl2pPr marL="171450" indent="-171450" algn="l" defTabSz="685766" rtl="0" eaLnBrk="1" latinLnBrk="0" hangingPunct="1">
              <a:lnSpc>
                <a:spcPts val="4200"/>
              </a:lnSpc>
              <a:spcBef>
                <a:spcPts val="450"/>
              </a:spcBef>
              <a:buClr>
                <a:schemeClr val="tx1"/>
              </a:buClr>
              <a:buFont typeface="Arial" panose="020B0604020202020204" pitchFamily="34" charset="0"/>
              <a:buChar char="•"/>
              <a:tabLst/>
              <a:defRPr sz="4050" b="1" i="0" kern="1200">
                <a:solidFill>
                  <a:schemeClr val="tx1"/>
                </a:solidFill>
                <a:latin typeface="+mj-lt"/>
                <a:ea typeface="Artifakt Element Ofc" panose="020B0504010101010104" pitchFamily="34" charset="0"/>
                <a:cs typeface="+mn-cs"/>
              </a:defRPr>
            </a:lvl2pPr>
            <a:lvl3pPr marL="342900" indent="-171450" algn="l" defTabSz="685766" rtl="0" eaLnBrk="1" latinLnBrk="0" hangingPunct="1">
              <a:lnSpc>
                <a:spcPts val="4200"/>
              </a:lnSpc>
              <a:spcBef>
                <a:spcPts val="450"/>
              </a:spcBef>
              <a:buClr>
                <a:schemeClr val="tx1"/>
              </a:buClr>
              <a:buFont typeface="System Font Regular"/>
              <a:buChar char="⁃"/>
              <a:tabLst/>
              <a:defRPr sz="4050" b="1" i="0" kern="1200">
                <a:solidFill>
                  <a:schemeClr val="tx1"/>
                </a:solidFill>
                <a:latin typeface="+mj-lt"/>
                <a:ea typeface="Artifakt Element Ofc" panose="020B0504010101010104" pitchFamily="34" charset="0"/>
                <a:cs typeface="+mn-cs"/>
              </a:defRPr>
            </a:lvl3pPr>
            <a:lvl4pPr marL="514350" indent="-171450" algn="l" defTabSz="685766" rtl="0" eaLnBrk="1" latinLnBrk="0" hangingPunct="1">
              <a:lnSpc>
                <a:spcPts val="4200"/>
              </a:lnSpc>
              <a:spcBef>
                <a:spcPts val="375"/>
              </a:spcBef>
              <a:buClr>
                <a:schemeClr val="tx1"/>
              </a:buClr>
              <a:buFont typeface="Arial" panose="020B0604020202020204" pitchFamily="34" charset="0"/>
              <a:buChar char="•"/>
              <a:tabLst/>
              <a:defRPr sz="4050" b="1" i="0" kern="1200">
                <a:solidFill>
                  <a:schemeClr val="tx1"/>
                </a:solidFill>
                <a:latin typeface="+mj-lt"/>
                <a:ea typeface="Artifakt Element Ofc" panose="020B0504010101010104" pitchFamily="34" charset="0"/>
                <a:cs typeface="+mn-cs"/>
              </a:defRPr>
            </a:lvl4pPr>
            <a:lvl5pPr marL="685800" indent="-171450" algn="l" defTabSz="685766" rtl="0" eaLnBrk="1" latinLnBrk="0" hangingPunct="1">
              <a:lnSpc>
                <a:spcPts val="4200"/>
              </a:lnSpc>
              <a:spcBef>
                <a:spcPts val="375"/>
              </a:spcBef>
              <a:buClr>
                <a:schemeClr val="tx1"/>
              </a:buClr>
              <a:buFont typeface="System Font Regular"/>
              <a:buChar char="⁃"/>
              <a:tabLst/>
              <a:defRPr sz="4050" b="1" i="0" kern="1200">
                <a:solidFill>
                  <a:schemeClr val="tx1"/>
                </a:solidFill>
                <a:latin typeface="+mj-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3600" dirty="0"/>
              <a:t>Workflow to set up a class environment</a:t>
            </a:r>
          </a:p>
        </p:txBody>
      </p:sp>
      <p:pic>
        <p:nvPicPr>
          <p:cNvPr id="20" name="Graphic 17" descr="Classroom outline">
            <a:extLst>
              <a:ext uri="{FF2B5EF4-FFF2-40B4-BE49-F238E27FC236}">
                <a16:creationId xmlns:a16="http://schemas.microsoft.com/office/drawing/2014/main" id="{67284E0D-7EF8-C147-1BA8-C430E21F66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35470" y="100584"/>
            <a:ext cx="462783" cy="462783"/>
          </a:xfrm>
          <a:prstGeom prst="rect">
            <a:avLst/>
          </a:prstGeom>
        </p:spPr>
      </p:pic>
      <p:sp>
        <p:nvSpPr>
          <p:cNvPr id="21" name="Rounded Rectangle 13">
            <a:extLst>
              <a:ext uri="{FF2B5EF4-FFF2-40B4-BE49-F238E27FC236}">
                <a16:creationId xmlns:a16="http://schemas.microsoft.com/office/drawing/2014/main" id="{0EDA9027-793E-56E2-EE9C-4204C7F8B618}"/>
              </a:ext>
            </a:extLst>
          </p:cNvPr>
          <p:cNvSpPr/>
          <p:nvPr/>
        </p:nvSpPr>
        <p:spPr>
          <a:xfrm>
            <a:off x="7297460" y="2061211"/>
            <a:ext cx="1546511" cy="2240756"/>
          </a:xfrm>
          <a:prstGeom prst="roundRect">
            <a:avLst>
              <a:gd name="adj" fmla="val 2205"/>
            </a:avLst>
          </a:prstGeom>
          <a:solidFill>
            <a:srgbClr val="D5D5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22" name="Text Placeholder 6">
            <a:extLst>
              <a:ext uri="{FF2B5EF4-FFF2-40B4-BE49-F238E27FC236}">
                <a16:creationId xmlns:a16="http://schemas.microsoft.com/office/drawing/2014/main" id="{F9870450-0160-2337-8320-903AC1D575B3}"/>
              </a:ext>
            </a:extLst>
          </p:cNvPr>
          <p:cNvSpPr>
            <a:spLocks noGrp="1"/>
          </p:cNvSpPr>
          <p:nvPr/>
        </p:nvSpPr>
        <p:spPr>
          <a:xfrm>
            <a:off x="7483169" y="2638913"/>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Invite faculty members to the hub</a:t>
            </a:r>
          </a:p>
        </p:txBody>
      </p:sp>
      <p:sp>
        <p:nvSpPr>
          <p:cNvPr id="27" name="Text Placeholder 6">
            <a:extLst>
              <a:ext uri="{FF2B5EF4-FFF2-40B4-BE49-F238E27FC236}">
                <a16:creationId xmlns:a16="http://schemas.microsoft.com/office/drawing/2014/main" id="{91912B28-46B7-588E-0E7C-CB57DE25BBE9}"/>
              </a:ext>
            </a:extLst>
          </p:cNvPr>
          <p:cNvSpPr>
            <a:spLocks noGrp="1"/>
          </p:cNvSpPr>
          <p:nvPr/>
        </p:nvSpPr>
        <p:spPr>
          <a:xfrm>
            <a:off x="7483169" y="2244108"/>
            <a:ext cx="1258633" cy="283434"/>
          </a:xfrm>
          <a:prstGeom prst="rect">
            <a:avLst/>
          </a:prstGeom>
        </p:spPr>
        <p:txBody>
          <a:bodyPr vert="horz" lIns="0" tIns="0" rIns="0" bIns="0" rtlCol="0">
            <a:noAutofit/>
          </a:bodyPr>
          <a:lstStyle>
            <a:lvl1pPr marL="0" indent="0" algn="l" defTabSz="914354" rtl="0" eaLnBrk="1" latinLnBrk="0" hangingPunct="1">
              <a:lnSpc>
                <a:spcPct val="100000"/>
              </a:lnSpc>
              <a:spcBef>
                <a:spcPts val="1000"/>
              </a:spcBef>
              <a:buClr>
                <a:schemeClr val="tx2"/>
              </a:buClr>
              <a:buSzPct val="100000"/>
              <a:buFont typeface="Arial" panose="020B0604020202020204" pitchFamily="34" charset="0"/>
              <a:buNone/>
              <a:defRPr sz="2000" b="1" i="0" kern="1200">
                <a:solidFill>
                  <a:schemeClr val="tx2"/>
                </a:solidFill>
                <a:latin typeface="+mj-lt"/>
                <a:ea typeface="Artifakt Element" panose="020B0503050000020004" pitchFamily="34" charset="77"/>
                <a:cs typeface="+mn-cs"/>
              </a:defRPr>
            </a:lvl1pPr>
            <a:lvl2pPr marL="444478" indent="-174617" algn="l" defTabSz="914354" rtl="0" eaLnBrk="1" latinLnBrk="0" hangingPunct="1">
              <a:lnSpc>
                <a:spcPct val="100000"/>
              </a:lnSpc>
              <a:spcBef>
                <a:spcPts val="500"/>
              </a:spcBef>
              <a:buClr>
                <a:schemeClr val="tx1"/>
              </a:buClr>
              <a:buFont typeface="Arial" panose="020B0604020202020204" pitchFamily="34" charset="0"/>
              <a:buChar char="•"/>
              <a:tabLst/>
              <a:defRPr sz="2400" b="0" i="0" kern="1200">
                <a:solidFill>
                  <a:schemeClr val="tx2"/>
                </a:solidFill>
                <a:latin typeface="+mn-lt"/>
                <a:ea typeface="Artifakt Element" panose="020B0503050000020004" pitchFamily="34" charset="77"/>
                <a:cs typeface="+mn-cs"/>
              </a:defRPr>
            </a:lvl2pPr>
            <a:lvl3pPr marL="539724" indent="-176205" algn="l" defTabSz="914354" rtl="0" eaLnBrk="1" latinLnBrk="0" hangingPunct="1">
              <a:lnSpc>
                <a:spcPct val="100000"/>
              </a:lnSpc>
              <a:spcBef>
                <a:spcPts val="500"/>
              </a:spcBef>
              <a:buClr>
                <a:schemeClr val="tx2"/>
              </a:buClr>
              <a:buFont typeface="System Font Regular"/>
              <a:buChar char="⁃"/>
              <a:tabLst/>
              <a:defRPr sz="2000" b="0" i="0" kern="1200">
                <a:solidFill>
                  <a:schemeClr val="tx2"/>
                </a:solidFill>
                <a:latin typeface="+mn-lt"/>
                <a:ea typeface="Artifakt Element" panose="020B0503050000020004" pitchFamily="34" charset="77"/>
                <a:cs typeface="+mn-cs"/>
              </a:defRPr>
            </a:lvl3pPr>
            <a:lvl4pPr marL="634968" indent="-190490" algn="l" defTabSz="914354" rtl="0" eaLnBrk="1" latinLnBrk="0" hangingPunct="1">
              <a:lnSpc>
                <a:spcPct val="100000"/>
              </a:lnSpc>
              <a:spcBef>
                <a:spcPts val="500"/>
              </a:spcBef>
              <a:buClr>
                <a:schemeClr val="tx2"/>
              </a:buClr>
              <a:buFont typeface="Arial" panose="020B0604020202020204" pitchFamily="34" charset="0"/>
              <a:buChar char="•"/>
              <a:tabLst/>
              <a:defRPr sz="1800" b="0" i="0" kern="1200">
                <a:solidFill>
                  <a:schemeClr val="tx2"/>
                </a:solidFill>
                <a:latin typeface="+mn-lt"/>
                <a:ea typeface="Artifakt Element" panose="020B0503050000020004" pitchFamily="34" charset="77"/>
                <a:cs typeface="+mn-cs"/>
              </a:defRPr>
            </a:lvl4pPr>
            <a:lvl5pPr marL="715927" indent="-176205" algn="l" defTabSz="914354" rtl="0" eaLnBrk="1" latinLnBrk="0" hangingPunct="1">
              <a:lnSpc>
                <a:spcPct val="100000"/>
              </a:lnSpc>
              <a:spcBef>
                <a:spcPts val="500"/>
              </a:spcBef>
              <a:buClr>
                <a:schemeClr val="tx2"/>
              </a:buClr>
              <a:buFont typeface="System Font Regular"/>
              <a:buChar char="⁃"/>
              <a:tabLst/>
              <a:defRPr sz="1800" b="0" i="0" kern="1200">
                <a:solidFill>
                  <a:schemeClr val="tx2"/>
                </a:solidFill>
                <a:latin typeface="+mn-lt"/>
                <a:ea typeface="Artifakt Element" panose="020B0503050000020004" pitchFamily="34" charset="77"/>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95000"/>
                    <a:lumOff val="5000"/>
                  </a:schemeClr>
                </a:solidFill>
                <a:latin typeface="Arial" panose="020B0604020202020204" pitchFamily="34" charset="0"/>
                <a:cs typeface="Arial" panose="020B0604020202020204" pitchFamily="34" charset="0"/>
              </a:rPr>
              <a:t>5 </a:t>
            </a:r>
            <a:r>
              <a:rPr lang="en-US" sz="1200" dirty="0">
                <a:solidFill>
                  <a:schemeClr val="tx1">
                    <a:lumMod val="95000"/>
                    <a:lumOff val="5000"/>
                  </a:schemeClr>
                </a:solidFill>
                <a:latin typeface="Arial" panose="020B0604020202020204" pitchFamily="34" charset="0"/>
                <a:cs typeface="Arial" panose="020B0604020202020204" pitchFamily="34" charset="0"/>
              </a:rPr>
              <a:t>(optional)</a:t>
            </a:r>
            <a:endParaRPr lang="en-US" sz="1800" dirty="0">
              <a:solidFill>
                <a:schemeClr val="tx1">
                  <a:lumMod val="95000"/>
                  <a:lumOff val="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4396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D2FBF-D65C-729B-069F-C8C9014B7F1D}"/>
            </a:ext>
          </a:extLst>
        </p:cNvPr>
        <p:cNvGrpSpPr/>
        <p:nvPr/>
      </p:nvGrpSpPr>
      <p:grpSpPr>
        <a:xfrm>
          <a:off x="0" y="0"/>
          <a:ext cx="0" cy="0"/>
          <a:chOff x="0" y="0"/>
          <a:chExt cx="0" cy="0"/>
        </a:xfrm>
      </p:grpSpPr>
      <p:sp>
        <p:nvSpPr>
          <p:cNvPr id="205" name="Textplatzhalter 204">
            <a:extLst>
              <a:ext uri="{FF2B5EF4-FFF2-40B4-BE49-F238E27FC236}">
                <a16:creationId xmlns:a16="http://schemas.microsoft.com/office/drawing/2014/main" id="{3B37A13F-0853-9FDD-93C1-74BEC53EEF4C}"/>
              </a:ext>
            </a:extLst>
          </p:cNvPr>
          <p:cNvSpPr>
            <a:spLocks noGrp="1"/>
          </p:cNvSpPr>
          <p:nvPr>
            <p:ph type="body" sz="quarter" idx="29"/>
          </p:nvPr>
        </p:nvSpPr>
        <p:spPr/>
        <p:txBody>
          <a:bodyPr/>
          <a:lstStyle/>
          <a:p>
            <a:r>
              <a:rPr lang="en-US" sz="3200" noProof="0" dirty="0"/>
              <a:t>Assign Forma Site Design licenses to students and other collaborators</a:t>
            </a:r>
          </a:p>
        </p:txBody>
      </p:sp>
      <p:sp>
        <p:nvSpPr>
          <p:cNvPr id="3" name="Textplatzhalter 12">
            <a:extLst>
              <a:ext uri="{FF2B5EF4-FFF2-40B4-BE49-F238E27FC236}">
                <a16:creationId xmlns:a16="http://schemas.microsoft.com/office/drawing/2014/main" id="{4275753F-A45A-B3DE-F3B5-E220E1E3B9D1}"/>
              </a:ext>
            </a:extLst>
          </p:cNvPr>
          <p:cNvSpPr txBox="1">
            <a:spLocks/>
          </p:cNvSpPr>
          <p:nvPr/>
        </p:nvSpPr>
        <p:spPr>
          <a:xfrm>
            <a:off x="332184" y="1326092"/>
            <a:ext cx="3395468" cy="2455384"/>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indent="0">
              <a:lnSpc>
                <a:spcPct val="100000"/>
              </a:lnSpc>
              <a:spcAft>
                <a:spcPts val="600"/>
              </a:spcAft>
              <a:buNone/>
            </a:pPr>
            <a:r>
              <a:rPr lang="en-US" sz="1400" dirty="0">
                <a:latin typeface="Arial" panose="020B0604020202020204" pitchFamily="34" charset="0"/>
                <a:cs typeface="Arial" panose="020B0604020202020204" pitchFamily="34" charset="0"/>
              </a:rPr>
              <a:t>In order for others to access Forma Site Design, you will assign a license to them. This may be the students and/or other faculty members. Once you have your own license, follow these steps: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Go to </a:t>
            </a:r>
            <a:r>
              <a:rPr lang="en-US" sz="1400" dirty="0">
                <a:latin typeface="Arial" panose="020B0604020202020204" pitchFamily="34" charset="0"/>
                <a:cs typeface="Arial" panose="020B0604020202020204" pitchFamily="34" charset="0"/>
                <a:hlinkClick r:id="rId3"/>
              </a:rPr>
              <a:t>manage.autodesk.com </a:t>
            </a:r>
            <a:r>
              <a:rPr lang="en-US" sz="1400" dirty="0">
                <a:latin typeface="Arial" panose="020B0604020202020204" pitchFamily="34" charset="0"/>
                <a:cs typeface="Arial" panose="020B0604020202020204" pitchFamily="34" charset="0"/>
              </a:rPr>
              <a:t>and scroll down to the Forma Site Design product details. Click Go to user management.</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In the User Management tab, click Assign users.</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You can keep all of the products that come with the assigned subscription or customize the list. Typically, keep all selected.</a:t>
            </a:r>
          </a:p>
        </p:txBody>
      </p:sp>
      <p:pic>
        <p:nvPicPr>
          <p:cNvPr id="2" name="Graphic 17" descr="Classroom outline">
            <a:extLst>
              <a:ext uri="{FF2B5EF4-FFF2-40B4-BE49-F238E27FC236}">
                <a16:creationId xmlns:a16="http://schemas.microsoft.com/office/drawing/2014/main" id="{D6846C72-73C0-78A3-A150-655394E5AC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pic>
        <p:nvPicPr>
          <p:cNvPr id="17" name="Grafik 16">
            <a:extLst>
              <a:ext uri="{FF2B5EF4-FFF2-40B4-BE49-F238E27FC236}">
                <a16:creationId xmlns:a16="http://schemas.microsoft.com/office/drawing/2014/main" id="{B173548D-79F5-3805-C43B-61BF69B76ABE}"/>
              </a:ext>
            </a:extLst>
          </p:cNvPr>
          <p:cNvPicPr>
            <a:picLocks noChangeAspect="1"/>
          </p:cNvPicPr>
          <p:nvPr/>
        </p:nvPicPr>
        <p:blipFill>
          <a:blip r:embed="rId5">
            <a:extLst>
              <a:ext uri="{28A0092B-C50C-407E-A947-70E740481C1C}">
                <a14:useLocalDpi xmlns:a14="http://schemas.microsoft.com/office/drawing/2010/main" val="0"/>
              </a:ext>
            </a:extLst>
          </a:blip>
          <a:srcRect l="5478" t="21305"/>
          <a:stretch>
            <a:fillRect/>
          </a:stretch>
        </p:blipFill>
        <p:spPr>
          <a:xfrm>
            <a:off x="3905834" y="1279317"/>
            <a:ext cx="3020624" cy="1808059"/>
          </a:xfrm>
          <a:prstGeom prst="rect">
            <a:avLst/>
          </a:prstGeom>
          <a:effectLst>
            <a:outerShdw blurRad="50800" dist="38100" dir="2700000" algn="tl" rotWithShape="0">
              <a:prstClr val="black">
                <a:alpha val="40000"/>
              </a:prstClr>
            </a:outerShdw>
          </a:effectLst>
        </p:spPr>
      </p:pic>
      <p:pic>
        <p:nvPicPr>
          <p:cNvPr id="22" name="Grafik 21">
            <a:extLst>
              <a:ext uri="{FF2B5EF4-FFF2-40B4-BE49-F238E27FC236}">
                <a16:creationId xmlns:a16="http://schemas.microsoft.com/office/drawing/2014/main" id="{BC6EE6F4-93CB-AEC3-E8FE-0791F2832822}"/>
              </a:ext>
            </a:extLst>
          </p:cNvPr>
          <p:cNvPicPr>
            <a:picLocks noChangeAspect="1"/>
          </p:cNvPicPr>
          <p:nvPr/>
        </p:nvPicPr>
        <p:blipFill>
          <a:blip r:embed="rId6">
            <a:extLst>
              <a:ext uri="{28A0092B-C50C-407E-A947-70E740481C1C}">
                <a14:useLocalDpi xmlns:a14="http://schemas.microsoft.com/office/drawing/2010/main" val="0"/>
              </a:ext>
            </a:extLst>
          </a:blip>
          <a:srcRect l="4244"/>
          <a:stretch>
            <a:fillRect/>
          </a:stretch>
        </p:blipFill>
        <p:spPr>
          <a:xfrm>
            <a:off x="3905835" y="3237676"/>
            <a:ext cx="3020624" cy="1588074"/>
          </a:xfrm>
          <a:prstGeom prst="rect">
            <a:avLst/>
          </a:prstGeom>
          <a:effectLst>
            <a:outerShdw blurRad="50800" dist="38100" dir="2700000" algn="tl" rotWithShape="0">
              <a:prstClr val="black">
                <a:alpha val="40000"/>
              </a:prstClr>
            </a:outerShdw>
          </a:effectLst>
        </p:spPr>
      </p:pic>
      <p:pic>
        <p:nvPicPr>
          <p:cNvPr id="33" name="Grafik 32">
            <a:extLst>
              <a:ext uri="{FF2B5EF4-FFF2-40B4-BE49-F238E27FC236}">
                <a16:creationId xmlns:a16="http://schemas.microsoft.com/office/drawing/2014/main" id="{6ADC3B55-5930-590D-3CD8-E56107FAF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83416" y="2620693"/>
            <a:ext cx="1914837" cy="2205056"/>
          </a:xfrm>
          <a:prstGeom prst="rect">
            <a:avLst/>
          </a:prstGeom>
          <a:effectLst>
            <a:outerShdw blurRad="50800" dist="38100" dir="2700000" algn="tl" rotWithShape="0">
              <a:prstClr val="black">
                <a:alpha val="40000"/>
              </a:prstClr>
            </a:outerShdw>
          </a:effectLst>
        </p:spPr>
      </p:pic>
      <p:grpSp>
        <p:nvGrpSpPr>
          <p:cNvPr id="38" name="Gruppieren 37">
            <a:extLst>
              <a:ext uri="{FF2B5EF4-FFF2-40B4-BE49-F238E27FC236}">
                <a16:creationId xmlns:a16="http://schemas.microsoft.com/office/drawing/2014/main" id="{BD8DBE82-CF3B-826D-DDB6-4FB0436223B4}"/>
              </a:ext>
            </a:extLst>
          </p:cNvPr>
          <p:cNvGrpSpPr/>
          <p:nvPr/>
        </p:nvGrpSpPr>
        <p:grpSpPr>
          <a:xfrm>
            <a:off x="4794419" y="2296356"/>
            <a:ext cx="211521" cy="211521"/>
            <a:chOff x="37114" y="135"/>
            <a:chExt cx="211521" cy="211521"/>
          </a:xfrm>
        </p:grpSpPr>
        <p:sp>
          <p:nvSpPr>
            <p:cNvPr id="39" name="Ellipse 38">
              <a:extLst>
                <a:ext uri="{FF2B5EF4-FFF2-40B4-BE49-F238E27FC236}">
                  <a16:creationId xmlns:a16="http://schemas.microsoft.com/office/drawing/2014/main" id="{26643113-D1C0-D342-CC8E-09443DC6FF04}"/>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0" name="Ellipse 4">
              <a:extLst>
                <a:ext uri="{FF2B5EF4-FFF2-40B4-BE49-F238E27FC236}">
                  <a16:creationId xmlns:a16="http://schemas.microsoft.com/office/drawing/2014/main" id="{FEC6C1E0-CEFE-E8D9-FE35-EFF934951356}"/>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1</a:t>
              </a:r>
            </a:p>
          </p:txBody>
        </p:sp>
      </p:grpSp>
      <p:grpSp>
        <p:nvGrpSpPr>
          <p:cNvPr id="41" name="Gruppieren 40">
            <a:extLst>
              <a:ext uri="{FF2B5EF4-FFF2-40B4-BE49-F238E27FC236}">
                <a16:creationId xmlns:a16="http://schemas.microsoft.com/office/drawing/2014/main" id="{58CCF7B9-2E8F-140A-AF34-28379501BFDD}"/>
              </a:ext>
            </a:extLst>
          </p:cNvPr>
          <p:cNvGrpSpPr/>
          <p:nvPr/>
        </p:nvGrpSpPr>
        <p:grpSpPr>
          <a:xfrm>
            <a:off x="5617194" y="3675716"/>
            <a:ext cx="211521" cy="211521"/>
            <a:chOff x="37114" y="135"/>
            <a:chExt cx="211521" cy="211521"/>
          </a:xfrm>
        </p:grpSpPr>
        <p:sp>
          <p:nvSpPr>
            <p:cNvPr id="42" name="Ellipse 41">
              <a:extLst>
                <a:ext uri="{FF2B5EF4-FFF2-40B4-BE49-F238E27FC236}">
                  <a16:creationId xmlns:a16="http://schemas.microsoft.com/office/drawing/2014/main" id="{5B30F100-286A-4176-C710-7F0F6CE902A5}"/>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3" name="Ellipse 4">
              <a:extLst>
                <a:ext uri="{FF2B5EF4-FFF2-40B4-BE49-F238E27FC236}">
                  <a16:creationId xmlns:a16="http://schemas.microsoft.com/office/drawing/2014/main" id="{05D0FD27-D88A-9B1A-2D88-D60A06FCD39B}"/>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2</a:t>
              </a:r>
            </a:p>
          </p:txBody>
        </p:sp>
      </p:grpSp>
      <p:grpSp>
        <p:nvGrpSpPr>
          <p:cNvPr id="44" name="Gruppieren 43">
            <a:extLst>
              <a:ext uri="{FF2B5EF4-FFF2-40B4-BE49-F238E27FC236}">
                <a16:creationId xmlns:a16="http://schemas.microsoft.com/office/drawing/2014/main" id="{E7075643-DB77-839F-BE5E-B6277402F0CC}"/>
              </a:ext>
            </a:extLst>
          </p:cNvPr>
          <p:cNvGrpSpPr/>
          <p:nvPr/>
        </p:nvGrpSpPr>
        <p:grpSpPr>
          <a:xfrm>
            <a:off x="7752565" y="3750500"/>
            <a:ext cx="211521" cy="211521"/>
            <a:chOff x="37114" y="135"/>
            <a:chExt cx="211521" cy="211521"/>
          </a:xfrm>
        </p:grpSpPr>
        <p:sp>
          <p:nvSpPr>
            <p:cNvPr id="45" name="Ellipse 44">
              <a:extLst>
                <a:ext uri="{FF2B5EF4-FFF2-40B4-BE49-F238E27FC236}">
                  <a16:creationId xmlns:a16="http://schemas.microsoft.com/office/drawing/2014/main" id="{5EC836E6-8D7B-F2C8-F4FA-BAC30C1987A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6" name="Ellipse 4">
              <a:extLst>
                <a:ext uri="{FF2B5EF4-FFF2-40B4-BE49-F238E27FC236}">
                  <a16:creationId xmlns:a16="http://schemas.microsoft.com/office/drawing/2014/main" id="{BF942A1D-D30D-6E54-441F-8AEBFACA970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3</a:t>
              </a:r>
            </a:p>
          </p:txBody>
        </p:sp>
      </p:grpSp>
    </p:spTree>
    <p:extLst>
      <p:ext uri="{BB962C8B-B14F-4D97-AF65-F5344CB8AC3E}">
        <p14:creationId xmlns:p14="http://schemas.microsoft.com/office/powerpoint/2010/main" val="3659515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19728-B5BE-242A-C2F4-91CC25A7D674}"/>
            </a:ext>
          </a:extLst>
        </p:cNvPr>
        <p:cNvGrpSpPr/>
        <p:nvPr/>
      </p:nvGrpSpPr>
      <p:grpSpPr>
        <a:xfrm>
          <a:off x="0" y="0"/>
          <a:ext cx="0" cy="0"/>
          <a:chOff x="0" y="0"/>
          <a:chExt cx="0" cy="0"/>
        </a:xfrm>
      </p:grpSpPr>
      <p:pic>
        <p:nvPicPr>
          <p:cNvPr id="35" name="Grafik 34">
            <a:extLst>
              <a:ext uri="{FF2B5EF4-FFF2-40B4-BE49-F238E27FC236}">
                <a16:creationId xmlns:a16="http://schemas.microsoft.com/office/drawing/2014/main" id="{9F7279B8-3F75-AAB5-32E0-DCB2BCE1D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0593" y="1295116"/>
            <a:ext cx="1816368" cy="2089106"/>
          </a:xfrm>
          <a:prstGeom prst="rect">
            <a:avLst/>
          </a:prstGeom>
          <a:effectLst>
            <a:outerShdw blurRad="50800" dist="38100" dir="2700000" algn="tl" rotWithShape="0">
              <a:prstClr val="black">
                <a:alpha val="40000"/>
              </a:prstClr>
            </a:outerShdw>
          </a:effectLst>
        </p:spPr>
      </p:pic>
      <p:pic>
        <p:nvPicPr>
          <p:cNvPr id="5" name="Grafik 4">
            <a:extLst>
              <a:ext uri="{FF2B5EF4-FFF2-40B4-BE49-F238E27FC236}">
                <a16:creationId xmlns:a16="http://schemas.microsoft.com/office/drawing/2014/main" id="{C978306E-88AB-58D5-4016-15944D9CC4B6}"/>
              </a:ext>
            </a:extLst>
          </p:cNvPr>
          <p:cNvPicPr>
            <a:picLocks noChangeAspect="1"/>
          </p:cNvPicPr>
          <p:nvPr/>
        </p:nvPicPr>
        <p:blipFill>
          <a:blip r:embed="rId4">
            <a:extLst>
              <a:ext uri="{28A0092B-C50C-407E-A947-70E740481C1C}">
                <a14:useLocalDpi xmlns:a14="http://schemas.microsoft.com/office/drawing/2010/main" val="0"/>
              </a:ext>
            </a:extLst>
          </a:blip>
          <a:srcRect l="-1" t="-1" r="-773" b="2188"/>
          <a:stretch>
            <a:fillRect/>
          </a:stretch>
        </p:blipFill>
        <p:spPr>
          <a:xfrm>
            <a:off x="5044739" y="1295116"/>
            <a:ext cx="1857010" cy="2089106"/>
          </a:xfrm>
          <a:prstGeom prst="rect">
            <a:avLst/>
          </a:prstGeom>
          <a:effectLst>
            <a:outerShdw blurRad="50800" dist="38100" dir="2700000" algn="tl" rotWithShape="0">
              <a:prstClr val="black">
                <a:alpha val="40000"/>
              </a:prstClr>
            </a:outerShdw>
          </a:effectLst>
        </p:spPr>
      </p:pic>
      <p:pic>
        <p:nvPicPr>
          <p:cNvPr id="11" name="Grafik 10">
            <a:extLst>
              <a:ext uri="{FF2B5EF4-FFF2-40B4-BE49-F238E27FC236}">
                <a16:creationId xmlns:a16="http://schemas.microsoft.com/office/drawing/2014/main" id="{D801AB26-03C3-CA93-EFE1-D3B72404EA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9528" y="1295116"/>
            <a:ext cx="1823013" cy="2089106"/>
          </a:xfrm>
          <a:prstGeom prst="rect">
            <a:avLst/>
          </a:prstGeom>
          <a:effectLst>
            <a:outerShdw blurRad="50800" dist="38100" dir="2700000" algn="tl" rotWithShape="0">
              <a:prstClr val="black">
                <a:alpha val="40000"/>
              </a:prstClr>
            </a:outerShdw>
          </a:effectLst>
        </p:spPr>
      </p:pic>
      <p:sp>
        <p:nvSpPr>
          <p:cNvPr id="205" name="Textplatzhalter 204">
            <a:extLst>
              <a:ext uri="{FF2B5EF4-FFF2-40B4-BE49-F238E27FC236}">
                <a16:creationId xmlns:a16="http://schemas.microsoft.com/office/drawing/2014/main" id="{2AE16A35-F531-FC5C-6C71-74942B960ED5}"/>
              </a:ext>
            </a:extLst>
          </p:cNvPr>
          <p:cNvSpPr>
            <a:spLocks noGrp="1"/>
          </p:cNvSpPr>
          <p:nvPr>
            <p:ph type="body" sz="quarter" idx="29"/>
          </p:nvPr>
        </p:nvSpPr>
        <p:spPr/>
        <p:txBody>
          <a:bodyPr/>
          <a:lstStyle/>
          <a:p>
            <a:r>
              <a:rPr lang="en-US" sz="3200" dirty="0"/>
              <a:t>Assign Forma Site Design licenses to students and other collaborators</a:t>
            </a:r>
          </a:p>
        </p:txBody>
      </p:sp>
      <p:sp>
        <p:nvSpPr>
          <p:cNvPr id="3" name="Textplatzhalter 12">
            <a:extLst>
              <a:ext uri="{FF2B5EF4-FFF2-40B4-BE49-F238E27FC236}">
                <a16:creationId xmlns:a16="http://schemas.microsoft.com/office/drawing/2014/main" id="{2CAD8B4E-0DE1-9B72-EEAC-2210FF3B8297}"/>
              </a:ext>
            </a:extLst>
          </p:cNvPr>
          <p:cNvSpPr txBox="1">
            <a:spLocks/>
          </p:cNvSpPr>
          <p:nvPr/>
        </p:nvSpPr>
        <p:spPr>
          <a:xfrm>
            <a:off x="332185" y="1344058"/>
            <a:ext cx="2384701" cy="2455384"/>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lvl="1" indent="-342900">
              <a:lnSpc>
                <a:spcPct val="100000"/>
              </a:lnSpc>
              <a:spcAft>
                <a:spcPts val="600"/>
              </a:spcAft>
              <a:buFont typeface="+mj-lt"/>
              <a:buAutoNum type="arabicPeriod" startAt="4"/>
            </a:pPr>
            <a:r>
              <a:rPr lang="en-US" sz="1400" dirty="0">
                <a:latin typeface="Arial" panose="020B0604020202020204" pitchFamily="34" charset="0"/>
                <a:cs typeface="Arial" panose="020B0604020202020204" pitchFamily="34" charset="0"/>
              </a:rPr>
              <a:t>Add the students’ emails one by one to give them access.</a:t>
            </a:r>
          </a:p>
          <a:p>
            <a:pPr marL="514350" lvl="1" indent="-342900">
              <a:lnSpc>
                <a:spcPct val="100000"/>
              </a:lnSpc>
              <a:spcAft>
                <a:spcPts val="600"/>
              </a:spcAft>
              <a:buFont typeface="+mj-lt"/>
              <a:buAutoNum type="arabicPeriod" startAt="4"/>
            </a:pPr>
            <a:r>
              <a:rPr lang="en-US" sz="1400" dirty="0">
                <a:latin typeface="Arial" panose="020B0604020202020204" pitchFamily="34" charset="0"/>
                <a:cs typeface="Arial" panose="020B0604020202020204" pitchFamily="34" charset="0"/>
              </a:rPr>
              <a:t>Or you can bulk upload a list of email addresses.</a:t>
            </a:r>
          </a:p>
          <a:p>
            <a:pPr marL="514350" lvl="1" indent="-342900">
              <a:lnSpc>
                <a:spcPct val="100000"/>
              </a:lnSpc>
              <a:spcAft>
                <a:spcPts val="600"/>
              </a:spcAft>
              <a:buFont typeface="+mj-lt"/>
              <a:buAutoNum type="arabicPeriod" startAt="4"/>
            </a:pPr>
            <a:r>
              <a:rPr lang="en-US" sz="1400" dirty="0">
                <a:latin typeface="Arial" panose="020B0604020202020204" pitchFamily="34" charset="0"/>
                <a:cs typeface="Arial" panose="020B0604020202020204" pitchFamily="34" charset="0"/>
              </a:rPr>
              <a:t>Click Assign all Items.</a:t>
            </a:r>
          </a:p>
          <a:p>
            <a:pPr marL="514350" lvl="1" indent="-342900">
              <a:lnSpc>
                <a:spcPct val="100000"/>
              </a:lnSpc>
              <a:spcAft>
                <a:spcPts val="600"/>
              </a:spcAft>
              <a:buFont typeface="+mj-lt"/>
              <a:buAutoNum type="arabicPeriod" startAt="4"/>
            </a:pPr>
            <a:r>
              <a:rPr lang="en-US" sz="1400" dirty="0">
                <a:latin typeface="Arial" panose="020B0604020202020204" pitchFamily="34" charset="0"/>
                <a:cs typeface="Arial" panose="020B0604020202020204" pitchFamily="34" charset="0"/>
              </a:rPr>
              <a:t>Once assigned, the student will appear in your list of assigned licenses for Forma Site Design.</a:t>
            </a:r>
          </a:p>
        </p:txBody>
      </p:sp>
      <p:pic>
        <p:nvPicPr>
          <p:cNvPr id="2" name="Graphic 17" descr="Classroom outline">
            <a:extLst>
              <a:ext uri="{FF2B5EF4-FFF2-40B4-BE49-F238E27FC236}">
                <a16:creationId xmlns:a16="http://schemas.microsoft.com/office/drawing/2014/main" id="{35C9B031-5B23-9246-B90B-3A8C6F154C8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35470" y="100584"/>
            <a:ext cx="462783" cy="462783"/>
          </a:xfrm>
          <a:prstGeom prst="rect">
            <a:avLst/>
          </a:prstGeom>
        </p:spPr>
      </p:pic>
      <p:grpSp>
        <p:nvGrpSpPr>
          <p:cNvPr id="47" name="Gruppieren 46">
            <a:extLst>
              <a:ext uri="{FF2B5EF4-FFF2-40B4-BE49-F238E27FC236}">
                <a16:creationId xmlns:a16="http://schemas.microsoft.com/office/drawing/2014/main" id="{E27D4C89-F166-A9C2-3FAA-241CE776869F}"/>
              </a:ext>
            </a:extLst>
          </p:cNvPr>
          <p:cNvGrpSpPr/>
          <p:nvPr/>
        </p:nvGrpSpPr>
        <p:grpSpPr>
          <a:xfrm>
            <a:off x="3531218" y="1312397"/>
            <a:ext cx="211521" cy="211521"/>
            <a:chOff x="37114" y="135"/>
            <a:chExt cx="211521" cy="211521"/>
          </a:xfrm>
        </p:grpSpPr>
        <p:sp>
          <p:nvSpPr>
            <p:cNvPr id="48" name="Ellipse 47">
              <a:extLst>
                <a:ext uri="{FF2B5EF4-FFF2-40B4-BE49-F238E27FC236}">
                  <a16:creationId xmlns:a16="http://schemas.microsoft.com/office/drawing/2014/main" id="{E53644F7-765C-5F3F-DE5F-5F174F667CDB}"/>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49" name="Ellipse 4">
              <a:extLst>
                <a:ext uri="{FF2B5EF4-FFF2-40B4-BE49-F238E27FC236}">
                  <a16:creationId xmlns:a16="http://schemas.microsoft.com/office/drawing/2014/main" id="{D43CCE21-7D9B-8576-716B-1217DF7695D5}"/>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4</a:t>
              </a:r>
            </a:p>
          </p:txBody>
        </p:sp>
      </p:grpSp>
      <p:grpSp>
        <p:nvGrpSpPr>
          <p:cNvPr id="4" name="Gruppieren 3">
            <a:extLst>
              <a:ext uri="{FF2B5EF4-FFF2-40B4-BE49-F238E27FC236}">
                <a16:creationId xmlns:a16="http://schemas.microsoft.com/office/drawing/2014/main" id="{86736AE3-ABA9-FA67-D4EB-2A3F26A3D189}"/>
              </a:ext>
            </a:extLst>
          </p:cNvPr>
          <p:cNvGrpSpPr/>
          <p:nvPr/>
        </p:nvGrpSpPr>
        <p:grpSpPr>
          <a:xfrm>
            <a:off x="5734988" y="1312397"/>
            <a:ext cx="211521" cy="211521"/>
            <a:chOff x="37114" y="135"/>
            <a:chExt cx="211521" cy="211521"/>
          </a:xfrm>
        </p:grpSpPr>
        <p:sp>
          <p:nvSpPr>
            <p:cNvPr id="7" name="Ellipse 6">
              <a:extLst>
                <a:ext uri="{FF2B5EF4-FFF2-40B4-BE49-F238E27FC236}">
                  <a16:creationId xmlns:a16="http://schemas.microsoft.com/office/drawing/2014/main" id="{90E7B5B9-FCF0-9151-9AED-6C90149EAE6C}"/>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9" name="Ellipse 4">
              <a:extLst>
                <a:ext uri="{FF2B5EF4-FFF2-40B4-BE49-F238E27FC236}">
                  <a16:creationId xmlns:a16="http://schemas.microsoft.com/office/drawing/2014/main" id="{93867206-CC71-424C-654B-3A1AA57C53D2}"/>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5</a:t>
              </a:r>
            </a:p>
          </p:txBody>
        </p:sp>
      </p:grpSp>
      <p:grpSp>
        <p:nvGrpSpPr>
          <p:cNvPr id="13" name="Gruppieren 12">
            <a:extLst>
              <a:ext uri="{FF2B5EF4-FFF2-40B4-BE49-F238E27FC236}">
                <a16:creationId xmlns:a16="http://schemas.microsoft.com/office/drawing/2014/main" id="{C9B2830C-D777-9C24-148D-3C50ACADD0C3}"/>
              </a:ext>
            </a:extLst>
          </p:cNvPr>
          <p:cNvGrpSpPr/>
          <p:nvPr/>
        </p:nvGrpSpPr>
        <p:grpSpPr>
          <a:xfrm>
            <a:off x="7594268" y="1312397"/>
            <a:ext cx="211521" cy="211521"/>
            <a:chOff x="37114" y="135"/>
            <a:chExt cx="211521" cy="211521"/>
          </a:xfrm>
        </p:grpSpPr>
        <p:sp>
          <p:nvSpPr>
            <p:cNvPr id="14" name="Ellipse 13">
              <a:extLst>
                <a:ext uri="{FF2B5EF4-FFF2-40B4-BE49-F238E27FC236}">
                  <a16:creationId xmlns:a16="http://schemas.microsoft.com/office/drawing/2014/main" id="{F74AD892-127B-F154-CF06-399C545678C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15" name="Ellipse 4">
              <a:extLst>
                <a:ext uri="{FF2B5EF4-FFF2-40B4-BE49-F238E27FC236}">
                  <a16:creationId xmlns:a16="http://schemas.microsoft.com/office/drawing/2014/main" id="{8DD5E934-06C5-74E4-FA72-B5E33EF726D0}"/>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b="0" i="0" kern="1200" dirty="0">
                  <a:latin typeface="Arial" panose="020B0604020202020204" pitchFamily="34" charset="0"/>
                  <a:cs typeface="Arial" panose="020B0604020202020204" pitchFamily="34" charset="0"/>
                </a:rPr>
                <a:t>6</a:t>
              </a:r>
            </a:p>
          </p:txBody>
        </p:sp>
      </p:grpSp>
      <p:pic>
        <p:nvPicPr>
          <p:cNvPr id="37" name="Grafik 36">
            <a:extLst>
              <a:ext uri="{FF2B5EF4-FFF2-40B4-BE49-F238E27FC236}">
                <a16:creationId xmlns:a16="http://schemas.microsoft.com/office/drawing/2014/main" id="{7E25F6BB-FEBE-4733-5C2A-2157B3B6CEA4}"/>
              </a:ext>
            </a:extLst>
          </p:cNvPr>
          <p:cNvPicPr>
            <a:picLocks noChangeAspect="1"/>
          </p:cNvPicPr>
          <p:nvPr/>
        </p:nvPicPr>
        <p:blipFill>
          <a:blip r:embed="rId7"/>
          <a:stretch>
            <a:fillRect/>
          </a:stretch>
        </p:blipFill>
        <p:spPr>
          <a:xfrm>
            <a:off x="3062584" y="3543391"/>
            <a:ext cx="1987468" cy="1475360"/>
          </a:xfrm>
          <a:prstGeom prst="rect">
            <a:avLst/>
          </a:prstGeom>
          <a:effectLst>
            <a:outerShdw blurRad="50800" dist="38100" dir="2700000" algn="tl" rotWithShape="0">
              <a:prstClr val="black">
                <a:alpha val="40000"/>
              </a:prstClr>
            </a:outerShdw>
          </a:effectLst>
        </p:spPr>
      </p:pic>
      <p:grpSp>
        <p:nvGrpSpPr>
          <p:cNvPr id="50" name="Gruppieren 49">
            <a:extLst>
              <a:ext uri="{FF2B5EF4-FFF2-40B4-BE49-F238E27FC236}">
                <a16:creationId xmlns:a16="http://schemas.microsoft.com/office/drawing/2014/main" id="{987C8BE2-4727-473E-8233-7E6E3D25941F}"/>
              </a:ext>
            </a:extLst>
          </p:cNvPr>
          <p:cNvGrpSpPr/>
          <p:nvPr/>
        </p:nvGrpSpPr>
        <p:grpSpPr>
          <a:xfrm>
            <a:off x="3950557" y="3720364"/>
            <a:ext cx="211521" cy="211521"/>
            <a:chOff x="37114" y="135"/>
            <a:chExt cx="211521" cy="211521"/>
          </a:xfrm>
        </p:grpSpPr>
        <p:sp>
          <p:nvSpPr>
            <p:cNvPr id="51" name="Ellipse 50">
              <a:extLst>
                <a:ext uri="{FF2B5EF4-FFF2-40B4-BE49-F238E27FC236}">
                  <a16:creationId xmlns:a16="http://schemas.microsoft.com/office/drawing/2014/main" id="{B6365A60-963A-68F8-53BD-1CA74C41FB27}"/>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52" name="Ellipse 4">
              <a:extLst>
                <a:ext uri="{FF2B5EF4-FFF2-40B4-BE49-F238E27FC236}">
                  <a16:creationId xmlns:a16="http://schemas.microsoft.com/office/drawing/2014/main" id="{D9BF0212-275C-D4CF-811D-14EB3E1BAA1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dirty="0">
                  <a:latin typeface="Arial" panose="020B0604020202020204" pitchFamily="34" charset="0"/>
                  <a:cs typeface="Arial" panose="020B0604020202020204" pitchFamily="34" charset="0"/>
                </a:rPr>
                <a:t>7</a:t>
              </a:r>
              <a:endParaRPr lang="en-GB" sz="900" b="0" i="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48824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13C22-7ECB-5026-C95F-B518143B8A44}"/>
            </a:ext>
          </a:extLst>
        </p:cNvPr>
        <p:cNvGrpSpPr/>
        <p:nvPr/>
      </p:nvGrpSpPr>
      <p:grpSpPr>
        <a:xfrm>
          <a:off x="0" y="0"/>
          <a:ext cx="0" cy="0"/>
          <a:chOff x="0" y="0"/>
          <a:chExt cx="0" cy="0"/>
        </a:xfrm>
      </p:grpSpPr>
      <p:sp>
        <p:nvSpPr>
          <p:cNvPr id="205" name="Textplatzhalter 204">
            <a:extLst>
              <a:ext uri="{FF2B5EF4-FFF2-40B4-BE49-F238E27FC236}">
                <a16:creationId xmlns:a16="http://schemas.microsoft.com/office/drawing/2014/main" id="{27BE1FFB-69C7-9381-0386-ADC4C7FDB929}"/>
              </a:ext>
            </a:extLst>
          </p:cNvPr>
          <p:cNvSpPr>
            <a:spLocks noGrp="1"/>
          </p:cNvSpPr>
          <p:nvPr>
            <p:ph type="body" sz="quarter" idx="29"/>
          </p:nvPr>
        </p:nvSpPr>
        <p:spPr/>
        <p:txBody>
          <a:bodyPr/>
          <a:lstStyle/>
          <a:p>
            <a:r>
              <a:rPr lang="en-US" sz="3200" noProof="0" dirty="0"/>
              <a:t>Create your own Hub</a:t>
            </a:r>
          </a:p>
        </p:txBody>
      </p:sp>
      <p:sp>
        <p:nvSpPr>
          <p:cNvPr id="3" name="Textplatzhalter 12">
            <a:extLst>
              <a:ext uri="{FF2B5EF4-FFF2-40B4-BE49-F238E27FC236}">
                <a16:creationId xmlns:a16="http://schemas.microsoft.com/office/drawing/2014/main" id="{05EA4025-8782-7150-FCF2-74CE82E38B9C}"/>
              </a:ext>
            </a:extLst>
          </p:cNvPr>
          <p:cNvSpPr txBox="1">
            <a:spLocks/>
          </p:cNvSpPr>
          <p:nvPr/>
        </p:nvSpPr>
        <p:spPr>
          <a:xfrm>
            <a:off x="332184" y="1091916"/>
            <a:ext cx="3921187" cy="4051584"/>
          </a:xfrm>
          <a:prstGeom prst="rect">
            <a:avLst/>
          </a:prstGeom>
        </p:spPr>
        <p:txBody>
          <a:bodyPr vert="horz" lIns="0" tIns="0" rIns="0" bIns="0" numCol="1" spcCol="180000" rtlCol="0">
            <a:noAutofit/>
          </a:bodyPr>
          <a:lstStyle>
            <a:lvl1pPr marL="0" indent="0" algn="l" defTabSz="685766" rtl="0" eaLnBrk="1" latinLnBrk="0" hangingPunct="1">
              <a:lnSpc>
                <a:spcPct val="100000"/>
              </a:lnSpc>
              <a:spcBef>
                <a:spcPts val="450"/>
              </a:spcBef>
              <a:buClr>
                <a:schemeClr val="tx1"/>
              </a:buClr>
              <a:buSzPct val="100000"/>
              <a:buFont typeface="Arial" panose="020B0604020202020204" pitchFamily="34" charset="0"/>
              <a:buNone/>
              <a:defRPr sz="825" b="0" i="0" kern="1200">
                <a:solidFill>
                  <a:schemeClr val="tx1"/>
                </a:solidFill>
                <a:latin typeface="+mn-lt"/>
                <a:ea typeface="Artifakt Element Ofc" panose="020B0504010101010104" pitchFamily="34" charset="0"/>
                <a:cs typeface="+mn-cs"/>
              </a:defRPr>
            </a:lvl1pPr>
            <a:lvl2pPr marL="171450" indent="-171450" algn="l" defTabSz="685766" rtl="0" eaLnBrk="1" latinLnBrk="0" hangingPunct="1">
              <a:lnSpc>
                <a:spcPts val="975"/>
              </a:lnSpc>
              <a:spcBef>
                <a:spcPts val="450"/>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2pPr>
            <a:lvl3pPr marL="342900" indent="-171450" algn="l" defTabSz="685766" rtl="0" eaLnBrk="1" latinLnBrk="0" hangingPunct="1">
              <a:lnSpc>
                <a:spcPts val="975"/>
              </a:lnSpc>
              <a:spcBef>
                <a:spcPts val="450"/>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3pPr>
            <a:lvl4pPr marL="514350" indent="-171450" algn="l" defTabSz="685766" rtl="0" eaLnBrk="1" latinLnBrk="0" hangingPunct="1">
              <a:lnSpc>
                <a:spcPts val="975"/>
              </a:lnSpc>
              <a:spcBef>
                <a:spcPts val="375"/>
              </a:spcBef>
              <a:buClr>
                <a:schemeClr val="tx1"/>
              </a:buClr>
              <a:buFont typeface="Arial" panose="020B0604020202020204" pitchFamily="34" charset="0"/>
              <a:buChar char="•"/>
              <a:tabLst/>
              <a:defRPr sz="675" b="0" i="0" kern="1200">
                <a:solidFill>
                  <a:schemeClr val="tx1"/>
                </a:solidFill>
                <a:latin typeface="+mn-lt"/>
                <a:ea typeface="Artifakt Element Ofc" panose="020B0504010101010104" pitchFamily="34" charset="0"/>
                <a:cs typeface="+mn-cs"/>
              </a:defRPr>
            </a:lvl4pPr>
            <a:lvl5pPr marL="685800" indent="-171450" algn="l" defTabSz="685766" rtl="0" eaLnBrk="1" latinLnBrk="0" hangingPunct="1">
              <a:lnSpc>
                <a:spcPts val="975"/>
              </a:lnSpc>
              <a:spcBef>
                <a:spcPts val="375"/>
              </a:spcBef>
              <a:buClr>
                <a:schemeClr val="tx1"/>
              </a:buClr>
              <a:buFont typeface="System Font Regular"/>
              <a:buChar char="⁃"/>
              <a:tabLst/>
              <a:defRPr sz="675" b="0" i="0" kern="1200">
                <a:solidFill>
                  <a:schemeClr val="tx1"/>
                </a:solidFill>
                <a:latin typeface="+mn-lt"/>
                <a:ea typeface="Artifakt Element Ofc" panose="020B0504010101010104" pitchFamily="34" charset="0"/>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indent="0">
              <a:lnSpc>
                <a:spcPct val="100000"/>
              </a:lnSpc>
              <a:spcAft>
                <a:spcPts val="600"/>
              </a:spcAft>
              <a:buNone/>
            </a:pPr>
            <a:r>
              <a:rPr lang="en-US" sz="1400" dirty="0">
                <a:latin typeface="Arial" panose="020B0604020202020204" pitchFamily="34" charset="0"/>
                <a:cs typeface="Arial" panose="020B0604020202020204" pitchFamily="34" charset="0"/>
              </a:rPr>
              <a:t>Navigate to Forma at: (</a:t>
            </a:r>
            <a:r>
              <a:rPr lang="en-US" sz="1400" dirty="0">
                <a:latin typeface="Arial" panose="020B0604020202020204" pitchFamily="34" charset="0"/>
                <a:cs typeface="Arial" panose="020B0604020202020204" pitchFamily="34" charset="0"/>
                <a:hlinkClick r:id="rId3"/>
              </a:rPr>
              <a:t>https://app.autodeskforma.com/app-home</a:t>
            </a:r>
            <a:r>
              <a:rPr lang="en-US" sz="1400" dirty="0">
                <a:latin typeface="Arial" panose="020B0604020202020204" pitchFamily="34" charset="0"/>
                <a:cs typeface="Arial" panose="020B0604020202020204" pitchFamily="34" charset="0"/>
              </a:rPr>
              <a:t>) and log in using your credentials. From this location, you will create a </a:t>
            </a:r>
            <a:r>
              <a:rPr lang="en-US" sz="1400" b="1" i="1" dirty="0">
                <a:latin typeface="Arial" panose="020B0604020202020204" pitchFamily="34" charset="0"/>
                <a:cs typeface="Arial" panose="020B0604020202020204" pitchFamily="34" charset="0"/>
              </a:rPr>
              <a:t>Hub</a:t>
            </a:r>
            <a:r>
              <a:rPr lang="en-US" sz="1400" dirty="0">
                <a:latin typeface="Arial" panose="020B0604020202020204" pitchFamily="34" charset="0"/>
                <a:cs typeface="Arial" panose="020B0604020202020204" pitchFamily="34" charset="0"/>
              </a:rPr>
              <a:t>, create a new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and then add students to that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where they will build their own </a:t>
            </a:r>
            <a:r>
              <a:rPr lang="en-US" sz="1400" b="1" i="1" dirty="0">
                <a:latin typeface="Arial" panose="020B0604020202020204" pitchFamily="34" charset="0"/>
                <a:cs typeface="Arial" panose="020B0604020202020204" pitchFamily="34" charset="0"/>
              </a:rPr>
              <a:t>Sites. </a:t>
            </a:r>
            <a:r>
              <a:rPr lang="en-US" sz="1400" dirty="0">
                <a:latin typeface="Arial" panose="020B0604020202020204" pitchFamily="34" charset="0"/>
                <a:cs typeface="Arial" panose="020B0604020202020204" pitchFamily="34" charset="0"/>
              </a:rPr>
              <a:t>Their </a:t>
            </a:r>
            <a:r>
              <a:rPr lang="en-US" sz="1400" b="1" i="1" dirty="0">
                <a:latin typeface="Arial" panose="020B0604020202020204" pitchFamily="34" charset="0"/>
                <a:cs typeface="Arial" panose="020B0604020202020204" pitchFamily="34" charset="0"/>
              </a:rPr>
              <a:t>Sites </a:t>
            </a:r>
            <a:r>
              <a:rPr lang="en-US" sz="1400" dirty="0">
                <a:latin typeface="Arial" panose="020B0604020202020204" pitchFamily="34" charset="0"/>
                <a:cs typeface="Arial" panose="020B0604020202020204" pitchFamily="34" charset="0"/>
              </a:rPr>
              <a:t>will be stored in your </a:t>
            </a:r>
            <a:r>
              <a:rPr lang="en-US" sz="1400" b="1" i="1" dirty="0">
                <a:latin typeface="Arial" panose="020B0604020202020204" pitchFamily="34" charset="0"/>
                <a:cs typeface="Arial" panose="020B0604020202020204" pitchFamily="34" charset="0"/>
              </a:rPr>
              <a:t>Project</a:t>
            </a:r>
            <a:r>
              <a:rPr lang="en-US" sz="1400" dirty="0">
                <a:latin typeface="Arial" panose="020B0604020202020204" pitchFamily="34" charset="0"/>
                <a:cs typeface="Arial" panose="020B0604020202020204" pitchFamily="34" charset="0"/>
              </a:rPr>
              <a:t>, that you can manage from your </a:t>
            </a:r>
            <a:r>
              <a:rPr lang="en-US" sz="1400" b="1" i="1" dirty="0">
                <a:latin typeface="Arial" panose="020B0604020202020204" pitchFamily="34" charset="0"/>
                <a:cs typeface="Arial" panose="020B0604020202020204" pitchFamily="34" charset="0"/>
              </a:rPr>
              <a:t>Hub</a:t>
            </a:r>
            <a:r>
              <a:rPr lang="en-US" sz="1400" dirty="0">
                <a:latin typeface="Arial" panose="020B0604020202020204" pitchFamily="34" charset="0"/>
                <a:cs typeface="Arial" panose="020B0604020202020204" pitchFamily="34" charset="0"/>
              </a:rPr>
              <a:t>.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the + icon to create a new hub.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In the setup window that follows, enter the hub name. Select the preferred data hosting location, for this example I called the Hub Classroom Setup, and am using the United States as my location for the Hub storage. </a:t>
            </a:r>
          </a:p>
          <a:p>
            <a:pPr marL="514350" lvl="1" indent="-342900">
              <a:lnSpc>
                <a:spcPct val="100000"/>
              </a:lnSpc>
              <a:spcAft>
                <a:spcPts val="600"/>
              </a:spcAft>
              <a:buFont typeface="+mj-lt"/>
              <a:buAutoNum type="arabicPeriod"/>
            </a:pPr>
            <a:r>
              <a:rPr lang="en-US" sz="1400" dirty="0">
                <a:latin typeface="Arial" panose="020B0604020202020204" pitchFamily="34" charset="0"/>
                <a:cs typeface="Arial" panose="020B0604020202020204" pitchFamily="34" charset="0"/>
              </a:rPr>
              <a:t>Click Create. </a:t>
            </a:r>
          </a:p>
        </p:txBody>
      </p:sp>
      <p:pic>
        <p:nvPicPr>
          <p:cNvPr id="2" name="Graphic 17" descr="Classroom outline">
            <a:extLst>
              <a:ext uri="{FF2B5EF4-FFF2-40B4-BE49-F238E27FC236}">
                <a16:creationId xmlns:a16="http://schemas.microsoft.com/office/drawing/2014/main" id="{693E22AA-4CB4-D3D3-26A5-1DFEBD9376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5470" y="100584"/>
            <a:ext cx="462783" cy="462783"/>
          </a:xfrm>
          <a:prstGeom prst="rect">
            <a:avLst/>
          </a:prstGeom>
        </p:spPr>
      </p:pic>
      <p:pic>
        <p:nvPicPr>
          <p:cNvPr id="17" name="Picture 16">
            <a:extLst>
              <a:ext uri="{FF2B5EF4-FFF2-40B4-BE49-F238E27FC236}">
                <a16:creationId xmlns:a16="http://schemas.microsoft.com/office/drawing/2014/main" id="{B15359C4-E04F-17BC-7D01-ED4514B6B5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1970" y="1091916"/>
            <a:ext cx="4722030" cy="2656142"/>
          </a:xfrm>
          <a:prstGeom prst="rect">
            <a:avLst/>
          </a:prstGeom>
        </p:spPr>
      </p:pic>
      <p:grpSp>
        <p:nvGrpSpPr>
          <p:cNvPr id="18" name="Gruppieren 40">
            <a:extLst>
              <a:ext uri="{FF2B5EF4-FFF2-40B4-BE49-F238E27FC236}">
                <a16:creationId xmlns:a16="http://schemas.microsoft.com/office/drawing/2014/main" id="{B6AF8046-398C-9BCA-19AC-C159CD67F51A}"/>
              </a:ext>
            </a:extLst>
          </p:cNvPr>
          <p:cNvGrpSpPr/>
          <p:nvPr/>
        </p:nvGrpSpPr>
        <p:grpSpPr>
          <a:xfrm>
            <a:off x="5037826" y="1199736"/>
            <a:ext cx="211521" cy="211521"/>
            <a:chOff x="37114" y="135"/>
            <a:chExt cx="211521" cy="211521"/>
          </a:xfrm>
        </p:grpSpPr>
        <p:sp>
          <p:nvSpPr>
            <p:cNvPr id="19" name="Ellipse 41">
              <a:extLst>
                <a:ext uri="{FF2B5EF4-FFF2-40B4-BE49-F238E27FC236}">
                  <a16:creationId xmlns:a16="http://schemas.microsoft.com/office/drawing/2014/main" id="{E3124491-4459-48C7-FBC6-D132746D23F2}"/>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21" name="Ellipse 4">
              <a:extLst>
                <a:ext uri="{FF2B5EF4-FFF2-40B4-BE49-F238E27FC236}">
                  <a16:creationId xmlns:a16="http://schemas.microsoft.com/office/drawing/2014/main" id="{F9A38EB5-AC0B-E4C9-6DF6-33B59383C3B9}"/>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22" name="Textfeld 3">
            <a:extLst>
              <a:ext uri="{FF2B5EF4-FFF2-40B4-BE49-F238E27FC236}">
                <a16:creationId xmlns:a16="http://schemas.microsoft.com/office/drawing/2014/main" id="{BD25DCDF-9ECB-6F13-C914-10F9B9FF2C51}"/>
              </a:ext>
            </a:extLst>
          </p:cNvPr>
          <p:cNvSpPr txBox="1"/>
          <p:nvPr/>
        </p:nvSpPr>
        <p:spPr>
          <a:xfrm>
            <a:off x="4961468" y="1176230"/>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1</a:t>
            </a:r>
          </a:p>
        </p:txBody>
      </p:sp>
      <p:grpSp>
        <p:nvGrpSpPr>
          <p:cNvPr id="32" name="Gruppieren 40">
            <a:extLst>
              <a:ext uri="{FF2B5EF4-FFF2-40B4-BE49-F238E27FC236}">
                <a16:creationId xmlns:a16="http://schemas.microsoft.com/office/drawing/2014/main" id="{41C65E5F-3B6C-D68C-28D2-62CC14C61197}"/>
              </a:ext>
            </a:extLst>
          </p:cNvPr>
          <p:cNvGrpSpPr/>
          <p:nvPr/>
        </p:nvGrpSpPr>
        <p:grpSpPr>
          <a:xfrm>
            <a:off x="7604742" y="2639515"/>
            <a:ext cx="211521" cy="211521"/>
            <a:chOff x="37114" y="135"/>
            <a:chExt cx="211521" cy="211521"/>
          </a:xfrm>
        </p:grpSpPr>
        <p:sp>
          <p:nvSpPr>
            <p:cNvPr id="33" name="Ellipse 41">
              <a:extLst>
                <a:ext uri="{FF2B5EF4-FFF2-40B4-BE49-F238E27FC236}">
                  <a16:creationId xmlns:a16="http://schemas.microsoft.com/office/drawing/2014/main" id="{3AF6B7F2-2BFB-A59E-DC19-53C0EC2D36FD}"/>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4" name="Ellipse 4">
              <a:extLst>
                <a:ext uri="{FF2B5EF4-FFF2-40B4-BE49-F238E27FC236}">
                  <a16:creationId xmlns:a16="http://schemas.microsoft.com/office/drawing/2014/main" id="{379A1CFB-2680-D5ED-1677-67851FE905BF}"/>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5" name="Textfeld 3">
            <a:extLst>
              <a:ext uri="{FF2B5EF4-FFF2-40B4-BE49-F238E27FC236}">
                <a16:creationId xmlns:a16="http://schemas.microsoft.com/office/drawing/2014/main" id="{D64C6D34-2D16-146F-21D8-4F6EF1F98F39}"/>
              </a:ext>
            </a:extLst>
          </p:cNvPr>
          <p:cNvSpPr txBox="1"/>
          <p:nvPr/>
        </p:nvSpPr>
        <p:spPr>
          <a:xfrm>
            <a:off x="7535312" y="2619473"/>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dirty="0">
                <a:solidFill>
                  <a:schemeClr val="bg1"/>
                </a:solidFill>
                <a:latin typeface="Arial" panose="020B0604020202020204" pitchFamily="34" charset="0"/>
                <a:cs typeface="Arial" panose="020B0604020202020204" pitchFamily="34" charset="0"/>
              </a:rPr>
              <a:t>2</a:t>
            </a:r>
            <a:endParaRPr lang="en-GB" sz="1200" b="0" i="0" kern="1200" dirty="0">
              <a:solidFill>
                <a:schemeClr val="bg1"/>
              </a:solidFill>
              <a:latin typeface="Arial" panose="020B0604020202020204" pitchFamily="34" charset="0"/>
              <a:cs typeface="Arial" panose="020B0604020202020204" pitchFamily="34" charset="0"/>
            </a:endParaRPr>
          </a:p>
        </p:txBody>
      </p:sp>
      <p:grpSp>
        <p:nvGrpSpPr>
          <p:cNvPr id="36" name="Gruppieren 40">
            <a:extLst>
              <a:ext uri="{FF2B5EF4-FFF2-40B4-BE49-F238E27FC236}">
                <a16:creationId xmlns:a16="http://schemas.microsoft.com/office/drawing/2014/main" id="{F9657E3C-8407-5C14-AE88-B6C071725216}"/>
              </a:ext>
            </a:extLst>
          </p:cNvPr>
          <p:cNvGrpSpPr/>
          <p:nvPr/>
        </p:nvGrpSpPr>
        <p:grpSpPr>
          <a:xfrm>
            <a:off x="8338668" y="3369431"/>
            <a:ext cx="211521" cy="211521"/>
            <a:chOff x="37114" y="135"/>
            <a:chExt cx="211521" cy="211521"/>
          </a:xfrm>
        </p:grpSpPr>
        <p:sp>
          <p:nvSpPr>
            <p:cNvPr id="37" name="Ellipse 41">
              <a:extLst>
                <a:ext uri="{FF2B5EF4-FFF2-40B4-BE49-F238E27FC236}">
                  <a16:creationId xmlns:a16="http://schemas.microsoft.com/office/drawing/2014/main" id="{8B15B688-47D0-4F80-2783-A215E0B3A169}"/>
                </a:ext>
              </a:extLst>
            </p:cNvPr>
            <p:cNvSpPr/>
            <p:nvPr/>
          </p:nvSpPr>
          <p:spPr>
            <a:xfrm>
              <a:off x="37114" y="135"/>
              <a:ext cx="211521" cy="211521"/>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latin typeface="Arial" panose="020B0604020202020204" pitchFamily="34" charset="0"/>
                <a:cs typeface="Arial" panose="020B0604020202020204" pitchFamily="34" charset="0"/>
              </a:endParaRPr>
            </a:p>
          </p:txBody>
        </p:sp>
        <p:sp>
          <p:nvSpPr>
            <p:cNvPr id="38" name="Ellipse 4">
              <a:extLst>
                <a:ext uri="{FF2B5EF4-FFF2-40B4-BE49-F238E27FC236}">
                  <a16:creationId xmlns:a16="http://schemas.microsoft.com/office/drawing/2014/main" id="{14CD3B83-5235-5508-7373-B9F5A119617C}"/>
                </a:ext>
              </a:extLst>
            </p:cNvPr>
            <p:cNvSpPr txBox="1"/>
            <p:nvPr/>
          </p:nvSpPr>
          <p:spPr>
            <a:xfrm>
              <a:off x="68091" y="31112"/>
              <a:ext cx="149567" cy="149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GB" sz="900" b="0" i="0" kern="1200">
                <a:latin typeface="Arial" panose="020B0604020202020204" pitchFamily="34" charset="0"/>
                <a:cs typeface="Arial" panose="020B0604020202020204" pitchFamily="34" charset="0"/>
              </a:endParaRPr>
            </a:p>
          </p:txBody>
        </p:sp>
      </p:grpSp>
      <p:sp>
        <p:nvSpPr>
          <p:cNvPr id="39" name="Textfeld 3">
            <a:extLst>
              <a:ext uri="{FF2B5EF4-FFF2-40B4-BE49-F238E27FC236}">
                <a16:creationId xmlns:a16="http://schemas.microsoft.com/office/drawing/2014/main" id="{5D813FDA-66AC-2316-E56A-05638670C9EB}"/>
              </a:ext>
            </a:extLst>
          </p:cNvPr>
          <p:cNvSpPr txBox="1"/>
          <p:nvPr/>
        </p:nvSpPr>
        <p:spPr>
          <a:xfrm>
            <a:off x="8269238" y="3352111"/>
            <a:ext cx="356616" cy="258532"/>
          </a:xfrm>
          <a:prstGeom prst="rect">
            <a:avLst/>
          </a:prstGeom>
          <a:noFill/>
        </p:spPr>
        <p:txBody>
          <a:bodyPr wrap="square" anchor="ctr">
            <a:spAutoFit/>
          </a:bodyPr>
          <a:lstStyle/>
          <a:p>
            <a:pPr marL="0" lvl="0" indent="0" algn="ctr" defTabSz="400050">
              <a:lnSpc>
                <a:spcPct val="90000"/>
              </a:lnSpc>
              <a:spcBef>
                <a:spcPct val="0"/>
              </a:spcBef>
              <a:spcAft>
                <a:spcPct val="35000"/>
              </a:spcAft>
              <a:buNone/>
            </a:pPr>
            <a:r>
              <a:rPr lang="en-GB" sz="1200" b="0" i="0" kern="1200" dirty="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9880339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IO_DBID" val="F91B0394-2DB4-4D5E-A007-7612FA556223"/>
  <p:tag name="MIO_EK" val="557"/>
  <p:tag name="MIO_EKGUID" val="d5436b9a-c319-456d-9be0-a07c3d8d8c8e"/>
  <p:tag name="MIO_GUID" val="c0ba3629-9b1f-47e9-a841-cc7f90ef2d23"/>
  <p:tag name="MIO_LASTDOWNLOADED" val="18.04.2026 17:45:48.037"/>
  <p:tag name="MIO_LASTEDITORNAME" val="empower enterprise"/>
  <p:tag name="MIO_OBJECTNAME" val="Post-It Yellow"/>
  <p:tag name="MIO_UPDATE" val="True"/>
  <p:tag name="MIO_VERSION" val="19.02.2014 14:58:35"/>
</p:tagLst>
</file>

<file path=ppt/tags/tag10.xml><?xml version="1.0" encoding="utf-8"?>
<p:tagLst xmlns:a="http://schemas.openxmlformats.org/drawingml/2006/main" xmlns:r="http://schemas.openxmlformats.org/officeDocument/2006/relationships" xmlns:p="http://schemas.openxmlformats.org/presentationml/2006/main">
  <p:tag name="MIO_GUID" val="5426e655-b41d-43f7-bce7-e7a487c28497"/>
</p:tagLst>
</file>

<file path=ppt/tags/tag11.xml><?xml version="1.0" encoding="utf-8"?>
<p:tagLst xmlns:a="http://schemas.openxmlformats.org/drawingml/2006/main" xmlns:r="http://schemas.openxmlformats.org/officeDocument/2006/relationships" xmlns:p="http://schemas.openxmlformats.org/presentationml/2006/main">
  <p:tag name="MIO_GUID" val="f23cceac-efd6-4dff-b9ca-273a5cddea63"/>
</p:tagLst>
</file>

<file path=ppt/tags/tag12.xml><?xml version="1.0" encoding="utf-8"?>
<p:tagLst xmlns:a="http://schemas.openxmlformats.org/drawingml/2006/main" xmlns:r="http://schemas.openxmlformats.org/officeDocument/2006/relationships" xmlns:p="http://schemas.openxmlformats.org/presentationml/2006/main">
  <p:tag name="MIO_GUID" val="5426e655-b41d-43f7-bce7-e7a487c28497"/>
</p:tagLst>
</file>

<file path=ppt/tags/tag13.xml><?xml version="1.0" encoding="utf-8"?>
<p:tagLst xmlns:a="http://schemas.openxmlformats.org/drawingml/2006/main" xmlns:r="http://schemas.openxmlformats.org/officeDocument/2006/relationships" xmlns:p="http://schemas.openxmlformats.org/presentationml/2006/main">
  <p:tag name="MIO_GUID" val="f23cceac-efd6-4dff-b9ca-273a5cddea63"/>
</p:tagLst>
</file>

<file path=ppt/tags/tag14.xml><?xml version="1.0" encoding="utf-8"?>
<p:tagLst xmlns:a="http://schemas.openxmlformats.org/drawingml/2006/main" xmlns:r="http://schemas.openxmlformats.org/officeDocument/2006/relationships" xmlns:p="http://schemas.openxmlformats.org/presentationml/2006/main">
  <p:tag name="MIO_GUID" val="5426e655-b41d-43f7-bce7-e7a487c28497"/>
</p:tagLst>
</file>

<file path=ppt/tags/tag15.xml><?xml version="1.0" encoding="utf-8"?>
<p:tagLst xmlns:a="http://schemas.openxmlformats.org/drawingml/2006/main" xmlns:r="http://schemas.openxmlformats.org/officeDocument/2006/relationships" xmlns:p="http://schemas.openxmlformats.org/presentationml/2006/main">
  <p:tag name="MIO_GUID" val="f23cceac-efd6-4dff-b9ca-273a5cddea63"/>
</p:tagLst>
</file>

<file path=ppt/tags/tag16.xml><?xml version="1.0" encoding="utf-8"?>
<p:tagLst xmlns:a="http://schemas.openxmlformats.org/drawingml/2006/main" xmlns:r="http://schemas.openxmlformats.org/officeDocument/2006/relationships" xmlns:p="http://schemas.openxmlformats.org/presentationml/2006/main">
  <p:tag name="MIO_GUID" val="5426e655-b41d-43f7-bce7-e7a487c28497"/>
</p:tagLst>
</file>

<file path=ppt/tags/tag17.xml><?xml version="1.0" encoding="utf-8"?>
<p:tagLst xmlns:a="http://schemas.openxmlformats.org/drawingml/2006/main" xmlns:r="http://schemas.openxmlformats.org/officeDocument/2006/relationships" xmlns:p="http://schemas.openxmlformats.org/presentationml/2006/main">
  <p:tag name="MIO_GUID" val="f23cceac-efd6-4dff-b9ca-273a5cddea63"/>
</p:tagLst>
</file>

<file path=ppt/tags/tag18.xml><?xml version="1.0" encoding="utf-8"?>
<p:tagLst xmlns:a="http://schemas.openxmlformats.org/drawingml/2006/main" xmlns:r="http://schemas.openxmlformats.org/officeDocument/2006/relationships" xmlns:p="http://schemas.openxmlformats.org/presentationml/2006/main">
  <p:tag name="MIO_GUID" val="5426e655-b41d-43f7-bce7-e7a487c28497"/>
</p:tagLst>
</file>

<file path=ppt/tags/tag2.xml><?xml version="1.0" encoding="utf-8"?>
<p:tagLst xmlns:a="http://schemas.openxmlformats.org/drawingml/2006/main" xmlns:r="http://schemas.openxmlformats.org/officeDocument/2006/relationships" xmlns:p="http://schemas.openxmlformats.org/presentationml/2006/main">
  <p:tag name="MIO_DBID" val="F91B0394-2DB4-4D5E-A007-7612FA556223"/>
  <p:tag name="MIO_EK" val="557"/>
  <p:tag name="MIO_EKGUID" val="d5436b9a-c319-456d-9be0-a07c3d8d8c8e"/>
  <p:tag name="MIO_GUID" val="c0ba3629-9b1f-47e9-a841-cc7f90ef2d23"/>
  <p:tag name="MIO_LASTDOWNLOADED" val="18.04.2026 17:45:48.037"/>
  <p:tag name="MIO_LASTEDITORNAME" val="empower enterprise"/>
  <p:tag name="MIO_OBJECTNAME" val="Post-It Yellow"/>
  <p:tag name="MIO_UPDATE" val="True"/>
  <p:tag name="MIO_VERSION" val="19.02.2014 14:58:35"/>
</p:tagLst>
</file>

<file path=ppt/tags/tag3.xml><?xml version="1.0" encoding="utf-8"?>
<p:tagLst xmlns:a="http://schemas.openxmlformats.org/drawingml/2006/main" xmlns:r="http://schemas.openxmlformats.org/officeDocument/2006/relationships" xmlns:p="http://schemas.openxmlformats.org/presentationml/2006/main">
  <p:tag name="MIO_DBID" val="F91B0394-2DB4-4D5E-A007-7612FA556223"/>
  <p:tag name="MIO_EK" val="557"/>
  <p:tag name="MIO_EKGUID" val="d5436b9a-c319-456d-9be0-a07c3d8d8c8e"/>
  <p:tag name="MIO_GUID" val="c0ba3629-9b1f-47e9-a841-cc7f90ef2d23"/>
  <p:tag name="MIO_LASTDOWNLOADED" val="18.04.2026 17:45:48.037"/>
  <p:tag name="MIO_LASTEDITORNAME" val="empower enterprise"/>
  <p:tag name="MIO_OBJECTNAME" val="Post-It Yellow"/>
  <p:tag name="MIO_UPDATE" val="True"/>
  <p:tag name="MIO_VERSION" val="19.02.2014 14:58:35"/>
</p:tagLst>
</file>

<file path=ppt/tags/tag4.xml><?xml version="1.0" encoding="utf-8"?>
<p:tagLst xmlns:a="http://schemas.openxmlformats.org/drawingml/2006/main" xmlns:r="http://schemas.openxmlformats.org/officeDocument/2006/relationships" xmlns:p="http://schemas.openxmlformats.org/presentationml/2006/main">
  <p:tag name="MIO_DBID" val="F91B0394-2DB4-4D5E-A007-7612FA556223"/>
  <p:tag name="MIO_EK" val="557"/>
  <p:tag name="MIO_EKGUID" val="d5436b9a-c319-456d-9be0-a07c3d8d8c8e"/>
  <p:tag name="MIO_GUID" val="c0ba3629-9b1f-47e9-a841-cc7f90ef2d23"/>
  <p:tag name="MIO_LASTDOWNLOADED" val="18.04.2026 17:45:48.037"/>
  <p:tag name="MIO_LASTEDITORNAME" val="empower enterprise"/>
  <p:tag name="MIO_OBJECTNAME" val="Post-It Yellow"/>
  <p:tag name="MIO_UPDATE" val="True"/>
  <p:tag name="MIO_VERSION" val="19.02.2014 14:58:35"/>
</p:tagLst>
</file>

<file path=ppt/tags/tag5.xml><?xml version="1.0" encoding="utf-8"?>
<p:tagLst xmlns:a="http://schemas.openxmlformats.org/drawingml/2006/main" xmlns:r="http://schemas.openxmlformats.org/officeDocument/2006/relationships" xmlns:p="http://schemas.openxmlformats.org/presentationml/2006/main">
  <p:tag name="MIO_DBID" val="F91B0394-2DB4-4D5E-A007-7612FA556223"/>
  <p:tag name="MIO_EK" val="557"/>
  <p:tag name="MIO_EKGUID" val="d5436b9a-c319-456d-9be0-a07c3d8d8c8e"/>
  <p:tag name="MIO_GUID" val="c0ba3629-9b1f-47e9-a841-cc7f90ef2d23"/>
  <p:tag name="MIO_LASTDOWNLOADED" val="18.04.2026 17:45:48.037"/>
  <p:tag name="MIO_LASTEDITORNAME" val="empower enterprise"/>
  <p:tag name="MIO_OBJECTNAME" val="Post-It Yellow"/>
  <p:tag name="MIO_UPDATE" val="True"/>
  <p:tag name="MIO_VERSION" val="19.02.2014 14:58:35"/>
</p:tagLst>
</file>

<file path=ppt/tags/tag6.xml><?xml version="1.0" encoding="utf-8"?>
<p:tagLst xmlns:a="http://schemas.openxmlformats.org/drawingml/2006/main" xmlns:r="http://schemas.openxmlformats.org/officeDocument/2006/relationships" xmlns:p="http://schemas.openxmlformats.org/presentationml/2006/main">
  <p:tag name="MIO_DBID" val="F91B0394-2DB4-4D5E-A007-7612FA556223"/>
  <p:tag name="MIO_EK" val="557"/>
  <p:tag name="MIO_EKGUID" val="d5436b9a-c319-456d-9be0-a07c3d8d8c8e"/>
  <p:tag name="MIO_GUID" val="c0ba3629-9b1f-47e9-a841-cc7f90ef2d23"/>
  <p:tag name="MIO_LASTDOWNLOADED" val="18.04.2026 17:45:48.037"/>
  <p:tag name="MIO_LASTEDITORNAME" val="empower enterprise"/>
  <p:tag name="MIO_OBJECTNAME" val="Post-It Yellow"/>
  <p:tag name="MIO_UPDATE" val="True"/>
  <p:tag name="MIO_VERSION" val="19.02.2014 14:58:35"/>
</p:tagLst>
</file>

<file path=ppt/tags/tag7.xml><?xml version="1.0" encoding="utf-8"?>
<p:tagLst xmlns:a="http://schemas.openxmlformats.org/drawingml/2006/main" xmlns:r="http://schemas.openxmlformats.org/officeDocument/2006/relationships" xmlns:p="http://schemas.openxmlformats.org/presentationml/2006/main">
  <p:tag name="MIO_GUID" val="f23cceac-efd6-4dff-b9ca-273a5cddea63"/>
</p:tagLst>
</file>

<file path=ppt/tags/tag8.xml><?xml version="1.0" encoding="utf-8"?>
<p:tagLst xmlns:a="http://schemas.openxmlformats.org/drawingml/2006/main" xmlns:r="http://schemas.openxmlformats.org/officeDocument/2006/relationships" xmlns:p="http://schemas.openxmlformats.org/presentationml/2006/main">
  <p:tag name="MIO_GUID" val="5426e655-b41d-43f7-bce7-e7a487c28497"/>
</p:tagLst>
</file>

<file path=ppt/tags/tag9.xml><?xml version="1.0" encoding="utf-8"?>
<p:tagLst xmlns:a="http://schemas.openxmlformats.org/drawingml/2006/main" xmlns:r="http://schemas.openxmlformats.org/officeDocument/2006/relationships" xmlns:p="http://schemas.openxmlformats.org/presentationml/2006/main">
  <p:tag name="MIO_GUID" val="f23cceac-efd6-4dff-b9ca-273a5cddea63"/>
</p:tagLst>
</file>

<file path=ppt/theme/theme1.xml><?xml version="1.0" encoding="utf-8"?>
<a:theme xmlns:a="http://schemas.openxmlformats.org/drawingml/2006/main" name="Theme1">
  <a:themeElements>
    <a:clrScheme name="Custom 1">
      <a:dk1>
        <a:srgbClr val="000000"/>
      </a:dk1>
      <a:lt1>
        <a:srgbClr val="FFFFFF"/>
      </a:lt1>
      <a:dk2>
        <a:srgbClr val="666666"/>
      </a:dk2>
      <a:lt2>
        <a:srgbClr val="F5F5F0"/>
      </a:lt2>
      <a:accent1>
        <a:srgbClr val="FFFE00"/>
      </a:accent1>
      <a:accent2>
        <a:srgbClr val="F09D4F"/>
      </a:accent2>
      <a:accent3>
        <a:srgbClr val="F2510A"/>
      </a:accent3>
      <a:accent4>
        <a:srgbClr val="1D91D0"/>
      </a:accent4>
      <a:accent5>
        <a:srgbClr val="2AD0A9"/>
      </a:accent5>
      <a:accent6>
        <a:srgbClr val="EEE310"/>
      </a:accent6>
      <a:hlink>
        <a:srgbClr val="1278AF"/>
      </a:hlink>
      <a:folHlink>
        <a:srgbClr val="D3461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C27C78E9-41CB-0B45-BA46-3B11DF1151BB}" vid="{00C78C22-E1DF-9C41-BBE9-1D342A315632}"/>
    </a:ext>
  </a:extLst>
</a:theme>
</file>

<file path=ppt/theme/theme2.xml><?xml version="1.0" encoding="utf-8"?>
<a:theme xmlns:a="http://schemas.openxmlformats.org/drawingml/2006/main" name="3_Theme1">
  <a:themeElements>
    <a:clrScheme name="Custom 1">
      <a:dk1>
        <a:srgbClr val="000000"/>
      </a:dk1>
      <a:lt1>
        <a:srgbClr val="FFFFFF"/>
      </a:lt1>
      <a:dk2>
        <a:srgbClr val="666666"/>
      </a:dk2>
      <a:lt2>
        <a:srgbClr val="F5F5F0"/>
      </a:lt2>
      <a:accent1>
        <a:srgbClr val="FFFE00"/>
      </a:accent1>
      <a:accent2>
        <a:srgbClr val="F09D4F"/>
      </a:accent2>
      <a:accent3>
        <a:srgbClr val="F2510A"/>
      </a:accent3>
      <a:accent4>
        <a:srgbClr val="1D91D0"/>
      </a:accent4>
      <a:accent5>
        <a:srgbClr val="2AD0A9"/>
      </a:accent5>
      <a:accent6>
        <a:srgbClr val="EEE310"/>
      </a:accent6>
      <a:hlink>
        <a:srgbClr val="1278AF"/>
      </a:hlink>
      <a:folHlink>
        <a:srgbClr val="D3461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C27C78E9-41CB-0B45-BA46-3B11DF1151BB}" vid="{00C78C22-E1DF-9C41-BBE9-1D342A31563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f0b367-6fb6-4894-b66a-8a4224b66502">
      <Terms xmlns="http://schemas.microsoft.com/office/infopath/2007/PartnerControls"/>
    </lcf76f155ced4ddcb4097134ff3c332f>
    <Date xmlns="b8f0b367-6fb6-4894-b66a-8a4224b66502">2025-04-08T16:17:00+00:00</Date>
    <TaxCatchAll xmlns="93223889-762c-4667-adf6-c362352e077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22" ma:contentTypeDescription="Create a new document." ma:contentTypeScope="" ma:versionID="3030f26d58f523573e5906844c02340a">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44ec2c7fd9bac1e577e863c475ea3deb"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c394182-f5af-4871-9466-1f425eb1e629}" ma:internalName="TaxCatchAll" ma:showField="CatchAllData" ma:web="93223889-762c-4667-adf6-c362352e0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08DF93B8-F028-4061-B309-0FACED06A4E1}">
  <ds:schemaRefs>
    <ds:schemaRef ds:uri="b8f0b367-6fb6-4894-b66a-8a4224b66502"/>
    <ds:schemaRef ds:uri="http://www.w3.org/XML/1998/namespac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dcmitype/"/>
    <ds:schemaRef ds:uri="http://schemas.openxmlformats.org/package/2006/metadata/core-properties"/>
    <ds:schemaRef ds:uri="93223889-762c-4667-adf6-c362352e077a"/>
    <ds:schemaRef ds:uri="http://purl.org/dc/terms/"/>
  </ds:schemaRefs>
</ds:datastoreItem>
</file>

<file path=customXml/itemProps3.xml><?xml version="1.0" encoding="utf-8"?>
<ds:datastoreItem xmlns:ds="http://schemas.openxmlformats.org/officeDocument/2006/customXml" ds:itemID="{DA17CF5A-DB67-4495-A3D0-B872261C63A1}">
  <ds:schemaRefs>
    <ds:schemaRef ds:uri="93223889-762c-4667-adf6-c362352e077a"/>
    <ds:schemaRef ds:uri="b8f0b367-6fb6-4894-b66a-8a4224b6650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Autodesk-Yellow-Brand</Template>
  <TotalTime>643</TotalTime>
  <Words>3147</Words>
  <Application>Microsoft Macintosh PowerPoint</Application>
  <PresentationFormat>On-screen Show (16:9)</PresentationFormat>
  <Paragraphs>268</Paragraphs>
  <Slides>18</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Artifakt Element</vt:lpstr>
      <vt:lpstr>Artifakt Legend</vt:lpstr>
      <vt:lpstr>Calibri</vt:lpstr>
      <vt:lpstr>System Font Regular</vt:lpstr>
      <vt:lpstr>Theme1</vt:lpstr>
      <vt:lpstr>3_Theme1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Krishna Bimlabs</dc:creator>
  <cp:lastModifiedBy>Karyn Johnson</cp:lastModifiedBy>
  <cp:revision>10</cp:revision>
  <dcterms:created xsi:type="dcterms:W3CDTF">2025-03-27T04:03:56Z</dcterms:created>
  <dcterms:modified xsi:type="dcterms:W3CDTF">2026-07-27T17:39:55Z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2026-04-20T16:56:29Z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7707f419-a1a0-4d7f-9c6a-ecb28e2f7762</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