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4"/>
  </p:sldMasterIdLst>
  <p:notesMasterIdLst>
    <p:notesMasterId r:id="rId8"/>
  </p:notesMasterIdLst>
  <p:sldIdLst>
    <p:sldId id="1435" r:id="rId5"/>
    <p:sldId id="1436" r:id="rId6"/>
    <p:sldId id="1432" r:id="rId7"/>
  </p:sldIdLst>
  <p:sldSz cx="12801600" cy="7772400"/>
  <p:notesSz cx="9144000" cy="6858000"/>
  <p:defaultTextStyle>
    <a:defPPr>
      <a:defRPr lang="en-US"/>
    </a:defPPr>
    <a:lvl1pPr marL="0" algn="l" defTabSz="658368" rtl="0" eaLnBrk="1" latinLnBrk="0" hangingPunct="1">
      <a:defRPr sz="2592" kern="1200">
        <a:solidFill>
          <a:schemeClr val="tx1"/>
        </a:solidFill>
        <a:latin typeface="+mn-lt"/>
        <a:ea typeface="+mn-ea"/>
        <a:cs typeface="+mn-cs"/>
      </a:defRPr>
    </a:lvl1pPr>
    <a:lvl2pPr marL="658368" algn="l" defTabSz="658368" rtl="0" eaLnBrk="1" latinLnBrk="0" hangingPunct="1">
      <a:defRPr sz="2592" kern="1200">
        <a:solidFill>
          <a:schemeClr val="tx1"/>
        </a:solidFill>
        <a:latin typeface="+mn-lt"/>
        <a:ea typeface="+mn-ea"/>
        <a:cs typeface="+mn-cs"/>
      </a:defRPr>
    </a:lvl2pPr>
    <a:lvl3pPr marL="1316736" algn="l" defTabSz="658368" rtl="0" eaLnBrk="1" latinLnBrk="0" hangingPunct="1">
      <a:defRPr sz="2592" kern="1200">
        <a:solidFill>
          <a:schemeClr val="tx1"/>
        </a:solidFill>
        <a:latin typeface="+mn-lt"/>
        <a:ea typeface="+mn-ea"/>
        <a:cs typeface="+mn-cs"/>
      </a:defRPr>
    </a:lvl3pPr>
    <a:lvl4pPr marL="1975104" algn="l" defTabSz="658368" rtl="0" eaLnBrk="1" latinLnBrk="0" hangingPunct="1">
      <a:defRPr sz="2592" kern="1200">
        <a:solidFill>
          <a:schemeClr val="tx1"/>
        </a:solidFill>
        <a:latin typeface="+mn-lt"/>
        <a:ea typeface="+mn-ea"/>
        <a:cs typeface="+mn-cs"/>
      </a:defRPr>
    </a:lvl4pPr>
    <a:lvl5pPr marL="2633472" algn="l" defTabSz="658368" rtl="0" eaLnBrk="1" latinLnBrk="0" hangingPunct="1">
      <a:defRPr sz="2592" kern="1200">
        <a:solidFill>
          <a:schemeClr val="tx1"/>
        </a:solidFill>
        <a:latin typeface="+mn-lt"/>
        <a:ea typeface="+mn-ea"/>
        <a:cs typeface="+mn-cs"/>
      </a:defRPr>
    </a:lvl5pPr>
    <a:lvl6pPr marL="3291840" algn="l" defTabSz="658368" rtl="0" eaLnBrk="1" latinLnBrk="0" hangingPunct="1">
      <a:defRPr sz="2592" kern="1200">
        <a:solidFill>
          <a:schemeClr val="tx1"/>
        </a:solidFill>
        <a:latin typeface="+mn-lt"/>
        <a:ea typeface="+mn-ea"/>
        <a:cs typeface="+mn-cs"/>
      </a:defRPr>
    </a:lvl6pPr>
    <a:lvl7pPr marL="3950208" algn="l" defTabSz="658368" rtl="0" eaLnBrk="1" latinLnBrk="0" hangingPunct="1">
      <a:defRPr sz="2592" kern="1200">
        <a:solidFill>
          <a:schemeClr val="tx1"/>
        </a:solidFill>
        <a:latin typeface="+mn-lt"/>
        <a:ea typeface="+mn-ea"/>
        <a:cs typeface="+mn-cs"/>
      </a:defRPr>
    </a:lvl7pPr>
    <a:lvl8pPr marL="4608576" algn="l" defTabSz="658368" rtl="0" eaLnBrk="1" latinLnBrk="0" hangingPunct="1">
      <a:defRPr sz="2592" kern="1200">
        <a:solidFill>
          <a:schemeClr val="tx1"/>
        </a:solidFill>
        <a:latin typeface="+mn-lt"/>
        <a:ea typeface="+mn-ea"/>
        <a:cs typeface="+mn-cs"/>
      </a:defRPr>
    </a:lvl8pPr>
    <a:lvl9pPr marL="5266944" algn="l" defTabSz="658368" rtl="0" eaLnBrk="1" latinLnBrk="0" hangingPunct="1">
      <a:defRPr sz="2592"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1435"/>
            <p14:sldId id="1436"/>
            <p14:sldId id="1432"/>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5" autoAdjust="0"/>
    <p:restoredTop sz="77045" autoAdjust="0"/>
  </p:normalViewPr>
  <p:slideViewPr>
    <p:cSldViewPr snapToGrid="0" showGuides="1">
      <p:cViewPr varScale="1">
        <p:scale>
          <a:sx n="101" d="100"/>
          <a:sy n="101" d="100"/>
        </p:scale>
        <p:origin x="744"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4E22A1DB-FABD-45B8-90A3-71020A0C5BCF}" type="datetimeFigureOut">
              <a:rPr lang="en-US" smtClean="0"/>
              <a:t>12/22/2022</a:t>
            </a:fld>
            <a:endParaRPr lang="en-US"/>
          </a:p>
        </p:txBody>
      </p:sp>
      <p:sp>
        <p:nvSpPr>
          <p:cNvPr id="4" name="Slide Image Placeholder 3"/>
          <p:cNvSpPr>
            <a:spLocks noGrp="1" noRot="1" noChangeAspect="1"/>
          </p:cNvSpPr>
          <p:nvPr>
            <p:ph type="sldImg" idx="2"/>
          </p:nvPr>
        </p:nvSpPr>
        <p:spPr>
          <a:xfrm>
            <a:off x="2665413" y="857250"/>
            <a:ext cx="3813175"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FFADFDE2-EC73-4625-8516-DF4E7F5F7961}" type="slidenum">
              <a:rPr lang="en-US" smtClean="0"/>
              <a:t>‹#›</a:t>
            </a:fld>
            <a:endParaRPr lang="en-US"/>
          </a:p>
        </p:txBody>
      </p:sp>
    </p:spTree>
    <p:extLst>
      <p:ext uri="{BB962C8B-B14F-4D97-AF65-F5344CB8AC3E}">
        <p14:creationId xmlns:p14="http://schemas.microsoft.com/office/powerpoint/2010/main" val="4141454638"/>
      </p:ext>
    </p:extLst>
  </p:cSld>
  <p:clrMap bg1="lt1" tx1="dk1" bg2="lt2" tx2="dk2" accent1="accent1" accent2="accent2" accent3="accent3" accent4="accent4" accent5="accent5" accent6="accent6" hlink="hlink" folHlink="folHlink"/>
  <p:notesStyle>
    <a:lvl1pPr marL="0" algn="l" defTabSz="1316736" rtl="0" eaLnBrk="1" latinLnBrk="0" hangingPunct="1">
      <a:defRPr sz="1728" kern="1200">
        <a:solidFill>
          <a:schemeClr val="tx1"/>
        </a:solidFill>
        <a:latin typeface="+mn-lt"/>
        <a:ea typeface="+mn-ea"/>
        <a:cs typeface="+mn-cs"/>
      </a:defRPr>
    </a:lvl1pPr>
    <a:lvl2pPr marL="658368" algn="l" defTabSz="1316736" rtl="0" eaLnBrk="1" latinLnBrk="0" hangingPunct="1">
      <a:defRPr sz="1728" kern="1200">
        <a:solidFill>
          <a:schemeClr val="tx1"/>
        </a:solidFill>
        <a:latin typeface="+mn-lt"/>
        <a:ea typeface="+mn-ea"/>
        <a:cs typeface="+mn-cs"/>
      </a:defRPr>
    </a:lvl2pPr>
    <a:lvl3pPr marL="1316736" algn="l" defTabSz="1316736" rtl="0" eaLnBrk="1" latinLnBrk="0" hangingPunct="1">
      <a:defRPr sz="1728" kern="1200">
        <a:solidFill>
          <a:schemeClr val="tx1"/>
        </a:solidFill>
        <a:latin typeface="+mn-lt"/>
        <a:ea typeface="+mn-ea"/>
        <a:cs typeface="+mn-cs"/>
      </a:defRPr>
    </a:lvl3pPr>
    <a:lvl4pPr marL="1975104" algn="l" defTabSz="1316736" rtl="0" eaLnBrk="1" latinLnBrk="0" hangingPunct="1">
      <a:defRPr sz="1728" kern="1200">
        <a:solidFill>
          <a:schemeClr val="tx1"/>
        </a:solidFill>
        <a:latin typeface="+mn-lt"/>
        <a:ea typeface="+mn-ea"/>
        <a:cs typeface="+mn-cs"/>
      </a:defRPr>
    </a:lvl4pPr>
    <a:lvl5pPr marL="2633472" algn="l" defTabSz="1316736" rtl="0" eaLnBrk="1" latinLnBrk="0" hangingPunct="1">
      <a:defRPr sz="1728" kern="1200">
        <a:solidFill>
          <a:schemeClr val="tx1"/>
        </a:solidFill>
        <a:latin typeface="+mn-lt"/>
        <a:ea typeface="+mn-ea"/>
        <a:cs typeface="+mn-cs"/>
      </a:defRPr>
    </a:lvl5pPr>
    <a:lvl6pPr marL="3291840" algn="l" defTabSz="1316736" rtl="0" eaLnBrk="1" latinLnBrk="0" hangingPunct="1">
      <a:defRPr sz="1728" kern="1200">
        <a:solidFill>
          <a:schemeClr val="tx1"/>
        </a:solidFill>
        <a:latin typeface="+mn-lt"/>
        <a:ea typeface="+mn-ea"/>
        <a:cs typeface="+mn-cs"/>
      </a:defRPr>
    </a:lvl6pPr>
    <a:lvl7pPr marL="3950208" algn="l" defTabSz="1316736" rtl="0" eaLnBrk="1" latinLnBrk="0" hangingPunct="1">
      <a:defRPr sz="1728" kern="1200">
        <a:solidFill>
          <a:schemeClr val="tx1"/>
        </a:solidFill>
        <a:latin typeface="+mn-lt"/>
        <a:ea typeface="+mn-ea"/>
        <a:cs typeface="+mn-cs"/>
      </a:defRPr>
    </a:lvl7pPr>
    <a:lvl8pPr marL="4608576" algn="l" defTabSz="1316736" rtl="0" eaLnBrk="1" latinLnBrk="0" hangingPunct="1">
      <a:defRPr sz="1728" kern="1200">
        <a:solidFill>
          <a:schemeClr val="tx1"/>
        </a:solidFill>
        <a:latin typeface="+mn-lt"/>
        <a:ea typeface="+mn-ea"/>
        <a:cs typeface="+mn-cs"/>
      </a:defRPr>
    </a:lvl8pPr>
    <a:lvl9pPr marL="5266944" algn="l" defTabSz="1316736" rtl="0" eaLnBrk="1" latinLnBrk="0" hangingPunct="1">
      <a:defRPr sz="172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5413" y="857250"/>
            <a:ext cx="3813175"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1</a:t>
            </a:fld>
            <a:endParaRPr lang="en-US"/>
          </a:p>
        </p:txBody>
      </p:sp>
    </p:spTree>
    <p:extLst>
      <p:ext uri="{BB962C8B-B14F-4D97-AF65-F5344CB8AC3E}">
        <p14:creationId xmlns:p14="http://schemas.microsoft.com/office/powerpoint/2010/main" val="2209417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5413" y="857250"/>
            <a:ext cx="3813175"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2</a:t>
            </a:fld>
            <a:endParaRPr lang="en-US"/>
          </a:p>
        </p:txBody>
      </p:sp>
    </p:spTree>
    <p:extLst>
      <p:ext uri="{BB962C8B-B14F-4D97-AF65-F5344CB8AC3E}">
        <p14:creationId xmlns:p14="http://schemas.microsoft.com/office/powerpoint/2010/main" val="1596182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5413" y="857250"/>
            <a:ext cx="3813175"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3</a:t>
            </a:fld>
            <a:endParaRPr lang="en-US"/>
          </a:p>
        </p:txBody>
      </p:sp>
    </p:spTree>
    <p:extLst>
      <p:ext uri="{BB962C8B-B14F-4D97-AF65-F5344CB8AC3E}">
        <p14:creationId xmlns:p14="http://schemas.microsoft.com/office/powerpoint/2010/main" val="1970564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6.sv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Keyword Slide (Dark)">
    <p:bg>
      <p:bgPr>
        <a:solidFill>
          <a:schemeClr val="tx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F906A27-1E56-4CD9-9CE4-BE71E3C4A35E}"/>
              </a:ext>
            </a:extLst>
          </p:cNvPr>
          <p:cNvSpPr>
            <a:spLocks noGrp="1"/>
          </p:cNvSpPr>
          <p:nvPr>
            <p:ph type="title" hasCustomPrompt="1"/>
          </p:nvPr>
        </p:nvSpPr>
        <p:spPr/>
        <p:txBody>
          <a:bodyPr/>
          <a:lstStyle>
            <a:lvl1pPr>
              <a:defRPr>
                <a:solidFill>
                  <a:schemeClr val="bg1"/>
                </a:solidFill>
              </a:defRPr>
            </a:lvl1pPr>
          </a:lstStyle>
          <a:p>
            <a:r>
              <a:rPr lang="en-PH" dirty="0">
                <a:solidFill>
                  <a:schemeClr val="bg1"/>
                </a:solidFill>
              </a:rPr>
              <a:t>Safe Harbor Statement</a:t>
            </a:r>
            <a:endParaRPr lang="en-US" dirty="0">
              <a:solidFill>
                <a:schemeClr val="bg1"/>
              </a:solidFill>
            </a:endParaRPr>
          </a:p>
        </p:txBody>
      </p:sp>
      <p:sp>
        <p:nvSpPr>
          <p:cNvPr id="4" name="Content Placeholder 2">
            <a:extLst>
              <a:ext uri="{FF2B5EF4-FFF2-40B4-BE49-F238E27FC236}">
                <a16:creationId xmlns:a16="http://schemas.microsoft.com/office/drawing/2014/main" id="{045CDC65-9E37-4921-ABD5-B46A3E15BC76}"/>
              </a:ext>
            </a:extLst>
          </p:cNvPr>
          <p:cNvSpPr txBox="1">
            <a:spLocks/>
          </p:cNvSpPr>
          <p:nvPr userDrawn="1"/>
        </p:nvSpPr>
        <p:spPr>
          <a:xfrm>
            <a:off x="577543" y="1603918"/>
            <a:ext cx="11782232" cy="4564565"/>
          </a:xfrm>
          <a:prstGeom prst="rect">
            <a:avLst/>
          </a:prstGeom>
        </p:spPr>
        <p:txBody>
          <a:bodyPr lIns="0"/>
          <a:lstStyle>
            <a:lvl1pPr marL="228600" indent="-228600" algn="l" defTabSz="685800" rtl="0" eaLnBrk="1" latinLnBrk="0" hangingPunct="1">
              <a:lnSpc>
                <a:spcPct val="100000"/>
              </a:lnSpc>
              <a:spcBef>
                <a:spcPts val="2000"/>
              </a:spcBef>
              <a:buClr>
                <a:schemeClr val="tx2"/>
              </a:buClr>
              <a:buFont typeface="Wingdings 2" panose="05020102010507070707" pitchFamily="18" charset="2"/>
              <a:buChar char=""/>
              <a:defRPr sz="1600" kern="1200">
                <a:solidFill>
                  <a:schemeClr val="tx1"/>
                </a:solidFill>
                <a:latin typeface="+mn-lt"/>
                <a:ea typeface="+mn-ea"/>
                <a:cs typeface="+mn-cs"/>
              </a:defRPr>
            </a:lvl1pPr>
            <a:lvl2pPr marL="460375" indent="-231775" algn="l" defTabSz="685800" rtl="0" eaLnBrk="1" latinLnBrk="0" hangingPunct="1">
              <a:lnSpc>
                <a:spcPct val="100000"/>
              </a:lnSpc>
              <a:spcBef>
                <a:spcPts val="800"/>
              </a:spcBef>
              <a:buClr>
                <a:schemeClr val="tx2"/>
              </a:buClr>
              <a:buFont typeface="Courier New" panose="02070309020205020404" pitchFamily="49" charset="0"/>
              <a:buChar char="o"/>
              <a:defRPr sz="1400" kern="1200">
                <a:solidFill>
                  <a:schemeClr val="tx1"/>
                </a:solidFill>
                <a:latin typeface="+mn-lt"/>
                <a:ea typeface="+mn-ea"/>
                <a:cs typeface="+mn-cs"/>
              </a:defRPr>
            </a:lvl2pPr>
            <a:lvl3pPr marL="628650" indent="-171450" algn="l" defTabSz="6858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3pPr>
            <a:lvl4pPr marL="857250" indent="-171450" algn="l" defTabSz="685800" rtl="0" eaLnBrk="1" latinLnBrk="0" hangingPunct="1">
              <a:lnSpc>
                <a:spcPct val="100000"/>
              </a:lnSpc>
              <a:spcBef>
                <a:spcPts val="500"/>
              </a:spcBef>
              <a:buClr>
                <a:schemeClr val="tx2"/>
              </a:buClr>
              <a:buFont typeface="Arial" panose="020B0604020202020204" pitchFamily="34" charset="0"/>
              <a:buChar char="•"/>
              <a:defRPr sz="1100" kern="1200">
                <a:solidFill>
                  <a:schemeClr val="tx1"/>
                </a:solidFill>
                <a:latin typeface="+mn-lt"/>
                <a:ea typeface="+mn-ea"/>
                <a:cs typeface="+mn-cs"/>
              </a:defRPr>
            </a:lvl4pPr>
            <a:lvl5pPr marL="1085850" indent="-171450" algn="l" defTabSz="685800" rtl="0" eaLnBrk="1" latinLnBrk="0" hangingPunct="1">
              <a:lnSpc>
                <a:spcPct val="100000"/>
              </a:lnSpc>
              <a:spcBef>
                <a:spcPts val="400"/>
              </a:spcBef>
              <a:buClr>
                <a:schemeClr val="tx2"/>
              </a:buClr>
              <a:buFont typeface="Arial" panose="020B0604020202020204" pitchFamily="34" charset="0"/>
              <a:buChar char="•"/>
              <a:defRPr sz="11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spcAft>
                <a:spcPts val="1200"/>
              </a:spcAft>
              <a:buFont typeface="Wingdings 2" panose="05020102010507070707" pitchFamily="18" charset="2"/>
              <a:buNone/>
            </a:pPr>
            <a:r>
              <a:rPr lang="en-US" sz="1600" dirty="0">
                <a:solidFill>
                  <a:schemeClr val="bg1"/>
                </a:solidFill>
                <a:ea typeface="Times New Roman" panose="02020603050405020304" pitchFamily="18" charset="0"/>
                <a:cs typeface="Artifakt ElementOfc" panose="020B0504020101020102" pitchFamily="34" charset="0"/>
              </a:rPr>
              <a:t>During this presentation, we may make statements regarding future events and/or statements regarding planned or future development efforts for our existing or new products and services. We wish to caution you that such statements reflect our current expectations, estimates and assumptions based on factors currently known to us and that actual events or results could differ materially. Also, these statements are not intended to be a promise or guarantee of future delivery of products, services or features but merely reflect our current plans, which may change. Purchasing decisions should not be made based upon reliance on these statements. The statements made in this presentation are being made as of the time and date of its live presentation. We do not assume any obligation to update any statements we make to reflect events that occur or circumstances that exist after the date of this presentation.</a:t>
            </a:r>
            <a:endParaRPr lang="en-US" sz="1600" dirty="0">
              <a:solidFill>
                <a:schemeClr val="bg1"/>
              </a:solidFill>
              <a:cs typeface="Artifakt ElementOfc" panose="020B0504020101020102" pitchFamily="34" charset="0"/>
            </a:endParaRPr>
          </a:p>
        </p:txBody>
      </p:sp>
    </p:spTree>
    <p:extLst>
      <p:ext uri="{BB962C8B-B14F-4D97-AF65-F5344CB8AC3E}">
        <p14:creationId xmlns:p14="http://schemas.microsoft.com/office/powerpoint/2010/main" val="37865747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1 Column">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0" y="-1"/>
            <a:ext cx="12807623"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8" name="Content Placeholder 2">
            <a:extLst>
              <a:ext uri="{FF2B5EF4-FFF2-40B4-BE49-F238E27FC236}">
                <a16:creationId xmlns:a16="http://schemas.microsoft.com/office/drawing/2014/main" id="{E3412603-31CF-4D97-BC47-1A889D28AD65}"/>
              </a:ext>
            </a:extLst>
          </p:cNvPr>
          <p:cNvSpPr>
            <a:spLocks noGrp="1"/>
          </p:cNvSpPr>
          <p:nvPr>
            <p:ph idx="1"/>
          </p:nvPr>
        </p:nvSpPr>
        <p:spPr>
          <a:xfrm>
            <a:off x="421107"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2">
            <a:extLst>
              <a:ext uri="{FF2B5EF4-FFF2-40B4-BE49-F238E27FC236}">
                <a16:creationId xmlns:a16="http://schemas.microsoft.com/office/drawing/2014/main" id="{99E1BF38-46C5-4F93-AFA6-3978887E257E}"/>
              </a:ext>
            </a:extLst>
          </p:cNvPr>
          <p:cNvSpPr>
            <a:spLocks noGrp="1"/>
          </p:cNvSpPr>
          <p:nvPr>
            <p:ph type="body" sz="quarter" idx="13" hasCustomPrompt="1"/>
          </p:nvPr>
        </p:nvSpPr>
        <p:spPr>
          <a:xfrm>
            <a:off x="421107" y="1111375"/>
            <a:ext cx="11769828" cy="246221"/>
          </a:xfrm>
        </p:spPr>
        <p:txBody>
          <a:bodyPr wrap="square" tIns="0">
            <a:spAutoFit/>
          </a:bodyPr>
          <a:lstStyle>
            <a:lvl1pPr marL="0" indent="0">
              <a:buNone/>
              <a:defRPr sz="1600" b="1">
                <a:solidFill>
                  <a:schemeClr val="bg1"/>
                </a:solidFill>
              </a:defRPr>
            </a:lvl1pPr>
          </a:lstStyle>
          <a:p>
            <a:pPr lvl="0"/>
            <a:r>
              <a:rPr lang="en-US" dirty="0"/>
              <a:t>Subtitle if needed</a:t>
            </a:r>
          </a:p>
        </p:txBody>
      </p:sp>
      <p:sp>
        <p:nvSpPr>
          <p:cNvPr id="2" name="Title 1">
            <a:extLst>
              <a:ext uri="{FF2B5EF4-FFF2-40B4-BE49-F238E27FC236}">
                <a16:creationId xmlns:a16="http://schemas.microsoft.com/office/drawing/2014/main" id="{DBA6C722-07C3-46D7-B0ED-23D227087DC0}"/>
              </a:ext>
            </a:extLst>
          </p:cNvPr>
          <p:cNvSpPr>
            <a:spLocks noGrp="1"/>
          </p:cNvSpPr>
          <p:nvPr>
            <p:ph type="title"/>
          </p:nvPr>
        </p:nvSpPr>
        <p:spPr>
          <a:xfrm>
            <a:off x="415085" y="394936"/>
            <a:ext cx="11769828"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13299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 2 Column">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0" y="-1"/>
            <a:ext cx="12807623"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7" name="Content Placeholder 2">
            <a:extLst>
              <a:ext uri="{FF2B5EF4-FFF2-40B4-BE49-F238E27FC236}">
                <a16:creationId xmlns:a16="http://schemas.microsoft.com/office/drawing/2014/main" id="{8E82FA54-6D24-4C61-9989-4E85B7C419D4}"/>
              </a:ext>
            </a:extLst>
          </p:cNvPr>
          <p:cNvSpPr>
            <a:spLocks noGrp="1"/>
          </p:cNvSpPr>
          <p:nvPr>
            <p:ph idx="1"/>
          </p:nvPr>
        </p:nvSpPr>
        <p:spPr>
          <a:xfrm>
            <a:off x="421107" y="1796288"/>
            <a:ext cx="567913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4EC8F8D4-7296-4E9B-B6B5-4F76D7916F46}"/>
              </a:ext>
            </a:extLst>
          </p:cNvPr>
          <p:cNvSpPr>
            <a:spLocks noGrp="1"/>
          </p:cNvSpPr>
          <p:nvPr>
            <p:ph idx="11"/>
          </p:nvPr>
        </p:nvSpPr>
        <p:spPr>
          <a:xfrm>
            <a:off x="6400801" y="1796288"/>
            <a:ext cx="5979693"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2">
            <a:extLst>
              <a:ext uri="{FF2B5EF4-FFF2-40B4-BE49-F238E27FC236}">
                <a16:creationId xmlns:a16="http://schemas.microsoft.com/office/drawing/2014/main" id="{B8AD1367-7423-45F8-A8F4-0A305D2E4CB0}"/>
              </a:ext>
            </a:extLst>
          </p:cNvPr>
          <p:cNvSpPr>
            <a:spLocks noGrp="1"/>
          </p:cNvSpPr>
          <p:nvPr>
            <p:ph type="body" sz="quarter" idx="13" hasCustomPrompt="1"/>
          </p:nvPr>
        </p:nvSpPr>
        <p:spPr>
          <a:xfrm>
            <a:off x="421107" y="1111375"/>
            <a:ext cx="11959384" cy="246221"/>
          </a:xfrm>
        </p:spPr>
        <p:txBody>
          <a:bodyPr wrap="square" tIns="0">
            <a:spAutoFit/>
          </a:bodyPr>
          <a:lstStyle>
            <a:lvl1pPr marL="0" indent="0">
              <a:buNone/>
              <a:defRPr sz="1600" b="1">
                <a:solidFill>
                  <a:schemeClr val="bg1"/>
                </a:solidFill>
              </a:defRPr>
            </a:lvl1pPr>
          </a:lstStyle>
          <a:p>
            <a:pPr lvl="0"/>
            <a:r>
              <a:rPr lang="en-US"/>
              <a:t>Subtitle if needed</a:t>
            </a:r>
          </a:p>
        </p:txBody>
      </p:sp>
      <p:sp>
        <p:nvSpPr>
          <p:cNvPr id="5" name="Title 4">
            <a:extLst>
              <a:ext uri="{FF2B5EF4-FFF2-40B4-BE49-F238E27FC236}">
                <a16:creationId xmlns:a16="http://schemas.microsoft.com/office/drawing/2014/main" id="{081D0797-D115-4D62-8487-6BE8771C923D}"/>
              </a:ext>
            </a:extLst>
          </p:cNvPr>
          <p:cNvSpPr>
            <a:spLocks noGrp="1"/>
          </p:cNvSpPr>
          <p:nvPr>
            <p:ph type="title"/>
          </p:nvPr>
        </p:nvSpPr>
        <p:spPr>
          <a:xfrm>
            <a:off x="415085" y="406950"/>
            <a:ext cx="11959384"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0199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0" y="-1"/>
            <a:ext cx="12807623"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11" name="Picture Placeholder 5">
            <a:extLst>
              <a:ext uri="{FF2B5EF4-FFF2-40B4-BE49-F238E27FC236}">
                <a16:creationId xmlns:a16="http://schemas.microsoft.com/office/drawing/2014/main" id="{851A1A9F-BA73-4EAE-B16D-325C1C70790E}"/>
              </a:ext>
            </a:extLst>
          </p:cNvPr>
          <p:cNvSpPr>
            <a:spLocks noGrp="1"/>
          </p:cNvSpPr>
          <p:nvPr>
            <p:ph type="pic" sz="quarter" idx="11"/>
          </p:nvPr>
        </p:nvSpPr>
        <p:spPr>
          <a:xfrm>
            <a:off x="6400800" y="1796288"/>
            <a:ext cx="5979691" cy="5429165"/>
          </a:xfrm>
        </p:spPr>
        <p:txBody>
          <a:bodyPr anchor="ctr"/>
          <a:lstStyle>
            <a:lvl1pPr marL="0" indent="0" algn="ctr">
              <a:buFontTx/>
              <a:buNone/>
              <a:defRPr>
                <a:latin typeface="Artifakt ElementOfc" panose="020B0504020101020102"/>
              </a:defRPr>
            </a:lvl1pPr>
          </a:lstStyle>
          <a:p>
            <a:r>
              <a:rPr lang="en-US"/>
              <a:t>Click icon to add picture</a:t>
            </a:r>
          </a:p>
        </p:txBody>
      </p:sp>
      <p:sp>
        <p:nvSpPr>
          <p:cNvPr id="12" name="Content Placeholder 2">
            <a:extLst>
              <a:ext uri="{FF2B5EF4-FFF2-40B4-BE49-F238E27FC236}">
                <a16:creationId xmlns:a16="http://schemas.microsoft.com/office/drawing/2014/main" id="{C2070A04-1150-4745-AD78-7DB0DBF2C20F}"/>
              </a:ext>
            </a:extLst>
          </p:cNvPr>
          <p:cNvSpPr>
            <a:spLocks noGrp="1"/>
          </p:cNvSpPr>
          <p:nvPr>
            <p:ph idx="1"/>
          </p:nvPr>
        </p:nvSpPr>
        <p:spPr>
          <a:xfrm>
            <a:off x="421107" y="1796288"/>
            <a:ext cx="567913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2">
            <a:extLst>
              <a:ext uri="{FF2B5EF4-FFF2-40B4-BE49-F238E27FC236}">
                <a16:creationId xmlns:a16="http://schemas.microsoft.com/office/drawing/2014/main" id="{A9062F30-B726-4F9F-8591-DA4D347B3659}"/>
              </a:ext>
            </a:extLst>
          </p:cNvPr>
          <p:cNvSpPr>
            <a:spLocks noGrp="1"/>
          </p:cNvSpPr>
          <p:nvPr>
            <p:ph type="body" sz="quarter" idx="13" hasCustomPrompt="1"/>
          </p:nvPr>
        </p:nvSpPr>
        <p:spPr>
          <a:xfrm>
            <a:off x="421107" y="1111376"/>
            <a:ext cx="11959384" cy="246221"/>
          </a:xfrm>
        </p:spPr>
        <p:txBody>
          <a:bodyPr wrap="square" tIns="0">
            <a:spAutoFit/>
          </a:bodyPr>
          <a:lstStyle>
            <a:lvl1pPr marL="0" indent="0">
              <a:buNone/>
              <a:defRPr sz="1600" b="1">
                <a:solidFill>
                  <a:schemeClr val="bg1"/>
                </a:solidFill>
              </a:defRPr>
            </a:lvl1pPr>
          </a:lstStyle>
          <a:p>
            <a:pPr lvl="0"/>
            <a:r>
              <a:rPr lang="en-US"/>
              <a:t>Subtitle if needed</a:t>
            </a:r>
          </a:p>
        </p:txBody>
      </p:sp>
      <p:sp>
        <p:nvSpPr>
          <p:cNvPr id="2" name="Title 1">
            <a:extLst>
              <a:ext uri="{FF2B5EF4-FFF2-40B4-BE49-F238E27FC236}">
                <a16:creationId xmlns:a16="http://schemas.microsoft.com/office/drawing/2014/main" id="{8851116E-CDB2-471C-9807-030AA94D020A}"/>
              </a:ext>
            </a:extLst>
          </p:cNvPr>
          <p:cNvSpPr>
            <a:spLocks noGrp="1"/>
          </p:cNvSpPr>
          <p:nvPr>
            <p:ph type="title"/>
          </p:nvPr>
        </p:nvSpPr>
        <p:spPr>
          <a:xfrm>
            <a:off x="415085" y="394935"/>
            <a:ext cx="11959382"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278363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Black Header">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0" y="-1"/>
            <a:ext cx="12807623"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7" name="Subtitle 2">
            <a:extLst>
              <a:ext uri="{FF2B5EF4-FFF2-40B4-BE49-F238E27FC236}">
                <a16:creationId xmlns:a16="http://schemas.microsoft.com/office/drawing/2014/main" id="{E9880196-6812-4D2B-8436-54910098022C}"/>
              </a:ext>
            </a:extLst>
          </p:cNvPr>
          <p:cNvSpPr>
            <a:spLocks noGrp="1"/>
          </p:cNvSpPr>
          <p:nvPr>
            <p:ph type="body" sz="quarter" idx="13" hasCustomPrompt="1"/>
          </p:nvPr>
        </p:nvSpPr>
        <p:spPr>
          <a:xfrm>
            <a:off x="421107" y="1111375"/>
            <a:ext cx="11769828" cy="246221"/>
          </a:xfrm>
        </p:spPr>
        <p:txBody>
          <a:bodyPr wrap="square" tIns="0">
            <a:spAutoFit/>
          </a:bodyPr>
          <a:lstStyle>
            <a:lvl1pPr marL="0" indent="0">
              <a:buNone/>
              <a:defRPr sz="1600" b="1">
                <a:solidFill>
                  <a:schemeClr val="bg1"/>
                </a:solidFill>
              </a:defRPr>
            </a:lvl1pPr>
          </a:lstStyle>
          <a:p>
            <a:pPr lvl="0"/>
            <a:r>
              <a:rPr lang="en-US"/>
              <a:t>Subtitle if needed</a:t>
            </a:r>
          </a:p>
        </p:txBody>
      </p:sp>
      <p:sp>
        <p:nvSpPr>
          <p:cNvPr id="2" name="Title 1">
            <a:extLst>
              <a:ext uri="{FF2B5EF4-FFF2-40B4-BE49-F238E27FC236}">
                <a16:creationId xmlns:a16="http://schemas.microsoft.com/office/drawing/2014/main" id="{34B2E6F6-0B95-4BC3-B1F2-10DA0688331B}"/>
              </a:ext>
            </a:extLst>
          </p:cNvPr>
          <p:cNvSpPr>
            <a:spLocks noGrp="1"/>
          </p:cNvSpPr>
          <p:nvPr>
            <p:ph type="title"/>
          </p:nvPr>
        </p:nvSpPr>
        <p:spPr>
          <a:xfrm>
            <a:off x="421107" y="436146"/>
            <a:ext cx="11769828"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113232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pic>
        <p:nvPicPr>
          <p:cNvPr id="4" name="Graphic 8">
            <a:extLst>
              <a:ext uri="{FF2B5EF4-FFF2-40B4-BE49-F238E27FC236}">
                <a16:creationId xmlns:a16="http://schemas.microsoft.com/office/drawing/2014/main" id="{57B66188-8906-4183-948C-81F3F4B753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sp>
        <p:nvSpPr>
          <p:cNvPr id="5" name="Subtitle 2">
            <a:extLst>
              <a:ext uri="{FF2B5EF4-FFF2-40B4-BE49-F238E27FC236}">
                <a16:creationId xmlns:a16="http://schemas.microsoft.com/office/drawing/2014/main" id="{F70B83D8-E02A-4A7E-967D-D75005F4B09B}"/>
              </a:ext>
            </a:extLst>
          </p:cNvPr>
          <p:cNvSpPr>
            <a:spLocks noGrp="1"/>
          </p:cNvSpPr>
          <p:nvPr>
            <p:ph type="body" sz="quarter" idx="13" hasCustomPrompt="1"/>
          </p:nvPr>
        </p:nvSpPr>
        <p:spPr>
          <a:xfrm>
            <a:off x="515886" y="1183777"/>
            <a:ext cx="11769828" cy="246221"/>
          </a:xfrm>
        </p:spPr>
        <p:txBody>
          <a:bodyPr wrap="square" tIns="0">
            <a:spAutoFit/>
          </a:bodyPr>
          <a:lstStyle>
            <a:lvl1pPr marL="0" indent="0">
              <a:buNone/>
              <a:defRPr sz="1600" b="1">
                <a:solidFill>
                  <a:schemeClr val="tx1"/>
                </a:solidFill>
              </a:defRPr>
            </a:lvl1pPr>
          </a:lstStyle>
          <a:p>
            <a:pPr lvl="0"/>
            <a:r>
              <a:rPr lang="en-US"/>
              <a:t>Subtitle if needed</a:t>
            </a:r>
          </a:p>
        </p:txBody>
      </p:sp>
    </p:spTree>
    <p:extLst>
      <p:ext uri="{BB962C8B-B14F-4D97-AF65-F5344CB8AC3E}">
        <p14:creationId xmlns:p14="http://schemas.microsoft.com/office/powerpoint/2010/main" val="377895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latin typeface="+mj-lt"/>
              </a:defRPr>
            </a:lvl1pPr>
          </a:lstStyle>
          <a:p>
            <a:r>
              <a:rPr lang="en-US"/>
              <a:t>Keyword slide</a:t>
            </a:r>
          </a:p>
        </p:txBody>
      </p:sp>
    </p:spTree>
    <p:extLst>
      <p:ext uri="{BB962C8B-B14F-4D97-AF65-F5344CB8AC3E}">
        <p14:creationId xmlns:p14="http://schemas.microsoft.com/office/powerpoint/2010/main" val="29132989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solidFill>
                  <a:schemeClr val="bg1"/>
                </a:solidFill>
                <a:latin typeface="+mj-lt"/>
              </a:defRPr>
            </a:lvl1pPr>
          </a:lstStyle>
          <a:p>
            <a:r>
              <a:rPr lang="en-US"/>
              <a:t>Keyword slide</a:t>
            </a:r>
          </a:p>
        </p:txBody>
      </p:sp>
    </p:spTree>
    <p:extLst>
      <p:ext uri="{BB962C8B-B14F-4D97-AF65-F5344CB8AC3E}">
        <p14:creationId xmlns:p14="http://schemas.microsoft.com/office/powerpoint/2010/main" val="8848302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losing Slide">
    <p:spTree>
      <p:nvGrpSpPr>
        <p:cNvPr id="1" name=""/>
        <p:cNvGrpSpPr/>
        <p:nvPr/>
      </p:nvGrpSpPr>
      <p:grpSpPr>
        <a:xfrm>
          <a:off x="0" y="0"/>
          <a:ext cx="0" cy="0"/>
          <a:chOff x="0" y="0"/>
          <a:chExt cx="0" cy="0"/>
        </a:xfrm>
      </p:grpSpPr>
      <p:pic>
        <p:nvPicPr>
          <p:cNvPr id="6" name="Picture 5" descr="A picture containing dark, black&#10;&#10;Description automatically generated">
            <a:extLst>
              <a:ext uri="{FF2B5EF4-FFF2-40B4-BE49-F238E27FC236}">
                <a16:creationId xmlns:a16="http://schemas.microsoft.com/office/drawing/2014/main" id="{BCFE4229-82D8-2943-81B3-90D5293488B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89" t="228" r="389" b="550"/>
          <a:stretch/>
        </p:blipFill>
        <p:spPr>
          <a:xfrm>
            <a:off x="0" y="0"/>
            <a:ext cx="12801600" cy="7772400"/>
          </a:xfrm>
          <a:prstGeom prst="rect">
            <a:avLst/>
          </a:prstGeom>
        </p:spPr>
      </p:pic>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064506" y="3516975"/>
            <a:ext cx="6672588" cy="738454"/>
          </a:xfrm>
          <a:prstGeom prst="rect">
            <a:avLst/>
          </a:prstGeom>
        </p:spPr>
      </p:pic>
      <p:sp>
        <p:nvSpPr>
          <p:cNvPr id="4" name="TextBox 3">
            <a:extLst>
              <a:ext uri="{FF2B5EF4-FFF2-40B4-BE49-F238E27FC236}">
                <a16:creationId xmlns:a16="http://schemas.microsoft.com/office/drawing/2014/main" id="{0B92AFF1-3A65-4865-9263-DF415AAE84C6}"/>
              </a:ext>
            </a:extLst>
          </p:cNvPr>
          <p:cNvSpPr txBox="1"/>
          <p:nvPr userDrawn="1"/>
        </p:nvSpPr>
        <p:spPr>
          <a:xfrm>
            <a:off x="257810" y="6577754"/>
            <a:ext cx="12285983" cy="877993"/>
          </a:xfrm>
          <a:prstGeom prst="rect">
            <a:avLst/>
          </a:prstGeom>
          <a:noFill/>
        </p:spPr>
        <p:txBody>
          <a:bodyPr wrap="square" lIns="0" tIns="0" rIns="0" bIns="0" rtlCol="0" anchor="b">
            <a:noAutofit/>
          </a:bodyPr>
          <a:lstStyle/>
          <a:p>
            <a:pPr>
              <a:lnSpc>
                <a:spcPct val="90000"/>
              </a:lnSpc>
              <a:spcBef>
                <a:spcPts val="300"/>
              </a:spcBef>
            </a:pPr>
            <a:r>
              <a:rPr lang="en-US" sz="800" dirty="0">
                <a:solidFill>
                  <a:schemeClr val="bg1"/>
                </a:solidFill>
              </a:rPr>
              <a:t>Autodesk, Navisworks, Revit, AutoCAD, Point Layout,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800" dirty="0">
                <a:solidFill>
                  <a:schemeClr val="bg1"/>
                </a:solidFill>
              </a:rPr>
              <a:t>© </a:t>
            </a:r>
            <a:fld id="{D7685BFE-E355-4955-A651-C86618A915FB}" type="datetimeyyyy">
              <a:rPr lang="en-US" sz="800" smtClean="0">
                <a:solidFill>
                  <a:schemeClr val="bg1"/>
                </a:solidFill>
              </a:rPr>
              <a:pPr>
                <a:lnSpc>
                  <a:spcPct val="90000"/>
                </a:lnSpc>
                <a:spcBef>
                  <a:spcPts val="300"/>
                </a:spcBef>
              </a:pPr>
              <a:t>2022</a:t>
            </a:fld>
            <a:r>
              <a:rPr lang="en-US" sz="800" dirty="0">
                <a:solidFill>
                  <a:schemeClr val="bg1"/>
                </a:solidFill>
              </a:rPr>
              <a:t> Autodesk. All rights reserved.</a:t>
            </a:r>
          </a:p>
        </p:txBody>
      </p:sp>
    </p:spTree>
    <p:extLst>
      <p:ext uri="{BB962C8B-B14F-4D97-AF65-F5344CB8AC3E}">
        <p14:creationId xmlns:p14="http://schemas.microsoft.com/office/powerpoint/2010/main" val="8172621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47DA5D52-5660-4080-8E3F-DDB3DF52D61C}"/>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801600" cy="7772400"/>
          </a:xfrm>
          <a:prstGeom prst="rect">
            <a:avLst/>
          </a:prstGeom>
        </p:spPr>
      </p:pic>
    </p:spTree>
    <p:extLst>
      <p:ext uri="{BB962C8B-B14F-4D97-AF65-F5344CB8AC3E}">
        <p14:creationId xmlns:p14="http://schemas.microsoft.com/office/powerpoint/2010/main" val="34428566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F32847C4-713E-4EEE-87A3-CB75801A4BA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090173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B">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7" y="561205"/>
            <a:ext cx="2087557"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10925" y="7340600"/>
            <a:ext cx="12077318"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2022</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1786145"/>
            <a:ext cx="588987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22306919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37430429-A4E7-4DB4-BD6A-0EE997A05D1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70739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515886" y="1177856"/>
            <a:ext cx="11769828" cy="246221"/>
          </a:xfrm>
        </p:spPr>
        <p:txBody>
          <a:bodyPr wrap="square" tIns="0">
            <a:spAutoFit/>
          </a:bodyPr>
          <a:lstStyle>
            <a:lvl1pPr marL="0" indent="0">
              <a:buNone/>
              <a:defRPr sz="16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515886"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6678FD65-4D7B-4F59-9231-5AED356341A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31352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2801600" cy="77724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256699" y="7478561"/>
            <a:ext cx="5957410" cy="92333"/>
          </a:xfrm>
        </p:spPr>
        <p:txBody>
          <a:bodyPr wrap="square" lIns="0" tIns="0" rIns="0" bIns="0" anchor="b">
            <a:spAutoFit/>
          </a:bodyPr>
          <a:lstStyle>
            <a:lvl1pPr marL="0" indent="0">
              <a:buNone/>
              <a:defRPr sz="6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266950" y="3428708"/>
            <a:ext cx="8267700" cy="914985"/>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257810" y="6798204"/>
            <a:ext cx="12285980" cy="283069"/>
          </a:xfrm>
        </p:spPr>
        <p:txBody>
          <a:bodyPr anchor="b">
            <a:noAutofit/>
          </a:bodyPr>
          <a:lstStyle>
            <a:lvl1pPr marL="0" indent="0">
              <a:buNone/>
              <a:defRPr lang="en-US" sz="600" kern="1200" dirty="0">
                <a:solidFill>
                  <a:schemeClr val="bg1">
                    <a:lumMod val="65000"/>
                  </a:schemeClr>
                </a:solidFill>
                <a:latin typeface="+mn-lt"/>
                <a:ea typeface="+mn-ea"/>
                <a:cs typeface="+mn-cs"/>
              </a:defRPr>
            </a:lvl1pPr>
          </a:lstStyle>
          <a:p>
            <a:pPr lvl="0"/>
            <a:r>
              <a:rPr lang="en-US"/>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257810" y="7110307"/>
            <a:ext cx="12285983" cy="460587"/>
          </a:xfrm>
          <a:prstGeom prst="rect">
            <a:avLst/>
          </a:prstGeom>
          <a:noFill/>
        </p:spPr>
        <p:txBody>
          <a:bodyPr wrap="square" lIns="0" tIns="0" rIns="0" bIns="0" rtlCol="0" anchor="b">
            <a:noAutofit/>
          </a:bodyPr>
          <a:lstStyle/>
          <a:p>
            <a:pPr>
              <a:lnSpc>
                <a:spcPct val="90000"/>
              </a:lnSpc>
              <a:spcBef>
                <a:spcPts val="300"/>
              </a:spcBef>
            </a:pPr>
            <a:r>
              <a:rPr lang="en-US" sz="60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600">
                <a:solidFill>
                  <a:schemeClr val="bg1">
                    <a:lumMod val="65000"/>
                  </a:schemeClr>
                </a:solidFill>
              </a:rPr>
              <a:t>© </a:t>
            </a:r>
            <a:fld id="{D7685BFE-E355-4955-A651-C86618A915FB}" type="datetimeyyyy">
              <a:rPr lang="en-US" sz="600" smtClean="0">
                <a:solidFill>
                  <a:schemeClr val="bg1">
                    <a:lumMod val="65000"/>
                  </a:schemeClr>
                </a:solidFill>
              </a:rPr>
              <a:pPr>
                <a:lnSpc>
                  <a:spcPct val="90000"/>
                </a:lnSpc>
                <a:spcBef>
                  <a:spcPts val="300"/>
                </a:spcBef>
              </a:pPr>
              <a:t>2022</a:t>
            </a:fld>
            <a:r>
              <a:rPr lang="en-US" sz="600">
                <a:solidFill>
                  <a:schemeClr val="bg1">
                    <a:lumMod val="65000"/>
                  </a:schemeClr>
                </a:solidFill>
              </a:rPr>
              <a:t> Autodesk. All rights reserved.</a:t>
            </a:r>
          </a:p>
        </p:txBody>
      </p:sp>
    </p:spTree>
    <p:extLst>
      <p:ext uri="{BB962C8B-B14F-4D97-AF65-F5344CB8AC3E}">
        <p14:creationId xmlns:p14="http://schemas.microsoft.com/office/powerpoint/2010/main" val="3562928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5339079" y="309883"/>
            <a:ext cx="7772400" cy="7152641"/>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8" y="561205"/>
            <a:ext cx="2087557" cy="231029"/>
          </a:xfrm>
          <a:prstGeom prst="rect">
            <a:avLst/>
          </a:prstGeom>
        </p:spPr>
      </p:pic>
      <p:sp>
        <p:nvSpPr>
          <p:cNvPr id="3" name="Subtitle 2"/>
          <p:cNvSpPr>
            <a:spLocks noGrp="1"/>
          </p:cNvSpPr>
          <p:nvPr>
            <p:ph type="subTitle" idx="1" hasCustomPrompt="1"/>
          </p:nvPr>
        </p:nvSpPr>
        <p:spPr>
          <a:xfrm>
            <a:off x="513398" y="4507182"/>
            <a:ext cx="7720965" cy="249299"/>
          </a:xfrm>
        </p:spPr>
        <p:txBody>
          <a:bodyPr>
            <a:spAutoFit/>
          </a:bodyPr>
          <a:lstStyle>
            <a:lvl1pPr marL="0" indent="0" algn="l">
              <a:lnSpc>
                <a:spcPct val="90000"/>
              </a:lnSpc>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513397" y="6426962"/>
            <a:ext cx="5376675" cy="215444"/>
          </a:xfrm>
        </p:spPr>
        <p:txBody>
          <a:bodyPr wrap="square">
            <a:spAutoFit/>
          </a:bodyPr>
          <a:lstStyle>
            <a:lvl1pPr marL="0" indent="0">
              <a:buNone/>
              <a:defRPr sz="14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513397" y="6749113"/>
            <a:ext cx="5376675" cy="169277"/>
          </a:xfrm>
        </p:spPr>
        <p:txBody>
          <a:bodyPr wrap="square">
            <a:spAutoFit/>
          </a:bodyPr>
          <a:lstStyle>
            <a:lvl1pPr marL="0" indent="0">
              <a:buNone/>
              <a:defRPr sz="11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257810" y="7340600"/>
            <a:ext cx="12330433" cy="230293"/>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 </a:t>
            </a:r>
            <a:fld id="{A7A55D6C-1CDB-4CD7-AAA2-9D100ECD57F0}" type="datetimeyyyy">
              <a:rPr lang="en-US" sz="600" smtClean="0">
                <a:solidFill>
                  <a:schemeClr val="bg1">
                    <a:lumMod val="65000"/>
                  </a:schemeClr>
                </a:solidFill>
              </a:rPr>
              <a:pPr>
                <a:lnSpc>
                  <a:spcPct val="90000"/>
                </a:lnSpc>
                <a:spcBef>
                  <a:spcPts val="300"/>
                </a:spcBef>
              </a:pPr>
              <a:t>2022</a:t>
            </a:fld>
            <a:r>
              <a:rPr lang="en-US" sz="6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515887" y="2661098"/>
            <a:ext cx="8732202" cy="1661993"/>
          </a:xfrm>
        </p:spPr>
        <p:txBody>
          <a:bodyPr anchor="b"/>
          <a:lstStyle>
            <a:lvl1pPr>
              <a:defRPr sz="4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2801600" cy="77724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0951505" y="551744"/>
            <a:ext cx="1332376" cy="98356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2592" dirty="0"/>
          </a:p>
        </p:txBody>
      </p:sp>
      <p:sp>
        <p:nvSpPr>
          <p:cNvPr id="2" name="Title 1"/>
          <p:cNvSpPr>
            <a:spLocks noGrp="1"/>
          </p:cNvSpPr>
          <p:nvPr>
            <p:ph type="title"/>
          </p:nvPr>
        </p:nvSpPr>
        <p:spPr>
          <a:xfrm>
            <a:off x="4320540" y="3760684"/>
            <a:ext cx="7963340" cy="553998"/>
          </a:xfrm>
        </p:spPr>
        <p:txBody>
          <a:bodyPr anchor="b"/>
          <a:lstStyle>
            <a:lvl1pPr>
              <a:lnSpc>
                <a:spcPct val="90000"/>
              </a:lnSpc>
              <a:defRPr sz="4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4320540" y="4501829"/>
            <a:ext cx="7965440"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5339076" y="309881"/>
            <a:ext cx="7772403" cy="7152641"/>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8" y="561205"/>
            <a:ext cx="2087557" cy="231029"/>
          </a:xfrm>
          <a:prstGeom prst="rect">
            <a:avLst/>
          </a:prstGeom>
        </p:spPr>
      </p:pic>
      <p:sp>
        <p:nvSpPr>
          <p:cNvPr id="3" name="Subtitle 2"/>
          <p:cNvSpPr>
            <a:spLocks noGrp="1"/>
          </p:cNvSpPr>
          <p:nvPr>
            <p:ph type="subTitle" idx="1" hasCustomPrompt="1"/>
          </p:nvPr>
        </p:nvSpPr>
        <p:spPr>
          <a:xfrm>
            <a:off x="513399" y="4507182"/>
            <a:ext cx="7720965" cy="249299"/>
          </a:xfrm>
        </p:spPr>
        <p:txBody>
          <a:bodyPr>
            <a:spAutoFit/>
          </a:bodyPr>
          <a:lstStyle>
            <a:lvl1pPr marL="0" indent="0" algn="l">
              <a:lnSpc>
                <a:spcPct val="90000"/>
              </a:lnSpc>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513397" y="6426962"/>
            <a:ext cx="5376675" cy="215444"/>
          </a:xfrm>
        </p:spPr>
        <p:txBody>
          <a:bodyPr wrap="square">
            <a:spAutoFit/>
          </a:bodyPr>
          <a:lstStyle>
            <a:lvl1pPr marL="0" indent="0">
              <a:buNone/>
              <a:defRPr sz="14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513397" y="6749113"/>
            <a:ext cx="5376675" cy="169277"/>
          </a:xfrm>
        </p:spPr>
        <p:txBody>
          <a:bodyPr wrap="square">
            <a:spAutoFit/>
          </a:bodyPr>
          <a:lstStyle>
            <a:lvl1pPr marL="0" indent="0">
              <a:buNone/>
              <a:defRPr sz="11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257810" y="7340600"/>
            <a:ext cx="12330433" cy="230293"/>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 </a:t>
            </a:r>
            <a:fld id="{0BFED481-ECBD-4516-A99F-C010FA71F182}" type="datetimeyyyy">
              <a:rPr lang="en-US" sz="600" smtClean="0">
                <a:solidFill>
                  <a:schemeClr val="bg1">
                    <a:lumMod val="65000"/>
                  </a:schemeClr>
                </a:solidFill>
              </a:rPr>
              <a:pPr>
                <a:lnSpc>
                  <a:spcPct val="90000"/>
                </a:lnSpc>
                <a:spcBef>
                  <a:spcPts val="300"/>
                </a:spcBef>
              </a:pPr>
              <a:t>2022</a:t>
            </a:fld>
            <a:r>
              <a:rPr lang="en-US" sz="6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515887" y="2661098"/>
            <a:ext cx="8732202" cy="1661993"/>
          </a:xfrm>
        </p:spPr>
        <p:txBody>
          <a:bodyPr anchor="b"/>
          <a:lstStyle>
            <a:lvl1pPr>
              <a:defRPr sz="4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6400800" cy="77724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0951505" y="551744"/>
            <a:ext cx="1332376" cy="98356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dirty="0"/>
          </a:p>
        </p:txBody>
      </p:sp>
      <p:sp>
        <p:nvSpPr>
          <p:cNvPr id="2" name="Title 1"/>
          <p:cNvSpPr>
            <a:spLocks noGrp="1"/>
          </p:cNvSpPr>
          <p:nvPr>
            <p:ph type="title"/>
          </p:nvPr>
        </p:nvSpPr>
        <p:spPr>
          <a:xfrm>
            <a:off x="4320540" y="3782722"/>
            <a:ext cx="7963340" cy="553998"/>
          </a:xfrm>
        </p:spPr>
        <p:txBody>
          <a:bodyPr anchor="b"/>
          <a:lstStyle>
            <a:lvl1pPr>
              <a:lnSpc>
                <a:spcPct val="90000"/>
              </a:lnSpc>
              <a:defRPr sz="4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4320540" y="4501829"/>
            <a:ext cx="7965440" cy="249299"/>
          </a:xfrm>
        </p:spPr>
        <p:txBody>
          <a:bodyPr>
            <a:spAutoFit/>
          </a:bodyPr>
          <a:lstStyle>
            <a:lvl1pPr marL="0" indent="0">
              <a:lnSpc>
                <a:spcPct val="90000"/>
              </a:lnSpc>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2801600" cy="77724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592"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2801600" cy="77724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2718071" y="5561051"/>
            <a:ext cx="18446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0441341" y="551744"/>
            <a:ext cx="1844640" cy="204145"/>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513446" y="2825893"/>
            <a:ext cx="1842540" cy="1360169"/>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2592"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6400800" y="7487806"/>
            <a:ext cx="6139574" cy="92333"/>
          </a:xfrm>
        </p:spPr>
        <p:txBody>
          <a:bodyPr wrap="square" lIns="0" tIns="0" rIns="0" bIns="0" anchor="b">
            <a:spAutoFit/>
          </a:bodyPr>
          <a:lstStyle>
            <a:lvl1pPr marL="0" indent="0" algn="r">
              <a:buNone/>
              <a:defRPr sz="6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2718072" y="4475311"/>
            <a:ext cx="9567909" cy="249299"/>
          </a:xfrm>
        </p:spPr>
        <p:txBody>
          <a:bodyPr vert="horz" wrap="square" lIns="0" tIns="0" rIns="0" bIns="0" rtlCol="0">
            <a:spAutoFit/>
          </a:bodyPr>
          <a:lstStyle>
            <a:lvl1pPr marL="0" indent="0">
              <a:buNone/>
              <a:defRPr lang="en-US" sz="1800" dirty="0"/>
            </a:lvl1pPr>
          </a:lstStyle>
          <a:p>
            <a:pPr marL="228600" marR="0" lvl="0" indent="-228600" algn="l" defTabSz="685800" rtl="0" eaLnBrk="1" fontAlgn="auto" latinLnBrk="0" hangingPunct="1">
              <a:lnSpc>
                <a:spcPct val="90000"/>
              </a:lnSpc>
              <a:spcBef>
                <a:spcPts val="2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2718071" y="5890618"/>
            <a:ext cx="5376675" cy="215444"/>
          </a:xfrm>
        </p:spPr>
        <p:txBody>
          <a:bodyPr wrap="square">
            <a:spAutoFit/>
          </a:bodyPr>
          <a:lstStyle>
            <a:lvl1pPr marL="0" indent="0">
              <a:buNone/>
              <a:defRPr sz="14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2718071" y="6212768"/>
            <a:ext cx="5376675" cy="169277"/>
          </a:xfrm>
        </p:spPr>
        <p:txBody>
          <a:bodyPr wrap="square">
            <a:spAutoFit/>
          </a:bodyPr>
          <a:lstStyle>
            <a:lvl1pPr marL="0" indent="0">
              <a:buNone/>
              <a:defRPr sz="11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257811" y="7157585"/>
            <a:ext cx="6140768" cy="230293"/>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257811" y="7349845"/>
            <a:ext cx="6140768" cy="230293"/>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50000"/>
                  </a:schemeClr>
                </a:solidFill>
              </a:rPr>
              <a:t>© </a:t>
            </a:r>
            <a:fld id="{EAD5FACD-C283-4FF3-BBD1-122C8E24DE05}" type="datetimeyyyy">
              <a:rPr lang="en-US" sz="600" smtClean="0">
                <a:solidFill>
                  <a:schemeClr val="bg1">
                    <a:lumMod val="50000"/>
                  </a:schemeClr>
                </a:solidFill>
              </a:rPr>
              <a:pPr>
                <a:lnSpc>
                  <a:spcPct val="90000"/>
                </a:lnSpc>
                <a:spcBef>
                  <a:spcPts val="300"/>
                </a:spcBef>
              </a:pPr>
              <a:t>2022</a:t>
            </a:fld>
            <a:r>
              <a:rPr lang="en-US" sz="6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2718071" y="3221703"/>
            <a:ext cx="9567908" cy="1107996"/>
          </a:xfrm>
        </p:spPr>
        <p:txBody>
          <a:bodyPr anchor="b"/>
          <a:lstStyle>
            <a:lvl1pPr>
              <a:lnSpc>
                <a:spcPct val="90000"/>
              </a:lnSpc>
              <a:defRPr sz="4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2801600" cy="77724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592"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2801600" cy="77724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0951505" y="551744"/>
            <a:ext cx="1332376" cy="98356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2592"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261226" y="7478561"/>
            <a:ext cx="6139574"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032353" y="4491032"/>
            <a:ext cx="7965440"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032353" y="3234446"/>
            <a:ext cx="9567908" cy="1107996"/>
          </a:xfrm>
        </p:spPr>
        <p:txBody>
          <a:bodyPr anchor="b"/>
          <a:lstStyle>
            <a:lvl1pPr>
              <a:lnSpc>
                <a:spcPct val="90000"/>
              </a:lnSpc>
              <a:defRPr sz="4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7" y="561205"/>
            <a:ext cx="2087557"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10925" y="7340600"/>
            <a:ext cx="12077318"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2022</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1786145"/>
            <a:ext cx="588987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1189806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515886" y="1177856"/>
            <a:ext cx="11769828" cy="246221"/>
          </a:xfrm>
        </p:spPr>
        <p:txBody>
          <a:bodyPr wrap="square" tIns="0">
            <a:spAutoFit/>
          </a:bodyPr>
          <a:lstStyle>
            <a:lvl1pPr marL="0" indent="0">
              <a:buNone/>
              <a:defRPr sz="16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515886"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569822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6587756" y="1796288"/>
            <a:ext cx="569822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569822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6587493" y="1811284"/>
            <a:ext cx="5698489" cy="540841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6585268" y="7035030"/>
            <a:ext cx="5700713" cy="184666"/>
          </a:xfrm>
        </p:spPr>
        <p:txBody>
          <a:bodyPr wrap="square" lIns="73152" tIns="45720" rIns="73152" bIns="45720" anchor="b">
            <a:spAutoFit/>
          </a:bodyPr>
          <a:lstStyle>
            <a:lvl1pPr marL="0" indent="0">
              <a:buNone/>
              <a:defRPr sz="6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515886" y="552705"/>
            <a:ext cx="7718477" cy="387798"/>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515886" y="1177856"/>
            <a:ext cx="7718477"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515886" y="1796288"/>
            <a:ext cx="7718477"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257810" y="7340600"/>
            <a:ext cx="7976553" cy="230293"/>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8621079" y="0"/>
            <a:ext cx="4180522"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8878887" y="7478561"/>
            <a:ext cx="3664902" cy="92333"/>
          </a:xfrm>
        </p:spPr>
        <p:txBody>
          <a:bodyPr wrap="square" lIns="0" tIns="0" rIns="0" bIns="0" anchor="b">
            <a:spAutoFit/>
          </a:bodyPr>
          <a:lstStyle>
            <a:lvl1pPr marL="0" indent="0" algn="l">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514643" y="552705"/>
            <a:ext cx="5701690" cy="387798"/>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514643" y="1177856"/>
            <a:ext cx="5701690"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514643" y="1796288"/>
            <a:ext cx="5701690"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513399" y="7340600"/>
            <a:ext cx="5700712" cy="230293"/>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6585268" y="0"/>
            <a:ext cx="6214110"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6841968" y="7478561"/>
            <a:ext cx="5699602"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4568482" y="552705"/>
            <a:ext cx="7718477" cy="387798"/>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4568482" y="1177856"/>
            <a:ext cx="7718477"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4568482" y="1796288"/>
            <a:ext cx="7718477"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8881111" y="7340600"/>
            <a:ext cx="3660458" cy="230293"/>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4180522"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256700" y="7478561"/>
            <a:ext cx="3659345"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6585268" y="552705"/>
            <a:ext cx="5701690" cy="387798"/>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85268" y="1177856"/>
            <a:ext cx="5701690"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85268" y="1796288"/>
            <a:ext cx="5701690"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8881111" y="7340600"/>
            <a:ext cx="3660458" cy="230293"/>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6214110"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256700" y="7478561"/>
            <a:ext cx="5699602"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6400800" y="0"/>
            <a:ext cx="6400800" cy="7772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 name="Title 1"/>
          <p:cNvSpPr>
            <a:spLocks noGrp="1"/>
          </p:cNvSpPr>
          <p:nvPr>
            <p:ph type="title"/>
          </p:nvPr>
        </p:nvSpPr>
        <p:spPr>
          <a:xfrm>
            <a:off x="515886" y="552705"/>
            <a:ext cx="5369294" cy="304699"/>
          </a:xfrm>
        </p:spPr>
        <p:txBody>
          <a:bodyPr/>
          <a:lstStyle>
            <a:lvl1pPr>
              <a:defRPr sz="22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536929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6916420" y="552705"/>
            <a:ext cx="5369560" cy="304699"/>
          </a:xfrm>
        </p:spPr>
        <p:txBody>
          <a:bodyPr vert="horz" wrap="square" lIns="0" tIns="0" rIns="0" bIns="0" rtlCol="0" anchor="t" anchorCtr="0">
            <a:spAutoFit/>
          </a:bodyPr>
          <a:lstStyle>
            <a:lvl1pPr marL="0" indent="0">
              <a:buNone/>
              <a:defRPr lang="en-US" sz="2200" b="1" i="0" dirty="0" smtClean="0">
                <a:solidFill>
                  <a:schemeClr val="bg1"/>
                </a:solidFill>
                <a:latin typeface="+mj-lt"/>
                <a:ea typeface="+mj-ea"/>
                <a:cs typeface="+mj-cs"/>
              </a:defRPr>
            </a:lvl1pPr>
            <a:lvl2pPr>
              <a:defRPr lang="en-US" sz="1800" dirty="0" smtClean="0"/>
            </a:lvl2pPr>
            <a:lvl3pPr>
              <a:defRPr lang="en-US" sz="1800" dirty="0" smtClean="0"/>
            </a:lvl3pPr>
            <a:lvl4pPr>
              <a:defRPr lang="en-US" sz="1800" dirty="0" smtClean="0"/>
            </a:lvl4pPr>
            <a:lvl5pPr>
              <a:defRPr lang="en-US" sz="1800" dirty="0"/>
            </a:lvl5pPr>
          </a:lstStyle>
          <a:p>
            <a:pPr marL="114300" lvl="0" indent="-3429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6916423" y="1796288"/>
            <a:ext cx="5369557" cy="5423408"/>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6585268" y="7340600"/>
            <a:ext cx="5956300" cy="230293"/>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ver B">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7" y="561205"/>
            <a:ext cx="2087557"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10925" y="7340600"/>
            <a:ext cx="12077318"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2022</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1786145"/>
            <a:ext cx="588987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20777548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515886" y="1177856"/>
            <a:ext cx="11769828" cy="246221"/>
          </a:xfrm>
        </p:spPr>
        <p:txBody>
          <a:bodyPr wrap="square" tIns="0">
            <a:spAutoFit/>
          </a:bodyPr>
          <a:lstStyle>
            <a:lvl1pPr marL="0" indent="0">
              <a:buNone/>
              <a:defRPr sz="16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2801600" cy="77724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261226" y="7478561"/>
            <a:ext cx="6139574"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2801600" cy="77724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592"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801600" cy="77724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266950" y="3428708"/>
            <a:ext cx="8267700" cy="914985"/>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257810" y="6798204"/>
            <a:ext cx="12285980" cy="283069"/>
          </a:xfrm>
        </p:spPr>
        <p:txBody>
          <a:bodyPr anchor="b">
            <a:noAutofit/>
          </a:bodyPr>
          <a:lstStyle>
            <a:lvl1pPr marL="0" indent="0">
              <a:buNone/>
              <a:defRPr lang="en-US" sz="6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257810" y="7110307"/>
            <a:ext cx="12285983" cy="460587"/>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600" dirty="0">
                <a:solidFill>
                  <a:schemeClr val="bg1">
                    <a:lumMod val="65000"/>
                  </a:schemeClr>
                </a:solidFill>
              </a:rPr>
              <a:t>© </a:t>
            </a:r>
            <a:fld id="{D7685BFE-E355-4955-A651-C86618A915FB}" type="datetimeyyyy">
              <a:rPr lang="en-US" sz="600" smtClean="0">
                <a:solidFill>
                  <a:schemeClr val="bg1">
                    <a:lumMod val="65000"/>
                  </a:schemeClr>
                </a:solidFill>
              </a:rPr>
              <a:pPr>
                <a:lnSpc>
                  <a:spcPct val="90000"/>
                </a:lnSpc>
                <a:spcBef>
                  <a:spcPts val="300"/>
                </a:spcBef>
              </a:pPr>
              <a:t>2022</a:t>
            </a:fld>
            <a:r>
              <a:rPr lang="en-US" sz="6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v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7" y="561205"/>
            <a:ext cx="2087557"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10925" y="7340600"/>
            <a:ext cx="12077318"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2022</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1786145"/>
            <a:ext cx="588987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578937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2055848"/>
            <a:ext cx="588987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10925" y="409665"/>
            <a:ext cx="1675037"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42233715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2055848"/>
            <a:ext cx="588987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10925" y="409665"/>
            <a:ext cx="1675037"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5205624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2055848"/>
            <a:ext cx="588987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10925" y="409665"/>
            <a:ext cx="1675037"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15724355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2055848"/>
            <a:ext cx="588987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10925" y="409665"/>
            <a:ext cx="1675037"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1793546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886" y="552705"/>
            <a:ext cx="11769828" cy="387798"/>
          </a:xfrm>
          <a:prstGeom prst="rect">
            <a:avLst/>
          </a:prstGeom>
        </p:spPr>
        <p:txBody>
          <a:bodyPr vert="horz" wrap="square" lIns="0" tIns="0" rIns="0" bIns="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515886" y="1796288"/>
            <a:ext cx="11769828" cy="542340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6400801" y="7340600"/>
            <a:ext cx="6140768" cy="230293"/>
          </a:xfrm>
          <a:prstGeom prst="rect">
            <a:avLst/>
          </a:prstGeom>
        </p:spPr>
        <p:txBody>
          <a:bodyPr vert="horz" lIns="0" tIns="0" rIns="0" bIns="0" rtlCol="0" anchor="b"/>
          <a:lstStyle>
            <a:lvl1pPr algn="r">
              <a:defRPr sz="600">
                <a:solidFill>
                  <a:schemeClr val="bg1">
                    <a:lumMod val="65000"/>
                  </a:schemeClr>
                </a:solidFill>
              </a:defRPr>
            </a:lvl1pPr>
          </a:lstStyle>
          <a:p>
            <a:endParaRPr lang="en-US"/>
          </a:p>
        </p:txBody>
      </p:sp>
    </p:spTree>
    <p:extLst>
      <p:ext uri="{BB962C8B-B14F-4D97-AF65-F5344CB8AC3E}">
        <p14:creationId xmlns:p14="http://schemas.microsoft.com/office/powerpoint/2010/main" val="54085274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687" r:id="rId22"/>
    <p:sldLayoutId id="2147483717" r:id="rId23"/>
    <p:sldLayoutId id="2147483662" r:id="rId24"/>
    <p:sldLayoutId id="2147483664" r:id="rId25"/>
    <p:sldLayoutId id="2147483690" r:id="rId26"/>
    <p:sldLayoutId id="2147483691" r:id="rId27"/>
    <p:sldLayoutId id="2147483675" r:id="rId28"/>
    <p:sldLayoutId id="2147483676" r:id="rId29"/>
    <p:sldLayoutId id="2147483680" r:id="rId30"/>
    <p:sldLayoutId id="2147483681" r:id="rId31"/>
    <p:sldLayoutId id="2147483685" r:id="rId32"/>
    <p:sldLayoutId id="2147483686" r:id="rId33"/>
    <p:sldLayoutId id="2147483682" r:id="rId34"/>
    <p:sldLayoutId id="2147483692" r:id="rId35"/>
    <p:sldLayoutId id="2147483683" r:id="rId36"/>
    <p:sldLayoutId id="2147483684" r:id="rId37"/>
    <p:sldLayoutId id="2147483694" r:id="rId38"/>
    <p:sldLayoutId id="2147483667" r:id="rId39"/>
    <p:sldLayoutId id="2147483673" r:id="rId40"/>
    <p:sldLayoutId id="2147483659" r:id="rId41"/>
    <p:sldLayoutId id="2147483693" r:id="rId42"/>
    <p:sldLayoutId id="2147483688" r:id="rId43"/>
    <p:sldLayoutId id="2147483689" r:id="rId44"/>
    <p:sldLayoutId id="2147483669" r:id="rId4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685800" rtl="0" eaLnBrk="1" latinLnBrk="0" hangingPunct="1">
        <a:lnSpc>
          <a:spcPct val="90000"/>
        </a:lnSpc>
        <a:spcBef>
          <a:spcPct val="0"/>
        </a:spcBef>
        <a:buNone/>
        <a:defRPr sz="2800" b="1" i="0" kern="1200">
          <a:solidFill>
            <a:schemeClr val="tx1"/>
          </a:solidFill>
          <a:latin typeface="+mj-lt"/>
          <a:ea typeface="+mj-ea"/>
          <a:cs typeface="+mj-cs"/>
        </a:defRPr>
      </a:lvl1pPr>
    </p:titleStyle>
    <p:bodyStyle>
      <a:lvl1pPr marL="228600" indent="-228600" algn="l" defTabSz="685800" rtl="0" eaLnBrk="1" latinLnBrk="0" hangingPunct="1">
        <a:lnSpc>
          <a:spcPct val="100000"/>
        </a:lnSpc>
        <a:spcBef>
          <a:spcPts val="600"/>
        </a:spcBef>
        <a:buClr>
          <a:schemeClr val="tx2"/>
        </a:buClr>
        <a:buFont typeface="Wingdings 2" panose="05020102010507070707" pitchFamily="18" charset="2"/>
        <a:buChar char=""/>
        <a:defRPr sz="1600" kern="1200" baseline="0">
          <a:solidFill>
            <a:schemeClr val="tx1"/>
          </a:solidFill>
          <a:latin typeface="+mn-lt"/>
          <a:ea typeface="+mn-ea"/>
          <a:cs typeface="+mn-cs"/>
        </a:defRPr>
      </a:lvl1pPr>
      <a:lvl2pPr marL="460375" indent="-231775" algn="l" defTabSz="685800" rtl="0" eaLnBrk="1" latinLnBrk="0" hangingPunct="1">
        <a:lnSpc>
          <a:spcPct val="100000"/>
        </a:lnSpc>
        <a:spcBef>
          <a:spcPts val="600"/>
        </a:spcBef>
        <a:buClr>
          <a:schemeClr val="tx2"/>
        </a:buClr>
        <a:buFont typeface="Courier New" panose="02070309020205020404" pitchFamily="49" charset="0"/>
        <a:buChar char="o"/>
        <a:defRPr sz="1600" kern="1200" baseline="0">
          <a:solidFill>
            <a:schemeClr val="tx1"/>
          </a:solidFill>
          <a:latin typeface="+mn-lt"/>
          <a:ea typeface="+mn-ea"/>
          <a:cs typeface="+mn-cs"/>
        </a:defRPr>
      </a:lvl2pPr>
      <a:lvl3pPr marL="628650" indent="-171450" algn="l" defTabSz="685800" rtl="0" eaLnBrk="1" latinLnBrk="0" hangingPunct="1">
        <a:lnSpc>
          <a:spcPct val="100000"/>
        </a:lnSpc>
        <a:spcBef>
          <a:spcPts val="600"/>
        </a:spcBef>
        <a:buClr>
          <a:schemeClr val="tx2"/>
        </a:buClr>
        <a:buFont typeface="Arial" panose="020B0604020202020204" pitchFamily="34" charset="0"/>
        <a:buChar char="•"/>
        <a:defRPr sz="1600" kern="1200" baseline="0">
          <a:solidFill>
            <a:schemeClr val="tx1"/>
          </a:solidFill>
          <a:latin typeface="+mn-lt"/>
          <a:ea typeface="+mn-ea"/>
          <a:cs typeface="+mn-cs"/>
        </a:defRPr>
      </a:lvl3pPr>
      <a:lvl4pPr marL="857250" indent="-171450" algn="l" defTabSz="685800" rtl="0" eaLnBrk="1" latinLnBrk="0" hangingPunct="1">
        <a:lnSpc>
          <a:spcPct val="100000"/>
        </a:lnSpc>
        <a:spcBef>
          <a:spcPts val="600"/>
        </a:spcBef>
        <a:buClr>
          <a:schemeClr val="tx2"/>
        </a:buClr>
        <a:buFont typeface="Arial" panose="020B0604020202020204" pitchFamily="34" charset="0"/>
        <a:buChar char="•"/>
        <a:defRPr sz="1600" kern="1200" baseline="0">
          <a:solidFill>
            <a:schemeClr val="tx1"/>
          </a:solidFill>
          <a:latin typeface="+mn-lt"/>
          <a:ea typeface="+mn-ea"/>
          <a:cs typeface="+mn-cs"/>
        </a:defRPr>
      </a:lvl4pPr>
      <a:lvl5pPr marL="1085850" indent="-171450" algn="l" defTabSz="685800" rtl="0" eaLnBrk="1" latinLnBrk="0" hangingPunct="1">
        <a:lnSpc>
          <a:spcPct val="100000"/>
        </a:lnSpc>
        <a:spcBef>
          <a:spcPts val="600"/>
        </a:spcBef>
        <a:buClr>
          <a:schemeClr val="tx2"/>
        </a:buClr>
        <a:buFont typeface="Arial" panose="020B0604020202020204" pitchFamily="34" charset="0"/>
        <a:buChar char="•"/>
        <a:defRPr sz="160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4032" userDrawn="1">
          <p15:clr>
            <a:srgbClr val="A4A3A4"/>
          </p15:clr>
        </p15:guide>
        <p15:guide id="3" orient="horz" pos="348" userDrawn="1">
          <p15:clr>
            <a:srgbClr val="A4A3A4"/>
          </p15:clr>
        </p15:guide>
        <p15:guide id="4" orient="horz" pos="4624" userDrawn="1">
          <p15:clr>
            <a:srgbClr val="A4A3A4"/>
          </p15:clr>
        </p15:guide>
        <p15:guide id="5" pos="323" userDrawn="1">
          <p15:clr>
            <a:srgbClr val="A4A3A4"/>
          </p15:clr>
        </p15:guide>
        <p15:guide id="6" pos="7739" userDrawn="1">
          <p15:clr>
            <a:srgbClr val="A4A3A4"/>
          </p15:clr>
        </p15:guide>
        <p15:guide id="7" pos="162" userDrawn="1">
          <p15:clr>
            <a:srgbClr val="A4A3A4"/>
          </p15:clr>
        </p15:guide>
        <p15:guide id="8" orient="horz" pos="4769" userDrawn="1">
          <p15:clr>
            <a:srgbClr val="A4A3A4"/>
          </p15:clr>
        </p15:guide>
        <p15:guide id="9" pos="7900" userDrawn="1">
          <p15:clr>
            <a:srgbClr val="A4A3A4"/>
          </p15:clr>
        </p15:guide>
        <p15:guide id="10" orient="horz" pos="4550" userDrawn="1">
          <p15:clr>
            <a:srgbClr val="A4A3A4"/>
          </p15:clr>
        </p15:guide>
        <p15:guide id="11" orient="horz" pos="113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manage.autodesk.com/home/"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152400" y="152400"/>
            <a:ext cx="1280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Text Box 3">
            <a:extLst>
              <a:ext uri="{FF2B5EF4-FFF2-40B4-BE49-F238E27FC236}">
                <a16:creationId xmlns:a16="http://schemas.microsoft.com/office/drawing/2014/main" id="{E0EA5E69-F13D-EB2F-4351-99365DE58B64}"/>
              </a:ext>
            </a:extLst>
          </p:cNvPr>
          <p:cNvSpPr txBox="1">
            <a:spLocks noChangeArrowheads="1"/>
          </p:cNvSpPr>
          <p:nvPr/>
        </p:nvSpPr>
        <p:spPr bwMode="auto">
          <a:xfrm>
            <a:off x="288226" y="1748067"/>
            <a:ext cx="12126441" cy="4603036"/>
          </a:xfrm>
          <a:prstGeom prst="rect">
            <a:avLst/>
          </a:prstGeom>
          <a:solidFill>
            <a:srgbClr val="FFFFFF"/>
          </a:solidFill>
          <a:ln w="12700">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dirty="0">
                <a:cs typeface="Times New Roman" panose="02020603050405020304" pitchFamily="18" charset="0"/>
              </a:rPr>
              <a:t>Product updates, hot fixes, security fixes, add-ons, and more are available on the </a:t>
            </a:r>
            <a:r>
              <a:rPr lang="en-US" altLang="en-US" sz="1400" b="1" dirty="0">
                <a:cs typeface="Times New Roman" panose="02020603050405020304" pitchFamily="18" charset="0"/>
              </a:rPr>
              <a:t>Product Updates</a:t>
            </a:r>
            <a:r>
              <a:rPr lang="en-US" altLang="en-US" sz="1400" dirty="0">
                <a:cs typeface="Times New Roman" panose="02020603050405020304" pitchFamily="18" charset="0"/>
              </a:rPr>
              <a:t> page in Autodesk Account. The page provides a complete list of all updates, not just those that pertain to your installed software. It is recommended that you review the list and install as necessary throughout the lifecycle of the software.</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dirty="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dirty="0">
                <a:cs typeface="Times New Roman" panose="02020603050405020304" pitchFamily="18" charset="0"/>
              </a:rPr>
              <a:t>The following details how to update software using </a:t>
            </a:r>
            <a:br>
              <a:rPr lang="en-US" altLang="en-US" sz="1400" dirty="0">
                <a:cs typeface="Times New Roman" panose="02020603050405020304" pitchFamily="18" charset="0"/>
              </a:rPr>
            </a:br>
            <a:r>
              <a:rPr lang="en-US" altLang="en-US" sz="1400" dirty="0">
                <a:cs typeface="Times New Roman" panose="02020603050405020304" pitchFamily="18" charset="0"/>
              </a:rPr>
              <a:t>Autodesk Account: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b="1" dirty="0">
              <a:solidFill>
                <a:srgbClr val="2BC275"/>
              </a:solidFill>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r>
              <a:rPr kumimoji="0" lang="en-US" altLang="en-US" sz="14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1</a:t>
            </a:r>
            <a:br>
              <a:rPr kumimoji="0" lang="en-US" altLang="en-US" sz="14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br>
            <a:r>
              <a:rPr lang="en-US" altLang="en-US" sz="1200" dirty="0">
                <a:cs typeface="Times New Roman" panose="02020603050405020304" pitchFamily="18" charset="0"/>
              </a:rPr>
              <a:t>Go to </a:t>
            </a:r>
            <a:r>
              <a:rPr lang="en-US" altLang="en-US" sz="1200" dirty="0">
                <a:solidFill>
                  <a:schemeClr val="accent2"/>
                </a:solidFill>
                <a:cs typeface="Times New Roman" panose="02020603050405020304" pitchFamily="18" charset="0"/>
                <a:hlinkClick r:id="rId3">
                  <a:extLst>
                    <a:ext uri="{A12FA001-AC4F-418D-AE19-62706E023703}">
                      <ahyp:hlinkClr xmlns:ahyp="http://schemas.microsoft.com/office/drawing/2018/hyperlinkcolor" val="tx"/>
                    </a:ext>
                  </a:extLst>
                </a:hlinkClick>
              </a:rPr>
              <a:t>manage.autodesk.com </a:t>
            </a:r>
            <a:r>
              <a:rPr lang="en-US" altLang="en-US" sz="1200" dirty="0">
                <a:cs typeface="Times New Roman" panose="02020603050405020304" pitchFamily="18" charset="0"/>
              </a:rPr>
              <a:t>and log in.</a:t>
            </a:r>
            <a:br>
              <a:rPr lang="en-US" altLang="en-US" sz="1200" dirty="0">
                <a:cs typeface="Times New Roman" panose="02020603050405020304" pitchFamily="18" charset="0"/>
              </a:rPr>
            </a:br>
            <a:endParaRPr lang="en-US" altLang="en-US" sz="1600" b="1" dirty="0">
              <a:solidFill>
                <a:srgbClr val="2BC275"/>
              </a:solidFill>
              <a:cs typeface="Times New Roman" panose="02020603050405020304" pitchFamily="18" charset="0"/>
            </a:endParaRPr>
          </a:p>
          <a:p>
            <a:pPr defTabSz="914400" eaLnBrk="0" fontAlgn="base" hangingPunct="0">
              <a:lnSpc>
                <a:spcPct val="90000"/>
              </a:lnSpc>
              <a:spcBef>
                <a:spcPct val="0"/>
              </a:spcBef>
              <a:spcAft>
                <a:spcPct val="0"/>
              </a:spcAft>
            </a:pPr>
            <a:r>
              <a:rPr lang="en-US" altLang="en-US" sz="1400" b="1" dirty="0">
                <a:solidFill>
                  <a:srgbClr val="2BC275"/>
                </a:solidFill>
                <a:cs typeface="Times New Roman" panose="02020603050405020304" pitchFamily="18" charset="0"/>
              </a:rPr>
              <a:t>Step 2</a:t>
            </a:r>
            <a:br>
              <a:rPr lang="en-US" altLang="en-US" sz="1400" b="1" dirty="0">
                <a:solidFill>
                  <a:srgbClr val="2BC275"/>
                </a:solidFill>
                <a:cs typeface="Times New Roman" panose="02020603050405020304" pitchFamily="18" charset="0"/>
              </a:rPr>
            </a:br>
            <a:r>
              <a:rPr lang="en-US" altLang="en-US" sz="1200" dirty="0">
                <a:cs typeface="Times New Roman" panose="02020603050405020304" pitchFamily="18" charset="0"/>
              </a:rPr>
              <a:t>In the navigation panel&gt;Products and Services section, </a:t>
            </a:r>
            <a:br>
              <a:rPr lang="en-US" altLang="en-US" sz="1200" dirty="0">
                <a:cs typeface="Times New Roman" panose="02020603050405020304" pitchFamily="18" charset="0"/>
              </a:rPr>
            </a:br>
            <a:r>
              <a:rPr lang="en-US" altLang="en-US" sz="1200" dirty="0">
                <a:cs typeface="Times New Roman" panose="02020603050405020304" pitchFamily="18" charset="0"/>
              </a:rPr>
              <a:t>click </a:t>
            </a:r>
            <a:r>
              <a:rPr lang="en-US" altLang="en-US" sz="1200" b="1" dirty="0">
                <a:cs typeface="Times New Roman" panose="02020603050405020304" pitchFamily="18" charset="0"/>
              </a:rPr>
              <a:t>All Products and Services</a:t>
            </a:r>
            <a:r>
              <a:rPr lang="en-US" altLang="en-US" sz="1200" dirty="0">
                <a:cs typeface="Times New Roman" panose="02020603050405020304" pitchFamily="18" charset="0"/>
              </a:rPr>
              <a:t>.</a:t>
            </a:r>
            <a:br>
              <a:rPr lang="en-US" altLang="en-US" sz="1200" dirty="0">
                <a:cs typeface="Times New Roman" panose="02020603050405020304" pitchFamily="18" charset="0"/>
              </a:rPr>
            </a:br>
            <a:endParaRPr lang="en-US" altLang="en-US" sz="1400" dirty="0">
              <a:cs typeface="Times New Roman" panose="02020603050405020304" pitchFamily="18" charset="0"/>
            </a:endParaRPr>
          </a:p>
          <a:p>
            <a:pPr defTabSz="914400" eaLnBrk="0" fontAlgn="base" hangingPunct="0">
              <a:lnSpc>
                <a:spcPct val="90000"/>
              </a:lnSpc>
              <a:spcBef>
                <a:spcPct val="0"/>
              </a:spcBef>
              <a:spcAft>
                <a:spcPct val="0"/>
              </a:spcAft>
            </a:pPr>
            <a:r>
              <a:rPr lang="en-US" altLang="en-US" sz="1400" b="1" dirty="0">
                <a:solidFill>
                  <a:srgbClr val="2BC275"/>
                </a:solidFill>
                <a:cs typeface="Times New Roman" panose="02020603050405020304" pitchFamily="18" charset="0"/>
              </a:rPr>
              <a:t>Step 3</a:t>
            </a:r>
            <a:br>
              <a:rPr lang="en-US" altLang="en-US" sz="1400" b="1" dirty="0">
                <a:solidFill>
                  <a:srgbClr val="2BC275"/>
                </a:solidFill>
                <a:cs typeface="Times New Roman" panose="02020603050405020304" pitchFamily="18" charset="0"/>
              </a:rPr>
            </a:br>
            <a:r>
              <a:rPr lang="en-US" altLang="en-US" sz="1200" dirty="0">
                <a:cs typeface="Times New Roman" panose="02020603050405020304" pitchFamily="18" charset="0"/>
              </a:rPr>
              <a:t>Locate the required update and click </a:t>
            </a:r>
            <a:r>
              <a:rPr lang="en-US" altLang="en-US" sz="1200" b="1" dirty="0">
                <a:cs typeface="Times New Roman" panose="02020603050405020304" pitchFamily="18" charset="0"/>
              </a:rPr>
              <a:t>Download</a:t>
            </a:r>
            <a:r>
              <a:rPr lang="en-US" altLang="en-US" sz="1200" dirty="0">
                <a:cs typeface="Times New Roman" panose="02020603050405020304" pitchFamily="18" charset="0"/>
              </a:rPr>
              <a:t>. Alternatively, </a:t>
            </a:r>
            <a:br>
              <a:rPr lang="en-US" altLang="en-US" sz="1200" dirty="0">
                <a:cs typeface="Times New Roman" panose="02020603050405020304" pitchFamily="18" charset="0"/>
              </a:rPr>
            </a:br>
            <a:r>
              <a:rPr lang="en-US" altLang="en-US" sz="1200" dirty="0">
                <a:cs typeface="Times New Roman" panose="02020603050405020304" pitchFamily="18" charset="0"/>
              </a:rPr>
              <a:t>you can access software-specific updates on the software product </a:t>
            </a:r>
            <a:br>
              <a:rPr lang="en-US" altLang="en-US" sz="1200" dirty="0">
                <a:cs typeface="Times New Roman" panose="02020603050405020304" pitchFamily="18" charset="0"/>
              </a:rPr>
            </a:br>
            <a:r>
              <a:rPr lang="en-US" altLang="en-US" sz="1200" dirty="0">
                <a:cs typeface="Times New Roman" panose="02020603050405020304" pitchFamily="18" charset="0"/>
              </a:rPr>
              <a:t>card by clicking </a:t>
            </a:r>
            <a:r>
              <a:rPr lang="en-US" altLang="en-US" sz="1200" b="1" dirty="0">
                <a:cs typeface="Times New Roman" panose="02020603050405020304" pitchFamily="18" charset="0"/>
              </a:rPr>
              <a:t>View details</a:t>
            </a:r>
            <a:r>
              <a:rPr lang="en-US" altLang="en-US" sz="1200" dirty="0">
                <a:cs typeface="Times New Roman" panose="02020603050405020304" pitchFamily="18" charset="0"/>
              </a:rPr>
              <a:t>, or using the Autodesk Desktop App.</a:t>
            </a:r>
            <a:br>
              <a:rPr lang="en-US" altLang="en-US" sz="1200" dirty="0">
                <a:cs typeface="Times New Roman" panose="02020603050405020304" pitchFamily="18" charset="0"/>
              </a:rPr>
            </a:br>
            <a:endParaRPr lang="en-US" altLang="en-US" sz="1600" b="1" dirty="0">
              <a:solidFill>
                <a:srgbClr val="2BC275"/>
              </a:solidFill>
              <a:cs typeface="Times New Roman" panose="02020603050405020304" pitchFamily="18" charset="0"/>
            </a:endParaRPr>
          </a:p>
          <a:p>
            <a:pPr marR="0" lvl="0" indent="0" defTabSz="914400" eaLnBrk="0" fontAlgn="base" hangingPunct="0">
              <a:lnSpc>
                <a:spcPct val="9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4 </a:t>
            </a:r>
            <a:br>
              <a:rPr lang="en-US" altLang="en-US" sz="1400" b="1" dirty="0">
                <a:solidFill>
                  <a:srgbClr val="2BC275"/>
                </a:solidFill>
                <a:cs typeface="Times New Roman" panose="02020603050405020304" pitchFamily="18" charset="0"/>
              </a:rPr>
            </a:b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Double-click the .exe from your </a:t>
            </a:r>
            <a:r>
              <a:rPr kumimoji="0" lang="en-US" altLang="en-US" sz="1200" b="0" i="1"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Downloads</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 folder </a:t>
            </a:r>
            <a:b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b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to begin the install.</a:t>
            </a:r>
            <a:b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br>
            <a:endParaRPr lang="en-US" altLang="en-US" sz="1600" b="1" dirty="0">
              <a:solidFill>
                <a:srgbClr val="2BC275"/>
              </a:solidFill>
              <a:cs typeface="Times New Roman" panose="02020603050405020304" pitchFamily="18" charset="0"/>
            </a:endParaRPr>
          </a:p>
          <a:p>
            <a:pPr marR="0" lvl="0" indent="0" defTabSz="914400" eaLnBrk="0" fontAlgn="base" hangingPunct="0">
              <a:lnSpc>
                <a:spcPct val="9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5 </a:t>
            </a:r>
            <a:br>
              <a:rPr lang="en-US" altLang="en-US" sz="1400" b="1" dirty="0">
                <a:solidFill>
                  <a:srgbClr val="2BC275"/>
                </a:solidFill>
                <a:cs typeface="Times New Roman" panose="02020603050405020304" pitchFamily="18" charset="0"/>
              </a:rPr>
            </a:b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Confirm the app can make changes and click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Install Update</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 </a:t>
            </a:r>
            <a:b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br>
            <a:endParaRPr lang="en-US" altLang="en-US" sz="1400" dirty="0">
              <a:cs typeface="Times New Roman" panose="02020603050405020304" pitchFamily="18" charset="0"/>
            </a:endParaRPr>
          </a:p>
          <a:p>
            <a:pPr marR="0" lvl="0" indent="0" defTabSz="914400" eaLnBrk="0" fontAlgn="base" hangingPunct="0">
              <a:lnSpc>
                <a:spcPct val="9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6</a:t>
            </a:r>
            <a:r>
              <a:rPr lang="en-US" altLang="en-US" sz="1400" dirty="0">
                <a:cs typeface="Times New Roman" panose="02020603050405020304" pitchFamily="18" charset="0"/>
              </a:rPr>
              <a:t> </a:t>
            </a:r>
            <a:br>
              <a:rPr lang="en-US" altLang="en-US" sz="1400" dirty="0">
                <a:cs typeface="Times New Roman" panose="02020603050405020304" pitchFamily="18" charset="0"/>
              </a:rPr>
            </a:br>
            <a:r>
              <a:rPr lang="en-US" altLang="en-US" sz="1200" dirty="0">
                <a:cs typeface="Times New Roman" panose="02020603050405020304" pitchFamily="18" charset="0"/>
              </a:rPr>
              <a:t>When complete, click </a:t>
            </a:r>
            <a:r>
              <a:rPr lang="en-US" altLang="en-US" sz="1200" b="1" dirty="0">
                <a:cs typeface="Times New Roman" panose="02020603050405020304" pitchFamily="18" charset="0"/>
              </a:rPr>
              <a:t>Finish</a:t>
            </a:r>
            <a:r>
              <a:rPr lang="en-US" altLang="en-US" sz="1200" dirty="0">
                <a:cs typeface="Times New Roman" panose="02020603050405020304" pitchFamily="18" charset="0"/>
              </a:rPr>
              <a:t>.</a:t>
            </a:r>
            <a:endParaRPr lang="en-US" altLang="en-US" sz="1200" b="1" dirty="0">
              <a:solidFill>
                <a:srgbClr val="2BC275"/>
              </a:solidFill>
              <a:cs typeface="Times New Roman" panose="02020603050405020304" pitchFamily="18" charset="0"/>
            </a:endParaRPr>
          </a:p>
          <a:p>
            <a:pPr marR="0" lvl="0" indent="0" defTabSz="914400" eaLnBrk="0" fontAlgn="base" hangingPunct="0">
              <a:lnSpc>
                <a:spcPct val="100000"/>
              </a:lnSpc>
              <a:spcBef>
                <a:spcPct val="0"/>
              </a:spcBef>
              <a:spcAft>
                <a:spcPct val="0"/>
              </a:spcAft>
              <a:buClrTx/>
              <a:buSzTx/>
              <a:buFontTx/>
              <a:buNone/>
              <a:tabLst/>
            </a:pPr>
            <a:endParaRPr lang="en-US" altLang="en-US" sz="1200" b="1" dirty="0">
              <a:solidFill>
                <a:srgbClr val="2BC275"/>
              </a:solidFill>
              <a:cs typeface="Times New Roman" panose="02020603050405020304" pitchFamily="18" charset="0"/>
            </a:endParaRPr>
          </a:p>
        </p:txBody>
      </p:sp>
      <p:pic>
        <p:nvPicPr>
          <p:cNvPr id="7" name="Picture 6">
            <a:extLst>
              <a:ext uri="{FF2B5EF4-FFF2-40B4-BE49-F238E27FC236}">
                <a16:creationId xmlns:a16="http://schemas.microsoft.com/office/drawing/2014/main" id="{DE4C16B5-B0AE-093C-1629-8BCD4C734316}"/>
              </a:ext>
            </a:extLst>
          </p:cNvPr>
          <p:cNvPicPr>
            <a:picLocks noChangeAspect="1"/>
          </p:cNvPicPr>
          <p:nvPr/>
        </p:nvPicPr>
        <p:blipFill>
          <a:blip r:embed="rId4"/>
          <a:stretch>
            <a:fillRect/>
          </a:stretch>
        </p:blipFill>
        <p:spPr>
          <a:xfrm>
            <a:off x="5934857" y="3166199"/>
            <a:ext cx="6578517" cy="43233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Text Box 3">
            <a:extLst>
              <a:ext uri="{FF2B5EF4-FFF2-40B4-BE49-F238E27FC236}">
                <a16:creationId xmlns:a16="http://schemas.microsoft.com/office/drawing/2014/main" id="{5854A5C2-D31B-C2E4-AC40-1D98D9300D24}"/>
              </a:ext>
            </a:extLst>
          </p:cNvPr>
          <p:cNvSpPr txBox="1">
            <a:spLocks noChangeArrowheads="1"/>
          </p:cNvSpPr>
          <p:nvPr/>
        </p:nvSpPr>
        <p:spPr bwMode="auto">
          <a:xfrm>
            <a:off x="7157154" y="2322464"/>
            <a:ext cx="5257513" cy="6128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kumimoji="0" lang="en-US" altLang="en-US" sz="1200" b="1" i="0" u="none" strike="noStrike" cap="none" normalizeH="0" baseline="0" dirty="0">
                <a:ln>
                  <a:noFill/>
                </a:ln>
                <a:solidFill>
                  <a:schemeClr val="accent1"/>
                </a:solidFill>
                <a:effectLst/>
                <a:ea typeface="Times New Roman" panose="02020603050405020304" pitchFamily="18" charset="0"/>
                <a:cs typeface="Times New Roman" panose="02020603050405020304" pitchFamily="18" charset="0"/>
              </a:rPr>
              <a:t>Tip: </a:t>
            </a:r>
            <a:r>
              <a:rPr lang="en-US" altLang="en-US" sz="1200" b="1" dirty="0">
                <a:cs typeface="Times New Roman" panose="02020603050405020304" pitchFamily="18" charset="0"/>
              </a:rPr>
              <a:t>You can locate required updates by scrolling the list; however, using the search bar, defining filters, or setting a release date range can significantly help with locating specific updates. </a:t>
            </a:r>
            <a:endParaRPr kumimoji="0" lang="en-US" altLang="en-US" sz="1800" b="0" i="0" u="none" strike="noStrike" cap="none" normalizeH="0" baseline="0" dirty="0">
              <a:ln>
                <a:noFill/>
              </a:ln>
              <a:solidFill>
                <a:schemeClr val="tx1"/>
              </a:solidFill>
              <a:effectLst/>
            </a:endParaRPr>
          </a:p>
        </p:txBody>
      </p:sp>
      <p:cxnSp>
        <p:nvCxnSpPr>
          <p:cNvPr id="23" name="Straight Arrow Connector 22">
            <a:extLst>
              <a:ext uri="{FF2B5EF4-FFF2-40B4-BE49-F238E27FC236}">
                <a16:creationId xmlns:a16="http://schemas.microsoft.com/office/drawing/2014/main" id="{7B154748-283F-4A0B-2B26-703FE3DA93DE}"/>
              </a:ext>
            </a:extLst>
          </p:cNvPr>
          <p:cNvCxnSpPr>
            <a:cxnSpLocks/>
          </p:cNvCxnSpPr>
          <p:nvPr/>
        </p:nvCxnSpPr>
        <p:spPr>
          <a:xfrm>
            <a:off x="9888279" y="2993065"/>
            <a:ext cx="0" cy="6259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4" name="Text Box 3">
            <a:extLst>
              <a:ext uri="{FF2B5EF4-FFF2-40B4-BE49-F238E27FC236}">
                <a16:creationId xmlns:a16="http://schemas.microsoft.com/office/drawing/2014/main" id="{F5772726-B73A-5038-3248-23D3E7931969}"/>
              </a:ext>
            </a:extLst>
          </p:cNvPr>
          <p:cNvSpPr txBox="1">
            <a:spLocks noChangeArrowheads="1"/>
          </p:cNvSpPr>
          <p:nvPr/>
        </p:nvSpPr>
        <p:spPr bwMode="auto">
          <a:xfrm>
            <a:off x="3514725" y="6690880"/>
            <a:ext cx="2372507" cy="4589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chemeClr val="accent1"/>
                </a:solidFill>
                <a:cs typeface="Times New Roman" panose="02020603050405020304" pitchFamily="18" charset="0"/>
              </a:rPr>
              <a:t>Tip: </a:t>
            </a:r>
            <a:r>
              <a:rPr lang="en-US" altLang="en-US" sz="1200" b="1" dirty="0">
                <a:cs typeface="Times New Roman" panose="02020603050405020304" pitchFamily="18" charset="0"/>
              </a:rPr>
              <a:t>Use the checkboxes adjacent to the update names to select multiple updates for a single download.</a:t>
            </a:r>
            <a:endParaRPr kumimoji="0" lang="en-US" altLang="en-US" sz="1800" b="0" i="0" u="none" strike="noStrike" cap="none" normalizeH="0" baseline="0" dirty="0">
              <a:ln>
                <a:noFill/>
              </a:ln>
              <a:solidFill>
                <a:schemeClr val="tx1"/>
              </a:solidFill>
              <a:effectLst/>
            </a:endParaRPr>
          </a:p>
        </p:txBody>
      </p:sp>
      <p:sp>
        <p:nvSpPr>
          <p:cNvPr id="11" name="Rectangle 10">
            <a:extLst>
              <a:ext uri="{FF2B5EF4-FFF2-40B4-BE49-F238E27FC236}">
                <a16:creationId xmlns:a16="http://schemas.microsoft.com/office/drawing/2014/main" id="{511BF2E6-0A26-DC07-D942-A26480E25F79}"/>
              </a:ext>
            </a:extLst>
          </p:cNvPr>
          <p:cNvSpPr/>
          <p:nvPr/>
        </p:nvSpPr>
        <p:spPr>
          <a:xfrm>
            <a:off x="6071191" y="3618997"/>
            <a:ext cx="6442183" cy="889207"/>
          </a:xfrm>
          <a:prstGeom prst="rect">
            <a:avLst/>
          </a:prstGeom>
          <a:no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cxnSp>
        <p:nvCxnSpPr>
          <p:cNvPr id="29" name="Straight Arrow Connector 28">
            <a:extLst>
              <a:ext uri="{FF2B5EF4-FFF2-40B4-BE49-F238E27FC236}">
                <a16:creationId xmlns:a16="http://schemas.microsoft.com/office/drawing/2014/main" id="{7E0CA397-E83A-50C5-6B59-D956E671C093}"/>
              </a:ext>
            </a:extLst>
          </p:cNvPr>
          <p:cNvCxnSpPr>
            <a:cxnSpLocks/>
          </p:cNvCxnSpPr>
          <p:nvPr/>
        </p:nvCxnSpPr>
        <p:spPr>
          <a:xfrm flipV="1">
            <a:off x="5410200" y="6581553"/>
            <a:ext cx="841744" cy="2764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Title 5">
            <a:extLst>
              <a:ext uri="{FF2B5EF4-FFF2-40B4-BE49-F238E27FC236}">
                <a16:creationId xmlns:a16="http://schemas.microsoft.com/office/drawing/2014/main" id="{5CC13FAC-1B85-8351-E257-A04F357C2CB1}"/>
              </a:ext>
            </a:extLst>
          </p:cNvPr>
          <p:cNvSpPr txBox="1">
            <a:spLocks/>
          </p:cNvSpPr>
          <p:nvPr/>
        </p:nvSpPr>
        <p:spPr>
          <a:xfrm>
            <a:off x="453259" y="535999"/>
            <a:ext cx="12060116" cy="443198"/>
          </a:xfrm>
          <a:prstGeom prst="rect">
            <a:avLst/>
          </a:prstGeom>
        </p:spPr>
        <p:txBody>
          <a:bodyPr vert="horz" wrap="square" lIns="0" tIns="0" rIns="0" bIns="0" rtlCol="0" anchor="t" anchorCtr="0">
            <a:spAutoFit/>
          </a:bodyPr>
          <a:lstStyle>
            <a:lvl1pPr algn="l" defTabSz="685800" rtl="0" eaLnBrk="1" latinLnBrk="0" hangingPunct="1">
              <a:lnSpc>
                <a:spcPct val="90000"/>
              </a:lnSpc>
              <a:spcBef>
                <a:spcPct val="0"/>
              </a:spcBef>
              <a:buNone/>
              <a:defRPr sz="2800" b="1" i="0" kern="1200">
                <a:solidFill>
                  <a:schemeClr val="bg1"/>
                </a:solidFill>
                <a:latin typeface="+mj-lt"/>
                <a:ea typeface="+mj-ea"/>
                <a:cs typeface="+mj-cs"/>
              </a:defRPr>
            </a:lvl1pPr>
          </a:lstStyle>
          <a:p>
            <a:r>
              <a:rPr lang="en-US" sz="3200" dirty="0"/>
              <a:t>How to Update Software Using Autodesk Account</a:t>
            </a:r>
          </a:p>
        </p:txBody>
      </p:sp>
    </p:spTree>
    <p:extLst>
      <p:ext uri="{BB962C8B-B14F-4D97-AF65-F5344CB8AC3E}">
        <p14:creationId xmlns:p14="http://schemas.microsoft.com/office/powerpoint/2010/main" val="1832520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2">
            <a:extLst>
              <a:ext uri="{FF2B5EF4-FFF2-40B4-BE49-F238E27FC236}">
                <a16:creationId xmlns:a16="http://schemas.microsoft.com/office/drawing/2014/main" id="{40094816-7331-F020-4956-709E2699ED94}"/>
              </a:ext>
            </a:extLst>
          </p:cNvPr>
          <p:cNvSpPr txBox="1">
            <a:spLocks noChangeArrowheads="1"/>
          </p:cNvSpPr>
          <p:nvPr/>
        </p:nvSpPr>
        <p:spPr bwMode="auto">
          <a:xfrm>
            <a:off x="245696" y="1574934"/>
            <a:ext cx="12013463" cy="54023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endParaRPr lang="en-US" altLang="en-US" sz="1200" dirty="0">
              <a:latin typeface="Artifakt Element" panose="020B0503050000020004" pitchFamily="34" charset="0"/>
              <a:cs typeface="Times New Roman" panose="02020603050405020304" pitchFamily="18" charset="0"/>
            </a:endParaRPr>
          </a:p>
          <a:p>
            <a:pPr defTabSz="914400" eaLnBrk="0" fontAlgn="base" hangingPunct="0">
              <a:spcBef>
                <a:spcPct val="0"/>
              </a:spcBef>
              <a:spcAft>
                <a:spcPct val="0"/>
              </a:spcAft>
            </a:pPr>
            <a:endParaRPr lang="en-US" altLang="en-US" sz="1200" dirty="0">
              <a:latin typeface="Artifakt Element" panose="020B0503050000020004" pitchFamily="34" charset="0"/>
              <a:cs typeface="Times New Roman" panose="02020603050405020304" pitchFamily="18" charset="0"/>
            </a:endParaRPr>
          </a:p>
          <a:p>
            <a:pPr defTabSz="914400" eaLnBrk="0" fontAlgn="base" hangingPunct="0">
              <a:spcBef>
                <a:spcPct val="0"/>
              </a:spcBef>
              <a:spcAft>
                <a:spcPct val="0"/>
              </a:spcAft>
            </a:pPr>
            <a:endParaRPr lang="en-US" altLang="en-US" sz="1200" dirty="0">
              <a:latin typeface="Artifakt Element" panose="020B05030500000200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152400" y="152400"/>
            <a:ext cx="1280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Text Box 3">
            <a:extLst>
              <a:ext uri="{FF2B5EF4-FFF2-40B4-BE49-F238E27FC236}">
                <a16:creationId xmlns:a16="http://schemas.microsoft.com/office/drawing/2014/main" id="{D6062CFC-F57D-2441-69D6-EAD679D53E6D}"/>
              </a:ext>
            </a:extLst>
          </p:cNvPr>
          <p:cNvSpPr txBox="1">
            <a:spLocks noChangeArrowheads="1"/>
          </p:cNvSpPr>
          <p:nvPr/>
        </p:nvSpPr>
        <p:spPr bwMode="auto">
          <a:xfrm>
            <a:off x="245695" y="1748068"/>
            <a:ext cx="7553275" cy="4603036"/>
          </a:xfrm>
          <a:prstGeom prst="rect">
            <a:avLst/>
          </a:prstGeom>
          <a:solidFill>
            <a:srgbClr val="FFFFFF"/>
          </a:solidFill>
          <a:ln w="12700">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dirty="0">
                <a:cs typeface="Times New Roman" panose="02020603050405020304" pitchFamily="18" charset="0"/>
              </a:rPr>
              <a:t>The </a:t>
            </a:r>
            <a:r>
              <a:rPr lang="en-US" altLang="en-US" sz="1400" b="1" dirty="0">
                <a:cs typeface="Times New Roman" panose="02020603050405020304" pitchFamily="18" charset="0"/>
              </a:rPr>
              <a:t>Autodesk Desktop App </a:t>
            </a:r>
            <a:r>
              <a:rPr lang="en-US" altLang="en-US" sz="1400" dirty="0">
                <a:cs typeface="Times New Roman" panose="02020603050405020304" pitchFamily="18" charset="0"/>
              </a:rPr>
              <a:t>is a desktop component that is installed with Microsoft Windows-based Autodesk products (2017 and later). It delivers product updates, new releases, and security patches to subscribers. It is recommended you review the list and install as necessary throughout the lifecycle of the software.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dirty="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dirty="0">
                <a:cs typeface="Times New Roman" panose="02020603050405020304" pitchFamily="18" charset="0"/>
              </a:rPr>
              <a:t>Benefits of this app include: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cs typeface="Times New Roman" panose="02020603050405020304" pitchFamily="18" charset="0"/>
              </a:rPr>
              <a:t>Displaying only the applicable updates for your installed software.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400" dirty="0">
                <a:ea typeface="Times New Roman" panose="02020603050405020304" pitchFamily="18" charset="0"/>
                <a:cs typeface="Times New Roman" panose="02020603050405020304" pitchFamily="18" charset="0"/>
              </a:rPr>
              <a:t>Automatic installation without having to download executables.</a:t>
            </a:r>
          </a:p>
          <a:p>
            <a:pPr defTabSz="914400" eaLnBrk="0" fontAlgn="base" hangingPunct="0">
              <a:spcBef>
                <a:spcPct val="0"/>
              </a:spcBef>
              <a:spcAft>
                <a:spcPct val="0"/>
              </a:spcAft>
            </a:pPr>
            <a:endParaRPr lang="en-US" altLang="en-US" sz="1400" dirty="0">
              <a:cs typeface="Times New Roman" panose="02020603050405020304" pitchFamily="18" charset="0"/>
            </a:endParaRPr>
          </a:p>
          <a:p>
            <a:pPr defTabSz="914400" eaLnBrk="0" fontAlgn="base" hangingPunct="0">
              <a:spcBef>
                <a:spcPct val="0"/>
              </a:spcBef>
              <a:spcAft>
                <a:spcPct val="0"/>
              </a:spcAft>
            </a:pPr>
            <a:r>
              <a:rPr lang="en-US" altLang="en-US" sz="1400" dirty="0">
                <a:cs typeface="Times New Roman" panose="02020603050405020304" pitchFamily="18" charset="0"/>
              </a:rPr>
              <a:t>The following details how to update software using the Autodesk Desktop App: </a:t>
            </a:r>
            <a:endParaRPr lang="en-US" altLang="en-US" sz="2400" b="1" dirty="0">
              <a:solidFill>
                <a:srgbClr val="2BC275"/>
              </a:solidFill>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b="1" dirty="0">
              <a:solidFill>
                <a:srgbClr val="2BC275"/>
              </a:solidFill>
              <a:cs typeface="Times New Roman" panose="02020603050405020304"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1</a:t>
            </a:r>
            <a:br>
              <a:rPr lang="en-US" altLang="en-US" sz="1400" b="1" dirty="0">
                <a:solidFill>
                  <a:srgbClr val="2BC275"/>
                </a:solidFill>
                <a:cs typeface="Times New Roman" panose="02020603050405020304" pitchFamily="18" charset="0"/>
              </a:rPr>
            </a:br>
            <a:r>
              <a:rPr lang="en-US" altLang="en-US" sz="1200" dirty="0">
                <a:cs typeface="Times New Roman" panose="02020603050405020304" pitchFamily="18" charset="0"/>
              </a:rPr>
              <a:t>Go to your Start menu and click </a:t>
            </a:r>
            <a:r>
              <a:rPr lang="en-US" altLang="en-US" sz="1200" b="1" dirty="0">
                <a:cs typeface="Times New Roman" panose="02020603050405020304" pitchFamily="18" charset="0"/>
              </a:rPr>
              <a:t>Autodesk</a:t>
            </a:r>
            <a:r>
              <a:rPr lang="en-US" altLang="en-US" sz="1200" dirty="0">
                <a:cs typeface="Times New Roman" panose="02020603050405020304" pitchFamily="18" charset="0"/>
              </a:rPr>
              <a:t> &gt; </a:t>
            </a:r>
            <a:r>
              <a:rPr lang="en-US" altLang="en-US" sz="1200" b="1" dirty="0">
                <a:cs typeface="Times New Roman" panose="02020603050405020304" pitchFamily="18" charset="0"/>
              </a:rPr>
              <a:t>Autodesk Desktop App</a:t>
            </a:r>
            <a:r>
              <a:rPr lang="en-US" altLang="en-US" sz="1200" dirty="0">
                <a:cs typeface="Times New Roman" panose="02020603050405020304" pitchFamily="18" charset="0"/>
              </a:rPr>
              <a:t>. Sign in to the application </a:t>
            </a:r>
            <a:br>
              <a:rPr lang="en-US" altLang="en-US" sz="1200" dirty="0">
                <a:cs typeface="Times New Roman" panose="02020603050405020304" pitchFamily="18" charset="0"/>
              </a:rPr>
            </a:br>
            <a:r>
              <a:rPr lang="en-US" altLang="en-US" sz="1200" dirty="0">
                <a:cs typeface="Times New Roman" panose="02020603050405020304" pitchFamily="18" charset="0"/>
              </a:rPr>
              <a:t>if not already signed in.</a:t>
            </a:r>
          </a:p>
          <a:p>
            <a:pPr marL="0" marR="0" lvl="0" indent="0" algn="l" defTabSz="914400" rtl="0" eaLnBrk="0" fontAlgn="base" latinLnBrk="0" hangingPunct="0">
              <a:lnSpc>
                <a:spcPct val="90000"/>
              </a:lnSpc>
              <a:spcBef>
                <a:spcPct val="0"/>
              </a:spcBef>
              <a:spcAft>
                <a:spcPct val="0"/>
              </a:spcAft>
              <a:buClrTx/>
              <a:buSzTx/>
              <a:buFontTx/>
              <a:buNone/>
              <a:tabLst/>
            </a:pPr>
            <a:endParaRPr lang="en-US" altLang="en-US" sz="1400" b="1" dirty="0">
              <a:solidFill>
                <a:srgbClr val="2BC275"/>
              </a:solidFill>
              <a:cs typeface="Times New Roman" panose="02020603050405020304"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2</a:t>
            </a:r>
            <a:br>
              <a:rPr lang="en-US" altLang="en-US" sz="1400" b="1" dirty="0">
                <a:solidFill>
                  <a:srgbClr val="2BC275"/>
                </a:solidFill>
                <a:cs typeface="Times New Roman" panose="02020603050405020304" pitchFamily="18" charset="0"/>
              </a:rPr>
            </a:br>
            <a:r>
              <a:rPr lang="en-US" altLang="en-US" sz="1200" dirty="0">
                <a:cs typeface="Times New Roman" panose="02020603050405020304" pitchFamily="18" charset="0"/>
              </a:rPr>
              <a:t>Select a software product icon along the left side of the window to view the </a:t>
            </a:r>
            <a:br>
              <a:rPr lang="en-US" altLang="en-US" sz="1200" dirty="0">
                <a:cs typeface="Times New Roman" panose="02020603050405020304" pitchFamily="18" charset="0"/>
              </a:rPr>
            </a:br>
            <a:r>
              <a:rPr lang="en-US" altLang="en-US" sz="1200" dirty="0">
                <a:cs typeface="Times New Roman" panose="02020603050405020304" pitchFamily="18" charset="0"/>
              </a:rPr>
              <a:t>updates that are available for it. </a:t>
            </a:r>
          </a:p>
          <a:p>
            <a:pPr marL="0" marR="0" lvl="0" indent="0" algn="l" defTabSz="914400" rtl="0" eaLnBrk="0" fontAlgn="base" latinLnBrk="0" hangingPunct="0">
              <a:lnSpc>
                <a:spcPct val="90000"/>
              </a:lnSpc>
              <a:spcBef>
                <a:spcPct val="0"/>
              </a:spcBef>
              <a:spcAft>
                <a:spcPct val="0"/>
              </a:spcAft>
              <a:buClrTx/>
              <a:buSzTx/>
              <a:buFontTx/>
              <a:buNone/>
              <a:tabLst/>
            </a:pPr>
            <a:endParaRPr lang="en-US" altLang="en-US" sz="1400" b="1" dirty="0">
              <a:solidFill>
                <a:srgbClr val="2BC275"/>
              </a:solidFill>
              <a:cs typeface="Times New Roman" panose="02020603050405020304"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3</a:t>
            </a:r>
            <a:br>
              <a:rPr lang="en-US" altLang="en-US" sz="1400" b="1" dirty="0">
                <a:solidFill>
                  <a:srgbClr val="2BC275"/>
                </a:solidFill>
                <a:cs typeface="Times New Roman" panose="02020603050405020304" pitchFamily="18" charset="0"/>
              </a:rPr>
            </a:br>
            <a:r>
              <a:rPr lang="en-US" altLang="en-US" sz="1200" dirty="0">
                <a:cs typeface="Times New Roman" panose="02020603050405020304" pitchFamily="18" charset="0"/>
              </a:rPr>
              <a:t>Locate the required update in the right-hand pane and click </a:t>
            </a:r>
            <a:r>
              <a:rPr lang="en-US" altLang="en-US" sz="1200" b="1" dirty="0">
                <a:cs typeface="Times New Roman" panose="02020603050405020304" pitchFamily="18" charset="0"/>
              </a:rPr>
              <a:t>Update</a:t>
            </a:r>
            <a:r>
              <a:rPr lang="en-US" altLang="en-US" sz="1200" dirty="0">
                <a:cs typeface="Times New Roman" panose="02020603050405020304" pitchFamily="18" charset="0"/>
              </a:rPr>
              <a:t>.</a:t>
            </a:r>
          </a:p>
          <a:p>
            <a:pPr marL="0" marR="0" lvl="0" indent="0" algn="l" defTabSz="914400" rtl="0" eaLnBrk="0" fontAlgn="base" latinLnBrk="0" hangingPunct="0">
              <a:lnSpc>
                <a:spcPct val="90000"/>
              </a:lnSpc>
              <a:spcBef>
                <a:spcPct val="0"/>
              </a:spcBef>
              <a:spcAft>
                <a:spcPct val="0"/>
              </a:spcAft>
              <a:buClrTx/>
              <a:buSzTx/>
              <a:buFontTx/>
              <a:buNone/>
              <a:tabLst/>
            </a:pPr>
            <a:endParaRPr lang="en-US" altLang="en-US" sz="1400" b="1" dirty="0">
              <a:solidFill>
                <a:srgbClr val="2BC275"/>
              </a:solidFill>
              <a:cs typeface="Times New Roman" panose="02020603050405020304"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4</a:t>
            </a:r>
            <a:br>
              <a:rPr lang="en-US" altLang="en-US" sz="1400" b="1" dirty="0">
                <a:solidFill>
                  <a:srgbClr val="2BC275"/>
                </a:solidFill>
                <a:cs typeface="Times New Roman" panose="02020603050405020304" pitchFamily="18" charset="0"/>
              </a:rPr>
            </a:br>
            <a:r>
              <a:rPr lang="en-US" altLang="en-US" sz="1200" dirty="0">
                <a:cs typeface="Times New Roman" panose="02020603050405020304" pitchFamily="18" charset="0"/>
              </a:rPr>
              <a:t>Confirm the app can make changes and click </a:t>
            </a:r>
            <a:r>
              <a:rPr lang="en-US" altLang="en-US" sz="1200" b="1" dirty="0">
                <a:cs typeface="Times New Roman" panose="02020603050405020304" pitchFamily="18" charset="0"/>
              </a:rPr>
              <a:t>Install Update </a:t>
            </a:r>
            <a:br>
              <a:rPr lang="en-US" altLang="en-US" sz="1200" b="1" dirty="0">
                <a:cs typeface="Times New Roman" panose="02020603050405020304" pitchFamily="18" charset="0"/>
              </a:rPr>
            </a:br>
            <a:r>
              <a:rPr lang="en-US" altLang="en-US" sz="1200" dirty="0">
                <a:cs typeface="Times New Roman" panose="02020603050405020304" pitchFamily="18" charset="0"/>
              </a:rPr>
              <a:t>once prompted that once the update begins, it cannot be cancelled. </a:t>
            </a:r>
          </a:p>
          <a:p>
            <a:pPr marL="0" marR="0" lvl="0" indent="0" algn="l" defTabSz="914400" rtl="0" eaLnBrk="0" fontAlgn="base" latinLnBrk="0" hangingPunct="0">
              <a:lnSpc>
                <a:spcPct val="90000"/>
              </a:lnSpc>
              <a:spcBef>
                <a:spcPct val="0"/>
              </a:spcBef>
              <a:spcAft>
                <a:spcPct val="0"/>
              </a:spcAft>
              <a:buClrTx/>
              <a:buSzTx/>
              <a:buFontTx/>
              <a:buNone/>
              <a:tabLst/>
            </a:pPr>
            <a:endParaRPr lang="en-US" altLang="en-US" sz="1400" b="1" dirty="0">
              <a:solidFill>
                <a:srgbClr val="2BC275"/>
              </a:solidFill>
              <a:cs typeface="Times New Roman" panose="02020603050405020304" pitchFamily="18" charset="0"/>
            </a:endParaRPr>
          </a:p>
          <a:p>
            <a:pPr marL="0" marR="0" lvl="0" indent="0" algn="l" defTabSz="914400" rtl="0" eaLnBrk="0" fontAlgn="base" latinLnBrk="0" hangingPunct="0">
              <a:lnSpc>
                <a:spcPct val="9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5</a:t>
            </a:r>
            <a:br>
              <a:rPr lang="en-US" altLang="en-US" sz="1400" b="1" dirty="0">
                <a:solidFill>
                  <a:srgbClr val="2BC275"/>
                </a:solidFill>
                <a:cs typeface="Times New Roman" panose="02020603050405020304" pitchFamily="18" charset="0"/>
              </a:rPr>
            </a:br>
            <a:r>
              <a:rPr lang="en-US" altLang="en-US" sz="1200" dirty="0">
                <a:cs typeface="Times New Roman" panose="02020603050405020304" pitchFamily="18" charset="0"/>
              </a:rPr>
              <a:t>When complete, click </a:t>
            </a:r>
            <a:r>
              <a:rPr lang="en-US" altLang="en-US" sz="1200" b="1" dirty="0">
                <a:cs typeface="Times New Roman" panose="02020603050405020304" pitchFamily="18" charset="0"/>
              </a:rPr>
              <a:t>Finish</a:t>
            </a:r>
            <a:r>
              <a:rPr lang="en-US" altLang="en-US" sz="1200" dirty="0">
                <a:cs typeface="Times New Roman" panose="02020603050405020304" pitchFamily="18" charset="0"/>
              </a:rPr>
              <a:t>.</a:t>
            </a:r>
          </a:p>
          <a:p>
            <a:pPr marR="0" lvl="0" indent="0" defTabSz="914400" eaLnBrk="0" fontAlgn="base" hangingPunct="0">
              <a:lnSpc>
                <a:spcPct val="100000"/>
              </a:lnSpc>
              <a:spcBef>
                <a:spcPct val="0"/>
              </a:spcBef>
              <a:spcAft>
                <a:spcPct val="0"/>
              </a:spcAft>
              <a:buClrTx/>
              <a:buSzTx/>
              <a:buFontTx/>
              <a:buNone/>
              <a:tabLst/>
            </a:pPr>
            <a:endParaRPr lang="en-US" altLang="en-US" sz="1200" b="1" dirty="0">
              <a:solidFill>
                <a:srgbClr val="2BC275"/>
              </a:solidFill>
              <a:cs typeface="Times New Roman" panose="02020603050405020304" pitchFamily="18" charset="0"/>
            </a:endParaRPr>
          </a:p>
        </p:txBody>
      </p:sp>
      <p:grpSp>
        <p:nvGrpSpPr>
          <p:cNvPr id="5" name="Group 4">
            <a:extLst>
              <a:ext uri="{FF2B5EF4-FFF2-40B4-BE49-F238E27FC236}">
                <a16:creationId xmlns:a16="http://schemas.microsoft.com/office/drawing/2014/main" id="{8AE4B3B9-44C2-0BD8-47B1-40EC23273DDE}"/>
              </a:ext>
            </a:extLst>
          </p:cNvPr>
          <p:cNvGrpSpPr/>
          <p:nvPr/>
        </p:nvGrpSpPr>
        <p:grpSpPr>
          <a:xfrm>
            <a:off x="6112565" y="1778947"/>
            <a:ext cx="6380459" cy="5526942"/>
            <a:chOff x="5903846" y="1719313"/>
            <a:chExt cx="6380459" cy="5526942"/>
          </a:xfrm>
        </p:grpSpPr>
        <p:pic>
          <p:nvPicPr>
            <p:cNvPr id="9" name="Picture 8" descr="Graphical user interface, application&#10;&#10;Description automatically generated">
              <a:extLst>
                <a:ext uri="{FF2B5EF4-FFF2-40B4-BE49-F238E27FC236}">
                  <a16:creationId xmlns:a16="http://schemas.microsoft.com/office/drawing/2014/main" id="{7E9E9F7C-7279-1A12-1717-526BDE61C658}"/>
                </a:ext>
              </a:extLst>
            </p:cNvPr>
            <p:cNvPicPr>
              <a:picLocks noChangeAspect="1"/>
            </p:cNvPicPr>
            <p:nvPr/>
          </p:nvPicPr>
          <p:blipFill>
            <a:blip r:embed="rId3"/>
            <a:stretch>
              <a:fillRect/>
            </a:stretch>
          </p:blipFill>
          <p:spPr>
            <a:xfrm>
              <a:off x="7712305" y="2503440"/>
              <a:ext cx="4572000" cy="47428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1" name="Straight Arrow Connector 10">
              <a:extLst>
                <a:ext uri="{FF2B5EF4-FFF2-40B4-BE49-F238E27FC236}">
                  <a16:creationId xmlns:a16="http://schemas.microsoft.com/office/drawing/2014/main" id="{2B462D40-FB72-87B6-1134-F879057A20A4}"/>
                </a:ext>
              </a:extLst>
            </p:cNvPr>
            <p:cNvCxnSpPr>
              <a:cxnSpLocks/>
            </p:cNvCxnSpPr>
            <p:nvPr/>
          </p:nvCxnSpPr>
          <p:spPr>
            <a:xfrm flipV="1">
              <a:off x="7083655" y="4959623"/>
              <a:ext cx="628650" cy="6642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Text Box 3">
              <a:extLst>
                <a:ext uri="{FF2B5EF4-FFF2-40B4-BE49-F238E27FC236}">
                  <a16:creationId xmlns:a16="http://schemas.microsoft.com/office/drawing/2014/main" id="{AF1BE846-4276-454A-FD04-072442536031}"/>
                </a:ext>
              </a:extLst>
            </p:cNvPr>
            <p:cNvSpPr txBox="1">
              <a:spLocks noChangeArrowheads="1"/>
            </p:cNvSpPr>
            <p:nvPr/>
          </p:nvSpPr>
          <p:spPr bwMode="auto">
            <a:xfrm>
              <a:off x="8752103" y="1719313"/>
              <a:ext cx="3075235" cy="4589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accent1"/>
                  </a:solidFill>
                  <a:effectLst/>
                  <a:ea typeface="Times New Roman" panose="02020603050405020304" pitchFamily="18" charset="0"/>
                  <a:cs typeface="Times New Roman" panose="02020603050405020304" pitchFamily="18" charset="0"/>
                </a:rPr>
                <a:t>Tip: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This area lists all the updates that you require for your installation for the selecte</a:t>
              </a:r>
              <a:r>
                <a:rPr lang="en-US" altLang="en-US" sz="1200" b="1" dirty="0">
                  <a:ea typeface="Times New Roman" panose="02020603050405020304" pitchFamily="18" charset="0"/>
                  <a:cs typeface="Times New Roman" panose="02020603050405020304" pitchFamily="18" charset="0"/>
                </a:rPr>
                <a:t>d product.</a:t>
              </a:r>
              <a:endParaRPr kumimoji="0" lang="en-US" altLang="en-US" sz="12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cxnSp>
          <p:nvCxnSpPr>
            <p:cNvPr id="14" name="Straight Arrow Connector 13">
              <a:extLst>
                <a:ext uri="{FF2B5EF4-FFF2-40B4-BE49-F238E27FC236}">
                  <a16:creationId xmlns:a16="http://schemas.microsoft.com/office/drawing/2014/main" id="{F0FBA4B2-46F5-7ED9-3649-FF10F91C35AF}"/>
                </a:ext>
              </a:extLst>
            </p:cNvPr>
            <p:cNvCxnSpPr>
              <a:cxnSpLocks/>
            </p:cNvCxnSpPr>
            <p:nvPr/>
          </p:nvCxnSpPr>
          <p:spPr>
            <a:xfrm>
              <a:off x="10554871" y="2186609"/>
              <a:ext cx="0" cy="143123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0" name="Text Box 3">
              <a:extLst>
                <a:ext uri="{FF2B5EF4-FFF2-40B4-BE49-F238E27FC236}">
                  <a16:creationId xmlns:a16="http://schemas.microsoft.com/office/drawing/2014/main" id="{57E9F1B7-DF13-FD2B-EE8A-1676DB36D619}"/>
                </a:ext>
              </a:extLst>
            </p:cNvPr>
            <p:cNvSpPr txBox="1">
              <a:spLocks noChangeArrowheads="1"/>
            </p:cNvSpPr>
            <p:nvPr/>
          </p:nvSpPr>
          <p:spPr bwMode="auto">
            <a:xfrm>
              <a:off x="5903846" y="5635213"/>
              <a:ext cx="1686409" cy="4589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accent1"/>
                  </a:solidFill>
                  <a:effectLst/>
                  <a:ea typeface="Times New Roman" panose="02020603050405020304" pitchFamily="18" charset="0"/>
                  <a:cs typeface="Times New Roman" panose="02020603050405020304" pitchFamily="18" charset="0"/>
                </a:rPr>
                <a:t>Tip: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Only software products that you have installed on your computer are listed here. Select the </a:t>
              </a:r>
              <a:r>
                <a:rPr lang="en-US" altLang="en-US" sz="1200" b="1" dirty="0">
                  <a:ea typeface="Times New Roman" panose="02020603050405020304" pitchFamily="18" charset="0"/>
                  <a:cs typeface="Times New Roman" panose="02020603050405020304" pitchFamily="18" charset="0"/>
                </a:rPr>
                <a:t>icon for the product you want to update.</a:t>
              </a:r>
              <a:endParaRPr kumimoji="0" lang="en-US" altLang="en-US" sz="12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grpSp>
      <p:sp>
        <p:nvSpPr>
          <p:cNvPr id="15" name="Title 5">
            <a:extLst>
              <a:ext uri="{FF2B5EF4-FFF2-40B4-BE49-F238E27FC236}">
                <a16:creationId xmlns:a16="http://schemas.microsoft.com/office/drawing/2014/main" id="{5BB9ECF5-4E25-6A63-5EE4-3B3685EC0CEE}"/>
              </a:ext>
            </a:extLst>
          </p:cNvPr>
          <p:cNvSpPr txBox="1">
            <a:spLocks/>
          </p:cNvSpPr>
          <p:nvPr/>
        </p:nvSpPr>
        <p:spPr>
          <a:xfrm>
            <a:off x="453259" y="535999"/>
            <a:ext cx="12039766" cy="443198"/>
          </a:xfrm>
          <a:prstGeom prst="rect">
            <a:avLst/>
          </a:prstGeom>
        </p:spPr>
        <p:txBody>
          <a:bodyPr vert="horz" wrap="square" lIns="0" tIns="0" rIns="0" bIns="0" rtlCol="0" anchor="t" anchorCtr="0">
            <a:spAutoFit/>
          </a:bodyPr>
          <a:lstStyle>
            <a:lvl1pPr algn="l" defTabSz="685800" rtl="0" eaLnBrk="1" latinLnBrk="0" hangingPunct="1">
              <a:lnSpc>
                <a:spcPct val="90000"/>
              </a:lnSpc>
              <a:spcBef>
                <a:spcPct val="0"/>
              </a:spcBef>
              <a:buNone/>
              <a:defRPr sz="2800" b="1" i="0" kern="1200">
                <a:solidFill>
                  <a:schemeClr val="bg1"/>
                </a:solidFill>
                <a:latin typeface="+mj-lt"/>
                <a:ea typeface="+mj-ea"/>
                <a:cs typeface="+mj-cs"/>
              </a:defRPr>
            </a:lvl1pPr>
          </a:lstStyle>
          <a:p>
            <a:r>
              <a:rPr lang="en-US" sz="3200" dirty="0"/>
              <a:t>How to Update Software Using the Autodesk Desktop App</a:t>
            </a:r>
          </a:p>
        </p:txBody>
      </p:sp>
    </p:spTree>
    <p:extLst>
      <p:ext uri="{BB962C8B-B14F-4D97-AF65-F5344CB8AC3E}">
        <p14:creationId xmlns:p14="http://schemas.microsoft.com/office/powerpoint/2010/main" val="1357973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Graphical user interface, text, application&#10;&#10;Description automatically generated">
            <a:extLst>
              <a:ext uri="{FF2B5EF4-FFF2-40B4-BE49-F238E27FC236}">
                <a16:creationId xmlns:a16="http://schemas.microsoft.com/office/drawing/2014/main" id="{0FEC3921-6128-C6A4-6402-D8E10D4855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7683" y="3759156"/>
            <a:ext cx="2200046" cy="3511295"/>
          </a:xfrm>
          <a:prstGeom prst="rect">
            <a:avLst/>
          </a:prstGeom>
          <a:effectLst>
            <a:outerShdw blurRad="50800" dist="38100" dir="2700000" algn="tl" rotWithShape="0">
              <a:prstClr val="black">
                <a:alpha val="40000"/>
              </a:prstClr>
            </a:outerShdw>
          </a:effectLst>
        </p:spPr>
      </p:pic>
      <p:pic>
        <p:nvPicPr>
          <p:cNvPr id="13" name="Picture 12" descr="Graphical user interface, application&#10;&#10;Description automatically generated">
            <a:extLst>
              <a:ext uri="{FF2B5EF4-FFF2-40B4-BE49-F238E27FC236}">
                <a16:creationId xmlns:a16="http://schemas.microsoft.com/office/drawing/2014/main" id="{7BD68049-8174-202A-2373-0434BC551B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8214" y="3735072"/>
            <a:ext cx="2220661" cy="3535380"/>
          </a:xfrm>
          <a:prstGeom prst="rect">
            <a:avLst/>
          </a:prstGeom>
          <a:effectLst>
            <a:outerShdw blurRad="50800" dist="38100" dir="2700000" algn="tl" rotWithShape="0">
              <a:prstClr val="black">
                <a:alpha val="40000"/>
              </a:prstClr>
            </a:outerShdw>
          </a:effectLst>
        </p:spPr>
      </p:pic>
      <p:sp>
        <p:nvSpPr>
          <p:cNvPr id="7" name="Text Box 2">
            <a:extLst>
              <a:ext uri="{FF2B5EF4-FFF2-40B4-BE49-F238E27FC236}">
                <a16:creationId xmlns:a16="http://schemas.microsoft.com/office/drawing/2014/main" id="{EC190D76-92D1-ADEC-D3FC-75B984AEBDD1}"/>
              </a:ext>
            </a:extLst>
          </p:cNvPr>
          <p:cNvSpPr txBox="1">
            <a:spLocks noChangeArrowheads="1"/>
          </p:cNvSpPr>
          <p:nvPr/>
        </p:nvSpPr>
        <p:spPr bwMode="auto">
          <a:xfrm>
            <a:off x="435547" y="3308858"/>
            <a:ext cx="2061397"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Post-purchase support</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endParaRPr>
          </a:p>
        </p:txBody>
      </p:sp>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152400" y="152400"/>
            <a:ext cx="1280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44" name="Picture 43" descr="Graphical user interface&#10;&#10;Description automatically generated">
            <a:extLst>
              <a:ext uri="{FF2B5EF4-FFF2-40B4-BE49-F238E27FC236}">
                <a16:creationId xmlns:a16="http://schemas.microsoft.com/office/drawing/2014/main" id="{73644EF6-3B6C-44E9-FF5A-29A3079666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15237" y="3752738"/>
            <a:ext cx="2192145" cy="3517714"/>
          </a:xfrm>
          <a:prstGeom prst="rect">
            <a:avLst/>
          </a:prstGeom>
          <a:ln>
            <a:solidFill>
              <a:schemeClr val="bg2"/>
            </a:solidFill>
          </a:ln>
          <a:effectLst>
            <a:outerShdw blurRad="50800" dist="38100" dir="2700000" algn="tl" rotWithShape="0">
              <a:prstClr val="black">
                <a:alpha val="40000"/>
              </a:prstClr>
            </a:outerShdw>
          </a:effectLst>
        </p:spPr>
      </p:pic>
      <p:pic>
        <p:nvPicPr>
          <p:cNvPr id="45" name="Picture 44" descr="Table&#10;&#10;Description automatically generated">
            <a:extLst>
              <a:ext uri="{FF2B5EF4-FFF2-40B4-BE49-F238E27FC236}">
                <a16:creationId xmlns:a16="http://schemas.microsoft.com/office/drawing/2014/main" id="{2823B14B-78D2-843B-F12A-1F493AFF2A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99976" y="3761761"/>
            <a:ext cx="2188474" cy="3510370"/>
          </a:xfrm>
          <a:prstGeom prst="rect">
            <a:avLst/>
          </a:prstGeom>
          <a:ln>
            <a:solidFill>
              <a:schemeClr val="bg2"/>
            </a:solidFill>
          </a:ln>
          <a:effectLst>
            <a:outerShdw blurRad="50800" dist="38100" dir="2700000" algn="tl" rotWithShape="0">
              <a:prstClr val="black">
                <a:alpha val="40000"/>
              </a:prstClr>
            </a:outerShdw>
          </a:effectLst>
        </p:spPr>
      </p:pic>
      <p:pic>
        <p:nvPicPr>
          <p:cNvPr id="38" name="Picture 37" descr="Graphical user interface, text, application, email&#10;&#10;Description automatically generated">
            <a:extLst>
              <a:ext uri="{FF2B5EF4-FFF2-40B4-BE49-F238E27FC236}">
                <a16:creationId xmlns:a16="http://schemas.microsoft.com/office/drawing/2014/main" id="{F9D656F8-AB4A-6F27-C939-8D3122C16A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5547" y="3758234"/>
            <a:ext cx="2201676" cy="3513897"/>
          </a:xfrm>
          <a:prstGeom prst="rect">
            <a:avLst/>
          </a:prstGeom>
          <a:ln>
            <a:solidFill>
              <a:schemeClr val="bg2"/>
            </a:solidFill>
          </a:ln>
          <a:effectLst>
            <a:outerShdw blurRad="50800" dist="38100" dir="2700000" algn="tl" rotWithShape="0">
              <a:prstClr val="black">
                <a:alpha val="40000"/>
              </a:prstClr>
            </a:outerShdw>
          </a:effectLst>
        </p:spPr>
      </p:pic>
      <p:sp>
        <p:nvSpPr>
          <p:cNvPr id="27" name="Flowchart: Connector 26">
            <a:extLst>
              <a:ext uri="{FF2B5EF4-FFF2-40B4-BE49-F238E27FC236}">
                <a16:creationId xmlns:a16="http://schemas.microsoft.com/office/drawing/2014/main" id="{8C3AD89A-2B22-CB67-DAB8-A3F24F86CD63}"/>
              </a:ext>
            </a:extLst>
          </p:cNvPr>
          <p:cNvSpPr>
            <a:spLocks noChangeAspect="1"/>
          </p:cNvSpPr>
          <p:nvPr/>
        </p:nvSpPr>
        <p:spPr>
          <a:xfrm>
            <a:off x="2783993" y="4695877"/>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2</a:t>
            </a:r>
          </a:p>
        </p:txBody>
      </p:sp>
      <p:sp>
        <p:nvSpPr>
          <p:cNvPr id="65" name="Flowchart: Connector 64">
            <a:extLst>
              <a:ext uri="{FF2B5EF4-FFF2-40B4-BE49-F238E27FC236}">
                <a16:creationId xmlns:a16="http://schemas.microsoft.com/office/drawing/2014/main" id="{3FB0F02F-E9CC-E3BB-1600-51E87A1DD523}"/>
              </a:ext>
            </a:extLst>
          </p:cNvPr>
          <p:cNvSpPr>
            <a:spLocks noChangeAspect="1"/>
          </p:cNvSpPr>
          <p:nvPr/>
        </p:nvSpPr>
        <p:spPr>
          <a:xfrm>
            <a:off x="11691226" y="5339273"/>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27432" rtlCol="0" anchor="ctr" anchorCtr="0"/>
          <a:lstStyle/>
          <a:p>
            <a:r>
              <a:rPr lang="en-US" sz="1600" b="1" dirty="0">
                <a:solidFill>
                  <a:schemeClr val="tx1"/>
                </a:solidFill>
              </a:rPr>
              <a:t>5</a:t>
            </a:r>
          </a:p>
        </p:txBody>
      </p:sp>
      <p:sp>
        <p:nvSpPr>
          <p:cNvPr id="66" name="Text Box 2">
            <a:extLst>
              <a:ext uri="{FF2B5EF4-FFF2-40B4-BE49-F238E27FC236}">
                <a16:creationId xmlns:a16="http://schemas.microsoft.com/office/drawing/2014/main" id="{74B2DC52-61F3-D9A1-931A-D36F62DF689B}"/>
              </a:ext>
            </a:extLst>
          </p:cNvPr>
          <p:cNvSpPr txBox="1">
            <a:spLocks noChangeArrowheads="1"/>
          </p:cNvSpPr>
          <p:nvPr/>
        </p:nvSpPr>
        <p:spPr bwMode="auto">
          <a:xfrm>
            <a:off x="2867920" y="3307824"/>
            <a:ext cx="2061396"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2</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Downloads</a:t>
            </a:r>
            <a:r>
              <a:rPr kumimoji="0" lang="en-US" altLang="en-US" sz="100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i="0" u="none" strike="noStrike" cap="none" normalizeH="0" baseline="0" dirty="0">
              <a:ln>
                <a:noFill/>
              </a:ln>
              <a:solidFill>
                <a:schemeClr val="tx1"/>
              </a:solidFill>
              <a:effectLst/>
            </a:endParaRPr>
          </a:p>
        </p:txBody>
      </p:sp>
      <p:sp>
        <p:nvSpPr>
          <p:cNvPr id="67" name="Text Box 2">
            <a:extLst>
              <a:ext uri="{FF2B5EF4-FFF2-40B4-BE49-F238E27FC236}">
                <a16:creationId xmlns:a16="http://schemas.microsoft.com/office/drawing/2014/main" id="{EAF73CB5-3DA9-B54F-DACF-6A6BB045938A}"/>
              </a:ext>
            </a:extLst>
          </p:cNvPr>
          <p:cNvSpPr txBox="1">
            <a:spLocks noChangeArrowheads="1"/>
          </p:cNvSpPr>
          <p:nvPr/>
        </p:nvSpPr>
        <p:spPr bwMode="auto">
          <a:xfrm>
            <a:off x="5296685" y="3163206"/>
            <a:ext cx="2220660"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3</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Service packs, hotfixes, add-ins &amp; more</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endParaRPr>
          </a:p>
        </p:txBody>
      </p:sp>
      <p:sp>
        <p:nvSpPr>
          <p:cNvPr id="68" name="Text Box 2">
            <a:extLst>
              <a:ext uri="{FF2B5EF4-FFF2-40B4-BE49-F238E27FC236}">
                <a16:creationId xmlns:a16="http://schemas.microsoft.com/office/drawing/2014/main" id="{1C053A6B-341A-F719-EBBC-DD04D2657BB9}"/>
              </a:ext>
            </a:extLst>
          </p:cNvPr>
          <p:cNvSpPr txBox="1">
            <a:spLocks noChangeArrowheads="1"/>
          </p:cNvSpPr>
          <p:nvPr/>
        </p:nvSpPr>
        <p:spPr bwMode="auto">
          <a:xfrm>
            <a:off x="7794863" y="3164099"/>
            <a:ext cx="2050083" cy="59055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4</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View a top solution or 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Contact a support agent</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endParaRPr>
          </a:p>
        </p:txBody>
      </p:sp>
      <p:sp>
        <p:nvSpPr>
          <p:cNvPr id="69" name="Text Box 2">
            <a:extLst>
              <a:ext uri="{FF2B5EF4-FFF2-40B4-BE49-F238E27FC236}">
                <a16:creationId xmlns:a16="http://schemas.microsoft.com/office/drawing/2014/main" id="{7D99DCAC-37FD-DF3F-8907-6F1A048C4E9A}"/>
              </a:ext>
            </a:extLst>
          </p:cNvPr>
          <p:cNvSpPr txBox="1">
            <a:spLocks noChangeArrowheads="1"/>
          </p:cNvSpPr>
          <p:nvPr/>
        </p:nvSpPr>
        <p:spPr bwMode="auto">
          <a:xfrm>
            <a:off x="10215237" y="2869927"/>
            <a:ext cx="2194965" cy="8847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5</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Select a support option. Options include chatting live with an agent, requesting a call back, or submitting a new </a:t>
            </a:r>
            <a:r>
              <a:rPr lang="en-US" altLang="en-US" sz="1000" dirty="0">
                <a:ea typeface="Times New Roman" panose="02020603050405020304" pitchFamily="18" charset="0"/>
                <a:cs typeface="Times New Roman" panose="02020603050405020304" pitchFamily="18" charset="0"/>
              </a:rPr>
              <a:t>s</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upport  case. </a:t>
            </a:r>
            <a:endParaRPr kumimoji="0" lang="en-US" altLang="en-US" sz="1800" b="0" i="0" u="none" strike="noStrike" cap="none" normalizeH="0" baseline="0" dirty="0">
              <a:ln>
                <a:noFill/>
              </a:ln>
              <a:solidFill>
                <a:schemeClr val="tx1"/>
              </a:solidFill>
              <a:effectLst/>
            </a:endParaRPr>
          </a:p>
        </p:txBody>
      </p:sp>
      <p:sp>
        <p:nvSpPr>
          <p:cNvPr id="74" name="Flowchart: Connector 73">
            <a:extLst>
              <a:ext uri="{FF2B5EF4-FFF2-40B4-BE49-F238E27FC236}">
                <a16:creationId xmlns:a16="http://schemas.microsoft.com/office/drawing/2014/main" id="{0D63351F-407F-B0E1-30D3-32F2979C3BD6}"/>
              </a:ext>
            </a:extLst>
          </p:cNvPr>
          <p:cNvSpPr>
            <a:spLocks noChangeAspect="1"/>
          </p:cNvSpPr>
          <p:nvPr/>
        </p:nvSpPr>
        <p:spPr>
          <a:xfrm>
            <a:off x="345593" y="6019217"/>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1</a:t>
            </a:r>
          </a:p>
        </p:txBody>
      </p:sp>
      <p:sp>
        <p:nvSpPr>
          <p:cNvPr id="9" name="Text Box 3">
            <a:extLst>
              <a:ext uri="{FF2B5EF4-FFF2-40B4-BE49-F238E27FC236}">
                <a16:creationId xmlns:a16="http://schemas.microsoft.com/office/drawing/2014/main" id="{3096AEA1-6B62-AE45-DB1C-5F0A2F3875B6}"/>
              </a:ext>
            </a:extLst>
          </p:cNvPr>
          <p:cNvSpPr txBox="1">
            <a:spLocks noChangeArrowheads="1"/>
          </p:cNvSpPr>
          <p:nvPr/>
        </p:nvSpPr>
        <p:spPr bwMode="auto">
          <a:xfrm>
            <a:off x="345592" y="1664028"/>
            <a:ext cx="12061790"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b="1" dirty="0">
                <a:solidFill>
                  <a:srgbClr val="2BC275"/>
                </a:solidFill>
                <a:ea typeface="Times New Roman" panose="02020603050405020304" pitchFamily="18" charset="0"/>
                <a:cs typeface="Times New Roman" panose="02020603050405020304" pitchFamily="18" charset="0"/>
              </a:rPr>
              <a:t>Getting Help</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If you have any questions about software updates, please consider using the             Get</a:t>
            </a:r>
            <a:r>
              <a:rPr lang="en-US" altLang="en-US" sz="1200" dirty="0">
                <a:ea typeface="Times New Roman" panose="02020603050405020304" pitchFamily="18" charset="0"/>
                <a:cs typeface="Times New Roman" panose="02020603050405020304" pitchFamily="18" charset="0"/>
              </a:rPr>
              <a:t> Help link in Autodesk Account. Once active, you can select options on each page to direct you to the help you need.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200" dirty="0">
                <a:ea typeface="Times New Roman" panose="02020603050405020304" pitchFamily="18" charset="0"/>
                <a:cs typeface="Times New Roman" panose="02020603050405020304" pitchFamily="18" charset="0"/>
              </a:rPr>
              <a:t>The following steps (with images) direct you to where you can access software support directly with an Autodesk team member.</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200" dirty="0">
                <a:cs typeface="Times New Roman" panose="02020603050405020304" pitchFamily="18" charset="0"/>
              </a:rPr>
              <a:t>If using the </a:t>
            </a:r>
            <a:r>
              <a:rPr lang="en-US" altLang="en-US" sz="1200" b="1" dirty="0">
                <a:cs typeface="Times New Roman" panose="02020603050405020304" pitchFamily="18" charset="0"/>
              </a:rPr>
              <a:t>Autodesk Desktop App</a:t>
            </a:r>
            <a:r>
              <a:rPr lang="en-US" altLang="en-US" sz="1200" dirty="0">
                <a:cs typeface="Times New Roman" panose="02020603050405020304" pitchFamily="18" charset="0"/>
              </a:rPr>
              <a:t>, you can access Help documents on the Knowledge Network, submit a post to the community, </a:t>
            </a:r>
            <a:br>
              <a:rPr lang="en-US" altLang="en-US" sz="1200" dirty="0">
                <a:cs typeface="Times New Roman" panose="02020603050405020304" pitchFamily="18" charset="0"/>
              </a:rPr>
            </a:br>
            <a:r>
              <a:rPr lang="en-US" altLang="en-US" sz="1200" dirty="0">
                <a:cs typeface="Times New Roman" panose="02020603050405020304" pitchFamily="18" charset="0"/>
              </a:rPr>
              <a:t>or follow links to support like the images shown below by using the Help menu.</a:t>
            </a:r>
          </a:p>
        </p:txBody>
      </p:sp>
      <p:sp>
        <p:nvSpPr>
          <p:cNvPr id="28" name="Flowchart: Connector 27">
            <a:extLst>
              <a:ext uri="{FF2B5EF4-FFF2-40B4-BE49-F238E27FC236}">
                <a16:creationId xmlns:a16="http://schemas.microsoft.com/office/drawing/2014/main" id="{91F7D7B0-628A-C85E-24E7-00C4A37CF6DB}"/>
              </a:ext>
            </a:extLst>
          </p:cNvPr>
          <p:cNvSpPr>
            <a:spLocks noChangeAspect="1"/>
          </p:cNvSpPr>
          <p:nvPr/>
        </p:nvSpPr>
        <p:spPr>
          <a:xfrm>
            <a:off x="6908776" y="4970197"/>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tlCol="0" anchor="ctr" anchorCtr="0"/>
          <a:lstStyle/>
          <a:p>
            <a:r>
              <a:rPr lang="en-US" sz="1600" b="1" dirty="0">
                <a:solidFill>
                  <a:schemeClr val="tx1"/>
                </a:solidFill>
              </a:rPr>
              <a:t>3</a:t>
            </a:r>
          </a:p>
        </p:txBody>
      </p:sp>
      <p:sp>
        <p:nvSpPr>
          <p:cNvPr id="31" name="Flowchart: Connector 30">
            <a:extLst>
              <a:ext uri="{FF2B5EF4-FFF2-40B4-BE49-F238E27FC236}">
                <a16:creationId xmlns:a16="http://schemas.microsoft.com/office/drawing/2014/main" id="{BE2C9F39-446D-16A3-7A96-AD0F0EE3CD70}"/>
              </a:ext>
            </a:extLst>
          </p:cNvPr>
          <p:cNvSpPr>
            <a:spLocks noChangeAspect="1"/>
          </p:cNvSpPr>
          <p:nvPr/>
        </p:nvSpPr>
        <p:spPr>
          <a:xfrm>
            <a:off x="9070602" y="5613593"/>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0" rtlCol="0" anchor="ctr" anchorCtr="0"/>
          <a:lstStyle/>
          <a:p>
            <a:r>
              <a:rPr lang="en-US" sz="1600" b="1" dirty="0">
                <a:solidFill>
                  <a:schemeClr val="tx1"/>
                </a:solidFill>
              </a:rPr>
              <a:t>4</a:t>
            </a:r>
          </a:p>
        </p:txBody>
      </p:sp>
      <p:pic>
        <p:nvPicPr>
          <p:cNvPr id="20" name="Picture 19" descr="Icon&#10;&#10;Description automatically generated">
            <a:extLst>
              <a:ext uri="{FF2B5EF4-FFF2-40B4-BE49-F238E27FC236}">
                <a16:creationId xmlns:a16="http://schemas.microsoft.com/office/drawing/2014/main" id="{866B3345-CE7E-DD82-2D3B-A4BB9FE375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63549" y="1942284"/>
            <a:ext cx="417373" cy="417373"/>
          </a:xfrm>
          <a:prstGeom prst="rect">
            <a:avLst/>
          </a:prstGeom>
        </p:spPr>
      </p:pic>
      <p:sp>
        <p:nvSpPr>
          <p:cNvPr id="23" name="Title 5">
            <a:extLst>
              <a:ext uri="{FF2B5EF4-FFF2-40B4-BE49-F238E27FC236}">
                <a16:creationId xmlns:a16="http://schemas.microsoft.com/office/drawing/2014/main" id="{FC0760A7-1B0A-905F-27E9-425A080F7BD6}"/>
              </a:ext>
            </a:extLst>
          </p:cNvPr>
          <p:cNvSpPr txBox="1">
            <a:spLocks/>
          </p:cNvSpPr>
          <p:nvPr/>
        </p:nvSpPr>
        <p:spPr>
          <a:xfrm>
            <a:off x="453259" y="535999"/>
            <a:ext cx="12195942" cy="443198"/>
          </a:xfrm>
          <a:prstGeom prst="rect">
            <a:avLst/>
          </a:prstGeom>
        </p:spPr>
        <p:txBody>
          <a:bodyPr vert="horz" wrap="square" lIns="0" tIns="0" rIns="0" bIns="0" rtlCol="0" anchor="t" anchorCtr="0">
            <a:spAutoFit/>
          </a:bodyPr>
          <a:lstStyle>
            <a:lvl1pPr algn="l" defTabSz="685800" rtl="0" eaLnBrk="1" latinLnBrk="0" hangingPunct="1">
              <a:lnSpc>
                <a:spcPct val="90000"/>
              </a:lnSpc>
              <a:spcBef>
                <a:spcPct val="0"/>
              </a:spcBef>
              <a:buNone/>
              <a:defRPr sz="2800" b="1" i="0" kern="1200">
                <a:solidFill>
                  <a:schemeClr val="bg1"/>
                </a:solidFill>
                <a:latin typeface="+mj-lt"/>
                <a:ea typeface="+mj-ea"/>
                <a:cs typeface="+mj-cs"/>
              </a:defRPr>
            </a:lvl1pPr>
          </a:lstStyle>
          <a:p>
            <a:r>
              <a:rPr lang="en-US" sz="3200" dirty="0"/>
              <a:t>Accessing Autodesk Help for Software Update Support</a:t>
            </a:r>
          </a:p>
        </p:txBody>
      </p:sp>
    </p:spTree>
    <p:extLst>
      <p:ext uri="{BB962C8B-B14F-4D97-AF65-F5344CB8AC3E}">
        <p14:creationId xmlns:p14="http://schemas.microsoft.com/office/powerpoint/2010/main" val="16901686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Autodesk Live Coaching Template.potx" id="{AD717060-705B-41CB-903B-E9E9F2896C9B}" vid="{524F5569-7697-4B70-9482-11543A5669E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F8861466EBAA448C455A42C19DAFF6" ma:contentTypeVersion="14" ma:contentTypeDescription="Create a new document." ma:contentTypeScope="" ma:versionID="76e5399df120d8c38a1ab10dec2eb595">
  <xsd:schema xmlns:xsd="http://www.w3.org/2001/XMLSchema" xmlns:xs="http://www.w3.org/2001/XMLSchema" xmlns:p="http://schemas.microsoft.com/office/2006/metadata/properties" xmlns:ns2="47334aee-66a8-46ca-b284-6729ed8cf5c6" xmlns:ns3="390a065c-1f5c-47db-b12f-613e05f80c93" targetNamespace="http://schemas.microsoft.com/office/2006/metadata/properties" ma:root="true" ma:fieldsID="50f9e81d7e39fb0e7891d0a3ae9141fb" ns2:_="" ns3:_="">
    <xsd:import namespace="47334aee-66a8-46ca-b284-6729ed8cf5c6"/>
    <xsd:import namespace="390a065c-1f5c-47db-b12f-613e05f80c9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_Flow_SignoffStatus"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334aee-66a8-46ca-b284-6729ed8cf5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_Flow_SignoffStatus" ma:index="17" nillable="true" ma:displayName="Sign-off status" ma:internalName="Sign_x002d_off_x0020_status">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90a065c-1f5c-47db-b12f-613e05f80c9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47334aee-66a8-46ca-b284-6729ed8cf5c6" xsi:nil="true"/>
  </documentManagement>
</p:properties>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C0112BFA-CECF-48FD-9886-235739A1C7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334aee-66a8-46ca-b284-6729ed8cf5c6"/>
    <ds:schemaRef ds:uri="390a065c-1f5c-47db-b12f-613e05f80c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DF93B8-F028-4061-B309-0FACED06A4E1}">
  <ds:schemaRefs>
    <ds:schemaRef ds:uri="47334aee-66a8-46ca-b284-6729ed8cf5c6"/>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390a065c-1f5c-47db-b12f-613e05f80c9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Autodesk Live Coaching Template</Template>
  <TotalTime>757</TotalTime>
  <Words>998</Words>
  <Application>Microsoft Office PowerPoint</Application>
  <PresentationFormat>Custom</PresentationFormat>
  <Paragraphs>98</Paragraphs>
  <Slides>3</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Arial</vt:lpstr>
      <vt:lpstr>Artifakt Element</vt:lpstr>
      <vt:lpstr>Artifakt ElementOfc</vt:lpstr>
      <vt:lpstr>Artifakt LegendOfc</vt:lpstr>
      <vt:lpstr>Calibri</vt:lpstr>
      <vt:lpstr>Courier New</vt:lpstr>
      <vt:lpstr>Wingdings 2</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to Know Your Autodesk Account Homepage</dc:title>
  <dc:creator>Jennifer MacMillan</dc:creator>
  <cp:lastModifiedBy>Breanne MacDonald</cp:lastModifiedBy>
  <cp:revision>27</cp:revision>
  <dcterms:created xsi:type="dcterms:W3CDTF">2022-07-08T13:13:57Z</dcterms:created>
  <dcterms:modified xsi:type="dcterms:W3CDTF">2022-12-22T22:25:17Z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0x010100C5F8861466EBAA448C455A42C19DAFF6</vt:lpwstr>
  </property>
</Properties>
</file>