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4"/>
  </p:sldMasterIdLst>
  <p:notesMasterIdLst>
    <p:notesMasterId r:id="rId9"/>
  </p:notesMasterIdLst>
  <p:sldIdLst>
    <p:sldId id="1431" r:id="rId5"/>
    <p:sldId id="1433" r:id="rId6"/>
    <p:sldId id="1434" r:id="rId7"/>
    <p:sldId id="1432" r:id="rId8"/>
  </p:sldIdLst>
  <p:sldSz cx="13817600" cy="7772400"/>
  <p:notesSz cx="9144000" cy="6858000"/>
  <p:defaultTextStyle>
    <a:defPPr>
      <a:defRPr lang="en-US"/>
    </a:defPPr>
    <a:lvl1pPr marL="0" algn="l" defTabSz="658368" rtl="0" eaLnBrk="1" latinLnBrk="0" hangingPunct="1">
      <a:defRPr sz="2592" kern="1200">
        <a:solidFill>
          <a:schemeClr val="tx1"/>
        </a:solidFill>
        <a:latin typeface="+mn-lt"/>
        <a:ea typeface="+mn-ea"/>
        <a:cs typeface="+mn-cs"/>
      </a:defRPr>
    </a:lvl1pPr>
    <a:lvl2pPr marL="658368" algn="l" defTabSz="658368" rtl="0" eaLnBrk="1" latinLnBrk="0" hangingPunct="1">
      <a:defRPr sz="2592" kern="1200">
        <a:solidFill>
          <a:schemeClr val="tx1"/>
        </a:solidFill>
        <a:latin typeface="+mn-lt"/>
        <a:ea typeface="+mn-ea"/>
        <a:cs typeface="+mn-cs"/>
      </a:defRPr>
    </a:lvl2pPr>
    <a:lvl3pPr marL="1316736" algn="l" defTabSz="658368" rtl="0" eaLnBrk="1" latinLnBrk="0" hangingPunct="1">
      <a:defRPr sz="2592" kern="1200">
        <a:solidFill>
          <a:schemeClr val="tx1"/>
        </a:solidFill>
        <a:latin typeface="+mn-lt"/>
        <a:ea typeface="+mn-ea"/>
        <a:cs typeface="+mn-cs"/>
      </a:defRPr>
    </a:lvl3pPr>
    <a:lvl4pPr marL="1975104" algn="l" defTabSz="658368" rtl="0" eaLnBrk="1" latinLnBrk="0" hangingPunct="1">
      <a:defRPr sz="2592" kern="1200">
        <a:solidFill>
          <a:schemeClr val="tx1"/>
        </a:solidFill>
        <a:latin typeface="+mn-lt"/>
        <a:ea typeface="+mn-ea"/>
        <a:cs typeface="+mn-cs"/>
      </a:defRPr>
    </a:lvl4pPr>
    <a:lvl5pPr marL="2633472" algn="l" defTabSz="658368" rtl="0" eaLnBrk="1" latinLnBrk="0" hangingPunct="1">
      <a:defRPr sz="2592" kern="1200">
        <a:solidFill>
          <a:schemeClr val="tx1"/>
        </a:solidFill>
        <a:latin typeface="+mn-lt"/>
        <a:ea typeface="+mn-ea"/>
        <a:cs typeface="+mn-cs"/>
      </a:defRPr>
    </a:lvl5pPr>
    <a:lvl6pPr marL="3291840" algn="l" defTabSz="658368" rtl="0" eaLnBrk="1" latinLnBrk="0" hangingPunct="1">
      <a:defRPr sz="2592" kern="1200">
        <a:solidFill>
          <a:schemeClr val="tx1"/>
        </a:solidFill>
        <a:latin typeface="+mn-lt"/>
        <a:ea typeface="+mn-ea"/>
        <a:cs typeface="+mn-cs"/>
      </a:defRPr>
    </a:lvl6pPr>
    <a:lvl7pPr marL="3950208" algn="l" defTabSz="658368" rtl="0" eaLnBrk="1" latinLnBrk="0" hangingPunct="1">
      <a:defRPr sz="2592" kern="1200">
        <a:solidFill>
          <a:schemeClr val="tx1"/>
        </a:solidFill>
        <a:latin typeface="+mn-lt"/>
        <a:ea typeface="+mn-ea"/>
        <a:cs typeface="+mn-cs"/>
      </a:defRPr>
    </a:lvl7pPr>
    <a:lvl8pPr marL="4608576" algn="l" defTabSz="658368" rtl="0" eaLnBrk="1" latinLnBrk="0" hangingPunct="1">
      <a:defRPr sz="2592" kern="1200">
        <a:solidFill>
          <a:schemeClr val="tx1"/>
        </a:solidFill>
        <a:latin typeface="+mn-lt"/>
        <a:ea typeface="+mn-ea"/>
        <a:cs typeface="+mn-cs"/>
      </a:defRPr>
    </a:lvl8pPr>
    <a:lvl9pPr marL="5266944" algn="l" defTabSz="658368" rtl="0" eaLnBrk="1" latinLnBrk="0" hangingPunct="1">
      <a:defRPr sz="2592"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1431"/>
            <p14:sldId id="1433"/>
            <p14:sldId id="1434"/>
            <p14:sldId id="1432"/>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7086" autoAdjust="0"/>
  </p:normalViewPr>
  <p:slideViewPr>
    <p:cSldViewPr snapToGrid="0" showGuides="1">
      <p:cViewPr varScale="1">
        <p:scale>
          <a:sx n="101" d="100"/>
          <a:sy n="101" d="100"/>
        </p:scale>
        <p:origin x="420" y="10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E22A1DB-FABD-45B8-90A3-71020A0C5BCF}" type="datetimeFigureOut">
              <a:rPr lang="en-US" smtClean="0"/>
              <a:t>12/22/2022</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FFADFDE2-EC73-4625-8516-DF4E7F5F7961}" type="slidenum">
              <a:rPr lang="en-US" smtClean="0"/>
              <a:t>‹#›</a:t>
            </a:fld>
            <a:endParaRPr lang="en-US"/>
          </a:p>
        </p:txBody>
      </p:sp>
    </p:spTree>
    <p:extLst>
      <p:ext uri="{BB962C8B-B14F-4D97-AF65-F5344CB8AC3E}">
        <p14:creationId xmlns:p14="http://schemas.microsoft.com/office/powerpoint/2010/main" val="4141454638"/>
      </p:ext>
    </p:extLst>
  </p:cSld>
  <p:clrMap bg1="lt1" tx1="dk1" bg2="lt2" tx2="dk2" accent1="accent1" accent2="accent2" accent3="accent3" accent4="accent4" accent5="accent5" accent6="accent6" hlink="hlink" folHlink="folHlink"/>
  <p:notesStyle>
    <a:lvl1pPr marL="0" algn="l" defTabSz="1316736" rtl="0" eaLnBrk="1" latinLnBrk="0" hangingPunct="1">
      <a:defRPr sz="1728" kern="1200">
        <a:solidFill>
          <a:schemeClr val="tx1"/>
        </a:solidFill>
        <a:latin typeface="+mn-lt"/>
        <a:ea typeface="+mn-ea"/>
        <a:cs typeface="+mn-cs"/>
      </a:defRPr>
    </a:lvl1pPr>
    <a:lvl2pPr marL="658368" algn="l" defTabSz="1316736" rtl="0" eaLnBrk="1" latinLnBrk="0" hangingPunct="1">
      <a:defRPr sz="1728" kern="1200">
        <a:solidFill>
          <a:schemeClr val="tx1"/>
        </a:solidFill>
        <a:latin typeface="+mn-lt"/>
        <a:ea typeface="+mn-ea"/>
        <a:cs typeface="+mn-cs"/>
      </a:defRPr>
    </a:lvl2pPr>
    <a:lvl3pPr marL="1316736" algn="l" defTabSz="1316736" rtl="0" eaLnBrk="1" latinLnBrk="0" hangingPunct="1">
      <a:defRPr sz="1728" kern="1200">
        <a:solidFill>
          <a:schemeClr val="tx1"/>
        </a:solidFill>
        <a:latin typeface="+mn-lt"/>
        <a:ea typeface="+mn-ea"/>
        <a:cs typeface="+mn-cs"/>
      </a:defRPr>
    </a:lvl3pPr>
    <a:lvl4pPr marL="1975104" algn="l" defTabSz="1316736" rtl="0" eaLnBrk="1" latinLnBrk="0" hangingPunct="1">
      <a:defRPr sz="1728" kern="1200">
        <a:solidFill>
          <a:schemeClr val="tx1"/>
        </a:solidFill>
        <a:latin typeface="+mn-lt"/>
        <a:ea typeface="+mn-ea"/>
        <a:cs typeface="+mn-cs"/>
      </a:defRPr>
    </a:lvl4pPr>
    <a:lvl5pPr marL="2633472" algn="l" defTabSz="1316736" rtl="0" eaLnBrk="1" latinLnBrk="0" hangingPunct="1">
      <a:defRPr sz="1728" kern="1200">
        <a:solidFill>
          <a:schemeClr val="tx1"/>
        </a:solidFill>
        <a:latin typeface="+mn-lt"/>
        <a:ea typeface="+mn-ea"/>
        <a:cs typeface="+mn-cs"/>
      </a:defRPr>
    </a:lvl5pPr>
    <a:lvl6pPr marL="3291840" algn="l" defTabSz="1316736" rtl="0" eaLnBrk="1" latinLnBrk="0" hangingPunct="1">
      <a:defRPr sz="1728" kern="1200">
        <a:solidFill>
          <a:schemeClr val="tx1"/>
        </a:solidFill>
        <a:latin typeface="+mn-lt"/>
        <a:ea typeface="+mn-ea"/>
        <a:cs typeface="+mn-cs"/>
      </a:defRPr>
    </a:lvl6pPr>
    <a:lvl7pPr marL="3950208" algn="l" defTabSz="1316736" rtl="0" eaLnBrk="1" latinLnBrk="0" hangingPunct="1">
      <a:defRPr sz="1728" kern="1200">
        <a:solidFill>
          <a:schemeClr val="tx1"/>
        </a:solidFill>
        <a:latin typeface="+mn-lt"/>
        <a:ea typeface="+mn-ea"/>
        <a:cs typeface="+mn-cs"/>
      </a:defRPr>
    </a:lvl7pPr>
    <a:lvl8pPr marL="4608576" algn="l" defTabSz="1316736" rtl="0" eaLnBrk="1" latinLnBrk="0" hangingPunct="1">
      <a:defRPr sz="1728" kern="1200">
        <a:solidFill>
          <a:schemeClr val="tx1"/>
        </a:solidFill>
        <a:latin typeface="+mn-lt"/>
        <a:ea typeface="+mn-ea"/>
        <a:cs typeface="+mn-cs"/>
      </a:defRPr>
    </a:lvl8pPr>
    <a:lvl9pPr marL="5266944" algn="l" defTabSz="1316736" rtl="0" eaLnBrk="1" latinLnBrk="0" hangingPunct="1">
      <a:defRPr sz="172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1</a:t>
            </a:fld>
            <a:endParaRPr lang="en-US"/>
          </a:p>
        </p:txBody>
      </p:sp>
    </p:spTree>
    <p:extLst>
      <p:ext uri="{BB962C8B-B14F-4D97-AF65-F5344CB8AC3E}">
        <p14:creationId xmlns:p14="http://schemas.microsoft.com/office/powerpoint/2010/main" val="332678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2</a:t>
            </a:fld>
            <a:endParaRPr lang="en-US"/>
          </a:p>
        </p:txBody>
      </p:sp>
    </p:spTree>
    <p:extLst>
      <p:ext uri="{BB962C8B-B14F-4D97-AF65-F5344CB8AC3E}">
        <p14:creationId xmlns:p14="http://schemas.microsoft.com/office/powerpoint/2010/main" val="3629288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3</a:t>
            </a:fld>
            <a:endParaRPr lang="en-US"/>
          </a:p>
        </p:txBody>
      </p:sp>
    </p:spTree>
    <p:extLst>
      <p:ext uri="{BB962C8B-B14F-4D97-AF65-F5344CB8AC3E}">
        <p14:creationId xmlns:p14="http://schemas.microsoft.com/office/powerpoint/2010/main" val="1208966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4600" y="857250"/>
            <a:ext cx="4114800" cy="2314575"/>
          </a:xfrm>
        </p:spPr>
      </p:sp>
      <p:sp>
        <p:nvSpPr>
          <p:cNvPr id="3" name="Notes Placeholder 2"/>
          <p:cNvSpPr>
            <a:spLocks noGrp="1"/>
          </p:cNvSpPr>
          <p:nvPr>
            <p:ph type="body" idx="1"/>
          </p:nvPr>
        </p:nvSpPr>
        <p:spPr/>
        <p:txBody>
          <a:bodyPr/>
          <a:lstStyle/>
          <a:p>
            <a:r>
              <a:rPr lang="en-US"/>
              <a:t>Autodesk Field Layout Guide - Reference manual for contractors and non‑surveying professionals. It is meant to be a general guideline to common construction layout practices that use today’s robotic total stations.</a:t>
            </a:r>
          </a:p>
          <a:p>
            <a:endParaRPr lang="en-US"/>
          </a:p>
          <a:p>
            <a:r>
              <a:rPr lang="en-US"/>
              <a:t>BIM 360 Layout Android App Workflow Guide – Set Up , Connectivity, Total Station Set Up, Best Practices</a:t>
            </a:r>
          </a:p>
          <a:p>
            <a:endParaRPr lang="en-US"/>
          </a:p>
          <a:p>
            <a:r>
              <a:rPr lang="en-US"/>
              <a:t>In Product Preview Guide -  User Guide for APL with in AutoCAD, Navisworks and Revit.</a:t>
            </a:r>
          </a:p>
          <a:p>
            <a:endParaRPr lang="en-US"/>
          </a:p>
          <a:p>
            <a:r>
              <a:rPr lang="en-US"/>
              <a:t>Autodesk University APL Presentations – Multiple APL presentations since 2015. </a:t>
            </a:r>
          </a:p>
          <a:p>
            <a:endParaRPr lang="en-US"/>
          </a:p>
          <a:p>
            <a:r>
              <a:rPr lang="en-US"/>
              <a:t>Autodesk Point Layout Product Page -  Page for checking in on new version enhancements and peer success stories. </a:t>
            </a:r>
          </a:p>
        </p:txBody>
      </p:sp>
      <p:sp>
        <p:nvSpPr>
          <p:cNvPr id="4" name="Slide Number Placeholder 3"/>
          <p:cNvSpPr>
            <a:spLocks noGrp="1"/>
          </p:cNvSpPr>
          <p:nvPr>
            <p:ph type="sldNum" sz="quarter" idx="5"/>
          </p:nvPr>
        </p:nvSpPr>
        <p:spPr/>
        <p:txBody>
          <a:bodyPr/>
          <a:lstStyle/>
          <a:p>
            <a:fld id="{F1D87B96-6413-436C-B431-CB856121B201}" type="slidenum">
              <a:rPr lang="en-US" smtClean="0"/>
              <a:t>4</a:t>
            </a:fld>
            <a:endParaRPr lang="en-US"/>
          </a:p>
        </p:txBody>
      </p:sp>
    </p:spTree>
    <p:extLst>
      <p:ext uri="{BB962C8B-B14F-4D97-AF65-F5344CB8AC3E}">
        <p14:creationId xmlns:p14="http://schemas.microsoft.com/office/powerpoint/2010/main" val="1970564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Keyword Slide (Dark)">
    <p:bg>
      <p:bgPr>
        <a:solidFill>
          <a:schemeClr val="tx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F906A27-1E56-4CD9-9CE4-BE71E3C4A35E}"/>
              </a:ext>
            </a:extLst>
          </p:cNvPr>
          <p:cNvSpPr>
            <a:spLocks noGrp="1"/>
          </p:cNvSpPr>
          <p:nvPr>
            <p:ph type="title" hasCustomPrompt="1"/>
          </p:nvPr>
        </p:nvSpPr>
        <p:spPr/>
        <p:txBody>
          <a:bodyPr/>
          <a:lstStyle>
            <a:lvl1pPr>
              <a:defRPr>
                <a:solidFill>
                  <a:schemeClr val="bg1"/>
                </a:solidFill>
              </a:defRPr>
            </a:lvl1pPr>
          </a:lstStyle>
          <a:p>
            <a:r>
              <a:rPr lang="en-PH" dirty="0">
                <a:solidFill>
                  <a:schemeClr val="bg1"/>
                </a:solidFill>
              </a:rPr>
              <a:t>Safe Harbor Statement</a:t>
            </a:r>
            <a:endParaRPr lang="en-US" dirty="0">
              <a:solidFill>
                <a:schemeClr val="bg1"/>
              </a:solidFill>
            </a:endParaRPr>
          </a:p>
        </p:txBody>
      </p:sp>
      <p:sp>
        <p:nvSpPr>
          <p:cNvPr id="4" name="Content Placeholder 2">
            <a:extLst>
              <a:ext uri="{FF2B5EF4-FFF2-40B4-BE49-F238E27FC236}">
                <a16:creationId xmlns:a16="http://schemas.microsoft.com/office/drawing/2014/main" id="{045CDC65-9E37-4921-ABD5-B46A3E15BC76}"/>
              </a:ext>
            </a:extLst>
          </p:cNvPr>
          <p:cNvSpPr txBox="1">
            <a:spLocks/>
          </p:cNvSpPr>
          <p:nvPr userDrawn="1"/>
        </p:nvSpPr>
        <p:spPr>
          <a:xfrm>
            <a:off x="623380" y="1603919"/>
            <a:ext cx="12717330" cy="4564565"/>
          </a:xfrm>
          <a:prstGeom prst="rect">
            <a:avLst/>
          </a:prstGeom>
        </p:spPr>
        <p:txBody>
          <a:bodyPr lIns="0"/>
          <a:lstStyle>
            <a:lvl1pPr marL="228600" indent="-228600" algn="l" defTabSz="685800" rtl="0" eaLnBrk="1" latinLnBrk="0" hangingPunct="1">
              <a:lnSpc>
                <a:spcPct val="100000"/>
              </a:lnSpc>
              <a:spcBef>
                <a:spcPts val="2000"/>
              </a:spcBef>
              <a:buClr>
                <a:schemeClr val="tx2"/>
              </a:buClr>
              <a:buFont typeface="Wingdings 2" panose="05020102010507070707" pitchFamily="18" charset="2"/>
              <a:buChar char=""/>
              <a:defRPr sz="1600" kern="1200">
                <a:solidFill>
                  <a:schemeClr val="tx1"/>
                </a:solidFill>
                <a:latin typeface="+mn-lt"/>
                <a:ea typeface="+mn-ea"/>
                <a:cs typeface="+mn-cs"/>
              </a:defRPr>
            </a:lvl1pPr>
            <a:lvl2pPr marL="460375" indent="-231775" algn="l" defTabSz="685800" rtl="0" eaLnBrk="1" latinLnBrk="0" hangingPunct="1">
              <a:lnSpc>
                <a:spcPct val="100000"/>
              </a:lnSpc>
              <a:spcBef>
                <a:spcPts val="800"/>
              </a:spcBef>
              <a:buClr>
                <a:schemeClr val="tx2"/>
              </a:buClr>
              <a:buFont typeface="Courier New" panose="02070309020205020404" pitchFamily="49" charset="0"/>
              <a:buChar char="o"/>
              <a:defRPr sz="1400" kern="120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3pPr>
            <a:lvl4pPr marL="857250" indent="-171450" algn="l" defTabSz="685800" rtl="0" eaLnBrk="1" latinLnBrk="0" hangingPunct="1">
              <a:lnSpc>
                <a:spcPct val="100000"/>
              </a:lnSpc>
              <a:spcBef>
                <a:spcPts val="500"/>
              </a:spcBef>
              <a:buClr>
                <a:schemeClr val="tx2"/>
              </a:buClr>
              <a:buFont typeface="Arial" panose="020B0604020202020204" pitchFamily="34" charset="0"/>
              <a:buChar char="•"/>
              <a:defRPr sz="1100" kern="1200">
                <a:solidFill>
                  <a:schemeClr val="tx1"/>
                </a:solidFill>
                <a:latin typeface="+mn-lt"/>
                <a:ea typeface="+mn-ea"/>
                <a:cs typeface="+mn-cs"/>
              </a:defRPr>
            </a:lvl4pPr>
            <a:lvl5pPr marL="1085850" indent="-171450" algn="l" defTabSz="685800" rtl="0" eaLnBrk="1" latinLnBrk="0" hangingPunct="1">
              <a:lnSpc>
                <a:spcPct val="100000"/>
              </a:lnSpc>
              <a:spcBef>
                <a:spcPts val="400"/>
              </a:spcBef>
              <a:buClr>
                <a:schemeClr val="tx2"/>
              </a:buClr>
              <a:buFont typeface="Arial" panose="020B0604020202020204" pitchFamily="34" charset="0"/>
              <a:buChar char="•"/>
              <a:defRPr sz="11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spcAft>
                <a:spcPts val="1200"/>
              </a:spcAft>
              <a:buFont typeface="Wingdings 2" panose="05020102010507070707" pitchFamily="18" charset="2"/>
              <a:buNone/>
            </a:pPr>
            <a:r>
              <a:rPr lang="en-US" sz="1600" dirty="0">
                <a:solidFill>
                  <a:schemeClr val="bg1"/>
                </a:solidFill>
                <a:ea typeface="Times New Roman" panose="02020603050405020304" pitchFamily="18" charset="0"/>
                <a:cs typeface="Artifakt ElementOfc" panose="020B0504020101020102" pitchFamily="34" charset="0"/>
              </a:rPr>
              <a:t>During this presentation, we may make statements regarding future events and/or statements regarding planned or future development efforts for our existing or new products and services. We wish to caution you that such statements reflect our current expectations, estimates and assumptions based on factors currently known to us and that actual events or results could differ materially. Also, these statements are not intended to be a promise or guarantee of future delivery of products, services or features but merely reflect our current plans, which may change. Purchasing decisions should not be made based upon reliance on these statements. The statements made in this presentation are being made as of the time and date of its live presentation. We do not assume any obligation to update any statements we make to reflect events that occur or circumstances that exist after the date of this presentation.</a:t>
            </a:r>
            <a:endParaRPr lang="en-US" sz="1600" dirty="0">
              <a:solidFill>
                <a:schemeClr val="bg1"/>
              </a:solidFill>
              <a:cs typeface="Artifakt ElementOfc" panose="020B0504020101020102" pitchFamily="34" charset="0"/>
            </a:endParaRPr>
          </a:p>
        </p:txBody>
      </p:sp>
    </p:spTree>
    <p:extLst>
      <p:ext uri="{BB962C8B-B14F-4D97-AF65-F5344CB8AC3E}">
        <p14:creationId xmlns:p14="http://schemas.microsoft.com/office/powerpoint/2010/main" val="37865747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1 Column">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5273" y="7372145"/>
            <a:ext cx="2902722"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1" y="-1"/>
            <a:ext cx="13824101"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8" name="Content Placeholder 2">
            <a:extLst>
              <a:ext uri="{FF2B5EF4-FFF2-40B4-BE49-F238E27FC236}">
                <a16:creationId xmlns:a16="http://schemas.microsoft.com/office/drawing/2014/main" id="{E3412603-31CF-4D97-BC47-1A889D28AD65}"/>
              </a:ext>
            </a:extLst>
          </p:cNvPr>
          <p:cNvSpPr>
            <a:spLocks noGrp="1"/>
          </p:cNvSpPr>
          <p:nvPr>
            <p:ph idx="1"/>
          </p:nvPr>
        </p:nvSpPr>
        <p:spPr>
          <a:xfrm>
            <a:off x="454528" y="1796288"/>
            <a:ext cx="12703941"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2">
            <a:extLst>
              <a:ext uri="{FF2B5EF4-FFF2-40B4-BE49-F238E27FC236}">
                <a16:creationId xmlns:a16="http://schemas.microsoft.com/office/drawing/2014/main" id="{99E1BF38-46C5-4F93-AFA6-3978887E257E}"/>
              </a:ext>
            </a:extLst>
          </p:cNvPr>
          <p:cNvSpPr>
            <a:spLocks noGrp="1"/>
          </p:cNvSpPr>
          <p:nvPr>
            <p:ph type="body" sz="quarter" idx="13" hasCustomPrompt="1"/>
          </p:nvPr>
        </p:nvSpPr>
        <p:spPr>
          <a:xfrm>
            <a:off x="454528" y="1111376"/>
            <a:ext cx="12703941" cy="246221"/>
          </a:xfrm>
        </p:spPr>
        <p:txBody>
          <a:bodyPr wrap="square" tIns="0">
            <a:spAutoFit/>
          </a:bodyPr>
          <a:lstStyle>
            <a:lvl1pPr marL="0" indent="0">
              <a:buNone/>
              <a:defRPr sz="1600" b="1">
                <a:solidFill>
                  <a:schemeClr val="bg1"/>
                </a:solidFill>
              </a:defRPr>
            </a:lvl1pPr>
          </a:lstStyle>
          <a:p>
            <a:pPr lvl="0"/>
            <a:r>
              <a:rPr lang="en-US" dirty="0"/>
              <a:t>Subtitle if needed</a:t>
            </a:r>
          </a:p>
        </p:txBody>
      </p:sp>
      <p:sp>
        <p:nvSpPr>
          <p:cNvPr id="2" name="Title 1">
            <a:extLst>
              <a:ext uri="{FF2B5EF4-FFF2-40B4-BE49-F238E27FC236}">
                <a16:creationId xmlns:a16="http://schemas.microsoft.com/office/drawing/2014/main" id="{DBA6C722-07C3-46D7-B0ED-23D227087DC0}"/>
              </a:ext>
            </a:extLst>
          </p:cNvPr>
          <p:cNvSpPr>
            <a:spLocks noGrp="1"/>
          </p:cNvSpPr>
          <p:nvPr>
            <p:ph type="title"/>
          </p:nvPr>
        </p:nvSpPr>
        <p:spPr>
          <a:xfrm>
            <a:off x="448028" y="394936"/>
            <a:ext cx="12703941"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13299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 2 Column">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5273" y="7372145"/>
            <a:ext cx="2902722"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1" y="-1"/>
            <a:ext cx="13824101"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7" name="Content Placeholder 2">
            <a:extLst>
              <a:ext uri="{FF2B5EF4-FFF2-40B4-BE49-F238E27FC236}">
                <a16:creationId xmlns:a16="http://schemas.microsoft.com/office/drawing/2014/main" id="{8E82FA54-6D24-4C61-9989-4E85B7C419D4}"/>
              </a:ext>
            </a:extLst>
          </p:cNvPr>
          <p:cNvSpPr>
            <a:spLocks noGrp="1"/>
          </p:cNvSpPr>
          <p:nvPr>
            <p:ph idx="1"/>
          </p:nvPr>
        </p:nvSpPr>
        <p:spPr>
          <a:xfrm>
            <a:off x="454528" y="1796288"/>
            <a:ext cx="6129859"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4EC8F8D4-7296-4E9B-B6B5-4F76D7916F46}"/>
              </a:ext>
            </a:extLst>
          </p:cNvPr>
          <p:cNvSpPr>
            <a:spLocks noGrp="1"/>
          </p:cNvSpPr>
          <p:nvPr>
            <p:ph idx="11"/>
          </p:nvPr>
        </p:nvSpPr>
        <p:spPr>
          <a:xfrm>
            <a:off x="6908802" y="1796288"/>
            <a:ext cx="6454272"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2">
            <a:extLst>
              <a:ext uri="{FF2B5EF4-FFF2-40B4-BE49-F238E27FC236}">
                <a16:creationId xmlns:a16="http://schemas.microsoft.com/office/drawing/2014/main" id="{B8AD1367-7423-45F8-A8F4-0A305D2E4CB0}"/>
              </a:ext>
            </a:extLst>
          </p:cNvPr>
          <p:cNvSpPr>
            <a:spLocks noGrp="1"/>
          </p:cNvSpPr>
          <p:nvPr>
            <p:ph type="body" sz="quarter" idx="13" hasCustomPrompt="1"/>
          </p:nvPr>
        </p:nvSpPr>
        <p:spPr>
          <a:xfrm>
            <a:off x="454528" y="1111376"/>
            <a:ext cx="12908541"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5" name="Title 4">
            <a:extLst>
              <a:ext uri="{FF2B5EF4-FFF2-40B4-BE49-F238E27FC236}">
                <a16:creationId xmlns:a16="http://schemas.microsoft.com/office/drawing/2014/main" id="{081D0797-D115-4D62-8487-6BE8771C923D}"/>
              </a:ext>
            </a:extLst>
          </p:cNvPr>
          <p:cNvSpPr>
            <a:spLocks noGrp="1"/>
          </p:cNvSpPr>
          <p:nvPr>
            <p:ph type="title"/>
          </p:nvPr>
        </p:nvSpPr>
        <p:spPr>
          <a:xfrm>
            <a:off x="448028" y="406950"/>
            <a:ext cx="12908541"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0199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5273" y="7372145"/>
            <a:ext cx="2902722"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1" y="-1"/>
            <a:ext cx="13824101"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11" name="Picture Placeholder 5">
            <a:extLst>
              <a:ext uri="{FF2B5EF4-FFF2-40B4-BE49-F238E27FC236}">
                <a16:creationId xmlns:a16="http://schemas.microsoft.com/office/drawing/2014/main" id="{851A1A9F-BA73-4EAE-B16D-325C1C70790E}"/>
              </a:ext>
            </a:extLst>
          </p:cNvPr>
          <p:cNvSpPr>
            <a:spLocks noGrp="1"/>
          </p:cNvSpPr>
          <p:nvPr>
            <p:ph type="pic" sz="quarter" idx="11"/>
          </p:nvPr>
        </p:nvSpPr>
        <p:spPr>
          <a:xfrm>
            <a:off x="6908800" y="1796289"/>
            <a:ext cx="6454270" cy="5429165"/>
          </a:xfrm>
        </p:spPr>
        <p:txBody>
          <a:bodyPr anchor="ctr"/>
          <a:lstStyle>
            <a:lvl1pPr marL="0" indent="0" algn="ctr">
              <a:buFontTx/>
              <a:buNone/>
              <a:defRPr>
                <a:latin typeface="Artifakt ElementOfc" panose="020B0504020101020102"/>
              </a:defRPr>
            </a:lvl1pPr>
          </a:lstStyle>
          <a:p>
            <a:r>
              <a:rPr lang="en-US"/>
              <a:t>Click icon to add picture</a:t>
            </a:r>
          </a:p>
        </p:txBody>
      </p:sp>
      <p:sp>
        <p:nvSpPr>
          <p:cNvPr id="12" name="Content Placeholder 2">
            <a:extLst>
              <a:ext uri="{FF2B5EF4-FFF2-40B4-BE49-F238E27FC236}">
                <a16:creationId xmlns:a16="http://schemas.microsoft.com/office/drawing/2014/main" id="{C2070A04-1150-4745-AD78-7DB0DBF2C20F}"/>
              </a:ext>
            </a:extLst>
          </p:cNvPr>
          <p:cNvSpPr>
            <a:spLocks noGrp="1"/>
          </p:cNvSpPr>
          <p:nvPr>
            <p:ph idx="1"/>
          </p:nvPr>
        </p:nvSpPr>
        <p:spPr>
          <a:xfrm>
            <a:off x="454528" y="1796288"/>
            <a:ext cx="6129859"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2">
            <a:extLst>
              <a:ext uri="{FF2B5EF4-FFF2-40B4-BE49-F238E27FC236}">
                <a16:creationId xmlns:a16="http://schemas.microsoft.com/office/drawing/2014/main" id="{A9062F30-B726-4F9F-8591-DA4D347B3659}"/>
              </a:ext>
            </a:extLst>
          </p:cNvPr>
          <p:cNvSpPr>
            <a:spLocks noGrp="1"/>
          </p:cNvSpPr>
          <p:nvPr>
            <p:ph type="body" sz="quarter" idx="13" hasCustomPrompt="1"/>
          </p:nvPr>
        </p:nvSpPr>
        <p:spPr>
          <a:xfrm>
            <a:off x="454528" y="1111377"/>
            <a:ext cx="12908541"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2" name="Title 1">
            <a:extLst>
              <a:ext uri="{FF2B5EF4-FFF2-40B4-BE49-F238E27FC236}">
                <a16:creationId xmlns:a16="http://schemas.microsoft.com/office/drawing/2014/main" id="{8851116E-CDB2-471C-9807-030AA94D020A}"/>
              </a:ext>
            </a:extLst>
          </p:cNvPr>
          <p:cNvSpPr>
            <a:spLocks noGrp="1"/>
          </p:cNvSpPr>
          <p:nvPr>
            <p:ph type="title"/>
          </p:nvPr>
        </p:nvSpPr>
        <p:spPr>
          <a:xfrm>
            <a:off x="448028" y="394935"/>
            <a:ext cx="12908539"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278363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Black Header">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AB90CF8-DD3B-AF4C-ABC7-E85749D5B56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5273" y="7372145"/>
            <a:ext cx="2902722" cy="264769"/>
          </a:xfrm>
          <a:prstGeom prst="rect">
            <a:avLst/>
          </a:prstGeom>
        </p:spPr>
      </p:pic>
      <p:grpSp>
        <p:nvGrpSpPr>
          <p:cNvPr id="13" name="Group 12">
            <a:extLst>
              <a:ext uri="{FF2B5EF4-FFF2-40B4-BE49-F238E27FC236}">
                <a16:creationId xmlns:a16="http://schemas.microsoft.com/office/drawing/2014/main" id="{A4B6B575-9AA0-4619-A07E-583502437B94}"/>
              </a:ext>
            </a:extLst>
          </p:cNvPr>
          <p:cNvGrpSpPr/>
          <p:nvPr userDrawn="1"/>
        </p:nvGrpSpPr>
        <p:grpSpPr>
          <a:xfrm>
            <a:off x="1" y="-1"/>
            <a:ext cx="13824101" cy="1492302"/>
            <a:chOff x="0" y="-1"/>
            <a:chExt cx="9148302" cy="987553"/>
          </a:xfrm>
        </p:grpSpPr>
        <p:sp>
          <p:nvSpPr>
            <p:cNvPr id="14" name="Rectangle 2">
              <a:extLst>
                <a:ext uri="{FF2B5EF4-FFF2-40B4-BE49-F238E27FC236}">
                  <a16:creationId xmlns:a16="http://schemas.microsoft.com/office/drawing/2014/main" id="{ED0E3E64-19EE-4CD5-8BF0-5D877CDE86B7}"/>
                </a:ext>
              </a:extLst>
            </p:cNvPr>
            <p:cNvSpPr/>
            <p:nvPr/>
          </p:nvSpPr>
          <p:spPr>
            <a:xfrm rot="10800000">
              <a:off x="0" y="0"/>
              <a:ext cx="9148302" cy="987552"/>
            </a:xfrm>
            <a:custGeom>
              <a:avLst/>
              <a:gdLst>
                <a:gd name="connsiteX0" fmla="*/ 0 w 9144000"/>
                <a:gd name="connsiteY0" fmla="*/ 0 h 987552"/>
                <a:gd name="connsiteX1" fmla="*/ 9144000 w 9144000"/>
                <a:gd name="connsiteY1" fmla="*/ 0 h 987552"/>
                <a:gd name="connsiteX2" fmla="*/ 9144000 w 9144000"/>
                <a:gd name="connsiteY2" fmla="*/ 987552 h 987552"/>
                <a:gd name="connsiteX3" fmla="*/ 0 w 9144000"/>
                <a:gd name="connsiteY3" fmla="*/ 987552 h 987552"/>
                <a:gd name="connsiteX4" fmla="*/ 0 w 9144000"/>
                <a:gd name="connsiteY4" fmla="*/ 0 h 987552"/>
                <a:gd name="connsiteX0" fmla="*/ 718457 w 9144000"/>
                <a:gd name="connsiteY0" fmla="*/ 8165 h 987552"/>
                <a:gd name="connsiteX1" fmla="*/ 9144000 w 9144000"/>
                <a:gd name="connsiteY1" fmla="*/ 0 h 987552"/>
                <a:gd name="connsiteX2" fmla="*/ 9144000 w 9144000"/>
                <a:gd name="connsiteY2" fmla="*/ 987552 h 987552"/>
                <a:gd name="connsiteX3" fmla="*/ 0 w 9144000"/>
                <a:gd name="connsiteY3" fmla="*/ 987552 h 987552"/>
                <a:gd name="connsiteX4" fmla="*/ 718457 w 9144000"/>
                <a:gd name="connsiteY4" fmla="*/ 8165 h 987552"/>
                <a:gd name="connsiteX0" fmla="*/ 0 w 9148302"/>
                <a:gd name="connsiteY0" fmla="*/ 13640 h 987552"/>
                <a:gd name="connsiteX1" fmla="*/ 9148302 w 9148302"/>
                <a:gd name="connsiteY1" fmla="*/ 0 h 987552"/>
                <a:gd name="connsiteX2" fmla="*/ 9148302 w 9148302"/>
                <a:gd name="connsiteY2" fmla="*/ 987552 h 987552"/>
                <a:gd name="connsiteX3" fmla="*/ 4302 w 9148302"/>
                <a:gd name="connsiteY3" fmla="*/ 987552 h 987552"/>
                <a:gd name="connsiteX4" fmla="*/ 0 w 9148302"/>
                <a:gd name="connsiteY4" fmla="*/ 13640 h 987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8302" h="987552">
                  <a:moveTo>
                    <a:pt x="0" y="13640"/>
                  </a:moveTo>
                  <a:lnTo>
                    <a:pt x="9148302" y="0"/>
                  </a:lnTo>
                  <a:lnTo>
                    <a:pt x="9148302" y="987552"/>
                  </a:lnTo>
                  <a:lnTo>
                    <a:pt x="4302" y="987552"/>
                  </a:lnTo>
                  <a:lnTo>
                    <a:pt x="0" y="1364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600"/>
            </a:p>
          </p:txBody>
        </p:sp>
        <p:pic>
          <p:nvPicPr>
            <p:cNvPr id="15" name="Picture 14" descr="A picture containing dark&#10;&#10;Description automatically generated">
              <a:extLst>
                <a:ext uri="{FF2B5EF4-FFF2-40B4-BE49-F238E27FC236}">
                  <a16:creationId xmlns:a16="http://schemas.microsoft.com/office/drawing/2014/main" id="{18CDDD2B-2E95-42E9-B053-8BEC99780B46}"/>
                </a:ext>
              </a:extLst>
            </p:cNvPr>
            <p:cNvPicPr>
              <a:picLocks noChangeAspect="1"/>
            </p:cNvPicPr>
            <p:nvPr/>
          </p:nvPicPr>
          <p:blipFill rotWithShape="1">
            <a:blip r:embed="rId3">
              <a:extLst>
                <a:ext uri="{28A0092B-C50C-407E-A947-70E740481C1C}">
                  <a14:useLocalDpi xmlns:a14="http://schemas.microsoft.com/office/drawing/2010/main" val="0"/>
                </a:ext>
              </a:extLst>
            </a:blip>
            <a:srcRect l="22696" t="30802" r="35029" b="50000"/>
            <a:stretch/>
          </p:blipFill>
          <p:spPr>
            <a:xfrm>
              <a:off x="5324240" y="-1"/>
              <a:ext cx="3819760" cy="975827"/>
            </a:xfrm>
            <a:prstGeom prst="rect">
              <a:avLst/>
            </a:prstGeom>
          </p:spPr>
        </p:pic>
      </p:grpSp>
      <p:sp>
        <p:nvSpPr>
          <p:cNvPr id="7" name="Subtitle 2">
            <a:extLst>
              <a:ext uri="{FF2B5EF4-FFF2-40B4-BE49-F238E27FC236}">
                <a16:creationId xmlns:a16="http://schemas.microsoft.com/office/drawing/2014/main" id="{E9880196-6812-4D2B-8436-54910098022C}"/>
              </a:ext>
            </a:extLst>
          </p:cNvPr>
          <p:cNvSpPr>
            <a:spLocks noGrp="1"/>
          </p:cNvSpPr>
          <p:nvPr>
            <p:ph type="body" sz="quarter" idx="13" hasCustomPrompt="1"/>
          </p:nvPr>
        </p:nvSpPr>
        <p:spPr>
          <a:xfrm>
            <a:off x="454528" y="1111376"/>
            <a:ext cx="12703941" cy="246221"/>
          </a:xfrm>
        </p:spPr>
        <p:txBody>
          <a:bodyPr wrap="square" tIns="0">
            <a:spAutoFit/>
          </a:bodyPr>
          <a:lstStyle>
            <a:lvl1pPr marL="0" indent="0">
              <a:buNone/>
              <a:defRPr sz="1600" b="1">
                <a:solidFill>
                  <a:schemeClr val="bg1"/>
                </a:solidFill>
              </a:defRPr>
            </a:lvl1pPr>
          </a:lstStyle>
          <a:p>
            <a:pPr lvl="0"/>
            <a:r>
              <a:rPr lang="en-US"/>
              <a:t>Subtitle if needed</a:t>
            </a:r>
          </a:p>
        </p:txBody>
      </p:sp>
      <p:sp>
        <p:nvSpPr>
          <p:cNvPr id="2" name="Title 1">
            <a:extLst>
              <a:ext uri="{FF2B5EF4-FFF2-40B4-BE49-F238E27FC236}">
                <a16:creationId xmlns:a16="http://schemas.microsoft.com/office/drawing/2014/main" id="{34B2E6F6-0B95-4BC3-B1F2-10DA0688331B}"/>
              </a:ext>
            </a:extLst>
          </p:cNvPr>
          <p:cNvSpPr>
            <a:spLocks noGrp="1"/>
          </p:cNvSpPr>
          <p:nvPr>
            <p:ph type="title"/>
          </p:nvPr>
        </p:nvSpPr>
        <p:spPr>
          <a:xfrm>
            <a:off x="454528" y="436146"/>
            <a:ext cx="12703941" cy="387798"/>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113232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pic>
        <p:nvPicPr>
          <p:cNvPr id="4" name="Graphic 8">
            <a:extLst>
              <a:ext uri="{FF2B5EF4-FFF2-40B4-BE49-F238E27FC236}">
                <a16:creationId xmlns:a16="http://schemas.microsoft.com/office/drawing/2014/main" id="{57B66188-8906-4183-948C-81F3F4B753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5273" y="7372145"/>
            <a:ext cx="2902722" cy="264769"/>
          </a:xfrm>
          <a:prstGeom prst="rect">
            <a:avLst/>
          </a:prstGeom>
        </p:spPr>
      </p:pic>
      <p:sp>
        <p:nvSpPr>
          <p:cNvPr id="5" name="Subtitle 2">
            <a:extLst>
              <a:ext uri="{FF2B5EF4-FFF2-40B4-BE49-F238E27FC236}">
                <a16:creationId xmlns:a16="http://schemas.microsoft.com/office/drawing/2014/main" id="{F70B83D8-E02A-4A7E-967D-D75005F4B09B}"/>
              </a:ext>
            </a:extLst>
          </p:cNvPr>
          <p:cNvSpPr>
            <a:spLocks noGrp="1"/>
          </p:cNvSpPr>
          <p:nvPr>
            <p:ph type="body" sz="quarter" idx="13" hasCustomPrompt="1"/>
          </p:nvPr>
        </p:nvSpPr>
        <p:spPr>
          <a:xfrm>
            <a:off x="556830" y="1183778"/>
            <a:ext cx="12703941" cy="246221"/>
          </a:xfrm>
        </p:spPr>
        <p:txBody>
          <a:bodyPr wrap="square" tIns="0">
            <a:spAutoFit/>
          </a:bodyPr>
          <a:lstStyle>
            <a:lvl1pPr marL="0" indent="0">
              <a:buNone/>
              <a:defRPr sz="1600" b="1">
                <a:solidFill>
                  <a:schemeClr val="tx1"/>
                </a:solidFill>
              </a:defRPr>
            </a:lvl1pPr>
          </a:lstStyle>
          <a:p>
            <a:pPr lvl="0"/>
            <a:r>
              <a:rPr lang="en-US"/>
              <a:t>Subtitle if needed</a:t>
            </a:r>
          </a:p>
        </p:txBody>
      </p:sp>
    </p:spTree>
    <p:extLst>
      <p:ext uri="{BB962C8B-B14F-4D97-AF65-F5344CB8AC3E}">
        <p14:creationId xmlns:p14="http://schemas.microsoft.com/office/powerpoint/2010/main" val="377895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54144" y="1295783"/>
            <a:ext cx="12709312" cy="5186730"/>
          </a:xfrm>
        </p:spPr>
        <p:txBody>
          <a:bodyPr anchor="ctr">
            <a:normAutofit/>
          </a:bodyPr>
          <a:lstStyle>
            <a:lvl1pPr algn="ctr">
              <a:defRPr sz="6600" b="1" i="0">
                <a:latin typeface="+mj-lt"/>
              </a:defRPr>
            </a:lvl1pPr>
          </a:lstStyle>
          <a:p>
            <a:r>
              <a:rPr lang="en-US"/>
              <a:t>Keyword slide</a:t>
            </a:r>
          </a:p>
        </p:txBody>
      </p:sp>
    </p:spTree>
    <p:extLst>
      <p:ext uri="{BB962C8B-B14F-4D97-AF65-F5344CB8AC3E}">
        <p14:creationId xmlns:p14="http://schemas.microsoft.com/office/powerpoint/2010/main" val="2913298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54144" y="1295783"/>
            <a:ext cx="12709312" cy="5186730"/>
          </a:xfrm>
        </p:spPr>
        <p:txBody>
          <a:bodyPr anchor="ctr">
            <a:normAutofit/>
          </a:bodyPr>
          <a:lstStyle>
            <a:lvl1pPr algn="ctr">
              <a:defRPr sz="6600" b="1" i="0">
                <a:solidFill>
                  <a:schemeClr val="bg1"/>
                </a:solidFill>
                <a:latin typeface="+mj-lt"/>
              </a:defRPr>
            </a:lvl1pPr>
          </a:lstStyle>
          <a:p>
            <a:r>
              <a:rPr lang="en-US"/>
              <a:t>Keyword slide</a:t>
            </a:r>
          </a:p>
        </p:txBody>
      </p:sp>
    </p:spTree>
    <p:extLst>
      <p:ext uri="{BB962C8B-B14F-4D97-AF65-F5344CB8AC3E}">
        <p14:creationId xmlns:p14="http://schemas.microsoft.com/office/powerpoint/2010/main" val="8848302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losing Slide">
    <p:spTree>
      <p:nvGrpSpPr>
        <p:cNvPr id="1" name=""/>
        <p:cNvGrpSpPr/>
        <p:nvPr/>
      </p:nvGrpSpPr>
      <p:grpSpPr>
        <a:xfrm>
          <a:off x="0" y="0"/>
          <a:ext cx="0" cy="0"/>
          <a:chOff x="0" y="0"/>
          <a:chExt cx="0" cy="0"/>
        </a:xfrm>
      </p:grpSpPr>
      <p:pic>
        <p:nvPicPr>
          <p:cNvPr id="6" name="Picture 5" descr="A picture containing dark, black&#10;&#10;Description automatically generated">
            <a:extLst>
              <a:ext uri="{FF2B5EF4-FFF2-40B4-BE49-F238E27FC236}">
                <a16:creationId xmlns:a16="http://schemas.microsoft.com/office/drawing/2014/main" id="{BCFE4229-82D8-2943-81B3-90D5293488B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89" t="228" r="389" b="550"/>
          <a:stretch/>
        </p:blipFill>
        <p:spPr>
          <a:xfrm>
            <a:off x="0" y="0"/>
            <a:ext cx="13817600" cy="7772400"/>
          </a:xfrm>
          <a:prstGeom prst="rect">
            <a:avLst/>
          </a:prstGeom>
        </p:spPr>
      </p:pic>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307721" y="3516975"/>
            <a:ext cx="7202158" cy="738454"/>
          </a:xfrm>
          <a:prstGeom prst="rect">
            <a:avLst/>
          </a:prstGeom>
        </p:spPr>
      </p:pic>
      <p:sp>
        <p:nvSpPr>
          <p:cNvPr id="4" name="TextBox 3">
            <a:extLst>
              <a:ext uri="{FF2B5EF4-FFF2-40B4-BE49-F238E27FC236}">
                <a16:creationId xmlns:a16="http://schemas.microsoft.com/office/drawing/2014/main" id="{0B92AFF1-3A65-4865-9263-DF415AAE84C6}"/>
              </a:ext>
            </a:extLst>
          </p:cNvPr>
          <p:cNvSpPr txBox="1"/>
          <p:nvPr userDrawn="1"/>
        </p:nvSpPr>
        <p:spPr>
          <a:xfrm>
            <a:off x="278272" y="6577755"/>
            <a:ext cx="13261061" cy="877993"/>
          </a:xfrm>
          <a:prstGeom prst="rect">
            <a:avLst/>
          </a:prstGeom>
          <a:noFill/>
        </p:spPr>
        <p:txBody>
          <a:bodyPr wrap="square" lIns="0" tIns="0" rIns="0" bIns="0" rtlCol="0" anchor="b">
            <a:noAutofit/>
          </a:bodyPr>
          <a:lstStyle/>
          <a:p>
            <a:pPr>
              <a:lnSpc>
                <a:spcPct val="90000"/>
              </a:lnSpc>
              <a:spcBef>
                <a:spcPts val="300"/>
              </a:spcBef>
            </a:pPr>
            <a:r>
              <a:rPr lang="en-US" sz="800" dirty="0">
                <a:solidFill>
                  <a:schemeClr val="bg1"/>
                </a:solidFill>
              </a:rPr>
              <a:t>Autodesk, Navisworks, Revit, AutoCAD, Point Layout,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800" dirty="0">
                <a:solidFill>
                  <a:schemeClr val="bg1"/>
                </a:solidFill>
              </a:rPr>
              <a:t>© </a:t>
            </a:r>
            <a:fld id="{D7685BFE-E355-4955-A651-C86618A915FB}" type="datetimeyyyy">
              <a:rPr lang="en-US" sz="800" smtClean="0">
                <a:solidFill>
                  <a:schemeClr val="bg1"/>
                </a:solidFill>
              </a:rPr>
              <a:pPr>
                <a:lnSpc>
                  <a:spcPct val="90000"/>
                </a:lnSpc>
                <a:spcBef>
                  <a:spcPts val="300"/>
                </a:spcBef>
              </a:pPr>
              <a:t>2022</a:t>
            </a:fld>
            <a:r>
              <a:rPr lang="en-US" sz="800" dirty="0">
                <a:solidFill>
                  <a:schemeClr val="bg1"/>
                </a:solidFill>
              </a:rPr>
              <a:t> Autodesk. All rights reserved.</a:t>
            </a:r>
          </a:p>
        </p:txBody>
      </p:sp>
    </p:spTree>
    <p:extLst>
      <p:ext uri="{BB962C8B-B14F-4D97-AF65-F5344CB8AC3E}">
        <p14:creationId xmlns:p14="http://schemas.microsoft.com/office/powerpoint/2010/main" val="8172621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7DA5D52-5660-4080-8E3F-DDB3DF52D61C}"/>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3817600" cy="7772400"/>
          </a:xfrm>
          <a:prstGeom prst="rect">
            <a:avLst/>
          </a:prstGeom>
        </p:spPr>
      </p:pic>
    </p:spTree>
    <p:extLst>
      <p:ext uri="{BB962C8B-B14F-4D97-AF65-F5344CB8AC3E}">
        <p14:creationId xmlns:p14="http://schemas.microsoft.com/office/powerpoint/2010/main" val="34428566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56830" y="1796288"/>
            <a:ext cx="12703941"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F32847C4-713E-4EEE-87A3-CB75801A4BA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090173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B">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4143" y="561206"/>
            <a:ext cx="2253236"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51475" y="7340600"/>
            <a:ext cx="13035835"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1786145"/>
            <a:ext cx="635732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22306919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37430429-A4E7-4DB4-BD6A-0EE997A05D1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0739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56830" y="1177857"/>
            <a:ext cx="12703941"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556830" y="1796288"/>
            <a:ext cx="12703941"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a:p>
        </p:txBody>
      </p:sp>
      <p:sp>
        <p:nvSpPr>
          <p:cNvPr id="3" name="Title 2">
            <a:extLst>
              <a:ext uri="{FF2B5EF4-FFF2-40B4-BE49-F238E27FC236}">
                <a16:creationId xmlns:a16="http://schemas.microsoft.com/office/drawing/2014/main" id="{6678FD65-4D7B-4F59-9231-5AED356341A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3135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3817600" cy="77724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277072" y="7478562"/>
            <a:ext cx="6430220" cy="92333"/>
          </a:xfrm>
        </p:spPr>
        <p:txBody>
          <a:bodyPr wrap="square" lIns="0" tIns="0" rIns="0" bIns="0" anchor="b">
            <a:spAutoFit/>
          </a:bodyPr>
          <a:lstStyle>
            <a:lvl1pPr marL="0" indent="0">
              <a:buNone/>
              <a:defRPr sz="6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446867" y="3428709"/>
            <a:ext cx="8923867" cy="914985"/>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278271" y="6798205"/>
            <a:ext cx="13261058" cy="283069"/>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278272" y="7110308"/>
            <a:ext cx="13261061" cy="460587"/>
          </a:xfrm>
          <a:prstGeom prst="rect">
            <a:avLst/>
          </a:prstGeom>
          <a:noFill/>
        </p:spPr>
        <p:txBody>
          <a:bodyPr wrap="square" lIns="0" tIns="0" rIns="0" bIns="0" rtlCol="0" anchor="b">
            <a:noAutofit/>
          </a:bodyPr>
          <a:lstStyle/>
          <a:p>
            <a:pPr>
              <a:lnSpc>
                <a:spcPct val="90000"/>
              </a:lnSpc>
              <a:spcBef>
                <a:spcPts val="300"/>
              </a:spcBef>
            </a:pPr>
            <a:r>
              <a:rPr lang="en-US" sz="6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a:solidFill>
                  <a:schemeClr val="bg1">
                    <a:lumMod val="65000"/>
                  </a:schemeClr>
                </a:solidFill>
              </a:rPr>
              <a:t>© </a:t>
            </a:r>
            <a:fld id="{D7685BFE-E355-4955-A651-C86618A915FB}" type="datetimeyyyy">
              <a:rPr lang="en-US" sz="600" smtClean="0">
                <a:solidFill>
                  <a:schemeClr val="bg1">
                    <a:lumMod val="65000"/>
                  </a:schemeClr>
                </a:solidFill>
              </a:rPr>
              <a:pPr>
                <a:lnSpc>
                  <a:spcPct val="90000"/>
                </a:lnSpc>
                <a:spcBef>
                  <a:spcPts val="300"/>
                </a:spcBef>
              </a:pPr>
              <a:t>2022</a:t>
            </a:fld>
            <a:r>
              <a:rPr lang="en-US" sz="600">
                <a:solidFill>
                  <a:schemeClr val="bg1">
                    <a:lumMod val="65000"/>
                  </a:schemeClr>
                </a:solidFill>
              </a:rPr>
              <a:t> Autodesk. All rights reserved.</a:t>
            </a:r>
          </a:p>
        </p:txBody>
      </p:sp>
    </p:spTree>
    <p:extLst>
      <p:ext uri="{BB962C8B-B14F-4D97-AF65-F5344CB8AC3E}">
        <p14:creationId xmlns:p14="http://schemas.microsoft.com/office/powerpoint/2010/main" val="356292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6071244" y="26049"/>
            <a:ext cx="7772400" cy="7720311"/>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4144" y="561206"/>
            <a:ext cx="2253236" cy="231029"/>
          </a:xfrm>
          <a:prstGeom prst="rect">
            <a:avLst/>
          </a:prstGeom>
        </p:spPr>
      </p:pic>
      <p:sp>
        <p:nvSpPr>
          <p:cNvPr id="3" name="Subtitle 2"/>
          <p:cNvSpPr>
            <a:spLocks noGrp="1"/>
          </p:cNvSpPr>
          <p:nvPr>
            <p:ph type="subTitle" idx="1" hasCustomPrompt="1"/>
          </p:nvPr>
        </p:nvSpPr>
        <p:spPr>
          <a:xfrm>
            <a:off x="554144" y="4507183"/>
            <a:ext cx="8333740" cy="249299"/>
          </a:xfrm>
        </p:spPr>
        <p:txBody>
          <a:bodyPr>
            <a:spAutoFit/>
          </a:bodyPr>
          <a:lstStyle>
            <a:lvl1pPr marL="0" indent="0" algn="l">
              <a:lnSpc>
                <a:spcPct val="90000"/>
              </a:lnSpc>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554143" y="6426962"/>
            <a:ext cx="5803395" cy="215444"/>
          </a:xfrm>
        </p:spPr>
        <p:txBody>
          <a:bodyPr wrap="square">
            <a:spAutoFit/>
          </a:bodyPr>
          <a:lstStyle>
            <a:lvl1pPr marL="0" indent="0">
              <a:buNone/>
              <a:defRPr sz="14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554143" y="6749114"/>
            <a:ext cx="5803395" cy="169277"/>
          </a:xfrm>
        </p:spPr>
        <p:txBody>
          <a:bodyPr wrap="square">
            <a:spAutoFit/>
          </a:bodyPr>
          <a:lstStyle>
            <a:lvl1pPr marL="0" indent="0">
              <a:buNone/>
              <a:defRPr sz="11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78272" y="7340601"/>
            <a:ext cx="13309039"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A7A55D6C-1CDB-4CD7-AAA2-9D100ECD57F0}" type="datetimeyyyy">
              <a:rPr lang="en-US" sz="600" smtClean="0">
                <a:solidFill>
                  <a:schemeClr val="bg1">
                    <a:lumMod val="65000"/>
                  </a:schemeClr>
                </a:solidFill>
              </a:rPr>
              <a:pPr>
                <a:lnSpc>
                  <a:spcPct val="90000"/>
                </a:lnSpc>
                <a:spcBef>
                  <a:spcPts val="300"/>
                </a:spcBef>
              </a:pPr>
              <a:t>2022</a:t>
            </a:fld>
            <a:r>
              <a:rPr lang="en-US" sz="6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556830" y="2661099"/>
            <a:ext cx="9425234" cy="1661993"/>
          </a:xfrm>
        </p:spPr>
        <p:txBody>
          <a:bodyPr anchor="b"/>
          <a:lstStyle>
            <a:lvl1pPr>
              <a:defRPr sz="4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3817600" cy="77724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1820672" y="551744"/>
            <a:ext cx="1438120"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2" name="Title 1"/>
          <p:cNvSpPr>
            <a:spLocks noGrp="1"/>
          </p:cNvSpPr>
          <p:nvPr>
            <p:ph type="title"/>
          </p:nvPr>
        </p:nvSpPr>
        <p:spPr>
          <a:xfrm>
            <a:off x="4663440" y="3760684"/>
            <a:ext cx="8595351" cy="553998"/>
          </a:xfrm>
        </p:spPr>
        <p:txBody>
          <a:bodyPr anchor="b"/>
          <a:lstStyle>
            <a:lvl1pPr>
              <a:lnSpc>
                <a:spcPct val="90000"/>
              </a:lnSpc>
              <a:defRPr sz="4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4663440" y="4501830"/>
            <a:ext cx="8597618"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6071241" y="26047"/>
            <a:ext cx="7772403" cy="7720311"/>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4144" y="561206"/>
            <a:ext cx="2253236" cy="231029"/>
          </a:xfrm>
          <a:prstGeom prst="rect">
            <a:avLst/>
          </a:prstGeom>
        </p:spPr>
      </p:pic>
      <p:sp>
        <p:nvSpPr>
          <p:cNvPr id="3" name="Subtitle 2"/>
          <p:cNvSpPr>
            <a:spLocks noGrp="1"/>
          </p:cNvSpPr>
          <p:nvPr>
            <p:ph type="subTitle" idx="1" hasCustomPrompt="1"/>
          </p:nvPr>
        </p:nvSpPr>
        <p:spPr>
          <a:xfrm>
            <a:off x="554145" y="4507183"/>
            <a:ext cx="8333740" cy="249299"/>
          </a:xfrm>
        </p:spPr>
        <p:txBody>
          <a:bodyPr>
            <a:spAutoFit/>
          </a:bodyPr>
          <a:lstStyle>
            <a:lvl1pPr marL="0" indent="0" algn="l">
              <a:lnSpc>
                <a:spcPct val="90000"/>
              </a:lnSpc>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554143" y="6426962"/>
            <a:ext cx="5803395" cy="215444"/>
          </a:xfrm>
        </p:spPr>
        <p:txBody>
          <a:bodyPr wrap="square">
            <a:spAutoFit/>
          </a:bodyPr>
          <a:lstStyle>
            <a:lvl1pPr marL="0" indent="0">
              <a:buNone/>
              <a:defRPr sz="14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554143" y="6749114"/>
            <a:ext cx="5803395" cy="169277"/>
          </a:xfrm>
        </p:spPr>
        <p:txBody>
          <a:bodyPr wrap="square">
            <a:spAutoFit/>
          </a:bodyPr>
          <a:lstStyle>
            <a:lvl1pPr marL="0" indent="0">
              <a:buNone/>
              <a:defRPr sz="11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78272" y="7340601"/>
            <a:ext cx="13309039"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 </a:t>
            </a:r>
            <a:fld id="{0BFED481-ECBD-4516-A99F-C010FA71F182}" type="datetimeyyyy">
              <a:rPr lang="en-US" sz="600" smtClean="0">
                <a:solidFill>
                  <a:schemeClr val="bg1">
                    <a:lumMod val="65000"/>
                  </a:schemeClr>
                </a:solidFill>
              </a:rPr>
              <a:pPr>
                <a:lnSpc>
                  <a:spcPct val="90000"/>
                </a:lnSpc>
                <a:spcBef>
                  <a:spcPts val="300"/>
                </a:spcBef>
              </a:pPr>
              <a:t>2022</a:t>
            </a:fld>
            <a:r>
              <a:rPr lang="en-US" sz="6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556830" y="2661099"/>
            <a:ext cx="9425234" cy="1661993"/>
          </a:xfrm>
        </p:spPr>
        <p:txBody>
          <a:bodyPr anchor="b"/>
          <a:lstStyle>
            <a:lvl1pPr>
              <a:defRPr sz="4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6908800" cy="77724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1820672" y="551744"/>
            <a:ext cx="1438120"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dirty="0"/>
          </a:p>
        </p:txBody>
      </p:sp>
      <p:sp>
        <p:nvSpPr>
          <p:cNvPr id="2" name="Title 1"/>
          <p:cNvSpPr>
            <a:spLocks noGrp="1"/>
          </p:cNvSpPr>
          <p:nvPr>
            <p:ph type="title"/>
          </p:nvPr>
        </p:nvSpPr>
        <p:spPr>
          <a:xfrm>
            <a:off x="4663440" y="3782722"/>
            <a:ext cx="8595351" cy="553998"/>
          </a:xfrm>
        </p:spPr>
        <p:txBody>
          <a:bodyPr anchor="b"/>
          <a:lstStyle>
            <a:lvl1pPr>
              <a:lnSpc>
                <a:spcPct val="90000"/>
              </a:lnSpc>
              <a:defRPr sz="4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4663440" y="4501830"/>
            <a:ext cx="8597618" cy="249299"/>
          </a:xfrm>
        </p:spPr>
        <p:txBody>
          <a:bodyPr>
            <a:spAutoFit/>
          </a:bodyPr>
          <a:lstStyle>
            <a:lvl1pPr marL="0" indent="0">
              <a:lnSpc>
                <a:spcPct val="90000"/>
              </a:lnSpc>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3817600" cy="777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3817600" cy="77724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2933791" y="5561051"/>
            <a:ext cx="199104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70019" y="551745"/>
            <a:ext cx="1991040" cy="204145"/>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554196" y="2825894"/>
            <a:ext cx="1988773" cy="1360169"/>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6908800" y="7487807"/>
            <a:ext cx="6626842" cy="92333"/>
          </a:xfrm>
        </p:spPr>
        <p:txBody>
          <a:bodyPr wrap="square" lIns="0" tIns="0" rIns="0" bIns="0" anchor="b">
            <a:spAutoFit/>
          </a:bodyPr>
          <a:lstStyle>
            <a:lvl1pPr marL="0" indent="0" algn="r">
              <a:buNone/>
              <a:defRPr sz="6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2933792" y="4475312"/>
            <a:ext cx="10327267" cy="249299"/>
          </a:xfrm>
        </p:spPr>
        <p:txBody>
          <a:bodyPr vert="horz" wrap="square" lIns="0" tIns="0" rIns="0" bIns="0" rtlCol="0">
            <a:spAutoFit/>
          </a:bodyPr>
          <a:lstStyle>
            <a:lvl1pPr marL="0" indent="0">
              <a:buNone/>
              <a:defRPr lang="en-US" sz="1800" dirty="0"/>
            </a:lvl1pPr>
          </a:lstStyle>
          <a:p>
            <a:pPr marL="228600" marR="0" lvl="0" indent="-228600" algn="l" defTabSz="685800" rtl="0" eaLnBrk="1" fontAlgn="auto" latinLnBrk="0" hangingPunct="1">
              <a:lnSpc>
                <a:spcPct val="90000"/>
              </a:lnSpc>
              <a:spcBef>
                <a:spcPts val="2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2933792" y="5890618"/>
            <a:ext cx="5803395" cy="215444"/>
          </a:xfrm>
        </p:spPr>
        <p:txBody>
          <a:bodyPr wrap="square">
            <a:spAutoFit/>
          </a:bodyPr>
          <a:lstStyle>
            <a:lvl1pPr marL="0" indent="0">
              <a:buNone/>
              <a:defRPr sz="14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2933792" y="6212769"/>
            <a:ext cx="5803395" cy="169277"/>
          </a:xfrm>
        </p:spPr>
        <p:txBody>
          <a:bodyPr wrap="square">
            <a:spAutoFit/>
          </a:bodyPr>
          <a:lstStyle>
            <a:lvl1pPr marL="0" indent="0">
              <a:buNone/>
              <a:defRPr sz="11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278272" y="7157586"/>
            <a:ext cx="6628131" cy="230293"/>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278272" y="7349846"/>
            <a:ext cx="6628131" cy="230293"/>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50000"/>
                  </a:schemeClr>
                </a:solidFill>
              </a:rPr>
              <a:t>© </a:t>
            </a:r>
            <a:fld id="{EAD5FACD-C283-4FF3-BBD1-122C8E24DE05}" type="datetimeyyyy">
              <a:rPr lang="en-US" sz="600" smtClean="0">
                <a:solidFill>
                  <a:schemeClr val="bg1">
                    <a:lumMod val="50000"/>
                  </a:schemeClr>
                </a:solidFill>
              </a:rPr>
              <a:pPr>
                <a:lnSpc>
                  <a:spcPct val="90000"/>
                </a:lnSpc>
                <a:spcBef>
                  <a:spcPts val="300"/>
                </a:spcBef>
              </a:pPr>
              <a:t>2022</a:t>
            </a:fld>
            <a:r>
              <a:rPr lang="en-US" sz="6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2933791" y="3775701"/>
            <a:ext cx="10327266" cy="553998"/>
          </a:xfrm>
        </p:spPr>
        <p:txBody>
          <a:bodyPr anchor="b"/>
          <a:lstStyle>
            <a:lvl1pPr>
              <a:lnSpc>
                <a:spcPct val="90000"/>
              </a:lnSpc>
              <a:defRPr sz="4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3817600" cy="77724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3817600" cy="77724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1820672" y="551744"/>
            <a:ext cx="1438120" cy="98356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2592"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281958" y="7478562"/>
            <a:ext cx="6626842"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114286" y="4491033"/>
            <a:ext cx="8597618" cy="249299"/>
          </a:xfrm>
        </p:spPr>
        <p:txBody>
          <a:bodyPr>
            <a:spAutoFit/>
          </a:bodyPr>
          <a:lstStyle>
            <a:lvl1pPr marL="0" indent="0">
              <a:lnSpc>
                <a:spcPct val="90000"/>
              </a:lnSpc>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114286" y="3234446"/>
            <a:ext cx="10327266" cy="1107996"/>
          </a:xfrm>
        </p:spPr>
        <p:txBody>
          <a:bodyPr anchor="b"/>
          <a:lstStyle>
            <a:lvl1pPr>
              <a:lnSpc>
                <a:spcPct val="90000"/>
              </a:lnSpc>
              <a:defRPr sz="4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4143" y="561206"/>
            <a:ext cx="2253236"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51475" y="7340600"/>
            <a:ext cx="13035835"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1786145"/>
            <a:ext cx="635732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1189806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56830" y="1796288"/>
            <a:ext cx="12703941"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56830" y="1177857"/>
            <a:ext cx="12703941" cy="246221"/>
          </a:xfrm>
        </p:spPr>
        <p:txBody>
          <a:bodyPr wrap="square" tIns="0">
            <a:spAutoFit/>
          </a:bodyPr>
          <a:lstStyle>
            <a:lvl1pPr marL="0" indent="0">
              <a:buNone/>
              <a:defRPr sz="16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556830" y="1796288"/>
            <a:ext cx="12703941"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56829" y="1796288"/>
            <a:ext cx="615046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7110594" y="1796288"/>
            <a:ext cx="615046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56829" y="1796288"/>
            <a:ext cx="6150464"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7110310" y="1811284"/>
            <a:ext cx="6150750" cy="540841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7107909" y="7035030"/>
            <a:ext cx="6153151" cy="184666"/>
          </a:xfrm>
        </p:spPr>
        <p:txBody>
          <a:bodyPr wrap="square" lIns="73152" tIns="45720" rIns="73152" bIns="45720" anchor="b">
            <a:spAutoFit/>
          </a:bodyPr>
          <a:lstStyle>
            <a:lvl1pPr marL="0" indent="0">
              <a:buNone/>
              <a:defRPr sz="6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556830" y="552705"/>
            <a:ext cx="8331055" cy="387798"/>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556830" y="1177857"/>
            <a:ext cx="8331055"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556830" y="1796288"/>
            <a:ext cx="8331055"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278272" y="7340601"/>
            <a:ext cx="8609613" cy="230293"/>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305292" y="0"/>
            <a:ext cx="4512309"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9583561" y="7478562"/>
            <a:ext cx="3955767" cy="92333"/>
          </a:xfrm>
        </p:spPr>
        <p:txBody>
          <a:bodyPr wrap="square" lIns="0" tIns="0" rIns="0" bIns="0" anchor="b">
            <a:spAutoFit/>
          </a:bodyPr>
          <a:lstStyle>
            <a:lvl1pPr marL="0" indent="0" algn="l">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555488" y="552705"/>
            <a:ext cx="6154205" cy="387798"/>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555488" y="1177857"/>
            <a:ext cx="6154205"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555488" y="1796288"/>
            <a:ext cx="6154205"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554145" y="7340601"/>
            <a:ext cx="6153149"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7107908" y="0"/>
            <a:ext cx="6707293"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7384982" y="7478562"/>
            <a:ext cx="6151951"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4931060" y="552705"/>
            <a:ext cx="8331055" cy="387798"/>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4931060" y="1177857"/>
            <a:ext cx="8331055"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4931060" y="1796288"/>
            <a:ext cx="8331055"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9585961" y="7340601"/>
            <a:ext cx="3950971"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4512309"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277074" y="7478562"/>
            <a:ext cx="3949769"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107908" y="552705"/>
            <a:ext cx="6154205" cy="387798"/>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107908" y="1177857"/>
            <a:ext cx="6154205" cy="246221"/>
          </a:xfrm>
        </p:spPr>
        <p:txBody>
          <a:bodyPr wrap="square" tIns="0">
            <a:spAutoFit/>
          </a:bodyPr>
          <a:lstStyle>
            <a:lvl1pPr marL="0" indent="0">
              <a:buNone/>
              <a:defRPr sz="16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107908" y="1796288"/>
            <a:ext cx="6154205"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9585961" y="7340601"/>
            <a:ext cx="3950971" cy="230293"/>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6707293" cy="77724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277073" y="7478562"/>
            <a:ext cx="6151951" cy="92333"/>
          </a:xfrm>
        </p:spPr>
        <p:txBody>
          <a:bodyPr wrap="square" lIns="0" tIns="0" rIns="0" bIns="0" anchor="b">
            <a:spAutoFit/>
          </a:bodyPr>
          <a:lstStyle>
            <a:lvl1pPr marL="0" indent="0">
              <a:buNone/>
              <a:defRPr sz="6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6908800" y="0"/>
            <a:ext cx="6908800" cy="777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 name="Title 1"/>
          <p:cNvSpPr>
            <a:spLocks noGrp="1"/>
          </p:cNvSpPr>
          <p:nvPr>
            <p:ph type="title"/>
          </p:nvPr>
        </p:nvSpPr>
        <p:spPr>
          <a:xfrm>
            <a:off x="556830" y="552706"/>
            <a:ext cx="5795428" cy="304699"/>
          </a:xfrm>
        </p:spPr>
        <p:txBody>
          <a:bodyPr/>
          <a:lstStyle>
            <a:lvl1pPr>
              <a:defRPr sz="22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556830" y="1796288"/>
            <a:ext cx="5795428" cy="5423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7465342" y="552706"/>
            <a:ext cx="5795716" cy="304699"/>
          </a:xfrm>
        </p:spPr>
        <p:txBody>
          <a:bodyPr vert="horz" wrap="square" lIns="0" tIns="0" rIns="0" bIns="0" rtlCol="0" anchor="t" anchorCtr="0">
            <a:spAutoFit/>
          </a:bodyPr>
          <a:lstStyle>
            <a:lvl1pPr marL="0" indent="0">
              <a:buNone/>
              <a:defRPr lang="en-US" sz="2200" b="1" i="0" dirty="0" smtClean="0">
                <a:solidFill>
                  <a:schemeClr val="bg1"/>
                </a:solidFill>
                <a:latin typeface="+mj-lt"/>
                <a:ea typeface="+mj-ea"/>
                <a:cs typeface="+mj-cs"/>
              </a:defRPr>
            </a:lvl1pPr>
            <a:lvl2pPr>
              <a:defRPr lang="en-US" sz="1800" dirty="0" smtClean="0"/>
            </a:lvl2pPr>
            <a:lvl3pPr>
              <a:defRPr lang="en-US" sz="1800" dirty="0" smtClean="0"/>
            </a:lvl3pPr>
            <a:lvl4pPr>
              <a:defRPr lang="en-US" sz="1800" dirty="0" smtClean="0"/>
            </a:lvl4pPr>
            <a:lvl5pPr>
              <a:defRPr lang="en-US" sz="1800" dirty="0"/>
            </a:lvl5pPr>
          </a:lstStyle>
          <a:p>
            <a:pPr marL="114300" lvl="0" indent="-3429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7465346" y="1796288"/>
            <a:ext cx="5795712" cy="5423408"/>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7107908" y="7340601"/>
            <a:ext cx="6429022" cy="230293"/>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 B">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4143" y="561206"/>
            <a:ext cx="2253236"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51475" y="7340600"/>
            <a:ext cx="13035835"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1786145"/>
            <a:ext cx="635732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20777548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556830" y="1177857"/>
            <a:ext cx="12703941" cy="246221"/>
          </a:xfrm>
        </p:spPr>
        <p:txBody>
          <a:bodyPr wrap="square" tIns="0">
            <a:spAutoFit/>
          </a:bodyPr>
          <a:lstStyle>
            <a:lvl1pPr marL="0" indent="0">
              <a:buNone/>
              <a:defRPr sz="16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2285" userDrawn="1">
          <p15:clr>
            <a:srgbClr val="FDE53C"/>
          </p15:clr>
        </p15:guide>
        <p15:guide id="4" pos="4225" userDrawn="1">
          <p15:clr>
            <a:srgbClr val="FDE53C"/>
          </p15:clr>
        </p15:guide>
        <p15:guide id="5" pos="4477" userDrawn="1">
          <p15:clr>
            <a:srgbClr val="FDE53C"/>
          </p15:clr>
        </p15:guide>
        <p15:guide id="6" pos="6415" userDrawn="1">
          <p15:clr>
            <a:srgbClr val="FDE53C"/>
          </p15:clr>
        </p15:guide>
        <p15:guide id="12" pos="2973" userDrawn="1">
          <p15:clr>
            <a:srgbClr val="5ACBF0"/>
          </p15:clr>
        </p15:guide>
        <p15:guide id="16" pos="5730" userDrawn="1">
          <p15:clr>
            <a:srgbClr val="5ACBF0"/>
          </p15:clr>
        </p15:guide>
        <p15:guide id="19" pos="2841" userDrawn="1">
          <p15:clr>
            <a:srgbClr val="5ACBF0"/>
          </p15:clr>
        </p15:guide>
        <p15:guide id="20" pos="3104" userDrawn="1">
          <p15:clr>
            <a:srgbClr val="5ACBF0"/>
          </p15:clr>
        </p15:guide>
        <p15:guide id="21" pos="5862" userDrawn="1">
          <p15:clr>
            <a:srgbClr val="5ACBF0"/>
          </p15:clr>
        </p15:guide>
        <p15:guide id="22" pos="5599" userDrawn="1">
          <p15:clr>
            <a:srgbClr val="5ACBF0"/>
          </p15:clr>
        </p15:guide>
        <p15:guide id="23" pos="2417" userDrawn="1">
          <p15:clr>
            <a:srgbClr val="FDE53C"/>
          </p15:clr>
        </p15:guide>
        <p15:guide id="24" pos="2153" userDrawn="1">
          <p15:clr>
            <a:srgbClr val="FDE53C"/>
          </p15:clr>
        </p15:guide>
        <p15:guide id="25" pos="6550" userDrawn="1">
          <p15:clr>
            <a:srgbClr val="FDE53C"/>
          </p15:clr>
        </p15:guide>
        <p15:guide id="26" pos="6286"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54144" y="1295783"/>
            <a:ext cx="12709312" cy="5186730"/>
          </a:xfrm>
        </p:spPr>
        <p:txBody>
          <a:bodyPr anchor="ctr">
            <a:normAutofit/>
          </a:bodyPr>
          <a:lstStyle>
            <a:lvl1pPr algn="ctr">
              <a:defRPr sz="66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54144" y="1295783"/>
            <a:ext cx="12709312" cy="5186730"/>
          </a:xfrm>
        </p:spPr>
        <p:txBody>
          <a:bodyPr anchor="ctr">
            <a:normAutofit/>
          </a:bodyPr>
          <a:lstStyle>
            <a:lvl1pPr algn="ctr">
              <a:defRPr sz="66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3817600" cy="77724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281958" y="7478562"/>
            <a:ext cx="6626842" cy="92333"/>
          </a:xfrm>
        </p:spPr>
        <p:txBody>
          <a:bodyPr wrap="square" lIns="0" tIns="0" rIns="0" bIns="0" anchor="b">
            <a:spAutoFit/>
          </a:bodyPr>
          <a:lstStyle>
            <a:lvl1pPr marL="0" indent="0" algn="l">
              <a:buNone/>
              <a:defRPr sz="6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3817600" cy="77724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2592"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54144" y="1295783"/>
            <a:ext cx="12709312" cy="5186730"/>
          </a:xfrm>
        </p:spPr>
        <p:txBody>
          <a:bodyPr anchor="ctr">
            <a:normAutofit/>
          </a:bodyPr>
          <a:lstStyle>
            <a:lvl1pPr algn="ctr">
              <a:defRPr sz="66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3817600" cy="77724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554144" y="1295783"/>
            <a:ext cx="12709312" cy="5186730"/>
          </a:xfrm>
        </p:spPr>
        <p:txBody>
          <a:bodyPr anchor="ctr">
            <a:normAutofit/>
          </a:bodyPr>
          <a:lstStyle>
            <a:lvl1pPr algn="ctr">
              <a:defRPr sz="66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446867" y="3428709"/>
            <a:ext cx="8923867" cy="914985"/>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278271" y="6798205"/>
            <a:ext cx="13261058" cy="283069"/>
          </a:xfrm>
        </p:spPr>
        <p:txBody>
          <a:bodyPr anchor="b">
            <a:noAutofit/>
          </a:bodyPr>
          <a:lstStyle>
            <a:lvl1pPr marL="0" indent="0">
              <a:buNone/>
              <a:defRPr lang="en-US" sz="6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278272" y="7110308"/>
            <a:ext cx="13261061" cy="460587"/>
          </a:xfrm>
          <a:prstGeom prst="rect">
            <a:avLst/>
          </a:prstGeom>
          <a:noFill/>
        </p:spPr>
        <p:txBody>
          <a:bodyPr wrap="square" lIns="0" tIns="0" rIns="0" bIns="0" rtlCol="0" anchor="b">
            <a:noAutofit/>
          </a:bodyPr>
          <a:lstStyle/>
          <a:p>
            <a:pPr>
              <a:lnSpc>
                <a:spcPct val="90000"/>
              </a:lnSpc>
              <a:spcBef>
                <a:spcPts val="300"/>
              </a:spcBef>
            </a:pPr>
            <a:r>
              <a:rPr lang="en-US" sz="6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300"/>
              </a:spcBef>
            </a:pPr>
            <a:r>
              <a:rPr lang="en-US" sz="600" dirty="0">
                <a:solidFill>
                  <a:schemeClr val="bg1">
                    <a:lumMod val="65000"/>
                  </a:schemeClr>
                </a:solidFill>
              </a:rPr>
              <a:t>© </a:t>
            </a:r>
            <a:fld id="{D7685BFE-E355-4955-A651-C86618A915FB}" type="datetimeyyyy">
              <a:rPr lang="en-US" sz="600" smtClean="0">
                <a:solidFill>
                  <a:schemeClr val="bg1">
                    <a:lumMod val="65000"/>
                  </a:schemeClr>
                </a:solidFill>
              </a:rPr>
              <a:pPr>
                <a:lnSpc>
                  <a:spcPct val="90000"/>
                </a:lnSpc>
                <a:spcBef>
                  <a:spcPts val="300"/>
                </a:spcBef>
              </a:pPr>
              <a:t>2022</a:t>
            </a:fld>
            <a:r>
              <a:rPr lang="en-US" sz="6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v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3" name="Graphic 2">
            <a:extLst>
              <a:ext uri="{FF2B5EF4-FFF2-40B4-BE49-F238E27FC236}">
                <a16:creationId xmlns:a16="http://schemas.microsoft.com/office/drawing/2014/main" id="{0345AEB1-FDCF-4B94-93D2-B5136F4877E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54143" y="561206"/>
            <a:ext cx="2253236" cy="231029"/>
          </a:xfrm>
          <a:prstGeom prst="rect">
            <a:avLst/>
          </a:prstGeom>
        </p:spPr>
      </p:pic>
      <p:sp>
        <p:nvSpPr>
          <p:cNvPr id="4" name="Copyright Line 5">
            <a:extLst>
              <a:ext uri="{FF2B5EF4-FFF2-40B4-BE49-F238E27FC236}">
                <a16:creationId xmlns:a16="http://schemas.microsoft.com/office/drawing/2014/main" id="{33AB9F35-EB78-4E10-BED8-707500EBDDD7}"/>
              </a:ext>
              <a:ext uri="{C183D7F6-B498-43B3-948B-1728B52AA6E4}">
                <adec:decorative xmlns:adec="http://schemas.microsoft.com/office/drawing/2017/decorative" val="0"/>
              </a:ext>
            </a:extLst>
          </p:cNvPr>
          <p:cNvSpPr txBox="1"/>
          <p:nvPr userDrawn="1"/>
        </p:nvSpPr>
        <p:spPr>
          <a:xfrm>
            <a:off x="551475" y="7340600"/>
            <a:ext cx="13035835" cy="287036"/>
          </a:xfrm>
          <a:prstGeom prst="rect">
            <a:avLst/>
          </a:prstGeom>
          <a:noFill/>
        </p:spPr>
        <p:txBody>
          <a:bodyPr wrap="square" lIns="0" tIns="0" rIns="0" bIns="0" rtlCol="0" anchor="b">
            <a:noAutofit/>
          </a:bodyPr>
          <a:lstStyle/>
          <a:p>
            <a:pPr>
              <a:lnSpc>
                <a:spcPct val="90000"/>
              </a:lnSpc>
              <a:spcBef>
                <a:spcPts val="300"/>
              </a:spcBef>
            </a:pPr>
            <a:r>
              <a:rPr lang="en-US" sz="800">
                <a:solidFill>
                  <a:schemeClr val="bg1">
                    <a:lumMod val="65000"/>
                  </a:schemeClr>
                </a:solidFill>
              </a:rPr>
              <a:t>© </a:t>
            </a:r>
            <a:fld id="{0BFED481-ECBD-4516-A99F-C010FA71F182}" type="datetimeyyyy">
              <a:rPr lang="en-US" sz="800" smtClean="0">
                <a:solidFill>
                  <a:schemeClr val="bg1">
                    <a:lumMod val="65000"/>
                  </a:schemeClr>
                </a:solidFill>
              </a:rPr>
              <a:pPr>
                <a:lnSpc>
                  <a:spcPct val="90000"/>
                </a:lnSpc>
                <a:spcBef>
                  <a:spcPts val="300"/>
                </a:spcBef>
              </a:pPr>
              <a:t>2022</a:t>
            </a:fld>
            <a:r>
              <a:rPr lang="en-US" sz="800">
                <a:solidFill>
                  <a:schemeClr val="bg1">
                    <a:lumMod val="65000"/>
                  </a:schemeClr>
                </a:solidFill>
              </a:rPr>
              <a:t> Autodesk. All rights reserved.</a:t>
            </a:r>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1786145"/>
            <a:ext cx="6357326" cy="2100520"/>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Tree>
    <p:extLst>
      <p:ext uri="{BB962C8B-B14F-4D97-AF65-F5344CB8AC3E}">
        <p14:creationId xmlns:p14="http://schemas.microsoft.com/office/powerpoint/2010/main" val="578937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2055849"/>
            <a:ext cx="635732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51475" y="409665"/>
            <a:ext cx="1807976"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42233715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2055849"/>
            <a:ext cx="635732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51475" y="409665"/>
            <a:ext cx="1807976"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520562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2055849"/>
            <a:ext cx="635732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51475" y="409665"/>
            <a:ext cx="1807976"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15724355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ction Divider B">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8E04D91-05A4-4570-A04C-D5A5183F68D9}"/>
              </a:ext>
            </a:extLst>
          </p:cNvPr>
          <p:cNvSpPr/>
          <p:nvPr userDrawn="1"/>
        </p:nvSpPr>
        <p:spPr>
          <a:xfrm>
            <a:off x="0" y="-1"/>
            <a:ext cx="12819662" cy="7772402"/>
          </a:xfrm>
          <a:prstGeom prst="rect">
            <a:avLst/>
          </a:prstGeom>
          <a:gradFill flip="none" rotWithShape="1">
            <a:gsLst>
              <a:gs pos="0">
                <a:schemeClr val="tx1">
                  <a:alpha val="0"/>
                </a:schemeClr>
              </a:gs>
              <a:gs pos="79000">
                <a:schemeClr val="tx1">
                  <a:alpha val="9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 name="Title 3">
            <a:extLst>
              <a:ext uri="{FF2B5EF4-FFF2-40B4-BE49-F238E27FC236}">
                <a16:creationId xmlns:a16="http://schemas.microsoft.com/office/drawing/2014/main" id="{EEC5666D-93EF-4B55-A7FE-6CDF560805E8}"/>
              </a:ext>
            </a:extLst>
          </p:cNvPr>
          <p:cNvSpPr txBox="1">
            <a:spLocks/>
          </p:cNvSpPr>
          <p:nvPr userDrawn="1"/>
        </p:nvSpPr>
        <p:spPr>
          <a:xfrm>
            <a:off x="554144" y="1786146"/>
            <a:ext cx="6049383" cy="2534711"/>
          </a:xfrm>
          <a:prstGeom prst="rect">
            <a:avLst/>
          </a:prstGeom>
        </p:spPr>
        <p:txBody>
          <a:bodyPr lIns="0" tIns="0" rIns="0" bIns="0" anchor="b"/>
          <a:lstStyle>
            <a:lvl1pPr algn="l" defTabSz="685800" rtl="0" eaLnBrk="1" latinLnBrk="0" hangingPunct="1">
              <a:lnSpc>
                <a:spcPct val="90000"/>
              </a:lnSpc>
              <a:spcBef>
                <a:spcPct val="0"/>
              </a:spcBef>
              <a:buNone/>
              <a:defRPr sz="4000" b="1" i="0" kern="1200">
                <a:solidFill>
                  <a:schemeClr val="bg1"/>
                </a:solidFill>
                <a:latin typeface="+mj-lt"/>
                <a:ea typeface="+mj-ea"/>
                <a:cs typeface="+mj-cs"/>
              </a:defRPr>
            </a:lvl1pPr>
          </a:lstStyle>
          <a:p>
            <a:endParaRPr lang="en-US" sz="2800" b="0"/>
          </a:p>
        </p:txBody>
      </p:sp>
      <p:sp>
        <p:nvSpPr>
          <p:cNvPr id="11" name="Text Placeholder 10">
            <a:extLst>
              <a:ext uri="{FF2B5EF4-FFF2-40B4-BE49-F238E27FC236}">
                <a16:creationId xmlns:a16="http://schemas.microsoft.com/office/drawing/2014/main" id="{0BF6E918-09F9-4124-8B25-D62C66BB6030}"/>
              </a:ext>
            </a:extLst>
          </p:cNvPr>
          <p:cNvSpPr>
            <a:spLocks noGrp="1"/>
          </p:cNvSpPr>
          <p:nvPr>
            <p:ph type="body" sz="quarter" idx="10" hasCustomPrompt="1"/>
          </p:nvPr>
        </p:nvSpPr>
        <p:spPr>
          <a:xfrm>
            <a:off x="551474" y="2055849"/>
            <a:ext cx="6357326" cy="1830817"/>
          </a:xfrm>
        </p:spPr>
        <p:txBody>
          <a:bodyPr anchor="b">
            <a:normAutofit/>
          </a:bodyPr>
          <a:lstStyle>
            <a:lvl1pPr marL="0" indent="0">
              <a:spcBef>
                <a:spcPts val="0"/>
              </a:spcBef>
              <a:buNone/>
              <a:defRPr sz="2800">
                <a:solidFill>
                  <a:schemeClr val="bg1"/>
                </a:solidFill>
                <a:latin typeface="+mj-lt"/>
              </a:defRPr>
            </a:lvl1pPr>
          </a:lstStyle>
          <a:p>
            <a:pPr lvl="0"/>
            <a:r>
              <a:rPr lang="en-US"/>
              <a:t>Accelerator Title</a:t>
            </a:r>
          </a:p>
          <a:p>
            <a:pPr lvl="0"/>
            <a:r>
              <a:rPr lang="en-US"/>
              <a:t>Accelerator Title</a:t>
            </a:r>
          </a:p>
        </p:txBody>
      </p:sp>
      <p:sp>
        <p:nvSpPr>
          <p:cNvPr id="7" name="Graphic 31">
            <a:extLst>
              <a:ext uri="{FF2B5EF4-FFF2-40B4-BE49-F238E27FC236}">
                <a16:creationId xmlns:a16="http://schemas.microsoft.com/office/drawing/2014/main" id="{4CB64A28-6F98-4F44-868D-5F99BB700683}"/>
              </a:ext>
              <a:ext uri="{C183D7F6-B498-43B3-948B-1728B52AA6E4}">
                <adec:decorative xmlns:adec="http://schemas.microsoft.com/office/drawing/2017/decorative" val="1"/>
              </a:ext>
            </a:extLst>
          </p:cNvPr>
          <p:cNvSpPr/>
          <p:nvPr userDrawn="1"/>
        </p:nvSpPr>
        <p:spPr>
          <a:xfrm>
            <a:off x="551475" y="409665"/>
            <a:ext cx="1807976" cy="1236518"/>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2592"/>
          </a:p>
        </p:txBody>
      </p:sp>
    </p:spTree>
    <p:extLst>
      <p:ext uri="{BB962C8B-B14F-4D97-AF65-F5344CB8AC3E}">
        <p14:creationId xmlns:p14="http://schemas.microsoft.com/office/powerpoint/2010/main" val="179354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6830" y="552705"/>
            <a:ext cx="12703941" cy="387798"/>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556830" y="1796288"/>
            <a:ext cx="12703941" cy="542340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6908801" y="7340601"/>
            <a:ext cx="6628131" cy="230293"/>
          </a:xfrm>
          <a:prstGeom prst="rect">
            <a:avLst/>
          </a:prstGeom>
        </p:spPr>
        <p:txBody>
          <a:bodyPr vert="horz" lIns="0" tIns="0" rIns="0" bIns="0" rtlCol="0" anchor="b"/>
          <a:lstStyle>
            <a:lvl1pPr algn="r">
              <a:defRPr sz="600">
                <a:solidFill>
                  <a:schemeClr val="bg1">
                    <a:lumMod val="65000"/>
                  </a:schemeClr>
                </a:solidFill>
              </a:defRPr>
            </a:lvl1pPr>
          </a:lstStyle>
          <a:p>
            <a:endParaRPr lang="en-US"/>
          </a:p>
        </p:txBody>
      </p:sp>
    </p:spTree>
    <p:extLst>
      <p:ext uri="{BB962C8B-B14F-4D97-AF65-F5344CB8AC3E}">
        <p14:creationId xmlns:p14="http://schemas.microsoft.com/office/powerpoint/2010/main" val="54085274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687" r:id="rId22"/>
    <p:sldLayoutId id="2147483717" r:id="rId23"/>
    <p:sldLayoutId id="2147483662" r:id="rId24"/>
    <p:sldLayoutId id="2147483664" r:id="rId25"/>
    <p:sldLayoutId id="2147483690" r:id="rId26"/>
    <p:sldLayoutId id="2147483691" r:id="rId27"/>
    <p:sldLayoutId id="2147483675" r:id="rId28"/>
    <p:sldLayoutId id="2147483676" r:id="rId29"/>
    <p:sldLayoutId id="2147483680" r:id="rId30"/>
    <p:sldLayoutId id="2147483681" r:id="rId31"/>
    <p:sldLayoutId id="2147483685" r:id="rId32"/>
    <p:sldLayoutId id="2147483686" r:id="rId33"/>
    <p:sldLayoutId id="2147483682" r:id="rId34"/>
    <p:sldLayoutId id="2147483692" r:id="rId35"/>
    <p:sldLayoutId id="2147483683" r:id="rId36"/>
    <p:sldLayoutId id="2147483684" r:id="rId37"/>
    <p:sldLayoutId id="2147483694" r:id="rId38"/>
    <p:sldLayoutId id="2147483667" r:id="rId39"/>
    <p:sldLayoutId id="2147483673" r:id="rId40"/>
    <p:sldLayoutId id="2147483659" r:id="rId41"/>
    <p:sldLayoutId id="2147483693" r:id="rId42"/>
    <p:sldLayoutId id="2147483688" r:id="rId43"/>
    <p:sldLayoutId id="2147483689" r:id="rId44"/>
    <p:sldLayoutId id="2147483669" r:id="rId4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685800" rtl="0" eaLnBrk="1" latinLnBrk="0" hangingPunct="1">
        <a:lnSpc>
          <a:spcPct val="90000"/>
        </a:lnSpc>
        <a:spcBef>
          <a:spcPct val="0"/>
        </a:spcBef>
        <a:buNone/>
        <a:defRPr sz="2800" b="1" i="0" kern="1200">
          <a:solidFill>
            <a:schemeClr val="tx1"/>
          </a:solidFill>
          <a:latin typeface="+mj-lt"/>
          <a:ea typeface="+mj-ea"/>
          <a:cs typeface="+mj-cs"/>
        </a:defRPr>
      </a:lvl1pPr>
    </p:titleStyle>
    <p:bodyStyle>
      <a:lvl1pPr marL="228600" indent="-228600" algn="l" defTabSz="685800" rtl="0" eaLnBrk="1" latinLnBrk="0" hangingPunct="1">
        <a:lnSpc>
          <a:spcPct val="100000"/>
        </a:lnSpc>
        <a:spcBef>
          <a:spcPts val="600"/>
        </a:spcBef>
        <a:buClr>
          <a:schemeClr val="tx2"/>
        </a:buClr>
        <a:buFont typeface="Wingdings 2" panose="05020102010507070707" pitchFamily="18" charset="2"/>
        <a:buChar char=""/>
        <a:defRPr sz="1600" kern="1200" baseline="0">
          <a:solidFill>
            <a:schemeClr val="tx1"/>
          </a:solidFill>
          <a:latin typeface="+mn-lt"/>
          <a:ea typeface="+mn-ea"/>
          <a:cs typeface="+mn-cs"/>
        </a:defRPr>
      </a:lvl1pPr>
      <a:lvl2pPr marL="460375" indent="-231775" algn="l" defTabSz="685800" rtl="0" eaLnBrk="1" latinLnBrk="0" hangingPunct="1">
        <a:lnSpc>
          <a:spcPct val="100000"/>
        </a:lnSpc>
        <a:spcBef>
          <a:spcPts val="600"/>
        </a:spcBef>
        <a:buClr>
          <a:schemeClr val="tx2"/>
        </a:buClr>
        <a:buFont typeface="Courier New" panose="02070309020205020404" pitchFamily="49" charset="0"/>
        <a:buChar char="o"/>
        <a:defRPr sz="1600" kern="1200" baseline="0">
          <a:solidFill>
            <a:schemeClr val="tx1"/>
          </a:solidFill>
          <a:latin typeface="+mn-lt"/>
          <a:ea typeface="+mn-ea"/>
          <a:cs typeface="+mn-cs"/>
        </a:defRPr>
      </a:lvl2pPr>
      <a:lvl3pPr marL="6286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3pPr>
      <a:lvl4pPr marL="8572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4pPr>
      <a:lvl5pPr marL="1085850" indent="-171450" algn="l" defTabSz="685800" rtl="0" eaLnBrk="1" latinLnBrk="0" hangingPunct="1">
        <a:lnSpc>
          <a:spcPct val="100000"/>
        </a:lnSpc>
        <a:spcBef>
          <a:spcPts val="600"/>
        </a:spcBef>
        <a:buClr>
          <a:schemeClr val="tx2"/>
        </a:buClr>
        <a:buFont typeface="Arial" panose="020B0604020202020204" pitchFamily="34" charset="0"/>
        <a:buChar char="•"/>
        <a:defRPr sz="16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4352" userDrawn="1">
          <p15:clr>
            <a:srgbClr val="A4A3A4"/>
          </p15:clr>
        </p15:guide>
        <p15:guide id="3" orient="horz" pos="348" userDrawn="1">
          <p15:clr>
            <a:srgbClr val="A4A3A4"/>
          </p15:clr>
        </p15:guide>
        <p15:guide id="4" orient="horz" pos="4624" userDrawn="1">
          <p15:clr>
            <a:srgbClr val="A4A3A4"/>
          </p15:clr>
        </p15:guide>
        <p15:guide id="5" pos="349" userDrawn="1">
          <p15:clr>
            <a:srgbClr val="A4A3A4"/>
          </p15:clr>
        </p15:guide>
        <p15:guide id="6" pos="8353" userDrawn="1">
          <p15:clr>
            <a:srgbClr val="A4A3A4"/>
          </p15:clr>
        </p15:guide>
        <p15:guide id="7" pos="175" userDrawn="1">
          <p15:clr>
            <a:srgbClr val="A4A3A4"/>
          </p15:clr>
        </p15:guide>
        <p15:guide id="8" orient="horz" pos="4769" userDrawn="1">
          <p15:clr>
            <a:srgbClr val="A4A3A4"/>
          </p15:clr>
        </p15:guide>
        <p15:guide id="9" pos="8527" userDrawn="1">
          <p15:clr>
            <a:srgbClr val="A4A3A4"/>
          </p15:clr>
        </p15:guide>
        <p15:guide id="10" orient="horz" pos="4550" userDrawn="1">
          <p15:clr>
            <a:srgbClr val="A4A3A4"/>
          </p15:clr>
        </p15:guide>
        <p15:guide id="11" orient="horz" pos="113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25.jpg"/></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28.jpg"/><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29.png"/><Relationship Id="rId7" Type="http://schemas.openxmlformats.org/officeDocument/2006/relationships/image" Target="../media/image33.jp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314DEE0-8FD2-41EF-93A0-5566624DC151}"/>
              </a:ext>
            </a:extLst>
          </p:cNvPr>
          <p:cNvSpPr>
            <a:spLocks noGrp="1"/>
          </p:cNvSpPr>
          <p:nvPr>
            <p:ph type="title"/>
          </p:nvPr>
        </p:nvSpPr>
        <p:spPr>
          <a:xfrm>
            <a:off x="453258" y="535999"/>
            <a:ext cx="12703941" cy="443198"/>
          </a:xfrm>
        </p:spPr>
        <p:txBody>
          <a:bodyPr/>
          <a:lstStyle/>
          <a:p>
            <a:r>
              <a:rPr lang="en-US" sz="3200" dirty="0"/>
              <a:t>Getting to Know Autodesk Account – Home</a:t>
            </a:r>
          </a:p>
        </p:txBody>
      </p:sp>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660401" y="135389"/>
            <a:ext cx="184731" cy="49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grpSp>
        <p:nvGrpSpPr>
          <p:cNvPr id="20" name="Group 19">
            <a:extLst>
              <a:ext uri="{FF2B5EF4-FFF2-40B4-BE49-F238E27FC236}">
                <a16:creationId xmlns:a16="http://schemas.microsoft.com/office/drawing/2014/main" id="{123C44CE-95D0-C9DA-30D4-CE8B76FDE48B}"/>
              </a:ext>
            </a:extLst>
          </p:cNvPr>
          <p:cNvGrpSpPr/>
          <p:nvPr/>
        </p:nvGrpSpPr>
        <p:grpSpPr>
          <a:xfrm>
            <a:off x="679451" y="1504908"/>
            <a:ext cx="12438857" cy="6214800"/>
            <a:chOff x="171450" y="1504908"/>
            <a:chExt cx="12438857" cy="6214800"/>
          </a:xfrm>
        </p:grpSpPr>
        <p:pic>
          <p:nvPicPr>
            <p:cNvPr id="25" name="Picture 24" descr="Graphical user interface, application&#10;&#10;Description automatically generated">
              <a:extLst>
                <a:ext uri="{FF2B5EF4-FFF2-40B4-BE49-F238E27FC236}">
                  <a16:creationId xmlns:a16="http://schemas.microsoft.com/office/drawing/2014/main" id="{9AB00ABB-51F4-3ED0-4438-DE37FE526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7900" y="2194707"/>
              <a:ext cx="6743700" cy="4869668"/>
            </a:xfrm>
            <a:prstGeom prst="rect">
              <a:avLst/>
            </a:prstGeom>
            <a:ln>
              <a:solidFill>
                <a:schemeClr val="bg2"/>
              </a:solidFill>
            </a:ln>
            <a:effectLst>
              <a:outerShdw blurRad="50800" dist="38100" dir="2700000" algn="tl" rotWithShape="0">
                <a:prstClr val="black">
                  <a:alpha val="40000"/>
                </a:prstClr>
              </a:outerShdw>
            </a:effectLst>
          </p:spPr>
        </p:pic>
        <p:pic>
          <p:nvPicPr>
            <p:cNvPr id="2054" name="Picture 6" descr="Graphical user interface, application&#10;&#10;Description automatically generated">
              <a:extLst>
                <a:ext uri="{FF2B5EF4-FFF2-40B4-BE49-F238E27FC236}">
                  <a16:creationId xmlns:a16="http://schemas.microsoft.com/office/drawing/2014/main" id="{3D925CA3-CF90-F57F-618E-6576A85AB0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40269" y="1720851"/>
              <a:ext cx="1570038" cy="3848100"/>
            </a:xfrm>
            <a:prstGeom prst="rect">
              <a:avLst/>
            </a:prstGeom>
            <a:noFill/>
            <a:ln w="9525">
              <a:solidFill>
                <a:srgbClr val="CCCCCC"/>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 Box 2">
              <a:extLst>
                <a:ext uri="{FF2B5EF4-FFF2-40B4-BE49-F238E27FC236}">
                  <a16:creationId xmlns:a16="http://schemas.microsoft.com/office/drawing/2014/main" id="{EC190D76-92D1-ADEC-D3FC-75B984AEBDD1}"/>
                </a:ext>
              </a:extLst>
            </p:cNvPr>
            <p:cNvSpPr txBox="1">
              <a:spLocks noChangeArrowheads="1"/>
            </p:cNvSpPr>
            <p:nvPr/>
          </p:nvSpPr>
          <p:spPr bwMode="auto">
            <a:xfrm>
              <a:off x="171450" y="2986088"/>
              <a:ext cx="2009775"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1. Navigation Panel</a:t>
              </a:r>
              <a:endParaRPr lang="en-US" altLang="en-US" sz="800" dirty="0"/>
            </a:p>
            <a:p>
              <a:pPr defTabSz="914400" eaLnBrk="0" fontAlgn="base" hangingPunct="0">
                <a:spcBef>
                  <a:spcPct val="0"/>
                </a:spcBef>
                <a:spcAft>
                  <a:spcPct val="0"/>
                </a:spcAft>
              </a:pPr>
              <a:r>
                <a:rPr lang="en-US" altLang="en-US" sz="1000" dirty="0">
                  <a:ea typeface="Times New Roman" panose="02020603050405020304" pitchFamily="18" charset="0"/>
                  <a:cs typeface="Artifakt ElementOfc" panose="020B0504010101010104" pitchFamily="34" charset="0"/>
                </a:rPr>
                <a:t>This area is the main navigation panel, where you access crucial information such as Products and Services and Reporting information.</a:t>
              </a:r>
              <a:endParaRPr lang="en-US" altLang="en-US" sz="1000" dirty="0">
                <a:cs typeface="Artifakt ElementOfc" panose="020B0504010101010104" pitchFamily="34" charset="0"/>
              </a:endParaRPr>
            </a:p>
          </p:txBody>
        </p:sp>
        <p:sp>
          <p:nvSpPr>
            <p:cNvPr id="8" name="Text Box 4">
              <a:extLst>
                <a:ext uri="{FF2B5EF4-FFF2-40B4-BE49-F238E27FC236}">
                  <a16:creationId xmlns:a16="http://schemas.microsoft.com/office/drawing/2014/main" id="{FC952412-899C-889D-55C0-5862DCCC854D}"/>
                </a:ext>
              </a:extLst>
            </p:cNvPr>
            <p:cNvSpPr txBox="1">
              <a:spLocks noChangeArrowheads="1"/>
            </p:cNvSpPr>
            <p:nvPr/>
          </p:nvSpPr>
          <p:spPr bwMode="auto">
            <a:xfrm>
              <a:off x="9196187" y="1504908"/>
              <a:ext cx="1706961" cy="1057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3. User Profile Menu</a:t>
              </a:r>
              <a:endParaRPr lang="en-US" altLang="en-US" sz="800" dirty="0"/>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This expandable menu provides access to your user profile, where you can access My account, My profile and settings, and My community.</a:t>
              </a:r>
              <a:endParaRPr lang="en-US" altLang="en-US" sz="1800" dirty="0"/>
            </a:p>
          </p:txBody>
        </p:sp>
        <p:sp>
          <p:nvSpPr>
            <p:cNvPr id="9" name="Text Box 3">
              <a:extLst>
                <a:ext uri="{FF2B5EF4-FFF2-40B4-BE49-F238E27FC236}">
                  <a16:creationId xmlns:a16="http://schemas.microsoft.com/office/drawing/2014/main" id="{3096AEA1-6B62-AE45-DB1C-5F0A2F3875B6}"/>
                </a:ext>
              </a:extLst>
            </p:cNvPr>
            <p:cNvSpPr txBox="1">
              <a:spLocks noChangeArrowheads="1"/>
            </p:cNvSpPr>
            <p:nvPr/>
          </p:nvSpPr>
          <p:spPr bwMode="auto">
            <a:xfrm>
              <a:off x="3905250" y="1510626"/>
              <a:ext cx="4804144"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2. Quick Account Info </a:t>
              </a:r>
              <a:endParaRPr lang="en-US" altLang="en-US" sz="800" dirty="0"/>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This area provides a quick link to your required product updates, links to current support cases, and information on purchasing products.</a:t>
              </a:r>
              <a:endParaRPr lang="en-US" altLang="en-US" sz="1000" dirty="0"/>
            </a:p>
            <a:p>
              <a:pPr defTabSz="914400" eaLnBrk="0" fontAlgn="base" hangingPunct="0">
                <a:spcBef>
                  <a:spcPct val="0"/>
                </a:spcBef>
                <a:spcAft>
                  <a:spcPct val="0"/>
                </a:spcAft>
              </a:pPr>
              <a:endParaRPr lang="en-US" altLang="en-US" sz="1800" dirty="0">
                <a:latin typeface="Arial" panose="020B0604020202020204" pitchFamily="34" charset="0"/>
              </a:endParaRPr>
            </a:p>
          </p:txBody>
        </p:sp>
        <p:sp>
          <p:nvSpPr>
            <p:cNvPr id="11" name="Text Box 2">
              <a:extLst>
                <a:ext uri="{FF2B5EF4-FFF2-40B4-BE49-F238E27FC236}">
                  <a16:creationId xmlns:a16="http://schemas.microsoft.com/office/drawing/2014/main" id="{07617547-1E42-BCA1-EA67-156D9515BD58}"/>
                </a:ext>
              </a:extLst>
            </p:cNvPr>
            <p:cNvSpPr txBox="1">
              <a:spLocks noChangeArrowheads="1"/>
            </p:cNvSpPr>
            <p:nvPr/>
          </p:nvSpPr>
          <p:spPr bwMode="auto">
            <a:xfrm>
              <a:off x="9636125" y="6704883"/>
              <a:ext cx="2733675" cy="8270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5. Autodesk Help</a:t>
              </a:r>
              <a:endParaRPr lang="en-US" altLang="en-US" sz="800" dirty="0"/>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This icon accesses Autodesk help.</a:t>
              </a:r>
              <a:endParaRPr lang="en-US" altLang="en-US" sz="1800" dirty="0"/>
            </a:p>
          </p:txBody>
        </p:sp>
        <p:sp>
          <p:nvSpPr>
            <p:cNvPr id="12" name="Text Box 9">
              <a:extLst>
                <a:ext uri="{FF2B5EF4-FFF2-40B4-BE49-F238E27FC236}">
                  <a16:creationId xmlns:a16="http://schemas.microsoft.com/office/drawing/2014/main" id="{45080871-6BEA-A91C-DB1D-5AEDAF008EC5}"/>
                </a:ext>
              </a:extLst>
            </p:cNvPr>
            <p:cNvSpPr txBox="1">
              <a:spLocks noChangeArrowheads="1"/>
            </p:cNvSpPr>
            <p:nvPr/>
          </p:nvSpPr>
          <p:spPr bwMode="auto">
            <a:xfrm>
              <a:off x="9173169" y="3896690"/>
              <a:ext cx="1447800" cy="1057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4. Resources</a:t>
              </a:r>
              <a:endParaRPr lang="en-US" altLang="en-US" sz="800" dirty="0"/>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This area provides links to commonly searched questions for account users.</a:t>
              </a:r>
              <a:endParaRPr lang="en-US" altLang="en-US" sz="1800" dirty="0"/>
            </a:p>
          </p:txBody>
        </p:sp>
        <p:sp>
          <p:nvSpPr>
            <p:cNvPr id="16" name="Text Box 1">
              <a:extLst>
                <a:ext uri="{FF2B5EF4-FFF2-40B4-BE49-F238E27FC236}">
                  <a16:creationId xmlns:a16="http://schemas.microsoft.com/office/drawing/2014/main" id="{1CF9165C-CEB1-8B3A-6A3C-0B836B475011}"/>
                </a:ext>
              </a:extLst>
            </p:cNvPr>
            <p:cNvSpPr txBox="1">
              <a:spLocks noChangeArrowheads="1"/>
            </p:cNvSpPr>
            <p:nvPr/>
          </p:nvSpPr>
          <p:spPr bwMode="auto">
            <a:xfrm>
              <a:off x="4610100" y="7158040"/>
              <a:ext cx="2733672" cy="5616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6. What’s new in Account</a:t>
              </a:r>
              <a:endParaRPr lang="en-US" altLang="en-US" sz="800" dirty="0"/>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This area includes a helpful video you can watch to introduce you to your account.</a:t>
              </a:r>
              <a:endParaRPr lang="en-US" altLang="en-US" sz="1800" dirty="0"/>
            </a:p>
          </p:txBody>
        </p:sp>
        <p:cxnSp>
          <p:nvCxnSpPr>
            <p:cNvPr id="29" name="Straight Arrow Connector 28">
              <a:extLst>
                <a:ext uri="{FF2B5EF4-FFF2-40B4-BE49-F238E27FC236}">
                  <a16:creationId xmlns:a16="http://schemas.microsoft.com/office/drawing/2014/main" id="{95073D68-EACB-D6C0-3790-B58A2FC2DB42}"/>
                </a:ext>
              </a:extLst>
            </p:cNvPr>
            <p:cNvCxnSpPr/>
            <p:nvPr/>
          </p:nvCxnSpPr>
          <p:spPr>
            <a:xfrm>
              <a:off x="1695450" y="3114675"/>
              <a:ext cx="62865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D76F516-22CF-F707-B2CA-D50E4A7A87B4}"/>
                </a:ext>
              </a:extLst>
            </p:cNvPr>
            <p:cNvCxnSpPr>
              <a:cxnSpLocks/>
            </p:cNvCxnSpPr>
            <p:nvPr/>
          </p:nvCxnSpPr>
          <p:spPr>
            <a:xfrm flipH="1">
              <a:off x="8229600" y="4025277"/>
              <a:ext cx="94356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8A14636-B8BB-7BED-FF03-5645028E02E6}"/>
                </a:ext>
              </a:extLst>
            </p:cNvPr>
            <p:cNvCxnSpPr>
              <a:cxnSpLocks/>
            </p:cNvCxnSpPr>
            <p:nvPr/>
          </p:nvCxnSpPr>
          <p:spPr>
            <a:xfrm flipH="1">
              <a:off x="8921750" y="2750661"/>
              <a:ext cx="206692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968D128C-A491-2FDD-1A6D-D9587C522471}"/>
                </a:ext>
              </a:extLst>
            </p:cNvPr>
            <p:cNvCxnSpPr/>
            <p:nvPr/>
          </p:nvCxnSpPr>
          <p:spPr>
            <a:xfrm flipH="1">
              <a:off x="8921750" y="6851650"/>
              <a:ext cx="71437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95F54E62-0D71-1B16-2907-F6CD1C3C43E0}"/>
                </a:ext>
              </a:extLst>
            </p:cNvPr>
            <p:cNvCxnSpPr>
              <a:cxnSpLocks/>
            </p:cNvCxnSpPr>
            <p:nvPr/>
          </p:nvCxnSpPr>
          <p:spPr>
            <a:xfrm flipH="1">
              <a:off x="5505450" y="2057400"/>
              <a:ext cx="4762" cy="8667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94FF710-590A-D12A-0A80-0EAFC53BC161}"/>
                </a:ext>
              </a:extLst>
            </p:cNvPr>
            <p:cNvCxnSpPr>
              <a:cxnSpLocks/>
            </p:cNvCxnSpPr>
            <p:nvPr/>
          </p:nvCxnSpPr>
          <p:spPr>
            <a:xfrm flipV="1">
              <a:off x="4752975" y="6153150"/>
              <a:ext cx="0" cy="9904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Flowchart: Connector 2">
              <a:extLst>
                <a:ext uri="{FF2B5EF4-FFF2-40B4-BE49-F238E27FC236}">
                  <a16:creationId xmlns:a16="http://schemas.microsoft.com/office/drawing/2014/main" id="{19BE3E9B-82FC-34B9-FFFB-0A1FC31055D6}"/>
                </a:ext>
              </a:extLst>
            </p:cNvPr>
            <p:cNvSpPr>
              <a:spLocks noChangeAspect="1"/>
            </p:cNvSpPr>
            <p:nvPr/>
          </p:nvSpPr>
          <p:spPr>
            <a:xfrm>
              <a:off x="2808472" y="2977515"/>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1</a:t>
              </a:r>
            </a:p>
          </p:txBody>
        </p:sp>
        <p:sp>
          <p:nvSpPr>
            <p:cNvPr id="27" name="Flowchart: Connector 26">
              <a:extLst>
                <a:ext uri="{FF2B5EF4-FFF2-40B4-BE49-F238E27FC236}">
                  <a16:creationId xmlns:a16="http://schemas.microsoft.com/office/drawing/2014/main" id="{8C3AD89A-2B22-CB67-DAB8-A3F24F86CD63}"/>
                </a:ext>
              </a:extLst>
            </p:cNvPr>
            <p:cNvSpPr>
              <a:spLocks noChangeAspect="1"/>
            </p:cNvSpPr>
            <p:nvPr/>
          </p:nvSpPr>
          <p:spPr>
            <a:xfrm>
              <a:off x="5367706" y="2958465"/>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2</a:t>
              </a:r>
            </a:p>
          </p:txBody>
        </p:sp>
        <p:sp>
          <p:nvSpPr>
            <p:cNvPr id="28" name="Flowchart: Connector 27">
              <a:extLst>
                <a:ext uri="{FF2B5EF4-FFF2-40B4-BE49-F238E27FC236}">
                  <a16:creationId xmlns:a16="http://schemas.microsoft.com/office/drawing/2014/main" id="{91F7D7B0-628A-C85E-24E7-00C4A37CF6DB}"/>
                </a:ext>
              </a:extLst>
            </p:cNvPr>
            <p:cNvSpPr>
              <a:spLocks noChangeAspect="1"/>
            </p:cNvSpPr>
            <p:nvPr/>
          </p:nvSpPr>
          <p:spPr>
            <a:xfrm>
              <a:off x="8411523" y="2760186"/>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tlCol="0" anchor="ctr" anchorCtr="0"/>
            <a:lstStyle/>
            <a:p>
              <a:r>
                <a:rPr lang="en-US" sz="1600" b="1" dirty="0">
                  <a:solidFill>
                    <a:schemeClr val="tx1"/>
                  </a:solidFill>
                </a:rPr>
                <a:t>3</a:t>
              </a:r>
            </a:p>
          </p:txBody>
        </p:sp>
        <p:sp>
          <p:nvSpPr>
            <p:cNvPr id="31" name="Flowchart: Connector 30">
              <a:extLst>
                <a:ext uri="{FF2B5EF4-FFF2-40B4-BE49-F238E27FC236}">
                  <a16:creationId xmlns:a16="http://schemas.microsoft.com/office/drawing/2014/main" id="{BE2C9F39-446D-16A3-7A96-AD0F0EE3CD70}"/>
                </a:ext>
              </a:extLst>
            </p:cNvPr>
            <p:cNvSpPr>
              <a:spLocks noChangeAspect="1"/>
            </p:cNvSpPr>
            <p:nvPr/>
          </p:nvSpPr>
          <p:spPr>
            <a:xfrm>
              <a:off x="7818806" y="3898265"/>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0" rtlCol="0" anchor="ctr" anchorCtr="0"/>
            <a:lstStyle/>
            <a:p>
              <a:r>
                <a:rPr lang="en-US" sz="1600" b="1" dirty="0">
                  <a:solidFill>
                    <a:schemeClr val="tx1"/>
                  </a:solidFill>
                </a:rPr>
                <a:t>4</a:t>
              </a:r>
            </a:p>
          </p:txBody>
        </p:sp>
        <p:sp>
          <p:nvSpPr>
            <p:cNvPr id="32" name="Flowchart: Connector 31">
              <a:extLst>
                <a:ext uri="{FF2B5EF4-FFF2-40B4-BE49-F238E27FC236}">
                  <a16:creationId xmlns:a16="http://schemas.microsoft.com/office/drawing/2014/main" id="{1BDAC6D0-05D1-F457-8CB5-81506470CB05}"/>
                </a:ext>
              </a:extLst>
            </p:cNvPr>
            <p:cNvSpPr>
              <a:spLocks noChangeAspect="1"/>
            </p:cNvSpPr>
            <p:nvPr/>
          </p:nvSpPr>
          <p:spPr>
            <a:xfrm>
              <a:off x="5096612" y="3888117"/>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0" rtlCol="0" anchor="ctr" anchorCtr="0"/>
            <a:lstStyle/>
            <a:p>
              <a:r>
                <a:rPr lang="en-US" sz="1600" b="1" dirty="0">
                  <a:solidFill>
                    <a:schemeClr val="tx1"/>
                  </a:solidFill>
                </a:rPr>
                <a:t>6</a:t>
              </a:r>
            </a:p>
          </p:txBody>
        </p:sp>
        <p:sp>
          <p:nvSpPr>
            <p:cNvPr id="33" name="Flowchart: Connector 32">
              <a:extLst>
                <a:ext uri="{FF2B5EF4-FFF2-40B4-BE49-F238E27FC236}">
                  <a16:creationId xmlns:a16="http://schemas.microsoft.com/office/drawing/2014/main" id="{DB5A3558-FA26-92DB-79A0-27C124910306}"/>
                </a:ext>
              </a:extLst>
            </p:cNvPr>
            <p:cNvSpPr>
              <a:spLocks noChangeAspect="1"/>
            </p:cNvSpPr>
            <p:nvPr/>
          </p:nvSpPr>
          <p:spPr>
            <a:xfrm>
              <a:off x="8377606" y="6539865"/>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27432" rtlCol="0" anchor="ctr" anchorCtr="0"/>
            <a:lstStyle/>
            <a:p>
              <a:r>
                <a:rPr lang="en-US" sz="1600" b="1" dirty="0">
                  <a:solidFill>
                    <a:schemeClr val="tx1"/>
                  </a:solidFill>
                </a:rPr>
                <a:t>5</a:t>
              </a:r>
            </a:p>
          </p:txBody>
        </p:sp>
      </p:grpSp>
    </p:spTree>
    <p:extLst>
      <p:ext uri="{BB962C8B-B14F-4D97-AF65-F5344CB8AC3E}">
        <p14:creationId xmlns:p14="http://schemas.microsoft.com/office/powerpoint/2010/main" val="1766259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660401" y="135389"/>
            <a:ext cx="184731" cy="49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grpSp>
        <p:nvGrpSpPr>
          <p:cNvPr id="48" name="Group 47">
            <a:extLst>
              <a:ext uri="{FF2B5EF4-FFF2-40B4-BE49-F238E27FC236}">
                <a16:creationId xmlns:a16="http://schemas.microsoft.com/office/drawing/2014/main" id="{A006504E-35E1-83CE-48B4-E56D56336153}"/>
              </a:ext>
            </a:extLst>
          </p:cNvPr>
          <p:cNvGrpSpPr/>
          <p:nvPr/>
        </p:nvGrpSpPr>
        <p:grpSpPr>
          <a:xfrm>
            <a:off x="517241" y="2590655"/>
            <a:ext cx="6476280" cy="4128654"/>
            <a:chOff x="285750" y="2752579"/>
            <a:chExt cx="6476280" cy="4128654"/>
          </a:xfrm>
        </p:grpSpPr>
        <p:pic>
          <p:nvPicPr>
            <p:cNvPr id="44" name="Picture 43" descr="Graphical user interface, application&#10;&#10;Description automatically generated">
              <a:extLst>
                <a:ext uri="{FF2B5EF4-FFF2-40B4-BE49-F238E27FC236}">
                  <a16:creationId xmlns:a16="http://schemas.microsoft.com/office/drawing/2014/main" id="{C68AB2A8-B988-E72B-B9D7-2733652E5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325" y="2752579"/>
              <a:ext cx="6447705" cy="4128654"/>
            </a:xfrm>
            <a:prstGeom prst="rect">
              <a:avLst/>
            </a:prstGeom>
          </p:spPr>
        </p:pic>
        <p:sp>
          <p:nvSpPr>
            <p:cNvPr id="24" name="Oval 23">
              <a:extLst>
                <a:ext uri="{FF2B5EF4-FFF2-40B4-BE49-F238E27FC236}">
                  <a16:creationId xmlns:a16="http://schemas.microsoft.com/office/drawing/2014/main" id="{543FDAB3-4E1D-7154-3E20-6A8999A4FAAA}"/>
                </a:ext>
              </a:extLst>
            </p:cNvPr>
            <p:cNvSpPr/>
            <p:nvPr/>
          </p:nvSpPr>
          <p:spPr>
            <a:xfrm>
              <a:off x="285750" y="3724275"/>
              <a:ext cx="1417144" cy="25717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n>
                  <a:solidFill>
                    <a:schemeClr val="accent1"/>
                  </a:solidFill>
                </a:ln>
                <a:noFill/>
              </a:endParaRPr>
            </a:p>
          </p:txBody>
        </p:sp>
      </p:grpSp>
      <p:sp>
        <p:nvSpPr>
          <p:cNvPr id="40" name="Text Box 3">
            <a:extLst>
              <a:ext uri="{FF2B5EF4-FFF2-40B4-BE49-F238E27FC236}">
                <a16:creationId xmlns:a16="http://schemas.microsoft.com/office/drawing/2014/main" id="{080D2F7E-0847-8EA3-4065-2EB9E9F9A72E}"/>
              </a:ext>
            </a:extLst>
          </p:cNvPr>
          <p:cNvSpPr txBox="1">
            <a:spLocks noChangeArrowheads="1"/>
          </p:cNvSpPr>
          <p:nvPr/>
        </p:nvSpPr>
        <p:spPr bwMode="auto">
          <a:xfrm>
            <a:off x="453258" y="1559899"/>
            <a:ext cx="6055208"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2000" b="1" dirty="0">
                <a:solidFill>
                  <a:srgbClr val="2BC275"/>
                </a:solidFill>
                <a:ea typeface="Times New Roman" panose="02020603050405020304" pitchFamily="18" charset="0"/>
                <a:cs typeface="Times New Roman" panose="02020603050405020304" pitchFamily="18" charset="0"/>
              </a:rPr>
              <a:t>Products and Services</a:t>
            </a:r>
            <a:endParaRPr lang="en-US" altLang="en-US" sz="20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The </a:t>
            </a:r>
            <a:r>
              <a:rPr lang="en-US" altLang="en-US" sz="1200" b="1" dirty="0">
                <a:ea typeface="Times New Roman" panose="02020603050405020304" pitchFamily="18" charset="0"/>
                <a:cs typeface="Times New Roman" panose="02020603050405020304" pitchFamily="18" charset="0"/>
              </a:rPr>
              <a:t>All Products and Services </a:t>
            </a:r>
            <a:r>
              <a:rPr lang="en-US" altLang="en-US" sz="1200" dirty="0">
                <a:ea typeface="Times New Roman" panose="02020603050405020304" pitchFamily="18" charset="0"/>
                <a:cs typeface="Times New Roman" panose="02020603050405020304" pitchFamily="18" charset="0"/>
              </a:rPr>
              <a:t>option directs you to a focused page where you will see all the products that your primary admin has assigned to you. You can use each unique software card to access all versions and their software details.</a:t>
            </a:r>
          </a:p>
        </p:txBody>
      </p:sp>
      <p:sp>
        <p:nvSpPr>
          <p:cNvPr id="41" name="Text Box 3">
            <a:extLst>
              <a:ext uri="{FF2B5EF4-FFF2-40B4-BE49-F238E27FC236}">
                <a16:creationId xmlns:a16="http://schemas.microsoft.com/office/drawing/2014/main" id="{D6062CFC-F57D-2441-69D6-EAD679D53E6D}"/>
              </a:ext>
            </a:extLst>
          </p:cNvPr>
          <p:cNvSpPr txBox="1">
            <a:spLocks noChangeArrowheads="1"/>
          </p:cNvSpPr>
          <p:nvPr/>
        </p:nvSpPr>
        <p:spPr bwMode="auto">
          <a:xfrm>
            <a:off x="7578242" y="1559899"/>
            <a:ext cx="5661508"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2000" b="1" dirty="0">
                <a:solidFill>
                  <a:srgbClr val="2BC275"/>
                </a:solidFill>
                <a:ea typeface="Times New Roman" panose="02020603050405020304" pitchFamily="18" charset="0"/>
                <a:cs typeface="Times New Roman" panose="02020603050405020304" pitchFamily="18" charset="0"/>
              </a:rPr>
              <a:t>Product Updates</a:t>
            </a:r>
            <a:endParaRPr lang="en-US" altLang="en-US" sz="20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The Product Updates option directs you to a focused page that lists any product updates, hot fixes, and security updates that pertain to the products assigned to you. This list can be sorted as needed to easily review the list and download any that are required.</a:t>
            </a:r>
          </a:p>
        </p:txBody>
      </p:sp>
      <p:grpSp>
        <p:nvGrpSpPr>
          <p:cNvPr id="51" name="Group 50">
            <a:extLst>
              <a:ext uri="{FF2B5EF4-FFF2-40B4-BE49-F238E27FC236}">
                <a16:creationId xmlns:a16="http://schemas.microsoft.com/office/drawing/2014/main" id="{83B4234D-9447-AEEB-2285-C8BD12985D52}"/>
              </a:ext>
            </a:extLst>
          </p:cNvPr>
          <p:cNvGrpSpPr/>
          <p:nvPr/>
        </p:nvGrpSpPr>
        <p:grpSpPr>
          <a:xfrm>
            <a:off x="7574830" y="2759063"/>
            <a:ext cx="5512520" cy="2678089"/>
            <a:chOff x="7066830" y="2759062"/>
            <a:chExt cx="5512520" cy="2678089"/>
          </a:xfrm>
        </p:grpSpPr>
        <p:pic>
          <p:nvPicPr>
            <p:cNvPr id="50" name="Picture 49" descr="Graphical user interface, application&#10;&#10;Description automatically generated">
              <a:extLst>
                <a:ext uri="{FF2B5EF4-FFF2-40B4-BE49-F238E27FC236}">
                  <a16:creationId xmlns:a16="http://schemas.microsoft.com/office/drawing/2014/main" id="{CEEB6A9E-87F5-1318-5EA2-3FFCDB1185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4097" y="2759062"/>
              <a:ext cx="5405253" cy="2678089"/>
            </a:xfrm>
            <a:prstGeom prst="rect">
              <a:avLst/>
            </a:prstGeom>
          </p:spPr>
        </p:pic>
        <p:sp>
          <p:nvSpPr>
            <p:cNvPr id="42" name="Oval 41">
              <a:extLst>
                <a:ext uri="{FF2B5EF4-FFF2-40B4-BE49-F238E27FC236}">
                  <a16:creationId xmlns:a16="http://schemas.microsoft.com/office/drawing/2014/main" id="{2626493A-90A0-30C9-2432-AAC3C201E853}"/>
                </a:ext>
              </a:extLst>
            </p:cNvPr>
            <p:cNvSpPr/>
            <p:nvPr/>
          </p:nvSpPr>
          <p:spPr>
            <a:xfrm>
              <a:off x="7066830" y="4119688"/>
              <a:ext cx="1417144" cy="25717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n>
                  <a:solidFill>
                    <a:schemeClr val="accent1"/>
                  </a:solidFill>
                </a:ln>
                <a:noFill/>
              </a:endParaRPr>
            </a:p>
          </p:txBody>
        </p:sp>
      </p:grpSp>
      <p:sp>
        <p:nvSpPr>
          <p:cNvPr id="43" name="Text Box 3">
            <a:extLst>
              <a:ext uri="{FF2B5EF4-FFF2-40B4-BE49-F238E27FC236}">
                <a16:creationId xmlns:a16="http://schemas.microsoft.com/office/drawing/2014/main" id="{38519009-0B9C-8B2F-689D-BC2E84A34115}"/>
              </a:ext>
            </a:extLst>
          </p:cNvPr>
          <p:cNvSpPr txBox="1">
            <a:spLocks noChangeArrowheads="1"/>
          </p:cNvSpPr>
          <p:nvPr/>
        </p:nvSpPr>
        <p:spPr bwMode="auto">
          <a:xfrm>
            <a:off x="7578241" y="5700266"/>
            <a:ext cx="5766284"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600" b="1" dirty="0">
                <a:solidFill>
                  <a:srgbClr val="2BC275"/>
                </a:solidFill>
                <a:ea typeface="Times New Roman" panose="02020603050405020304" pitchFamily="18" charset="0"/>
                <a:cs typeface="Times New Roman" panose="02020603050405020304" pitchFamily="18" charset="0"/>
              </a:rPr>
              <a:t>Custom Install </a:t>
            </a:r>
            <a:endParaRPr lang="en-US" altLang="en-US" sz="16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This is an advanced tool that allows you to further customize your software installation to include templates, content centers, etc. Your primary admin will advise you on this, if needed.</a:t>
            </a:r>
          </a:p>
          <a:p>
            <a:pPr defTabSz="914400" eaLnBrk="0" fontAlgn="base" hangingPunct="0">
              <a:spcBef>
                <a:spcPct val="0"/>
              </a:spcBef>
              <a:spcAft>
                <a:spcPct val="0"/>
              </a:spcAft>
            </a:pPr>
            <a:endParaRPr lang="en-US" altLang="en-US" sz="1200" dirty="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en-US" altLang="en-US" sz="1600" b="1" dirty="0">
                <a:solidFill>
                  <a:srgbClr val="2BC275"/>
                </a:solidFill>
                <a:ea typeface="Times New Roman" panose="02020603050405020304" pitchFamily="18" charset="0"/>
                <a:cs typeface="Times New Roman" panose="02020603050405020304" pitchFamily="18" charset="0"/>
              </a:rPr>
              <a:t>Active Trials</a:t>
            </a:r>
            <a:endParaRPr lang="en-US" altLang="en-US" sz="16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The Active Trials option directs you to a page that lists any current or expired trial software licenses that you currently have or previously had installed.</a:t>
            </a:r>
          </a:p>
        </p:txBody>
      </p:sp>
      <p:sp>
        <p:nvSpPr>
          <p:cNvPr id="53" name="Text Box 3">
            <a:extLst>
              <a:ext uri="{FF2B5EF4-FFF2-40B4-BE49-F238E27FC236}">
                <a16:creationId xmlns:a16="http://schemas.microsoft.com/office/drawing/2014/main" id="{D63AF4A5-407D-4D83-19A2-9F0FDD2AEFDC}"/>
              </a:ext>
            </a:extLst>
          </p:cNvPr>
          <p:cNvSpPr txBox="1">
            <a:spLocks noChangeArrowheads="1"/>
          </p:cNvSpPr>
          <p:nvPr/>
        </p:nvSpPr>
        <p:spPr bwMode="auto">
          <a:xfrm>
            <a:off x="845132" y="6792909"/>
            <a:ext cx="5747233" cy="443492"/>
          </a:xfrm>
          <a:prstGeom prst="rect">
            <a:avLst/>
          </a:prstGeom>
          <a:solidFill>
            <a:schemeClr val="accent1"/>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ea typeface="Times New Roman" panose="02020603050405020304" pitchFamily="18" charset="0"/>
                <a:cs typeface="Times New Roman" panose="02020603050405020304" pitchFamily="18" charset="0"/>
              </a:rPr>
              <a:t>If you do not see a required software card in your list, please contact your primary admin to ensure that they have assigned the product to you.</a:t>
            </a:r>
            <a:endParaRPr lang="en-US" altLang="en-US" sz="1200" dirty="0">
              <a:ea typeface="Times New Roman" panose="02020603050405020304" pitchFamily="18" charset="0"/>
              <a:cs typeface="Times New Roman" panose="02020603050405020304" pitchFamily="18" charset="0"/>
            </a:endParaRPr>
          </a:p>
        </p:txBody>
      </p:sp>
      <p:sp>
        <p:nvSpPr>
          <p:cNvPr id="16" name="Title 5">
            <a:extLst>
              <a:ext uri="{FF2B5EF4-FFF2-40B4-BE49-F238E27FC236}">
                <a16:creationId xmlns:a16="http://schemas.microsoft.com/office/drawing/2014/main" id="{71CB3A66-9E24-B693-3F58-BDE803F849D1}"/>
              </a:ext>
            </a:extLst>
          </p:cNvPr>
          <p:cNvSpPr txBox="1">
            <a:spLocks/>
          </p:cNvSpPr>
          <p:nvPr/>
        </p:nvSpPr>
        <p:spPr>
          <a:xfrm>
            <a:off x="453258" y="535999"/>
            <a:ext cx="12703941"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Getting to Know Autodesk Account – Products and Services</a:t>
            </a:r>
          </a:p>
        </p:txBody>
      </p:sp>
    </p:spTree>
    <p:extLst>
      <p:ext uri="{BB962C8B-B14F-4D97-AF65-F5344CB8AC3E}">
        <p14:creationId xmlns:p14="http://schemas.microsoft.com/office/powerpoint/2010/main" val="2826456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660401" y="135389"/>
            <a:ext cx="184731" cy="49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sp>
        <p:nvSpPr>
          <p:cNvPr id="40" name="Text Box 3">
            <a:extLst>
              <a:ext uri="{FF2B5EF4-FFF2-40B4-BE49-F238E27FC236}">
                <a16:creationId xmlns:a16="http://schemas.microsoft.com/office/drawing/2014/main" id="{080D2F7E-0847-8EA3-4065-2EB9E9F9A72E}"/>
              </a:ext>
            </a:extLst>
          </p:cNvPr>
          <p:cNvSpPr txBox="1">
            <a:spLocks noChangeArrowheads="1"/>
          </p:cNvSpPr>
          <p:nvPr/>
        </p:nvSpPr>
        <p:spPr bwMode="auto">
          <a:xfrm>
            <a:off x="3577742" y="2153406"/>
            <a:ext cx="3331058"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2000" b="1" dirty="0">
                <a:solidFill>
                  <a:srgbClr val="2BC275"/>
                </a:solidFill>
                <a:ea typeface="Times New Roman" panose="02020603050405020304" pitchFamily="18" charset="0"/>
                <a:cs typeface="Times New Roman" panose="02020603050405020304" pitchFamily="18" charset="0"/>
              </a:rPr>
              <a:t>Insights</a:t>
            </a:r>
            <a:endParaRPr lang="en-US" altLang="en-US" sz="20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The </a:t>
            </a:r>
            <a:r>
              <a:rPr lang="en-US" altLang="en-US" sz="1200" b="1" dirty="0">
                <a:ea typeface="Times New Roman" panose="02020603050405020304" pitchFamily="18" charset="0"/>
                <a:cs typeface="Times New Roman" panose="02020603050405020304" pitchFamily="18" charset="0"/>
              </a:rPr>
              <a:t>Insights </a:t>
            </a:r>
            <a:r>
              <a:rPr lang="en-US" altLang="en-US" sz="1200" dirty="0">
                <a:ea typeface="Times New Roman" panose="02020603050405020304" pitchFamily="18" charset="0"/>
                <a:cs typeface="Times New Roman" panose="02020603050405020304" pitchFamily="18" charset="0"/>
              </a:rPr>
              <a:t>option directs you to a page where you will be presented with recommendations based on your software usage. In order to receive insights, you must opt-in to data collection in Autodesk Account and your Autodesk software. Additionally, you must be using the software regularly so that data can be compiled and insights gained.</a:t>
            </a:r>
          </a:p>
        </p:txBody>
      </p:sp>
      <p:sp>
        <p:nvSpPr>
          <p:cNvPr id="41" name="Text Box 3">
            <a:extLst>
              <a:ext uri="{FF2B5EF4-FFF2-40B4-BE49-F238E27FC236}">
                <a16:creationId xmlns:a16="http://schemas.microsoft.com/office/drawing/2014/main" id="{D6062CFC-F57D-2441-69D6-EAD679D53E6D}"/>
              </a:ext>
            </a:extLst>
          </p:cNvPr>
          <p:cNvSpPr txBox="1">
            <a:spLocks noChangeArrowheads="1"/>
          </p:cNvSpPr>
          <p:nvPr/>
        </p:nvSpPr>
        <p:spPr bwMode="auto">
          <a:xfrm>
            <a:off x="3577742" y="5738270"/>
            <a:ext cx="4074008"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2000" b="1" dirty="0">
                <a:solidFill>
                  <a:srgbClr val="2BC275"/>
                </a:solidFill>
                <a:ea typeface="Times New Roman" panose="02020603050405020304" pitchFamily="18" charset="0"/>
                <a:cs typeface="Times New Roman" panose="02020603050405020304" pitchFamily="18" charset="0"/>
              </a:rPr>
              <a:t>Cloud Services Usage</a:t>
            </a:r>
            <a:endParaRPr lang="en-US" altLang="en-US" sz="20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The </a:t>
            </a:r>
            <a:r>
              <a:rPr lang="en-US" altLang="en-US" sz="1200" b="1" dirty="0">
                <a:ea typeface="Times New Roman" panose="02020603050405020304" pitchFamily="18" charset="0"/>
                <a:cs typeface="Times New Roman" panose="02020603050405020304" pitchFamily="18" charset="0"/>
              </a:rPr>
              <a:t>Cloud Services Usage </a:t>
            </a:r>
            <a:r>
              <a:rPr lang="en-US" altLang="en-US" sz="1200" dirty="0">
                <a:ea typeface="Times New Roman" panose="02020603050405020304" pitchFamily="18" charset="0"/>
                <a:cs typeface="Times New Roman" panose="02020603050405020304" pitchFamily="18" charset="0"/>
              </a:rPr>
              <a:t>option directs you to a page that lists your cloud credit usage and available A360 storage, if applicable to you. </a:t>
            </a:r>
          </a:p>
        </p:txBody>
      </p:sp>
      <p:grpSp>
        <p:nvGrpSpPr>
          <p:cNvPr id="9" name="Group 8">
            <a:extLst>
              <a:ext uri="{FF2B5EF4-FFF2-40B4-BE49-F238E27FC236}">
                <a16:creationId xmlns:a16="http://schemas.microsoft.com/office/drawing/2014/main" id="{F297821C-821D-CF5B-89CE-324D5E95AC91}"/>
              </a:ext>
            </a:extLst>
          </p:cNvPr>
          <p:cNvGrpSpPr/>
          <p:nvPr/>
        </p:nvGrpSpPr>
        <p:grpSpPr>
          <a:xfrm>
            <a:off x="923086" y="2500861"/>
            <a:ext cx="1949933" cy="3567963"/>
            <a:chOff x="415085" y="1755978"/>
            <a:chExt cx="1949933" cy="3567963"/>
          </a:xfrm>
          <a:effectLst>
            <a:outerShdw blurRad="50800" dist="38100" dir="2700000" algn="tl" rotWithShape="0">
              <a:prstClr val="black">
                <a:alpha val="40000"/>
              </a:prstClr>
            </a:outerShdw>
          </a:effectLst>
        </p:grpSpPr>
        <p:pic>
          <p:nvPicPr>
            <p:cNvPr id="21" name="Picture 20" descr="Graphical user interface, application&#10;&#10;Description automatically generated">
              <a:extLst>
                <a:ext uri="{FF2B5EF4-FFF2-40B4-BE49-F238E27FC236}">
                  <a16:creationId xmlns:a16="http://schemas.microsoft.com/office/drawing/2014/main" id="{CFDD14C1-E9E1-1362-9ADA-3299DD1C3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085" y="1755978"/>
              <a:ext cx="1949933" cy="3567963"/>
            </a:xfrm>
            <a:prstGeom prst="rect">
              <a:avLst/>
            </a:prstGeom>
            <a:ln>
              <a:solidFill>
                <a:schemeClr val="bg2"/>
              </a:solidFill>
            </a:ln>
          </p:spPr>
        </p:pic>
        <p:sp>
          <p:nvSpPr>
            <p:cNvPr id="22" name="Oval 21">
              <a:extLst>
                <a:ext uri="{FF2B5EF4-FFF2-40B4-BE49-F238E27FC236}">
                  <a16:creationId xmlns:a16="http://schemas.microsoft.com/office/drawing/2014/main" id="{3CE86C93-3D14-DAD0-F216-5C844F34D70B}"/>
                </a:ext>
              </a:extLst>
            </p:cNvPr>
            <p:cNvSpPr/>
            <p:nvPr/>
          </p:nvSpPr>
          <p:spPr>
            <a:xfrm>
              <a:off x="415085" y="4605463"/>
              <a:ext cx="1566115" cy="59518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err="1">
                <a:ln>
                  <a:solidFill>
                    <a:schemeClr val="accent1"/>
                  </a:solidFill>
                </a:ln>
                <a:noFill/>
              </a:endParaRPr>
            </a:p>
          </p:txBody>
        </p:sp>
      </p:grpSp>
      <p:pic>
        <p:nvPicPr>
          <p:cNvPr id="11" name="Picture 10" descr="Graphical user interface, text, application&#10;&#10;Description automatically generated">
            <a:extLst>
              <a:ext uri="{FF2B5EF4-FFF2-40B4-BE49-F238E27FC236}">
                <a16:creationId xmlns:a16="http://schemas.microsoft.com/office/drawing/2014/main" id="{9FFA2485-33E1-BF0B-DA72-615C5CBDBA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8763" y="5517174"/>
            <a:ext cx="4800600" cy="1969477"/>
          </a:xfrm>
          <a:prstGeom prst="rect">
            <a:avLst/>
          </a:prstGeom>
          <a:ln>
            <a:solidFill>
              <a:schemeClr val="bg2"/>
            </a:solidFill>
          </a:ln>
          <a:effectLst>
            <a:outerShdw blurRad="50800" dist="38100" dir="2700000" algn="tl" rotWithShape="0">
              <a:prstClr val="black">
                <a:alpha val="40000"/>
              </a:prstClr>
            </a:outerShdw>
          </a:effectLst>
        </p:spPr>
      </p:pic>
      <p:pic>
        <p:nvPicPr>
          <p:cNvPr id="15" name="Picture 14" descr="Graphical user interface&#10;&#10;Description automatically generated">
            <a:extLst>
              <a:ext uri="{FF2B5EF4-FFF2-40B4-BE49-F238E27FC236}">
                <a16:creationId xmlns:a16="http://schemas.microsoft.com/office/drawing/2014/main" id="{9A5C1175-18F1-FC9E-3BCE-202A1598F0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0627" y="1692746"/>
            <a:ext cx="5663895" cy="3657600"/>
          </a:xfrm>
          <a:prstGeom prst="rect">
            <a:avLst/>
          </a:prstGeom>
          <a:ln>
            <a:solidFill>
              <a:schemeClr val="bg2"/>
            </a:solidFill>
          </a:ln>
          <a:effectLst>
            <a:outerShdw blurRad="50800" dist="38100" dir="2700000" algn="tl" rotWithShape="0">
              <a:prstClr val="black">
                <a:alpha val="40000"/>
              </a:prstClr>
            </a:outerShdw>
          </a:effectLst>
        </p:spPr>
      </p:pic>
      <p:sp>
        <p:nvSpPr>
          <p:cNvPr id="16" name="Title 5">
            <a:extLst>
              <a:ext uri="{FF2B5EF4-FFF2-40B4-BE49-F238E27FC236}">
                <a16:creationId xmlns:a16="http://schemas.microsoft.com/office/drawing/2014/main" id="{19F004C8-51BA-F88B-759E-36A047A62435}"/>
              </a:ext>
            </a:extLst>
          </p:cNvPr>
          <p:cNvSpPr txBox="1">
            <a:spLocks/>
          </p:cNvSpPr>
          <p:nvPr/>
        </p:nvSpPr>
        <p:spPr>
          <a:xfrm>
            <a:off x="453258" y="535999"/>
            <a:ext cx="12703941"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Getting to Know Autodesk Account – Reporting</a:t>
            </a:r>
          </a:p>
        </p:txBody>
      </p:sp>
    </p:spTree>
    <p:extLst>
      <p:ext uri="{BB962C8B-B14F-4D97-AF65-F5344CB8AC3E}">
        <p14:creationId xmlns:p14="http://schemas.microsoft.com/office/powerpoint/2010/main" val="2051836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a:extLst>
              <a:ext uri="{FF2B5EF4-FFF2-40B4-BE49-F238E27FC236}">
                <a16:creationId xmlns:a16="http://schemas.microsoft.com/office/drawing/2014/main" id="{EC190D76-92D1-ADEC-D3FC-75B984AEBDD1}"/>
              </a:ext>
            </a:extLst>
          </p:cNvPr>
          <p:cNvSpPr txBox="1">
            <a:spLocks noChangeArrowheads="1"/>
          </p:cNvSpPr>
          <p:nvPr/>
        </p:nvSpPr>
        <p:spPr bwMode="auto">
          <a:xfrm>
            <a:off x="943548" y="3239285"/>
            <a:ext cx="2061398"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Step 1</a:t>
            </a:r>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Click </a:t>
            </a:r>
            <a:r>
              <a:rPr lang="en-US" altLang="en-US" sz="1000" b="1" dirty="0">
                <a:ea typeface="Times New Roman" panose="02020603050405020304" pitchFamily="18" charset="0"/>
                <a:cs typeface="Times New Roman" panose="02020603050405020304" pitchFamily="18" charset="0"/>
              </a:rPr>
              <a:t>Post-purchase support</a:t>
            </a:r>
            <a:r>
              <a:rPr lang="en-US" altLang="en-US" sz="1000" dirty="0">
                <a:ea typeface="Times New Roman" panose="02020603050405020304" pitchFamily="18" charset="0"/>
                <a:cs typeface="Times New Roman" panose="02020603050405020304" pitchFamily="18" charset="0"/>
              </a:rPr>
              <a:t>.</a:t>
            </a:r>
            <a:endParaRPr lang="en-US" altLang="en-US" sz="1800" dirty="0"/>
          </a:p>
        </p:txBody>
      </p:sp>
      <p:sp>
        <p:nvSpPr>
          <p:cNvPr id="17" name="Rectangle 11">
            <a:extLst>
              <a:ext uri="{FF2B5EF4-FFF2-40B4-BE49-F238E27FC236}">
                <a16:creationId xmlns:a16="http://schemas.microsoft.com/office/drawing/2014/main" id="{6C766755-1676-6499-3EF5-6657DE0CEFA7}"/>
              </a:ext>
            </a:extLst>
          </p:cNvPr>
          <p:cNvSpPr>
            <a:spLocks noChangeArrowheads="1"/>
          </p:cNvSpPr>
          <p:nvPr/>
        </p:nvSpPr>
        <p:spPr bwMode="auto">
          <a:xfrm>
            <a:off x="660401" y="135389"/>
            <a:ext cx="184731" cy="49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3">
            <a:extLst>
              <a:ext uri="{FF2B5EF4-FFF2-40B4-BE49-F238E27FC236}">
                <a16:creationId xmlns:a16="http://schemas.microsoft.com/office/drawing/2014/main" id="{9B80827A-98F0-0149-FFAB-45327F3966A3}"/>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sp>
        <p:nvSpPr>
          <p:cNvPr id="19" name="Rectangle 19">
            <a:extLst>
              <a:ext uri="{FF2B5EF4-FFF2-40B4-BE49-F238E27FC236}">
                <a16:creationId xmlns:a16="http://schemas.microsoft.com/office/drawing/2014/main" id="{FD294731-CE90-B48E-1B97-AFF8D9B2CE81}"/>
              </a:ext>
            </a:extLst>
          </p:cNvPr>
          <p:cNvSpPr>
            <a:spLocks noChangeArrowheads="1"/>
          </p:cNvSpPr>
          <p:nvPr/>
        </p:nvSpPr>
        <p:spPr bwMode="auto">
          <a:xfrm>
            <a:off x="660401" y="240268"/>
            <a:ext cx="18473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US" altLang="en-US" sz="1200">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br>
              <a:rPr lang="en-US" altLang="en-US" sz="1200">
                <a:latin typeface="Calibri" panose="020F0502020204030204" pitchFamily="34" charset="0"/>
                <a:ea typeface="Times New Roman" panose="02020603050405020304" pitchFamily="18" charset="0"/>
                <a:cs typeface="Times New Roman" panose="02020603050405020304" pitchFamily="18" charset="0"/>
              </a:rPr>
            </a:br>
            <a:endParaRPr lang="en-US" altLang="en-US" sz="1800">
              <a:latin typeface="Arial" panose="020B0604020202020204" pitchFamily="34" charset="0"/>
            </a:endParaRPr>
          </a:p>
        </p:txBody>
      </p:sp>
      <p:pic>
        <p:nvPicPr>
          <p:cNvPr id="43" name="Picture 42" descr="Graphical user interface, application&#10;&#10;Description automatically generated">
            <a:extLst>
              <a:ext uri="{FF2B5EF4-FFF2-40B4-BE49-F238E27FC236}">
                <a16:creationId xmlns:a16="http://schemas.microsoft.com/office/drawing/2014/main" id="{DFECC879-4339-0331-663C-552AC20FC5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487" y="3700222"/>
            <a:ext cx="2192146" cy="3521386"/>
          </a:xfrm>
          <a:prstGeom prst="rect">
            <a:avLst/>
          </a:prstGeom>
          <a:ln>
            <a:solidFill>
              <a:schemeClr val="bg2"/>
            </a:solidFill>
          </a:ln>
          <a:effectLst>
            <a:outerShdw blurRad="50800" dist="38100" dir="2700000" algn="tl" rotWithShape="0">
              <a:prstClr val="black">
                <a:alpha val="40000"/>
              </a:prstClr>
            </a:outerShdw>
          </a:effectLst>
        </p:spPr>
      </p:pic>
      <p:pic>
        <p:nvPicPr>
          <p:cNvPr id="44" name="Picture 43" descr="Graphical user interface&#10;&#10;Description automatically generated">
            <a:extLst>
              <a:ext uri="{FF2B5EF4-FFF2-40B4-BE49-F238E27FC236}">
                <a16:creationId xmlns:a16="http://schemas.microsoft.com/office/drawing/2014/main" id="{73644EF6-3B6C-44E9-FF5A-29A307966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3238" y="3683165"/>
            <a:ext cx="2192145" cy="3517714"/>
          </a:xfrm>
          <a:prstGeom prst="rect">
            <a:avLst/>
          </a:prstGeom>
          <a:ln>
            <a:solidFill>
              <a:schemeClr val="bg2"/>
            </a:solidFill>
          </a:ln>
          <a:effectLst>
            <a:outerShdw blurRad="50800" dist="38100" dir="2700000" algn="tl" rotWithShape="0">
              <a:prstClr val="black">
                <a:alpha val="40000"/>
              </a:prstClr>
            </a:outerShdw>
          </a:effectLst>
        </p:spPr>
      </p:pic>
      <p:pic>
        <p:nvPicPr>
          <p:cNvPr id="45" name="Picture 44" descr="Table&#10;&#10;Description automatically generated">
            <a:extLst>
              <a:ext uri="{FF2B5EF4-FFF2-40B4-BE49-F238E27FC236}">
                <a16:creationId xmlns:a16="http://schemas.microsoft.com/office/drawing/2014/main" id="{2823B14B-78D2-843B-F12A-1F493AFF2A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7976" y="3692188"/>
            <a:ext cx="2188474" cy="3510370"/>
          </a:xfrm>
          <a:prstGeom prst="rect">
            <a:avLst/>
          </a:prstGeom>
          <a:ln>
            <a:solidFill>
              <a:schemeClr val="bg2"/>
            </a:solidFill>
          </a:ln>
          <a:effectLst>
            <a:outerShdw blurRad="50800" dist="38100" dir="2700000" algn="tl" rotWithShape="0">
              <a:prstClr val="black">
                <a:alpha val="40000"/>
              </a:prstClr>
            </a:outerShdw>
          </a:effectLst>
        </p:spPr>
      </p:pic>
      <p:pic>
        <p:nvPicPr>
          <p:cNvPr id="46" name="Picture 45" descr="Graphical user interface, application&#10;&#10;Description automatically generated">
            <a:extLst>
              <a:ext uri="{FF2B5EF4-FFF2-40B4-BE49-F238E27FC236}">
                <a16:creationId xmlns:a16="http://schemas.microsoft.com/office/drawing/2014/main" id="{7336A88F-894C-560A-EB52-D513830528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60578" y="3698907"/>
            <a:ext cx="2199489" cy="3521386"/>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descr="Graphical user interface, text, application, email&#10;&#10;Description automatically generated">
            <a:extLst>
              <a:ext uri="{FF2B5EF4-FFF2-40B4-BE49-F238E27FC236}">
                <a16:creationId xmlns:a16="http://schemas.microsoft.com/office/drawing/2014/main" id="{F9D656F8-AB4A-6F27-C939-8D3122C16A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3547" y="3688662"/>
            <a:ext cx="2201676" cy="3513897"/>
          </a:xfrm>
          <a:prstGeom prst="rect">
            <a:avLst/>
          </a:prstGeom>
          <a:ln>
            <a:solidFill>
              <a:schemeClr val="bg2"/>
            </a:solidFill>
          </a:ln>
          <a:effectLst>
            <a:outerShdw blurRad="50800" dist="38100" dir="2700000" algn="tl" rotWithShape="0">
              <a:prstClr val="black">
                <a:alpha val="40000"/>
              </a:prstClr>
            </a:outerShdw>
          </a:effectLst>
        </p:spPr>
      </p:pic>
      <p:sp>
        <p:nvSpPr>
          <p:cNvPr id="27" name="Flowchart: Connector 26">
            <a:extLst>
              <a:ext uri="{FF2B5EF4-FFF2-40B4-BE49-F238E27FC236}">
                <a16:creationId xmlns:a16="http://schemas.microsoft.com/office/drawing/2014/main" id="{8C3AD89A-2B22-CB67-DAB8-A3F24F86CD63}"/>
              </a:ext>
            </a:extLst>
          </p:cNvPr>
          <p:cNvSpPr>
            <a:spLocks noChangeAspect="1"/>
          </p:cNvSpPr>
          <p:nvPr/>
        </p:nvSpPr>
        <p:spPr>
          <a:xfrm>
            <a:off x="3291993" y="6086804"/>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2</a:t>
            </a:r>
          </a:p>
        </p:txBody>
      </p:sp>
      <p:sp>
        <p:nvSpPr>
          <p:cNvPr id="28" name="Flowchart: Connector 27">
            <a:extLst>
              <a:ext uri="{FF2B5EF4-FFF2-40B4-BE49-F238E27FC236}">
                <a16:creationId xmlns:a16="http://schemas.microsoft.com/office/drawing/2014/main" id="{91F7D7B0-628A-C85E-24E7-00C4A37CF6DB}"/>
              </a:ext>
            </a:extLst>
          </p:cNvPr>
          <p:cNvSpPr>
            <a:spLocks noChangeAspect="1"/>
          </p:cNvSpPr>
          <p:nvPr/>
        </p:nvSpPr>
        <p:spPr>
          <a:xfrm>
            <a:off x="6802207" y="5193500"/>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18288" rtlCol="0" anchor="ctr" anchorCtr="0"/>
          <a:lstStyle/>
          <a:p>
            <a:r>
              <a:rPr lang="en-US" sz="1600" b="1" dirty="0">
                <a:solidFill>
                  <a:schemeClr val="tx1"/>
                </a:solidFill>
              </a:rPr>
              <a:t>3</a:t>
            </a:r>
          </a:p>
        </p:txBody>
      </p:sp>
      <p:sp>
        <p:nvSpPr>
          <p:cNvPr id="31" name="Flowchart: Connector 30">
            <a:extLst>
              <a:ext uri="{FF2B5EF4-FFF2-40B4-BE49-F238E27FC236}">
                <a16:creationId xmlns:a16="http://schemas.microsoft.com/office/drawing/2014/main" id="{BE2C9F39-446D-16A3-7A96-AD0F0EE3CD70}"/>
              </a:ext>
            </a:extLst>
          </p:cNvPr>
          <p:cNvSpPr>
            <a:spLocks noChangeAspect="1"/>
          </p:cNvSpPr>
          <p:nvPr/>
        </p:nvSpPr>
        <p:spPr>
          <a:xfrm>
            <a:off x="9469983" y="6901095"/>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0" rtlCol="0" anchor="ctr" anchorCtr="0"/>
          <a:lstStyle/>
          <a:p>
            <a:r>
              <a:rPr lang="en-US" sz="1600" b="1" dirty="0">
                <a:solidFill>
                  <a:schemeClr val="tx1"/>
                </a:solidFill>
              </a:rPr>
              <a:t>4</a:t>
            </a:r>
          </a:p>
        </p:txBody>
      </p:sp>
      <p:sp>
        <p:nvSpPr>
          <p:cNvPr id="65" name="Flowchart: Connector 64">
            <a:extLst>
              <a:ext uri="{FF2B5EF4-FFF2-40B4-BE49-F238E27FC236}">
                <a16:creationId xmlns:a16="http://schemas.microsoft.com/office/drawing/2014/main" id="{3FB0F02F-E9CC-E3BB-1600-51E87A1DD523}"/>
              </a:ext>
            </a:extLst>
          </p:cNvPr>
          <p:cNvSpPr>
            <a:spLocks noChangeAspect="1"/>
          </p:cNvSpPr>
          <p:nvPr/>
        </p:nvSpPr>
        <p:spPr>
          <a:xfrm>
            <a:off x="12404966" y="5230532"/>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576" tIns="27432" rtlCol="0" anchor="ctr" anchorCtr="0"/>
          <a:lstStyle/>
          <a:p>
            <a:r>
              <a:rPr lang="en-US" sz="1600" b="1" dirty="0">
                <a:solidFill>
                  <a:schemeClr val="tx1"/>
                </a:solidFill>
              </a:rPr>
              <a:t>5</a:t>
            </a:r>
          </a:p>
        </p:txBody>
      </p:sp>
      <p:sp>
        <p:nvSpPr>
          <p:cNvPr id="66" name="Text Box 2">
            <a:extLst>
              <a:ext uri="{FF2B5EF4-FFF2-40B4-BE49-F238E27FC236}">
                <a16:creationId xmlns:a16="http://schemas.microsoft.com/office/drawing/2014/main" id="{74B2DC52-61F3-D9A1-931A-D36F62DF689B}"/>
              </a:ext>
            </a:extLst>
          </p:cNvPr>
          <p:cNvSpPr txBox="1">
            <a:spLocks noChangeArrowheads="1"/>
          </p:cNvSpPr>
          <p:nvPr/>
        </p:nvSpPr>
        <p:spPr bwMode="auto">
          <a:xfrm>
            <a:off x="3407976" y="3239285"/>
            <a:ext cx="2062929"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Step 2</a:t>
            </a:r>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Click </a:t>
            </a:r>
            <a:r>
              <a:rPr lang="en-US" altLang="en-US" sz="1000" b="1" dirty="0">
                <a:ea typeface="Times New Roman" panose="02020603050405020304" pitchFamily="18" charset="0"/>
                <a:cs typeface="Times New Roman" panose="02020603050405020304" pitchFamily="18" charset="0"/>
              </a:rPr>
              <a:t>Help using my software</a:t>
            </a:r>
            <a:r>
              <a:rPr lang="en-US" altLang="en-US" sz="1000" dirty="0">
                <a:ea typeface="Times New Roman" panose="02020603050405020304" pitchFamily="18" charset="0"/>
                <a:cs typeface="Times New Roman" panose="02020603050405020304" pitchFamily="18" charset="0"/>
              </a:rPr>
              <a:t>.</a:t>
            </a:r>
            <a:endParaRPr lang="en-US" altLang="en-US" sz="1800" dirty="0"/>
          </a:p>
        </p:txBody>
      </p:sp>
      <p:sp>
        <p:nvSpPr>
          <p:cNvPr id="67" name="Text Box 2">
            <a:extLst>
              <a:ext uri="{FF2B5EF4-FFF2-40B4-BE49-F238E27FC236}">
                <a16:creationId xmlns:a16="http://schemas.microsoft.com/office/drawing/2014/main" id="{EAF73CB5-3DA9-B54F-DACF-6A6BB045938A}"/>
              </a:ext>
            </a:extLst>
          </p:cNvPr>
          <p:cNvSpPr txBox="1">
            <a:spLocks noChangeArrowheads="1"/>
          </p:cNvSpPr>
          <p:nvPr/>
        </p:nvSpPr>
        <p:spPr bwMode="auto">
          <a:xfrm>
            <a:off x="5822796" y="3105437"/>
            <a:ext cx="2292504"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Step 3</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000" dirty="0">
                <a:ea typeface="Times New Roman" panose="02020603050405020304" pitchFamily="18" charset="0"/>
                <a:cs typeface="Times New Roman" panose="02020603050405020304" pitchFamily="18" charset="0"/>
              </a:rPr>
              <a:t>Select a product and enter a search string (e.g., “Installation”).</a:t>
            </a:r>
            <a:endParaRPr kumimoji="0" lang="en-US" altLang="en-US" sz="1800" b="0" i="0" u="none" strike="noStrike" cap="none" normalizeH="0" baseline="0" dirty="0">
              <a:ln>
                <a:noFill/>
              </a:ln>
              <a:solidFill>
                <a:schemeClr val="tx1"/>
              </a:solidFill>
              <a:effectLst/>
            </a:endParaRPr>
          </a:p>
        </p:txBody>
      </p:sp>
      <p:sp>
        <p:nvSpPr>
          <p:cNvPr id="68" name="Text Box 2">
            <a:extLst>
              <a:ext uri="{FF2B5EF4-FFF2-40B4-BE49-F238E27FC236}">
                <a16:creationId xmlns:a16="http://schemas.microsoft.com/office/drawing/2014/main" id="{1C053A6B-341A-F719-EBBC-DD04D2657BB9}"/>
              </a:ext>
            </a:extLst>
          </p:cNvPr>
          <p:cNvSpPr txBox="1">
            <a:spLocks noChangeArrowheads="1"/>
          </p:cNvSpPr>
          <p:nvPr/>
        </p:nvSpPr>
        <p:spPr bwMode="auto">
          <a:xfrm>
            <a:off x="8260578" y="3105437"/>
            <a:ext cx="2092369" cy="4272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Step 4</a:t>
            </a:r>
          </a:p>
          <a:p>
            <a:pPr defTabSz="914400" eaLnBrk="0" fontAlgn="base" hangingPunct="0">
              <a:spcBef>
                <a:spcPct val="0"/>
              </a:spcBef>
              <a:spcAft>
                <a:spcPct val="0"/>
              </a:spcAft>
            </a:pP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View a suggested answer or click </a:t>
            </a:r>
            <a:r>
              <a:rPr kumimoji="0" lang="en-US" altLang="en-US" sz="1000" b="1"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Contact a support agent</a:t>
            </a:r>
            <a:r>
              <a:rPr kumimoji="0" lang="en-US" altLang="en-US" sz="1000" b="0" i="0" u="none" strike="noStrike" cap="none" normalizeH="0" baseline="0" dirty="0">
                <a:ln>
                  <a:noFill/>
                </a:ln>
                <a:solidFill>
                  <a:schemeClr val="tx1"/>
                </a:solidFill>
                <a:effectLst/>
                <a:ea typeface="Times New Roman" panose="02020603050405020304" pitchFamily="18" charset="0"/>
                <a:cs typeface="Times New Roman" panose="02020603050405020304" pitchFamily="18" charset="0"/>
              </a:rPr>
              <a:t>.</a:t>
            </a:r>
            <a:endParaRPr kumimoji="0" lang="en-US" altLang="en-US" sz="1800" b="0" i="0" u="none" strike="noStrike" cap="none" normalizeH="0" baseline="0" dirty="0">
              <a:ln>
                <a:noFill/>
              </a:ln>
              <a:solidFill>
                <a:schemeClr val="tx1"/>
              </a:solidFill>
              <a:effectLst/>
            </a:endParaRPr>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a:t>
            </a:r>
            <a:endParaRPr lang="en-US" altLang="en-US" sz="1800" dirty="0"/>
          </a:p>
        </p:txBody>
      </p:sp>
      <p:sp>
        <p:nvSpPr>
          <p:cNvPr id="69" name="Text Box 2">
            <a:extLst>
              <a:ext uri="{FF2B5EF4-FFF2-40B4-BE49-F238E27FC236}">
                <a16:creationId xmlns:a16="http://schemas.microsoft.com/office/drawing/2014/main" id="{7D99DCAC-37FD-DF3F-8907-6F1A048C4E9A}"/>
              </a:ext>
            </a:extLst>
          </p:cNvPr>
          <p:cNvSpPr txBox="1">
            <a:spLocks noChangeArrowheads="1"/>
          </p:cNvSpPr>
          <p:nvPr/>
        </p:nvSpPr>
        <p:spPr bwMode="auto">
          <a:xfrm>
            <a:off x="10723238" y="2800354"/>
            <a:ext cx="2194964" cy="8847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1200" b="1" dirty="0">
                <a:solidFill>
                  <a:srgbClr val="2BC275"/>
                </a:solidFill>
                <a:ea typeface="Times New Roman" panose="02020603050405020304" pitchFamily="18" charset="0"/>
                <a:cs typeface="Times New Roman" panose="02020603050405020304" pitchFamily="18" charset="0"/>
              </a:rPr>
              <a:t>Step 5</a:t>
            </a:r>
          </a:p>
          <a:p>
            <a:pPr defTabSz="914400" eaLnBrk="0" fontAlgn="base" hangingPunct="0">
              <a:spcBef>
                <a:spcPct val="0"/>
              </a:spcBef>
              <a:spcAft>
                <a:spcPct val="0"/>
              </a:spcAft>
            </a:pPr>
            <a:r>
              <a:rPr lang="en-US" altLang="en-US" sz="1000" dirty="0">
                <a:ea typeface="Times New Roman" panose="02020603050405020304" pitchFamily="18" charset="0"/>
                <a:cs typeface="Times New Roman" panose="02020603050405020304" pitchFamily="18" charset="0"/>
              </a:rPr>
              <a:t>Select a support option. Options include chatting live with an agent, requesting a call back, or submitting a new support case. </a:t>
            </a:r>
            <a:endParaRPr lang="en-US" altLang="en-US" sz="1800" dirty="0"/>
          </a:p>
        </p:txBody>
      </p:sp>
      <p:sp>
        <p:nvSpPr>
          <p:cNvPr id="9" name="Text Box 3">
            <a:extLst>
              <a:ext uri="{FF2B5EF4-FFF2-40B4-BE49-F238E27FC236}">
                <a16:creationId xmlns:a16="http://schemas.microsoft.com/office/drawing/2014/main" id="{3096AEA1-6B62-AE45-DB1C-5F0A2F3875B6}"/>
              </a:ext>
            </a:extLst>
          </p:cNvPr>
          <p:cNvSpPr txBox="1">
            <a:spLocks noChangeArrowheads="1"/>
          </p:cNvSpPr>
          <p:nvPr/>
        </p:nvSpPr>
        <p:spPr bwMode="auto">
          <a:xfrm>
            <a:off x="453258" y="1649797"/>
            <a:ext cx="12538842" cy="640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eaLnBrk="0" fontAlgn="base" hangingPunct="0">
              <a:spcBef>
                <a:spcPct val="0"/>
              </a:spcBef>
              <a:spcAft>
                <a:spcPct val="0"/>
              </a:spcAft>
            </a:pPr>
            <a:r>
              <a:rPr lang="en-US" altLang="en-US" sz="2400" b="1" dirty="0">
                <a:solidFill>
                  <a:srgbClr val="2BC275"/>
                </a:solidFill>
                <a:ea typeface="Times New Roman" panose="02020603050405020304" pitchFamily="18" charset="0"/>
                <a:cs typeface="Times New Roman" panose="02020603050405020304" pitchFamily="18" charset="0"/>
              </a:rPr>
              <a:t>Getting Help</a:t>
            </a:r>
          </a:p>
          <a:p>
            <a:pPr defTabSz="914400" eaLnBrk="0" fontAlgn="base" hangingPunct="0">
              <a:spcBef>
                <a:spcPct val="0"/>
              </a:spcBef>
              <a:spcAft>
                <a:spcPct val="0"/>
              </a:spcAft>
            </a:pPr>
            <a:endParaRPr lang="en-US" altLang="en-US" sz="800" dirty="0"/>
          </a:p>
          <a:p>
            <a:pPr defTabSz="914400" eaLnBrk="0" fontAlgn="base" hangingPunct="0">
              <a:spcBef>
                <a:spcPct val="0"/>
              </a:spcBef>
              <a:spcAft>
                <a:spcPct val="0"/>
              </a:spcAft>
            </a:pPr>
            <a:r>
              <a:rPr lang="en-US" altLang="en-US" sz="1200" dirty="0">
                <a:ea typeface="Times New Roman" panose="02020603050405020304" pitchFamily="18" charset="0"/>
                <a:cs typeface="Times New Roman" panose="02020603050405020304" pitchFamily="18" charset="0"/>
              </a:rPr>
              <a:t>If you have any questions about your software (or account), please consider using the            Get Help link in Autodesk Account. Once active, you can select options on each page to direct you to the help you need. </a:t>
            </a:r>
          </a:p>
          <a:p>
            <a:pPr defTabSz="914400" eaLnBrk="0" fontAlgn="base" hangingPunct="0">
              <a:spcBef>
                <a:spcPct val="0"/>
              </a:spcBef>
              <a:spcAft>
                <a:spcPct val="0"/>
              </a:spcAft>
            </a:pPr>
            <a:endParaRPr lang="en-US" altLang="en-US" sz="1200" dirty="0">
              <a:ea typeface="Times New Roman" panose="02020603050405020304" pitchFamily="18" charset="0"/>
              <a:cs typeface="Times New Roman" panose="02020603050405020304" pitchFamily="18" charset="0"/>
            </a:endParaRPr>
          </a:p>
          <a:p>
            <a:pPr marL="171450" indent="-171450" defTabSz="914400" eaLnBrk="0" fontAlgn="base" hangingPunct="0">
              <a:spcBef>
                <a:spcPct val="0"/>
              </a:spcBef>
              <a:spcAft>
                <a:spcPct val="0"/>
              </a:spcAft>
              <a:buFont typeface="Arial" panose="020B0604020202020204" pitchFamily="34" charset="0"/>
              <a:buChar char="•"/>
            </a:pPr>
            <a:r>
              <a:rPr lang="en-US" altLang="en-US" sz="1200" dirty="0">
                <a:ea typeface="Times New Roman" panose="02020603050405020304" pitchFamily="18" charset="0"/>
                <a:cs typeface="Times New Roman" panose="02020603050405020304" pitchFamily="18" charset="0"/>
              </a:rPr>
              <a:t>The following steps (with images) direct you to where you can access software support directly with an Autodesk team member.</a:t>
            </a:r>
          </a:p>
          <a:p>
            <a:pPr marL="171450" indent="-171450" defTabSz="914400" eaLnBrk="0" fontAlgn="base" hangingPunct="0">
              <a:spcBef>
                <a:spcPct val="0"/>
              </a:spcBef>
              <a:spcAft>
                <a:spcPct val="0"/>
              </a:spcAft>
              <a:buFont typeface="Arial" panose="020B0604020202020204" pitchFamily="34" charset="0"/>
              <a:buChar char="•"/>
            </a:pPr>
            <a:r>
              <a:rPr lang="en-US" altLang="en-US" sz="1200" dirty="0">
                <a:ea typeface="Times New Roman" panose="02020603050405020304" pitchFamily="18" charset="0"/>
                <a:cs typeface="Times New Roman" panose="02020603050405020304" pitchFamily="18" charset="0"/>
              </a:rPr>
              <a:t>Consider using other options for downloading, installing, and activating software, if needed.</a:t>
            </a:r>
            <a:r>
              <a:rPr lang="en-US" altLang="en-US" sz="1000" dirty="0">
                <a:ea typeface="Times New Roman" panose="02020603050405020304" pitchFamily="18" charset="0"/>
                <a:cs typeface="Times New Roman" panose="02020603050405020304" pitchFamily="18" charset="0"/>
              </a:rPr>
              <a:t> </a:t>
            </a:r>
            <a:endParaRPr lang="en-US" altLang="en-US" sz="1800" dirty="0"/>
          </a:p>
        </p:txBody>
      </p:sp>
      <p:sp>
        <p:nvSpPr>
          <p:cNvPr id="74" name="Flowchart: Connector 73">
            <a:extLst>
              <a:ext uri="{FF2B5EF4-FFF2-40B4-BE49-F238E27FC236}">
                <a16:creationId xmlns:a16="http://schemas.microsoft.com/office/drawing/2014/main" id="{0D63351F-407F-B0E1-30D3-32F2979C3BD6}"/>
              </a:ext>
            </a:extLst>
          </p:cNvPr>
          <p:cNvSpPr>
            <a:spLocks noChangeAspect="1"/>
          </p:cNvSpPr>
          <p:nvPr/>
        </p:nvSpPr>
        <p:spPr>
          <a:xfrm>
            <a:off x="853593" y="5949644"/>
            <a:ext cx="271094" cy="274320"/>
          </a:xfrm>
          <a:prstGeom prst="flowChartConnector">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720" tIns="0" rtlCol="0" anchor="ctr" anchorCtr="0"/>
          <a:lstStyle/>
          <a:p>
            <a:r>
              <a:rPr lang="en-US" sz="1600" b="1" dirty="0">
                <a:solidFill>
                  <a:schemeClr val="tx1"/>
                </a:solidFill>
              </a:rPr>
              <a:t>1</a:t>
            </a:r>
          </a:p>
        </p:txBody>
      </p:sp>
      <p:pic>
        <p:nvPicPr>
          <p:cNvPr id="75" name="Picture 74" descr="Icon&#10;&#10;Description automatically generated">
            <a:extLst>
              <a:ext uri="{FF2B5EF4-FFF2-40B4-BE49-F238E27FC236}">
                <a16:creationId xmlns:a16="http://schemas.microsoft.com/office/drawing/2014/main" id="{368A4ED0-E72F-1DCA-9684-BC8F845F0A3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5306" y="1966133"/>
            <a:ext cx="365760" cy="365760"/>
          </a:xfrm>
          <a:prstGeom prst="rect">
            <a:avLst/>
          </a:prstGeom>
        </p:spPr>
      </p:pic>
      <p:sp>
        <p:nvSpPr>
          <p:cNvPr id="23" name="Title 5">
            <a:extLst>
              <a:ext uri="{FF2B5EF4-FFF2-40B4-BE49-F238E27FC236}">
                <a16:creationId xmlns:a16="http://schemas.microsoft.com/office/drawing/2014/main" id="{A2C078A3-B911-4640-9CC4-E9149E5266DF}"/>
              </a:ext>
            </a:extLst>
          </p:cNvPr>
          <p:cNvSpPr txBox="1">
            <a:spLocks/>
          </p:cNvSpPr>
          <p:nvPr/>
        </p:nvSpPr>
        <p:spPr>
          <a:xfrm>
            <a:off x="453258" y="535999"/>
            <a:ext cx="12703941" cy="443198"/>
          </a:xfrm>
          <a:prstGeom prst="rect">
            <a:avLst/>
          </a:prstGeom>
        </p:spPr>
        <p:txBody>
          <a:bodyPr vert="horz" wrap="square" lIns="0" tIns="0" rIns="0" bIns="0" rtlCol="0" anchor="t" anchorCtr="0">
            <a:spAutoFit/>
          </a:bodyPr>
          <a:lstStyle>
            <a:lvl1pPr algn="l" defTabSz="685800" rtl="0" eaLnBrk="1" latinLnBrk="0" hangingPunct="1">
              <a:lnSpc>
                <a:spcPct val="90000"/>
              </a:lnSpc>
              <a:spcBef>
                <a:spcPct val="0"/>
              </a:spcBef>
              <a:buNone/>
              <a:defRPr sz="2800" b="1" i="0" kern="1200">
                <a:solidFill>
                  <a:schemeClr val="bg1"/>
                </a:solidFill>
                <a:latin typeface="+mj-lt"/>
                <a:ea typeface="+mj-ea"/>
                <a:cs typeface="+mj-cs"/>
              </a:defRPr>
            </a:lvl1pPr>
          </a:lstStyle>
          <a:p>
            <a:r>
              <a:rPr lang="en-US" sz="3200" dirty="0"/>
              <a:t>Accessing Autodesk Help for Software Support</a:t>
            </a:r>
          </a:p>
        </p:txBody>
      </p:sp>
    </p:spTree>
    <p:extLst>
      <p:ext uri="{BB962C8B-B14F-4D97-AF65-F5344CB8AC3E}">
        <p14:creationId xmlns:p14="http://schemas.microsoft.com/office/powerpoint/2010/main" val="16901686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Autodesk Live Coaching Template.potx" id="{AD717060-705B-41CB-903B-E9E9F2896C9B}" vid="{524F5569-7697-4B70-9482-11543A5669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47334aee-66a8-46ca-b284-6729ed8cf5c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F8861466EBAA448C455A42C19DAFF6" ma:contentTypeVersion="14" ma:contentTypeDescription="Create a new document." ma:contentTypeScope="" ma:versionID="76e5399df120d8c38a1ab10dec2eb595">
  <xsd:schema xmlns:xsd="http://www.w3.org/2001/XMLSchema" xmlns:xs="http://www.w3.org/2001/XMLSchema" xmlns:p="http://schemas.microsoft.com/office/2006/metadata/properties" xmlns:ns2="47334aee-66a8-46ca-b284-6729ed8cf5c6" xmlns:ns3="390a065c-1f5c-47db-b12f-613e05f80c93" targetNamespace="http://schemas.microsoft.com/office/2006/metadata/properties" ma:root="true" ma:fieldsID="50f9e81d7e39fb0e7891d0a3ae9141fb" ns2:_="" ns3:_="">
    <xsd:import namespace="47334aee-66a8-46ca-b284-6729ed8cf5c6"/>
    <xsd:import namespace="390a065c-1f5c-47db-b12f-613e05f80c9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_Flow_SignoffStatus"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334aee-66a8-46ca-b284-6729ed8cf5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_Flow_SignoffStatus" ma:index="17" nillable="true" ma:displayName="Sign-off status" ma:internalName="Sign_x002d_off_x0020_status">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90a065c-1f5c-47db-b12f-613e05f80c9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08DF93B8-F028-4061-B309-0FACED06A4E1}">
  <ds:schemaRefs>
    <ds:schemaRef ds:uri="390a065c-1f5c-47db-b12f-613e05f80c93"/>
    <ds:schemaRef ds:uri="http://purl.org/dc/terms/"/>
    <ds:schemaRef ds:uri="http://purl.org/dc/elements/1.1/"/>
    <ds:schemaRef ds:uri="47334aee-66a8-46ca-b284-6729ed8cf5c6"/>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0112BFA-CECF-48FD-9886-235739A1C7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334aee-66a8-46ca-b284-6729ed8cf5c6"/>
    <ds:schemaRef ds:uri="390a065c-1f5c-47db-b12f-613e05f80c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Autodesk Live Coaching Template</Template>
  <TotalTime>482</TotalTime>
  <Words>1033</Words>
  <Application>Microsoft Office PowerPoint</Application>
  <PresentationFormat>Custom</PresentationFormat>
  <Paragraphs>114</Paragraphs>
  <Slides>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Artifakt ElementOfc</vt:lpstr>
      <vt:lpstr>Artifakt LegendOfc</vt:lpstr>
      <vt:lpstr>Calibri</vt:lpstr>
      <vt:lpstr>Courier New</vt:lpstr>
      <vt:lpstr>Wingdings 2</vt:lpstr>
      <vt:lpstr>Office Theme</vt:lpstr>
      <vt:lpstr>Getting to Know Autodesk Account – Home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to Know Your Autodesk Account Homepage</dc:title>
  <dc:creator>Jennifer MacMillan</dc:creator>
  <cp:lastModifiedBy>Breanne MacDonald</cp:lastModifiedBy>
  <cp:revision>20</cp:revision>
  <dcterms:created xsi:type="dcterms:W3CDTF">2022-07-08T13:13:57Z</dcterms:created>
  <dcterms:modified xsi:type="dcterms:W3CDTF">2022-12-22T21:46:31Z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0x010100C5F8861466EBAA448C455A42C19DAFF6</vt:lpwstr>
  </property>
</Properties>
</file>