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4"/>
  </p:sldMasterIdLst>
  <p:notesMasterIdLst>
    <p:notesMasterId r:id="rId8"/>
  </p:notesMasterIdLst>
  <p:sldIdLst>
    <p:sldId id="1434" r:id="rId5"/>
    <p:sldId id="1432" r:id="rId6"/>
    <p:sldId id="1435" r:id="rId7"/>
  </p:sldIdLst>
  <p:sldSz cx="12801600" cy="7772400"/>
  <p:notesSz cx="9144000" cy="6858000"/>
  <p:defaultTextStyle>
    <a:defPPr>
      <a:defRPr lang="en-US"/>
    </a:defPPr>
    <a:lvl1pPr marL="0" algn="l" defTabSz="658368" rtl="0" eaLnBrk="1" latinLnBrk="0" hangingPunct="1">
      <a:defRPr sz="2592" kern="1200">
        <a:solidFill>
          <a:schemeClr val="tx1"/>
        </a:solidFill>
        <a:latin typeface="+mn-lt"/>
        <a:ea typeface="+mn-ea"/>
        <a:cs typeface="+mn-cs"/>
      </a:defRPr>
    </a:lvl1pPr>
    <a:lvl2pPr marL="658368" algn="l" defTabSz="658368" rtl="0" eaLnBrk="1" latinLnBrk="0" hangingPunct="1">
      <a:defRPr sz="2592" kern="1200">
        <a:solidFill>
          <a:schemeClr val="tx1"/>
        </a:solidFill>
        <a:latin typeface="+mn-lt"/>
        <a:ea typeface="+mn-ea"/>
        <a:cs typeface="+mn-cs"/>
      </a:defRPr>
    </a:lvl2pPr>
    <a:lvl3pPr marL="1316736" algn="l" defTabSz="658368" rtl="0" eaLnBrk="1" latinLnBrk="0" hangingPunct="1">
      <a:defRPr sz="2592" kern="1200">
        <a:solidFill>
          <a:schemeClr val="tx1"/>
        </a:solidFill>
        <a:latin typeface="+mn-lt"/>
        <a:ea typeface="+mn-ea"/>
        <a:cs typeface="+mn-cs"/>
      </a:defRPr>
    </a:lvl3pPr>
    <a:lvl4pPr marL="1975104" algn="l" defTabSz="658368" rtl="0" eaLnBrk="1" latinLnBrk="0" hangingPunct="1">
      <a:defRPr sz="2592" kern="1200">
        <a:solidFill>
          <a:schemeClr val="tx1"/>
        </a:solidFill>
        <a:latin typeface="+mn-lt"/>
        <a:ea typeface="+mn-ea"/>
        <a:cs typeface="+mn-cs"/>
      </a:defRPr>
    </a:lvl4pPr>
    <a:lvl5pPr marL="2633472" algn="l" defTabSz="658368" rtl="0" eaLnBrk="1" latinLnBrk="0" hangingPunct="1">
      <a:defRPr sz="2592" kern="1200">
        <a:solidFill>
          <a:schemeClr val="tx1"/>
        </a:solidFill>
        <a:latin typeface="+mn-lt"/>
        <a:ea typeface="+mn-ea"/>
        <a:cs typeface="+mn-cs"/>
      </a:defRPr>
    </a:lvl5pPr>
    <a:lvl6pPr marL="3291840" algn="l" defTabSz="658368" rtl="0" eaLnBrk="1" latinLnBrk="0" hangingPunct="1">
      <a:defRPr sz="2592" kern="1200">
        <a:solidFill>
          <a:schemeClr val="tx1"/>
        </a:solidFill>
        <a:latin typeface="+mn-lt"/>
        <a:ea typeface="+mn-ea"/>
        <a:cs typeface="+mn-cs"/>
      </a:defRPr>
    </a:lvl6pPr>
    <a:lvl7pPr marL="3950208" algn="l" defTabSz="658368" rtl="0" eaLnBrk="1" latinLnBrk="0" hangingPunct="1">
      <a:defRPr sz="2592" kern="1200">
        <a:solidFill>
          <a:schemeClr val="tx1"/>
        </a:solidFill>
        <a:latin typeface="+mn-lt"/>
        <a:ea typeface="+mn-ea"/>
        <a:cs typeface="+mn-cs"/>
      </a:defRPr>
    </a:lvl7pPr>
    <a:lvl8pPr marL="4608576" algn="l" defTabSz="658368" rtl="0" eaLnBrk="1" latinLnBrk="0" hangingPunct="1">
      <a:defRPr sz="2592" kern="1200">
        <a:solidFill>
          <a:schemeClr val="tx1"/>
        </a:solidFill>
        <a:latin typeface="+mn-lt"/>
        <a:ea typeface="+mn-ea"/>
        <a:cs typeface="+mn-cs"/>
      </a:defRPr>
    </a:lvl8pPr>
    <a:lvl9pPr marL="5266944" algn="l" defTabSz="658368" rtl="0" eaLnBrk="1" latinLnBrk="0" hangingPunct="1">
      <a:defRPr sz="2592" kern="1200">
        <a:solidFill>
          <a:schemeClr val="tx1"/>
        </a:solidFill>
        <a:latin typeface="+mn-lt"/>
        <a:ea typeface="+mn-ea"/>
        <a:cs typeface="+mn-cs"/>
      </a:defRPr>
    </a:lvl9pPr>
  </p:defaultTextStyle>
  <p:extLst>
    <p:ext uri="{521415D9-36F7-43E2-AB2F-B90AF26B5E84}">
      <p14:sectionLst xmlns:p14="http://schemas.microsoft.com/office/powerpoint/2010/main">
        <p14:section name="Presentation" id="{C1025B7F-A7BA-4FCF-9071-D80D370D1345}">
          <p14:sldIdLst>
            <p14:sldId id="1434"/>
            <p14:sldId id="1432"/>
            <p14:sldId id="1435"/>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65" autoAdjust="0"/>
    <p:restoredTop sz="77045" autoAdjust="0"/>
  </p:normalViewPr>
  <p:slideViewPr>
    <p:cSldViewPr snapToGrid="0" showGuides="1">
      <p:cViewPr varScale="1">
        <p:scale>
          <a:sx n="101" d="100"/>
          <a:sy n="101" d="100"/>
        </p:scale>
        <p:origin x="744" y="10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4E22A1DB-FABD-45B8-90A3-71020A0C5BCF}" type="datetimeFigureOut">
              <a:rPr lang="en-US" smtClean="0"/>
              <a:t>1/9/2023</a:t>
            </a:fld>
            <a:endParaRPr lang="en-US"/>
          </a:p>
        </p:txBody>
      </p:sp>
      <p:sp>
        <p:nvSpPr>
          <p:cNvPr id="4" name="Slide Image Placeholder 3"/>
          <p:cNvSpPr>
            <a:spLocks noGrp="1" noRot="1" noChangeAspect="1"/>
          </p:cNvSpPr>
          <p:nvPr>
            <p:ph type="sldImg" idx="2"/>
          </p:nvPr>
        </p:nvSpPr>
        <p:spPr>
          <a:xfrm>
            <a:off x="2665413" y="857250"/>
            <a:ext cx="3813175" cy="23145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FFADFDE2-EC73-4625-8516-DF4E7F5F7961}" type="slidenum">
              <a:rPr lang="en-US" smtClean="0"/>
              <a:t>‹#›</a:t>
            </a:fld>
            <a:endParaRPr lang="en-US"/>
          </a:p>
        </p:txBody>
      </p:sp>
    </p:spTree>
    <p:extLst>
      <p:ext uri="{BB962C8B-B14F-4D97-AF65-F5344CB8AC3E}">
        <p14:creationId xmlns:p14="http://schemas.microsoft.com/office/powerpoint/2010/main" val="4141454638"/>
      </p:ext>
    </p:extLst>
  </p:cSld>
  <p:clrMap bg1="lt1" tx1="dk1" bg2="lt2" tx2="dk2" accent1="accent1" accent2="accent2" accent3="accent3" accent4="accent4" accent5="accent5" accent6="accent6" hlink="hlink" folHlink="folHlink"/>
  <p:notesStyle>
    <a:lvl1pPr marL="0" algn="l" defTabSz="1316736" rtl="0" eaLnBrk="1" latinLnBrk="0" hangingPunct="1">
      <a:defRPr sz="1728" kern="1200">
        <a:solidFill>
          <a:schemeClr val="tx1"/>
        </a:solidFill>
        <a:latin typeface="+mn-lt"/>
        <a:ea typeface="+mn-ea"/>
        <a:cs typeface="+mn-cs"/>
      </a:defRPr>
    </a:lvl1pPr>
    <a:lvl2pPr marL="658368" algn="l" defTabSz="1316736" rtl="0" eaLnBrk="1" latinLnBrk="0" hangingPunct="1">
      <a:defRPr sz="1728" kern="1200">
        <a:solidFill>
          <a:schemeClr val="tx1"/>
        </a:solidFill>
        <a:latin typeface="+mn-lt"/>
        <a:ea typeface="+mn-ea"/>
        <a:cs typeface="+mn-cs"/>
      </a:defRPr>
    </a:lvl2pPr>
    <a:lvl3pPr marL="1316736" algn="l" defTabSz="1316736" rtl="0" eaLnBrk="1" latinLnBrk="0" hangingPunct="1">
      <a:defRPr sz="1728" kern="1200">
        <a:solidFill>
          <a:schemeClr val="tx1"/>
        </a:solidFill>
        <a:latin typeface="+mn-lt"/>
        <a:ea typeface="+mn-ea"/>
        <a:cs typeface="+mn-cs"/>
      </a:defRPr>
    </a:lvl3pPr>
    <a:lvl4pPr marL="1975104" algn="l" defTabSz="1316736" rtl="0" eaLnBrk="1" latinLnBrk="0" hangingPunct="1">
      <a:defRPr sz="1728" kern="1200">
        <a:solidFill>
          <a:schemeClr val="tx1"/>
        </a:solidFill>
        <a:latin typeface="+mn-lt"/>
        <a:ea typeface="+mn-ea"/>
        <a:cs typeface="+mn-cs"/>
      </a:defRPr>
    </a:lvl4pPr>
    <a:lvl5pPr marL="2633472" algn="l" defTabSz="1316736" rtl="0" eaLnBrk="1" latinLnBrk="0" hangingPunct="1">
      <a:defRPr sz="1728" kern="1200">
        <a:solidFill>
          <a:schemeClr val="tx1"/>
        </a:solidFill>
        <a:latin typeface="+mn-lt"/>
        <a:ea typeface="+mn-ea"/>
        <a:cs typeface="+mn-cs"/>
      </a:defRPr>
    </a:lvl5pPr>
    <a:lvl6pPr marL="3291840" algn="l" defTabSz="1316736" rtl="0" eaLnBrk="1" latinLnBrk="0" hangingPunct="1">
      <a:defRPr sz="1728" kern="1200">
        <a:solidFill>
          <a:schemeClr val="tx1"/>
        </a:solidFill>
        <a:latin typeface="+mn-lt"/>
        <a:ea typeface="+mn-ea"/>
        <a:cs typeface="+mn-cs"/>
      </a:defRPr>
    </a:lvl6pPr>
    <a:lvl7pPr marL="3950208" algn="l" defTabSz="1316736" rtl="0" eaLnBrk="1" latinLnBrk="0" hangingPunct="1">
      <a:defRPr sz="1728" kern="1200">
        <a:solidFill>
          <a:schemeClr val="tx1"/>
        </a:solidFill>
        <a:latin typeface="+mn-lt"/>
        <a:ea typeface="+mn-ea"/>
        <a:cs typeface="+mn-cs"/>
      </a:defRPr>
    </a:lvl7pPr>
    <a:lvl8pPr marL="4608576" algn="l" defTabSz="1316736" rtl="0" eaLnBrk="1" latinLnBrk="0" hangingPunct="1">
      <a:defRPr sz="1728" kern="1200">
        <a:solidFill>
          <a:schemeClr val="tx1"/>
        </a:solidFill>
        <a:latin typeface="+mn-lt"/>
        <a:ea typeface="+mn-ea"/>
        <a:cs typeface="+mn-cs"/>
      </a:defRPr>
    </a:lvl8pPr>
    <a:lvl9pPr marL="5266944" algn="l" defTabSz="1316736" rtl="0" eaLnBrk="1" latinLnBrk="0" hangingPunct="1">
      <a:defRPr sz="1728"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65413" y="857250"/>
            <a:ext cx="3813175" cy="2314575"/>
          </a:xfrm>
        </p:spPr>
      </p:sp>
      <p:sp>
        <p:nvSpPr>
          <p:cNvPr id="3" name="Notes Placeholder 2"/>
          <p:cNvSpPr>
            <a:spLocks noGrp="1"/>
          </p:cNvSpPr>
          <p:nvPr>
            <p:ph type="body" idx="1"/>
          </p:nvPr>
        </p:nvSpPr>
        <p:spPr/>
        <p:txBody>
          <a:bodyPr/>
          <a:lstStyle/>
          <a:p>
            <a:r>
              <a:rPr lang="en-US"/>
              <a:t>Autodesk Field Layout Guide - Reference manual for contractors and non‑surveying professionals. It is meant to be a general guideline to common construction layout practices that use today’s robotic total stations.</a:t>
            </a:r>
          </a:p>
          <a:p>
            <a:endParaRPr lang="en-US"/>
          </a:p>
          <a:p>
            <a:r>
              <a:rPr lang="en-US"/>
              <a:t>BIM 360 Layout Android App Workflow Guide – Set Up , Connectivity, Total Station Set Up, Best Practices</a:t>
            </a:r>
          </a:p>
          <a:p>
            <a:endParaRPr lang="en-US"/>
          </a:p>
          <a:p>
            <a:r>
              <a:rPr lang="en-US"/>
              <a:t>In Product Preview Guide -  User Guide for APL with in AutoCAD, Navisworks and Revit.</a:t>
            </a:r>
          </a:p>
          <a:p>
            <a:endParaRPr lang="en-US"/>
          </a:p>
          <a:p>
            <a:r>
              <a:rPr lang="en-US"/>
              <a:t>Autodesk University APL Presentations – Multiple APL presentations since 2015. </a:t>
            </a:r>
          </a:p>
          <a:p>
            <a:endParaRPr lang="en-US"/>
          </a:p>
          <a:p>
            <a:r>
              <a:rPr lang="en-US"/>
              <a:t>Autodesk Point Layout Product Page -  Page for checking in on new version enhancements and peer success stories. </a:t>
            </a:r>
          </a:p>
        </p:txBody>
      </p:sp>
      <p:sp>
        <p:nvSpPr>
          <p:cNvPr id="4" name="Slide Number Placeholder 3"/>
          <p:cNvSpPr>
            <a:spLocks noGrp="1"/>
          </p:cNvSpPr>
          <p:nvPr>
            <p:ph type="sldNum" sz="quarter" idx="5"/>
          </p:nvPr>
        </p:nvSpPr>
        <p:spPr/>
        <p:txBody>
          <a:bodyPr/>
          <a:lstStyle/>
          <a:p>
            <a:fld id="{F1D87B96-6413-436C-B431-CB856121B201}" type="slidenum">
              <a:rPr lang="en-US" smtClean="0"/>
              <a:t>1</a:t>
            </a:fld>
            <a:endParaRPr lang="en-US"/>
          </a:p>
        </p:txBody>
      </p:sp>
    </p:spTree>
    <p:extLst>
      <p:ext uri="{BB962C8B-B14F-4D97-AF65-F5344CB8AC3E}">
        <p14:creationId xmlns:p14="http://schemas.microsoft.com/office/powerpoint/2010/main" val="12089664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65413" y="857250"/>
            <a:ext cx="3813175" cy="2314575"/>
          </a:xfrm>
        </p:spPr>
      </p:sp>
      <p:sp>
        <p:nvSpPr>
          <p:cNvPr id="3" name="Notes Placeholder 2"/>
          <p:cNvSpPr>
            <a:spLocks noGrp="1"/>
          </p:cNvSpPr>
          <p:nvPr>
            <p:ph type="body" idx="1"/>
          </p:nvPr>
        </p:nvSpPr>
        <p:spPr/>
        <p:txBody>
          <a:bodyPr/>
          <a:lstStyle/>
          <a:p>
            <a:r>
              <a:rPr lang="en-US"/>
              <a:t>Autodesk Field Layout Guide - Reference manual for contractors and non‑surveying professionals. It is meant to be a general guideline to common construction layout practices that use today’s robotic total stations.</a:t>
            </a:r>
          </a:p>
          <a:p>
            <a:endParaRPr lang="en-US"/>
          </a:p>
          <a:p>
            <a:r>
              <a:rPr lang="en-US"/>
              <a:t>BIM 360 Layout Android App Workflow Guide – Set Up , Connectivity, Total Station Set Up, Best Practices</a:t>
            </a:r>
          </a:p>
          <a:p>
            <a:endParaRPr lang="en-US"/>
          </a:p>
          <a:p>
            <a:r>
              <a:rPr lang="en-US"/>
              <a:t>In Product Preview Guide -  User Guide for APL with in AutoCAD, Navisworks and Revit.</a:t>
            </a:r>
          </a:p>
          <a:p>
            <a:endParaRPr lang="en-US"/>
          </a:p>
          <a:p>
            <a:r>
              <a:rPr lang="en-US"/>
              <a:t>Autodesk University APL Presentations – Multiple APL presentations since 2015. </a:t>
            </a:r>
          </a:p>
          <a:p>
            <a:endParaRPr lang="en-US"/>
          </a:p>
          <a:p>
            <a:r>
              <a:rPr lang="en-US"/>
              <a:t>Autodesk Point Layout Product Page -  Page for checking in on new version enhancements and peer success stories. </a:t>
            </a:r>
          </a:p>
        </p:txBody>
      </p:sp>
      <p:sp>
        <p:nvSpPr>
          <p:cNvPr id="4" name="Slide Number Placeholder 3"/>
          <p:cNvSpPr>
            <a:spLocks noGrp="1"/>
          </p:cNvSpPr>
          <p:nvPr>
            <p:ph type="sldNum" sz="quarter" idx="5"/>
          </p:nvPr>
        </p:nvSpPr>
        <p:spPr/>
        <p:txBody>
          <a:bodyPr/>
          <a:lstStyle/>
          <a:p>
            <a:fld id="{F1D87B96-6413-436C-B431-CB856121B201}" type="slidenum">
              <a:rPr lang="en-US" smtClean="0"/>
              <a:t>2</a:t>
            </a:fld>
            <a:endParaRPr lang="en-US"/>
          </a:p>
        </p:txBody>
      </p:sp>
    </p:spTree>
    <p:extLst>
      <p:ext uri="{BB962C8B-B14F-4D97-AF65-F5344CB8AC3E}">
        <p14:creationId xmlns:p14="http://schemas.microsoft.com/office/powerpoint/2010/main" val="19705645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65413" y="857250"/>
            <a:ext cx="3813175" cy="2314575"/>
          </a:xfrm>
        </p:spPr>
      </p:sp>
      <p:sp>
        <p:nvSpPr>
          <p:cNvPr id="3" name="Notes Placeholder 2"/>
          <p:cNvSpPr>
            <a:spLocks noGrp="1"/>
          </p:cNvSpPr>
          <p:nvPr>
            <p:ph type="body" idx="1"/>
          </p:nvPr>
        </p:nvSpPr>
        <p:spPr/>
        <p:txBody>
          <a:bodyPr/>
          <a:lstStyle/>
          <a:p>
            <a:r>
              <a:rPr lang="en-US"/>
              <a:t>Autodesk Field Layout Guide - Reference manual for contractors and non‑surveying professionals. It is meant to be a general guideline to common construction layout practices that use today’s robotic total stations.</a:t>
            </a:r>
          </a:p>
          <a:p>
            <a:endParaRPr lang="en-US"/>
          </a:p>
          <a:p>
            <a:r>
              <a:rPr lang="en-US"/>
              <a:t>BIM 360 Layout Android App Workflow Guide – Set Up , Connectivity, Total Station Set Up, Best Practices</a:t>
            </a:r>
          </a:p>
          <a:p>
            <a:endParaRPr lang="en-US"/>
          </a:p>
          <a:p>
            <a:r>
              <a:rPr lang="en-US"/>
              <a:t>In Product Preview Guide -  User Guide for APL with in AutoCAD, Navisworks and Revit.</a:t>
            </a:r>
          </a:p>
          <a:p>
            <a:endParaRPr lang="en-US"/>
          </a:p>
          <a:p>
            <a:r>
              <a:rPr lang="en-US"/>
              <a:t>Autodesk University APL Presentations – Multiple APL presentations since 2015. </a:t>
            </a:r>
          </a:p>
          <a:p>
            <a:endParaRPr lang="en-US"/>
          </a:p>
          <a:p>
            <a:r>
              <a:rPr lang="en-US"/>
              <a:t>Autodesk Point Layout Product Page -  Page for checking in on new version enhancements and peer success stories. </a:t>
            </a:r>
          </a:p>
        </p:txBody>
      </p:sp>
      <p:sp>
        <p:nvSpPr>
          <p:cNvPr id="4" name="Slide Number Placeholder 3"/>
          <p:cNvSpPr>
            <a:spLocks noGrp="1"/>
          </p:cNvSpPr>
          <p:nvPr>
            <p:ph type="sldNum" sz="quarter" idx="5"/>
          </p:nvPr>
        </p:nvSpPr>
        <p:spPr/>
        <p:txBody>
          <a:bodyPr/>
          <a:lstStyle/>
          <a:p>
            <a:fld id="{F1D87B96-6413-436C-B431-CB856121B201}" type="slidenum">
              <a:rPr lang="en-US" smtClean="0"/>
              <a:t>3</a:t>
            </a:fld>
            <a:endParaRPr lang="en-US"/>
          </a:p>
        </p:txBody>
      </p:sp>
    </p:spTree>
    <p:extLst>
      <p:ext uri="{BB962C8B-B14F-4D97-AF65-F5344CB8AC3E}">
        <p14:creationId xmlns:p14="http://schemas.microsoft.com/office/powerpoint/2010/main" val="13211705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7.jpeg"/><Relationship Id="rId1" Type="http://schemas.openxmlformats.org/officeDocument/2006/relationships/slideMaster" Target="../slideMasters/slideMaster1.xml"/><Relationship Id="rId4" Type="http://schemas.openxmlformats.org/officeDocument/2006/relationships/image" Target="../media/image16.svg"/></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Keyword Slide (Dark)">
    <p:bg>
      <p:bgPr>
        <a:solidFill>
          <a:schemeClr val="tx1"/>
        </a:solid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F906A27-1E56-4CD9-9CE4-BE71E3C4A35E}"/>
              </a:ext>
            </a:extLst>
          </p:cNvPr>
          <p:cNvSpPr>
            <a:spLocks noGrp="1"/>
          </p:cNvSpPr>
          <p:nvPr>
            <p:ph type="title" hasCustomPrompt="1"/>
          </p:nvPr>
        </p:nvSpPr>
        <p:spPr/>
        <p:txBody>
          <a:bodyPr/>
          <a:lstStyle>
            <a:lvl1pPr>
              <a:defRPr>
                <a:solidFill>
                  <a:schemeClr val="bg1"/>
                </a:solidFill>
              </a:defRPr>
            </a:lvl1pPr>
          </a:lstStyle>
          <a:p>
            <a:r>
              <a:rPr lang="en-PH" dirty="0">
                <a:solidFill>
                  <a:schemeClr val="bg1"/>
                </a:solidFill>
              </a:rPr>
              <a:t>Safe Harbor Statement</a:t>
            </a:r>
            <a:endParaRPr lang="en-US" dirty="0">
              <a:solidFill>
                <a:schemeClr val="bg1"/>
              </a:solidFill>
            </a:endParaRPr>
          </a:p>
        </p:txBody>
      </p:sp>
      <p:sp>
        <p:nvSpPr>
          <p:cNvPr id="4" name="Content Placeholder 2">
            <a:extLst>
              <a:ext uri="{FF2B5EF4-FFF2-40B4-BE49-F238E27FC236}">
                <a16:creationId xmlns:a16="http://schemas.microsoft.com/office/drawing/2014/main" id="{045CDC65-9E37-4921-ABD5-B46A3E15BC76}"/>
              </a:ext>
            </a:extLst>
          </p:cNvPr>
          <p:cNvSpPr txBox="1">
            <a:spLocks/>
          </p:cNvSpPr>
          <p:nvPr userDrawn="1"/>
        </p:nvSpPr>
        <p:spPr>
          <a:xfrm>
            <a:off x="577543" y="1603918"/>
            <a:ext cx="11782232" cy="4564565"/>
          </a:xfrm>
          <a:prstGeom prst="rect">
            <a:avLst/>
          </a:prstGeom>
        </p:spPr>
        <p:txBody>
          <a:bodyPr lIns="0"/>
          <a:lstStyle>
            <a:lvl1pPr marL="228600" indent="-228600" algn="l" defTabSz="685800" rtl="0" eaLnBrk="1" latinLnBrk="0" hangingPunct="1">
              <a:lnSpc>
                <a:spcPct val="100000"/>
              </a:lnSpc>
              <a:spcBef>
                <a:spcPts val="2000"/>
              </a:spcBef>
              <a:buClr>
                <a:schemeClr val="tx2"/>
              </a:buClr>
              <a:buFont typeface="Wingdings 2" panose="05020102010507070707" pitchFamily="18" charset="2"/>
              <a:buChar char=""/>
              <a:defRPr sz="1600" kern="1200">
                <a:solidFill>
                  <a:schemeClr val="tx1"/>
                </a:solidFill>
                <a:latin typeface="+mn-lt"/>
                <a:ea typeface="+mn-ea"/>
                <a:cs typeface="+mn-cs"/>
              </a:defRPr>
            </a:lvl1pPr>
            <a:lvl2pPr marL="460375" indent="-231775" algn="l" defTabSz="685800" rtl="0" eaLnBrk="1" latinLnBrk="0" hangingPunct="1">
              <a:lnSpc>
                <a:spcPct val="100000"/>
              </a:lnSpc>
              <a:spcBef>
                <a:spcPts val="800"/>
              </a:spcBef>
              <a:buClr>
                <a:schemeClr val="tx2"/>
              </a:buClr>
              <a:buFont typeface="Courier New" panose="02070309020205020404" pitchFamily="49" charset="0"/>
              <a:buChar char="o"/>
              <a:defRPr sz="1400" kern="1200">
                <a:solidFill>
                  <a:schemeClr val="tx1"/>
                </a:solidFill>
                <a:latin typeface="+mn-lt"/>
                <a:ea typeface="+mn-ea"/>
                <a:cs typeface="+mn-cs"/>
              </a:defRPr>
            </a:lvl2pPr>
            <a:lvl3pPr marL="628650" indent="-171450" algn="l" defTabSz="685800" rtl="0" eaLnBrk="1" latinLnBrk="0" hangingPunct="1">
              <a:lnSpc>
                <a:spcPct val="100000"/>
              </a:lnSpc>
              <a:spcBef>
                <a:spcPts val="600"/>
              </a:spcBef>
              <a:buClr>
                <a:schemeClr val="tx2"/>
              </a:buClr>
              <a:buFont typeface="Arial" panose="020B0604020202020204" pitchFamily="34" charset="0"/>
              <a:buChar char="•"/>
              <a:defRPr sz="1200" kern="1200">
                <a:solidFill>
                  <a:schemeClr val="tx1"/>
                </a:solidFill>
                <a:latin typeface="+mn-lt"/>
                <a:ea typeface="+mn-ea"/>
                <a:cs typeface="+mn-cs"/>
              </a:defRPr>
            </a:lvl3pPr>
            <a:lvl4pPr marL="857250" indent="-171450" algn="l" defTabSz="685800" rtl="0" eaLnBrk="1" latinLnBrk="0" hangingPunct="1">
              <a:lnSpc>
                <a:spcPct val="100000"/>
              </a:lnSpc>
              <a:spcBef>
                <a:spcPts val="500"/>
              </a:spcBef>
              <a:buClr>
                <a:schemeClr val="tx2"/>
              </a:buClr>
              <a:buFont typeface="Arial" panose="020B0604020202020204" pitchFamily="34" charset="0"/>
              <a:buChar char="•"/>
              <a:defRPr sz="1100" kern="1200">
                <a:solidFill>
                  <a:schemeClr val="tx1"/>
                </a:solidFill>
                <a:latin typeface="+mn-lt"/>
                <a:ea typeface="+mn-ea"/>
                <a:cs typeface="+mn-cs"/>
              </a:defRPr>
            </a:lvl4pPr>
            <a:lvl5pPr marL="1085850" indent="-171450" algn="l" defTabSz="685800" rtl="0" eaLnBrk="1" latinLnBrk="0" hangingPunct="1">
              <a:lnSpc>
                <a:spcPct val="100000"/>
              </a:lnSpc>
              <a:spcBef>
                <a:spcPts val="400"/>
              </a:spcBef>
              <a:buClr>
                <a:schemeClr val="tx2"/>
              </a:buClr>
              <a:buFont typeface="Arial" panose="020B0604020202020204" pitchFamily="34" charset="0"/>
              <a:buChar char="•"/>
              <a:defRPr sz="11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Bef>
                <a:spcPts val="0"/>
              </a:spcBef>
              <a:spcAft>
                <a:spcPts val="1200"/>
              </a:spcAft>
              <a:buFont typeface="Wingdings 2" panose="05020102010507070707" pitchFamily="18" charset="2"/>
              <a:buNone/>
            </a:pPr>
            <a:r>
              <a:rPr lang="en-US" sz="1600" dirty="0">
                <a:solidFill>
                  <a:schemeClr val="bg1"/>
                </a:solidFill>
                <a:ea typeface="Times New Roman" panose="02020603050405020304" pitchFamily="18" charset="0"/>
                <a:cs typeface="Artifakt ElementOfc" panose="020B0504020101020102" pitchFamily="34" charset="0"/>
              </a:rPr>
              <a:t>During this presentation, we may make statements regarding future events and/or statements regarding planned or future development efforts for our existing or new products and services. We wish to caution you that such statements reflect our current expectations, estimates and assumptions based on factors currently known to us and that actual events or results could differ materially. Also, these statements are not intended to be a promise or guarantee of future delivery of products, services or features but merely reflect our current plans, which may change. Purchasing decisions should not be made based upon reliance on these statements. The statements made in this presentation are being made as of the time and date of its live presentation. We do not assume any obligation to update any statements we make to reflect events that occur or circumstances that exist after the date of this presentation.</a:t>
            </a:r>
            <a:endParaRPr lang="en-US" sz="1600" dirty="0">
              <a:solidFill>
                <a:schemeClr val="bg1"/>
              </a:solidFill>
              <a:cs typeface="Artifakt ElementOfc" panose="020B0504020101020102" pitchFamily="34" charset="0"/>
            </a:endParaRPr>
          </a:p>
        </p:txBody>
      </p:sp>
    </p:spTree>
    <p:extLst>
      <p:ext uri="{BB962C8B-B14F-4D97-AF65-F5344CB8AC3E}">
        <p14:creationId xmlns:p14="http://schemas.microsoft.com/office/powerpoint/2010/main" val="37865747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 1 Column">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EAB90CF8-DD3B-AF4C-ABC7-E85749D5B566}"/>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99443" y="7372144"/>
            <a:ext cx="2689287" cy="264769"/>
          </a:xfrm>
          <a:prstGeom prst="rect">
            <a:avLst/>
          </a:prstGeom>
        </p:spPr>
      </p:pic>
      <p:grpSp>
        <p:nvGrpSpPr>
          <p:cNvPr id="13" name="Group 12">
            <a:extLst>
              <a:ext uri="{FF2B5EF4-FFF2-40B4-BE49-F238E27FC236}">
                <a16:creationId xmlns:a16="http://schemas.microsoft.com/office/drawing/2014/main" id="{A4B6B575-9AA0-4619-A07E-583502437B94}"/>
              </a:ext>
            </a:extLst>
          </p:cNvPr>
          <p:cNvGrpSpPr/>
          <p:nvPr userDrawn="1"/>
        </p:nvGrpSpPr>
        <p:grpSpPr>
          <a:xfrm>
            <a:off x="0" y="-1"/>
            <a:ext cx="12807623" cy="1492302"/>
            <a:chOff x="0" y="-1"/>
            <a:chExt cx="9148302" cy="987553"/>
          </a:xfrm>
        </p:grpSpPr>
        <p:sp>
          <p:nvSpPr>
            <p:cNvPr id="14" name="Rectangle 2">
              <a:extLst>
                <a:ext uri="{FF2B5EF4-FFF2-40B4-BE49-F238E27FC236}">
                  <a16:creationId xmlns:a16="http://schemas.microsoft.com/office/drawing/2014/main" id="{ED0E3E64-19EE-4CD5-8BF0-5D877CDE86B7}"/>
                </a:ext>
              </a:extLst>
            </p:cNvPr>
            <p:cNvSpPr/>
            <p:nvPr/>
          </p:nvSpPr>
          <p:spPr>
            <a:xfrm rot="10800000">
              <a:off x="0" y="0"/>
              <a:ext cx="9148302" cy="987552"/>
            </a:xfrm>
            <a:custGeom>
              <a:avLst/>
              <a:gdLst>
                <a:gd name="connsiteX0" fmla="*/ 0 w 9144000"/>
                <a:gd name="connsiteY0" fmla="*/ 0 h 987552"/>
                <a:gd name="connsiteX1" fmla="*/ 9144000 w 9144000"/>
                <a:gd name="connsiteY1" fmla="*/ 0 h 987552"/>
                <a:gd name="connsiteX2" fmla="*/ 9144000 w 9144000"/>
                <a:gd name="connsiteY2" fmla="*/ 987552 h 987552"/>
                <a:gd name="connsiteX3" fmla="*/ 0 w 9144000"/>
                <a:gd name="connsiteY3" fmla="*/ 987552 h 987552"/>
                <a:gd name="connsiteX4" fmla="*/ 0 w 9144000"/>
                <a:gd name="connsiteY4" fmla="*/ 0 h 987552"/>
                <a:gd name="connsiteX0" fmla="*/ 718457 w 9144000"/>
                <a:gd name="connsiteY0" fmla="*/ 8165 h 987552"/>
                <a:gd name="connsiteX1" fmla="*/ 9144000 w 9144000"/>
                <a:gd name="connsiteY1" fmla="*/ 0 h 987552"/>
                <a:gd name="connsiteX2" fmla="*/ 9144000 w 9144000"/>
                <a:gd name="connsiteY2" fmla="*/ 987552 h 987552"/>
                <a:gd name="connsiteX3" fmla="*/ 0 w 9144000"/>
                <a:gd name="connsiteY3" fmla="*/ 987552 h 987552"/>
                <a:gd name="connsiteX4" fmla="*/ 718457 w 9144000"/>
                <a:gd name="connsiteY4" fmla="*/ 8165 h 987552"/>
                <a:gd name="connsiteX0" fmla="*/ 0 w 9148302"/>
                <a:gd name="connsiteY0" fmla="*/ 13640 h 987552"/>
                <a:gd name="connsiteX1" fmla="*/ 9148302 w 9148302"/>
                <a:gd name="connsiteY1" fmla="*/ 0 h 987552"/>
                <a:gd name="connsiteX2" fmla="*/ 9148302 w 9148302"/>
                <a:gd name="connsiteY2" fmla="*/ 987552 h 987552"/>
                <a:gd name="connsiteX3" fmla="*/ 4302 w 9148302"/>
                <a:gd name="connsiteY3" fmla="*/ 987552 h 987552"/>
                <a:gd name="connsiteX4" fmla="*/ 0 w 9148302"/>
                <a:gd name="connsiteY4" fmla="*/ 13640 h 987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8302" h="987552">
                  <a:moveTo>
                    <a:pt x="0" y="13640"/>
                  </a:moveTo>
                  <a:lnTo>
                    <a:pt x="9148302" y="0"/>
                  </a:lnTo>
                  <a:lnTo>
                    <a:pt x="9148302" y="987552"/>
                  </a:lnTo>
                  <a:lnTo>
                    <a:pt x="4302" y="987552"/>
                  </a:lnTo>
                  <a:lnTo>
                    <a:pt x="0" y="1364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600"/>
            </a:p>
          </p:txBody>
        </p:sp>
        <p:pic>
          <p:nvPicPr>
            <p:cNvPr id="15" name="Picture 14" descr="A picture containing dark&#10;&#10;Description automatically generated">
              <a:extLst>
                <a:ext uri="{FF2B5EF4-FFF2-40B4-BE49-F238E27FC236}">
                  <a16:creationId xmlns:a16="http://schemas.microsoft.com/office/drawing/2014/main" id="{18CDDD2B-2E95-42E9-B053-8BEC99780B46}"/>
                </a:ext>
              </a:extLst>
            </p:cNvPr>
            <p:cNvPicPr>
              <a:picLocks noChangeAspect="1"/>
            </p:cNvPicPr>
            <p:nvPr/>
          </p:nvPicPr>
          <p:blipFill rotWithShape="1">
            <a:blip r:embed="rId3">
              <a:extLst>
                <a:ext uri="{28A0092B-C50C-407E-A947-70E740481C1C}">
                  <a14:useLocalDpi xmlns:a14="http://schemas.microsoft.com/office/drawing/2010/main" val="0"/>
                </a:ext>
              </a:extLst>
            </a:blip>
            <a:srcRect l="22696" t="30802" r="35029" b="50000"/>
            <a:stretch/>
          </p:blipFill>
          <p:spPr>
            <a:xfrm>
              <a:off x="5324240" y="-1"/>
              <a:ext cx="3819760" cy="975827"/>
            </a:xfrm>
            <a:prstGeom prst="rect">
              <a:avLst/>
            </a:prstGeom>
          </p:spPr>
        </p:pic>
      </p:grpSp>
      <p:sp>
        <p:nvSpPr>
          <p:cNvPr id="8" name="Content Placeholder 2">
            <a:extLst>
              <a:ext uri="{FF2B5EF4-FFF2-40B4-BE49-F238E27FC236}">
                <a16:creationId xmlns:a16="http://schemas.microsoft.com/office/drawing/2014/main" id="{E3412603-31CF-4D97-BC47-1A889D28AD65}"/>
              </a:ext>
            </a:extLst>
          </p:cNvPr>
          <p:cNvSpPr>
            <a:spLocks noGrp="1"/>
          </p:cNvSpPr>
          <p:nvPr>
            <p:ph idx="1"/>
          </p:nvPr>
        </p:nvSpPr>
        <p:spPr>
          <a:xfrm>
            <a:off x="421107" y="1796288"/>
            <a:ext cx="11769828"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2">
            <a:extLst>
              <a:ext uri="{FF2B5EF4-FFF2-40B4-BE49-F238E27FC236}">
                <a16:creationId xmlns:a16="http://schemas.microsoft.com/office/drawing/2014/main" id="{99E1BF38-46C5-4F93-AFA6-3978887E257E}"/>
              </a:ext>
            </a:extLst>
          </p:cNvPr>
          <p:cNvSpPr>
            <a:spLocks noGrp="1"/>
          </p:cNvSpPr>
          <p:nvPr>
            <p:ph type="body" sz="quarter" idx="13" hasCustomPrompt="1"/>
          </p:nvPr>
        </p:nvSpPr>
        <p:spPr>
          <a:xfrm>
            <a:off x="421107" y="1111375"/>
            <a:ext cx="11769828" cy="246221"/>
          </a:xfrm>
        </p:spPr>
        <p:txBody>
          <a:bodyPr wrap="square" tIns="0">
            <a:spAutoFit/>
          </a:bodyPr>
          <a:lstStyle>
            <a:lvl1pPr marL="0" indent="0">
              <a:buNone/>
              <a:defRPr sz="1600" b="1">
                <a:solidFill>
                  <a:schemeClr val="bg1"/>
                </a:solidFill>
              </a:defRPr>
            </a:lvl1pPr>
          </a:lstStyle>
          <a:p>
            <a:pPr lvl="0"/>
            <a:r>
              <a:rPr lang="en-US" dirty="0"/>
              <a:t>Subtitle if needed</a:t>
            </a:r>
          </a:p>
        </p:txBody>
      </p:sp>
      <p:sp>
        <p:nvSpPr>
          <p:cNvPr id="2" name="Title 1">
            <a:extLst>
              <a:ext uri="{FF2B5EF4-FFF2-40B4-BE49-F238E27FC236}">
                <a16:creationId xmlns:a16="http://schemas.microsoft.com/office/drawing/2014/main" id="{DBA6C722-07C3-46D7-B0ED-23D227087DC0}"/>
              </a:ext>
            </a:extLst>
          </p:cNvPr>
          <p:cNvSpPr>
            <a:spLocks noGrp="1"/>
          </p:cNvSpPr>
          <p:nvPr>
            <p:ph type="title"/>
          </p:nvPr>
        </p:nvSpPr>
        <p:spPr>
          <a:xfrm>
            <a:off x="415085" y="394936"/>
            <a:ext cx="11769828" cy="387798"/>
          </a:xfrm>
        </p:spPr>
        <p:txBody>
          <a:bodyPr/>
          <a:lstStyle>
            <a:lvl1pPr>
              <a:defRPr>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1329971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117" userDrawn="1">
          <p15:clr>
            <a:srgbClr val="FDE53C"/>
          </p15:clr>
        </p15:guide>
        <p15:guide id="4" pos="3914" userDrawn="1">
          <p15:clr>
            <a:srgbClr val="FDE53C"/>
          </p15:clr>
        </p15:guide>
        <p15:guide id="5" pos="4148" userDrawn="1">
          <p15:clr>
            <a:srgbClr val="FDE53C"/>
          </p15:clr>
        </p15:guide>
        <p15:guide id="6" pos="5943" userDrawn="1">
          <p15:clr>
            <a:srgbClr val="FDE53C"/>
          </p15:clr>
        </p15:guide>
        <p15:guide id="12" pos="2754" userDrawn="1">
          <p15:clr>
            <a:srgbClr val="5ACBF0"/>
          </p15:clr>
        </p15:guide>
        <p15:guide id="16" pos="5309" userDrawn="1">
          <p15:clr>
            <a:srgbClr val="5ACBF0"/>
          </p15:clr>
        </p15:guide>
        <p15:guide id="19" pos="2632" userDrawn="1">
          <p15:clr>
            <a:srgbClr val="5ACBF0"/>
          </p15:clr>
        </p15:guide>
        <p15:guide id="20" pos="2876" userDrawn="1">
          <p15:clr>
            <a:srgbClr val="5ACBF0"/>
          </p15:clr>
        </p15:guide>
        <p15:guide id="21" pos="5431" userDrawn="1">
          <p15:clr>
            <a:srgbClr val="5ACBF0"/>
          </p15:clr>
        </p15:guide>
        <p15:guide id="22" pos="5187" userDrawn="1">
          <p15:clr>
            <a:srgbClr val="5ACBF0"/>
          </p15:clr>
        </p15:guide>
        <p15:guide id="23" pos="2239" userDrawn="1">
          <p15:clr>
            <a:srgbClr val="FDE53C"/>
          </p15:clr>
        </p15:guide>
        <p15:guide id="24" pos="1995" userDrawn="1">
          <p15:clr>
            <a:srgbClr val="FDE53C"/>
          </p15:clr>
        </p15:guide>
        <p15:guide id="25" pos="6068" userDrawn="1">
          <p15:clr>
            <a:srgbClr val="FDE53C"/>
          </p15:clr>
        </p15:guide>
        <p15:guide id="26" pos="5824" userDrawn="1">
          <p15:clr>
            <a:srgbClr val="FDE53C"/>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and Content - 2 Column">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EAB90CF8-DD3B-AF4C-ABC7-E85749D5B566}"/>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99443" y="7372144"/>
            <a:ext cx="2689287" cy="264769"/>
          </a:xfrm>
          <a:prstGeom prst="rect">
            <a:avLst/>
          </a:prstGeom>
        </p:spPr>
      </p:pic>
      <p:grpSp>
        <p:nvGrpSpPr>
          <p:cNvPr id="13" name="Group 12">
            <a:extLst>
              <a:ext uri="{FF2B5EF4-FFF2-40B4-BE49-F238E27FC236}">
                <a16:creationId xmlns:a16="http://schemas.microsoft.com/office/drawing/2014/main" id="{A4B6B575-9AA0-4619-A07E-583502437B94}"/>
              </a:ext>
            </a:extLst>
          </p:cNvPr>
          <p:cNvGrpSpPr/>
          <p:nvPr userDrawn="1"/>
        </p:nvGrpSpPr>
        <p:grpSpPr>
          <a:xfrm>
            <a:off x="0" y="-1"/>
            <a:ext cx="12807623" cy="1492302"/>
            <a:chOff x="0" y="-1"/>
            <a:chExt cx="9148302" cy="987553"/>
          </a:xfrm>
        </p:grpSpPr>
        <p:sp>
          <p:nvSpPr>
            <p:cNvPr id="14" name="Rectangle 2">
              <a:extLst>
                <a:ext uri="{FF2B5EF4-FFF2-40B4-BE49-F238E27FC236}">
                  <a16:creationId xmlns:a16="http://schemas.microsoft.com/office/drawing/2014/main" id="{ED0E3E64-19EE-4CD5-8BF0-5D877CDE86B7}"/>
                </a:ext>
              </a:extLst>
            </p:cNvPr>
            <p:cNvSpPr/>
            <p:nvPr/>
          </p:nvSpPr>
          <p:spPr>
            <a:xfrm rot="10800000">
              <a:off x="0" y="0"/>
              <a:ext cx="9148302" cy="987552"/>
            </a:xfrm>
            <a:custGeom>
              <a:avLst/>
              <a:gdLst>
                <a:gd name="connsiteX0" fmla="*/ 0 w 9144000"/>
                <a:gd name="connsiteY0" fmla="*/ 0 h 987552"/>
                <a:gd name="connsiteX1" fmla="*/ 9144000 w 9144000"/>
                <a:gd name="connsiteY1" fmla="*/ 0 h 987552"/>
                <a:gd name="connsiteX2" fmla="*/ 9144000 w 9144000"/>
                <a:gd name="connsiteY2" fmla="*/ 987552 h 987552"/>
                <a:gd name="connsiteX3" fmla="*/ 0 w 9144000"/>
                <a:gd name="connsiteY3" fmla="*/ 987552 h 987552"/>
                <a:gd name="connsiteX4" fmla="*/ 0 w 9144000"/>
                <a:gd name="connsiteY4" fmla="*/ 0 h 987552"/>
                <a:gd name="connsiteX0" fmla="*/ 718457 w 9144000"/>
                <a:gd name="connsiteY0" fmla="*/ 8165 h 987552"/>
                <a:gd name="connsiteX1" fmla="*/ 9144000 w 9144000"/>
                <a:gd name="connsiteY1" fmla="*/ 0 h 987552"/>
                <a:gd name="connsiteX2" fmla="*/ 9144000 w 9144000"/>
                <a:gd name="connsiteY2" fmla="*/ 987552 h 987552"/>
                <a:gd name="connsiteX3" fmla="*/ 0 w 9144000"/>
                <a:gd name="connsiteY3" fmla="*/ 987552 h 987552"/>
                <a:gd name="connsiteX4" fmla="*/ 718457 w 9144000"/>
                <a:gd name="connsiteY4" fmla="*/ 8165 h 987552"/>
                <a:gd name="connsiteX0" fmla="*/ 0 w 9148302"/>
                <a:gd name="connsiteY0" fmla="*/ 13640 h 987552"/>
                <a:gd name="connsiteX1" fmla="*/ 9148302 w 9148302"/>
                <a:gd name="connsiteY1" fmla="*/ 0 h 987552"/>
                <a:gd name="connsiteX2" fmla="*/ 9148302 w 9148302"/>
                <a:gd name="connsiteY2" fmla="*/ 987552 h 987552"/>
                <a:gd name="connsiteX3" fmla="*/ 4302 w 9148302"/>
                <a:gd name="connsiteY3" fmla="*/ 987552 h 987552"/>
                <a:gd name="connsiteX4" fmla="*/ 0 w 9148302"/>
                <a:gd name="connsiteY4" fmla="*/ 13640 h 987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8302" h="987552">
                  <a:moveTo>
                    <a:pt x="0" y="13640"/>
                  </a:moveTo>
                  <a:lnTo>
                    <a:pt x="9148302" y="0"/>
                  </a:lnTo>
                  <a:lnTo>
                    <a:pt x="9148302" y="987552"/>
                  </a:lnTo>
                  <a:lnTo>
                    <a:pt x="4302" y="987552"/>
                  </a:lnTo>
                  <a:lnTo>
                    <a:pt x="0" y="1364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600"/>
            </a:p>
          </p:txBody>
        </p:sp>
        <p:pic>
          <p:nvPicPr>
            <p:cNvPr id="15" name="Picture 14" descr="A picture containing dark&#10;&#10;Description automatically generated">
              <a:extLst>
                <a:ext uri="{FF2B5EF4-FFF2-40B4-BE49-F238E27FC236}">
                  <a16:creationId xmlns:a16="http://schemas.microsoft.com/office/drawing/2014/main" id="{18CDDD2B-2E95-42E9-B053-8BEC99780B46}"/>
                </a:ext>
              </a:extLst>
            </p:cNvPr>
            <p:cNvPicPr>
              <a:picLocks noChangeAspect="1"/>
            </p:cNvPicPr>
            <p:nvPr/>
          </p:nvPicPr>
          <p:blipFill rotWithShape="1">
            <a:blip r:embed="rId3">
              <a:extLst>
                <a:ext uri="{28A0092B-C50C-407E-A947-70E740481C1C}">
                  <a14:useLocalDpi xmlns:a14="http://schemas.microsoft.com/office/drawing/2010/main" val="0"/>
                </a:ext>
              </a:extLst>
            </a:blip>
            <a:srcRect l="22696" t="30802" r="35029" b="50000"/>
            <a:stretch/>
          </p:blipFill>
          <p:spPr>
            <a:xfrm>
              <a:off x="5324240" y="-1"/>
              <a:ext cx="3819760" cy="975827"/>
            </a:xfrm>
            <a:prstGeom prst="rect">
              <a:avLst/>
            </a:prstGeom>
          </p:spPr>
        </p:pic>
      </p:grpSp>
      <p:sp>
        <p:nvSpPr>
          <p:cNvPr id="7" name="Content Placeholder 2">
            <a:extLst>
              <a:ext uri="{FF2B5EF4-FFF2-40B4-BE49-F238E27FC236}">
                <a16:creationId xmlns:a16="http://schemas.microsoft.com/office/drawing/2014/main" id="{8E82FA54-6D24-4C61-9989-4E85B7C419D4}"/>
              </a:ext>
            </a:extLst>
          </p:cNvPr>
          <p:cNvSpPr>
            <a:spLocks noGrp="1"/>
          </p:cNvSpPr>
          <p:nvPr>
            <p:ph idx="1"/>
          </p:nvPr>
        </p:nvSpPr>
        <p:spPr>
          <a:xfrm>
            <a:off x="421107" y="1796288"/>
            <a:ext cx="5679134"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a:extLst>
              <a:ext uri="{FF2B5EF4-FFF2-40B4-BE49-F238E27FC236}">
                <a16:creationId xmlns:a16="http://schemas.microsoft.com/office/drawing/2014/main" id="{4EC8F8D4-7296-4E9B-B6B5-4F76D7916F46}"/>
              </a:ext>
            </a:extLst>
          </p:cNvPr>
          <p:cNvSpPr>
            <a:spLocks noGrp="1"/>
          </p:cNvSpPr>
          <p:nvPr>
            <p:ph idx="11"/>
          </p:nvPr>
        </p:nvSpPr>
        <p:spPr>
          <a:xfrm>
            <a:off x="6400801" y="1796288"/>
            <a:ext cx="5979693"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2">
            <a:extLst>
              <a:ext uri="{FF2B5EF4-FFF2-40B4-BE49-F238E27FC236}">
                <a16:creationId xmlns:a16="http://schemas.microsoft.com/office/drawing/2014/main" id="{B8AD1367-7423-45F8-A8F4-0A305D2E4CB0}"/>
              </a:ext>
            </a:extLst>
          </p:cNvPr>
          <p:cNvSpPr>
            <a:spLocks noGrp="1"/>
          </p:cNvSpPr>
          <p:nvPr>
            <p:ph type="body" sz="quarter" idx="13" hasCustomPrompt="1"/>
          </p:nvPr>
        </p:nvSpPr>
        <p:spPr>
          <a:xfrm>
            <a:off x="421107" y="1111375"/>
            <a:ext cx="11959384" cy="246221"/>
          </a:xfrm>
        </p:spPr>
        <p:txBody>
          <a:bodyPr wrap="square" tIns="0">
            <a:spAutoFit/>
          </a:bodyPr>
          <a:lstStyle>
            <a:lvl1pPr marL="0" indent="0">
              <a:buNone/>
              <a:defRPr sz="1600" b="1">
                <a:solidFill>
                  <a:schemeClr val="bg1"/>
                </a:solidFill>
              </a:defRPr>
            </a:lvl1pPr>
          </a:lstStyle>
          <a:p>
            <a:pPr lvl="0"/>
            <a:r>
              <a:rPr lang="en-US"/>
              <a:t>Subtitle if needed</a:t>
            </a:r>
          </a:p>
        </p:txBody>
      </p:sp>
      <p:sp>
        <p:nvSpPr>
          <p:cNvPr id="5" name="Title 4">
            <a:extLst>
              <a:ext uri="{FF2B5EF4-FFF2-40B4-BE49-F238E27FC236}">
                <a16:creationId xmlns:a16="http://schemas.microsoft.com/office/drawing/2014/main" id="{081D0797-D115-4D62-8487-6BE8771C923D}"/>
              </a:ext>
            </a:extLst>
          </p:cNvPr>
          <p:cNvSpPr>
            <a:spLocks noGrp="1"/>
          </p:cNvSpPr>
          <p:nvPr>
            <p:ph type="title"/>
          </p:nvPr>
        </p:nvSpPr>
        <p:spPr>
          <a:xfrm>
            <a:off x="415085" y="406950"/>
            <a:ext cx="11959384" cy="387798"/>
          </a:xfrm>
        </p:spPr>
        <p:txBody>
          <a:bodyPr/>
          <a:lstStyle>
            <a:lvl1pPr>
              <a:defRPr>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9501997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117" userDrawn="1">
          <p15:clr>
            <a:srgbClr val="FDE53C"/>
          </p15:clr>
        </p15:guide>
        <p15:guide id="4" pos="3914" userDrawn="1">
          <p15:clr>
            <a:srgbClr val="FDE53C"/>
          </p15:clr>
        </p15:guide>
        <p15:guide id="5" pos="4148" userDrawn="1">
          <p15:clr>
            <a:srgbClr val="FDE53C"/>
          </p15:clr>
        </p15:guide>
        <p15:guide id="6" pos="5943" userDrawn="1">
          <p15:clr>
            <a:srgbClr val="FDE53C"/>
          </p15:clr>
        </p15:guide>
        <p15:guide id="12" pos="2754" userDrawn="1">
          <p15:clr>
            <a:srgbClr val="5ACBF0"/>
          </p15:clr>
        </p15:guide>
        <p15:guide id="16" pos="5309" userDrawn="1">
          <p15:clr>
            <a:srgbClr val="5ACBF0"/>
          </p15:clr>
        </p15:guide>
        <p15:guide id="19" pos="2632" userDrawn="1">
          <p15:clr>
            <a:srgbClr val="5ACBF0"/>
          </p15:clr>
        </p15:guide>
        <p15:guide id="20" pos="2876" userDrawn="1">
          <p15:clr>
            <a:srgbClr val="5ACBF0"/>
          </p15:clr>
        </p15:guide>
        <p15:guide id="21" pos="5431" userDrawn="1">
          <p15:clr>
            <a:srgbClr val="5ACBF0"/>
          </p15:clr>
        </p15:guide>
        <p15:guide id="22" pos="5187" userDrawn="1">
          <p15:clr>
            <a:srgbClr val="5ACBF0"/>
          </p15:clr>
        </p15:guide>
        <p15:guide id="23" pos="2239" userDrawn="1">
          <p15:clr>
            <a:srgbClr val="FDE53C"/>
          </p15:clr>
        </p15:guide>
        <p15:guide id="24" pos="1995" userDrawn="1">
          <p15:clr>
            <a:srgbClr val="FDE53C"/>
          </p15:clr>
        </p15:guide>
        <p15:guide id="25" pos="6068" userDrawn="1">
          <p15:clr>
            <a:srgbClr val="FDE53C"/>
          </p15:clr>
        </p15:guide>
        <p15:guide id="26" pos="5824" userDrawn="1">
          <p15:clr>
            <a:srgbClr val="FDE53C"/>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Text, and Image">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EAB90CF8-DD3B-AF4C-ABC7-E85749D5B566}"/>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99443" y="7372144"/>
            <a:ext cx="2689287" cy="264769"/>
          </a:xfrm>
          <a:prstGeom prst="rect">
            <a:avLst/>
          </a:prstGeom>
        </p:spPr>
      </p:pic>
      <p:grpSp>
        <p:nvGrpSpPr>
          <p:cNvPr id="13" name="Group 12">
            <a:extLst>
              <a:ext uri="{FF2B5EF4-FFF2-40B4-BE49-F238E27FC236}">
                <a16:creationId xmlns:a16="http://schemas.microsoft.com/office/drawing/2014/main" id="{A4B6B575-9AA0-4619-A07E-583502437B94}"/>
              </a:ext>
            </a:extLst>
          </p:cNvPr>
          <p:cNvGrpSpPr/>
          <p:nvPr userDrawn="1"/>
        </p:nvGrpSpPr>
        <p:grpSpPr>
          <a:xfrm>
            <a:off x="0" y="-1"/>
            <a:ext cx="12807623" cy="1492302"/>
            <a:chOff x="0" y="-1"/>
            <a:chExt cx="9148302" cy="987553"/>
          </a:xfrm>
        </p:grpSpPr>
        <p:sp>
          <p:nvSpPr>
            <p:cNvPr id="14" name="Rectangle 2">
              <a:extLst>
                <a:ext uri="{FF2B5EF4-FFF2-40B4-BE49-F238E27FC236}">
                  <a16:creationId xmlns:a16="http://schemas.microsoft.com/office/drawing/2014/main" id="{ED0E3E64-19EE-4CD5-8BF0-5D877CDE86B7}"/>
                </a:ext>
              </a:extLst>
            </p:cNvPr>
            <p:cNvSpPr/>
            <p:nvPr/>
          </p:nvSpPr>
          <p:spPr>
            <a:xfrm rot="10800000">
              <a:off x="0" y="0"/>
              <a:ext cx="9148302" cy="987552"/>
            </a:xfrm>
            <a:custGeom>
              <a:avLst/>
              <a:gdLst>
                <a:gd name="connsiteX0" fmla="*/ 0 w 9144000"/>
                <a:gd name="connsiteY0" fmla="*/ 0 h 987552"/>
                <a:gd name="connsiteX1" fmla="*/ 9144000 w 9144000"/>
                <a:gd name="connsiteY1" fmla="*/ 0 h 987552"/>
                <a:gd name="connsiteX2" fmla="*/ 9144000 w 9144000"/>
                <a:gd name="connsiteY2" fmla="*/ 987552 h 987552"/>
                <a:gd name="connsiteX3" fmla="*/ 0 w 9144000"/>
                <a:gd name="connsiteY3" fmla="*/ 987552 h 987552"/>
                <a:gd name="connsiteX4" fmla="*/ 0 w 9144000"/>
                <a:gd name="connsiteY4" fmla="*/ 0 h 987552"/>
                <a:gd name="connsiteX0" fmla="*/ 718457 w 9144000"/>
                <a:gd name="connsiteY0" fmla="*/ 8165 h 987552"/>
                <a:gd name="connsiteX1" fmla="*/ 9144000 w 9144000"/>
                <a:gd name="connsiteY1" fmla="*/ 0 h 987552"/>
                <a:gd name="connsiteX2" fmla="*/ 9144000 w 9144000"/>
                <a:gd name="connsiteY2" fmla="*/ 987552 h 987552"/>
                <a:gd name="connsiteX3" fmla="*/ 0 w 9144000"/>
                <a:gd name="connsiteY3" fmla="*/ 987552 h 987552"/>
                <a:gd name="connsiteX4" fmla="*/ 718457 w 9144000"/>
                <a:gd name="connsiteY4" fmla="*/ 8165 h 987552"/>
                <a:gd name="connsiteX0" fmla="*/ 0 w 9148302"/>
                <a:gd name="connsiteY0" fmla="*/ 13640 h 987552"/>
                <a:gd name="connsiteX1" fmla="*/ 9148302 w 9148302"/>
                <a:gd name="connsiteY1" fmla="*/ 0 h 987552"/>
                <a:gd name="connsiteX2" fmla="*/ 9148302 w 9148302"/>
                <a:gd name="connsiteY2" fmla="*/ 987552 h 987552"/>
                <a:gd name="connsiteX3" fmla="*/ 4302 w 9148302"/>
                <a:gd name="connsiteY3" fmla="*/ 987552 h 987552"/>
                <a:gd name="connsiteX4" fmla="*/ 0 w 9148302"/>
                <a:gd name="connsiteY4" fmla="*/ 13640 h 987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8302" h="987552">
                  <a:moveTo>
                    <a:pt x="0" y="13640"/>
                  </a:moveTo>
                  <a:lnTo>
                    <a:pt x="9148302" y="0"/>
                  </a:lnTo>
                  <a:lnTo>
                    <a:pt x="9148302" y="987552"/>
                  </a:lnTo>
                  <a:lnTo>
                    <a:pt x="4302" y="987552"/>
                  </a:lnTo>
                  <a:lnTo>
                    <a:pt x="0" y="1364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600"/>
            </a:p>
          </p:txBody>
        </p:sp>
        <p:pic>
          <p:nvPicPr>
            <p:cNvPr id="15" name="Picture 14" descr="A picture containing dark&#10;&#10;Description automatically generated">
              <a:extLst>
                <a:ext uri="{FF2B5EF4-FFF2-40B4-BE49-F238E27FC236}">
                  <a16:creationId xmlns:a16="http://schemas.microsoft.com/office/drawing/2014/main" id="{18CDDD2B-2E95-42E9-B053-8BEC99780B46}"/>
                </a:ext>
              </a:extLst>
            </p:cNvPr>
            <p:cNvPicPr>
              <a:picLocks noChangeAspect="1"/>
            </p:cNvPicPr>
            <p:nvPr/>
          </p:nvPicPr>
          <p:blipFill rotWithShape="1">
            <a:blip r:embed="rId3">
              <a:extLst>
                <a:ext uri="{28A0092B-C50C-407E-A947-70E740481C1C}">
                  <a14:useLocalDpi xmlns:a14="http://schemas.microsoft.com/office/drawing/2010/main" val="0"/>
                </a:ext>
              </a:extLst>
            </a:blip>
            <a:srcRect l="22696" t="30802" r="35029" b="50000"/>
            <a:stretch/>
          </p:blipFill>
          <p:spPr>
            <a:xfrm>
              <a:off x="5324240" y="-1"/>
              <a:ext cx="3819760" cy="975827"/>
            </a:xfrm>
            <a:prstGeom prst="rect">
              <a:avLst/>
            </a:prstGeom>
          </p:spPr>
        </p:pic>
      </p:grpSp>
      <p:sp>
        <p:nvSpPr>
          <p:cNvPr id="11" name="Picture Placeholder 5">
            <a:extLst>
              <a:ext uri="{FF2B5EF4-FFF2-40B4-BE49-F238E27FC236}">
                <a16:creationId xmlns:a16="http://schemas.microsoft.com/office/drawing/2014/main" id="{851A1A9F-BA73-4EAE-B16D-325C1C70790E}"/>
              </a:ext>
            </a:extLst>
          </p:cNvPr>
          <p:cNvSpPr>
            <a:spLocks noGrp="1"/>
          </p:cNvSpPr>
          <p:nvPr>
            <p:ph type="pic" sz="quarter" idx="11"/>
          </p:nvPr>
        </p:nvSpPr>
        <p:spPr>
          <a:xfrm>
            <a:off x="6400800" y="1796288"/>
            <a:ext cx="5979691" cy="5429165"/>
          </a:xfrm>
        </p:spPr>
        <p:txBody>
          <a:bodyPr anchor="ctr"/>
          <a:lstStyle>
            <a:lvl1pPr marL="0" indent="0" algn="ctr">
              <a:buFontTx/>
              <a:buNone/>
              <a:defRPr>
                <a:latin typeface="Artifakt ElementOfc" panose="020B0504020101020102"/>
              </a:defRPr>
            </a:lvl1pPr>
          </a:lstStyle>
          <a:p>
            <a:r>
              <a:rPr lang="en-US"/>
              <a:t>Click icon to add picture</a:t>
            </a:r>
          </a:p>
        </p:txBody>
      </p:sp>
      <p:sp>
        <p:nvSpPr>
          <p:cNvPr id="12" name="Content Placeholder 2">
            <a:extLst>
              <a:ext uri="{FF2B5EF4-FFF2-40B4-BE49-F238E27FC236}">
                <a16:creationId xmlns:a16="http://schemas.microsoft.com/office/drawing/2014/main" id="{C2070A04-1150-4745-AD78-7DB0DBF2C20F}"/>
              </a:ext>
            </a:extLst>
          </p:cNvPr>
          <p:cNvSpPr>
            <a:spLocks noGrp="1"/>
          </p:cNvSpPr>
          <p:nvPr>
            <p:ph idx="1"/>
          </p:nvPr>
        </p:nvSpPr>
        <p:spPr>
          <a:xfrm>
            <a:off x="421107" y="1796288"/>
            <a:ext cx="5679134"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2">
            <a:extLst>
              <a:ext uri="{FF2B5EF4-FFF2-40B4-BE49-F238E27FC236}">
                <a16:creationId xmlns:a16="http://schemas.microsoft.com/office/drawing/2014/main" id="{A9062F30-B726-4F9F-8591-DA4D347B3659}"/>
              </a:ext>
            </a:extLst>
          </p:cNvPr>
          <p:cNvSpPr>
            <a:spLocks noGrp="1"/>
          </p:cNvSpPr>
          <p:nvPr>
            <p:ph type="body" sz="quarter" idx="13" hasCustomPrompt="1"/>
          </p:nvPr>
        </p:nvSpPr>
        <p:spPr>
          <a:xfrm>
            <a:off x="421107" y="1111376"/>
            <a:ext cx="11959384" cy="246221"/>
          </a:xfrm>
        </p:spPr>
        <p:txBody>
          <a:bodyPr wrap="square" tIns="0">
            <a:spAutoFit/>
          </a:bodyPr>
          <a:lstStyle>
            <a:lvl1pPr marL="0" indent="0">
              <a:buNone/>
              <a:defRPr sz="1600" b="1">
                <a:solidFill>
                  <a:schemeClr val="bg1"/>
                </a:solidFill>
              </a:defRPr>
            </a:lvl1pPr>
          </a:lstStyle>
          <a:p>
            <a:pPr lvl="0"/>
            <a:r>
              <a:rPr lang="en-US"/>
              <a:t>Subtitle if needed</a:t>
            </a:r>
          </a:p>
        </p:txBody>
      </p:sp>
      <p:sp>
        <p:nvSpPr>
          <p:cNvPr id="2" name="Title 1">
            <a:extLst>
              <a:ext uri="{FF2B5EF4-FFF2-40B4-BE49-F238E27FC236}">
                <a16:creationId xmlns:a16="http://schemas.microsoft.com/office/drawing/2014/main" id="{8851116E-CDB2-471C-9807-030AA94D020A}"/>
              </a:ext>
            </a:extLst>
          </p:cNvPr>
          <p:cNvSpPr>
            <a:spLocks noGrp="1"/>
          </p:cNvSpPr>
          <p:nvPr>
            <p:ph type="title"/>
          </p:nvPr>
        </p:nvSpPr>
        <p:spPr>
          <a:xfrm>
            <a:off x="415085" y="394935"/>
            <a:ext cx="11959382" cy="387798"/>
          </a:xfrm>
        </p:spPr>
        <p:txBody>
          <a:bodyPr/>
          <a:lstStyle>
            <a:lvl1pPr>
              <a:defRPr>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2278363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117" userDrawn="1">
          <p15:clr>
            <a:srgbClr val="FDE53C"/>
          </p15:clr>
        </p15:guide>
        <p15:guide id="4" pos="3914" userDrawn="1">
          <p15:clr>
            <a:srgbClr val="FDE53C"/>
          </p15:clr>
        </p15:guide>
        <p15:guide id="5" pos="4148" userDrawn="1">
          <p15:clr>
            <a:srgbClr val="FDE53C"/>
          </p15:clr>
        </p15:guide>
        <p15:guide id="6" pos="5943" userDrawn="1">
          <p15:clr>
            <a:srgbClr val="FDE53C"/>
          </p15:clr>
        </p15:guide>
        <p15:guide id="12" pos="2754" userDrawn="1">
          <p15:clr>
            <a:srgbClr val="5ACBF0"/>
          </p15:clr>
        </p15:guide>
        <p15:guide id="16" pos="5309" userDrawn="1">
          <p15:clr>
            <a:srgbClr val="5ACBF0"/>
          </p15:clr>
        </p15:guide>
        <p15:guide id="19" pos="2632" userDrawn="1">
          <p15:clr>
            <a:srgbClr val="5ACBF0"/>
          </p15:clr>
        </p15:guide>
        <p15:guide id="20" pos="2876" userDrawn="1">
          <p15:clr>
            <a:srgbClr val="5ACBF0"/>
          </p15:clr>
        </p15:guide>
        <p15:guide id="21" pos="5431" userDrawn="1">
          <p15:clr>
            <a:srgbClr val="5ACBF0"/>
          </p15:clr>
        </p15:guide>
        <p15:guide id="22" pos="5187" userDrawn="1">
          <p15:clr>
            <a:srgbClr val="5ACBF0"/>
          </p15:clr>
        </p15:guide>
        <p15:guide id="23" pos="2239" userDrawn="1">
          <p15:clr>
            <a:srgbClr val="FDE53C"/>
          </p15:clr>
        </p15:guide>
        <p15:guide id="24" pos="1995" userDrawn="1">
          <p15:clr>
            <a:srgbClr val="FDE53C"/>
          </p15:clr>
        </p15:guide>
        <p15:guide id="25" pos="6068" userDrawn="1">
          <p15:clr>
            <a:srgbClr val="FDE53C"/>
          </p15:clr>
        </p15:guide>
        <p15:guide id="26" pos="5824" userDrawn="1">
          <p15:clr>
            <a:srgbClr val="FDE53C"/>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Black Header">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EAB90CF8-DD3B-AF4C-ABC7-E85749D5B566}"/>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99443" y="7372144"/>
            <a:ext cx="2689287" cy="264769"/>
          </a:xfrm>
          <a:prstGeom prst="rect">
            <a:avLst/>
          </a:prstGeom>
        </p:spPr>
      </p:pic>
      <p:grpSp>
        <p:nvGrpSpPr>
          <p:cNvPr id="13" name="Group 12">
            <a:extLst>
              <a:ext uri="{FF2B5EF4-FFF2-40B4-BE49-F238E27FC236}">
                <a16:creationId xmlns:a16="http://schemas.microsoft.com/office/drawing/2014/main" id="{A4B6B575-9AA0-4619-A07E-583502437B94}"/>
              </a:ext>
            </a:extLst>
          </p:cNvPr>
          <p:cNvGrpSpPr/>
          <p:nvPr userDrawn="1"/>
        </p:nvGrpSpPr>
        <p:grpSpPr>
          <a:xfrm>
            <a:off x="0" y="-1"/>
            <a:ext cx="12807623" cy="1492302"/>
            <a:chOff x="0" y="-1"/>
            <a:chExt cx="9148302" cy="987553"/>
          </a:xfrm>
        </p:grpSpPr>
        <p:sp>
          <p:nvSpPr>
            <p:cNvPr id="14" name="Rectangle 2">
              <a:extLst>
                <a:ext uri="{FF2B5EF4-FFF2-40B4-BE49-F238E27FC236}">
                  <a16:creationId xmlns:a16="http://schemas.microsoft.com/office/drawing/2014/main" id="{ED0E3E64-19EE-4CD5-8BF0-5D877CDE86B7}"/>
                </a:ext>
              </a:extLst>
            </p:cNvPr>
            <p:cNvSpPr/>
            <p:nvPr/>
          </p:nvSpPr>
          <p:spPr>
            <a:xfrm rot="10800000">
              <a:off x="0" y="0"/>
              <a:ext cx="9148302" cy="987552"/>
            </a:xfrm>
            <a:custGeom>
              <a:avLst/>
              <a:gdLst>
                <a:gd name="connsiteX0" fmla="*/ 0 w 9144000"/>
                <a:gd name="connsiteY0" fmla="*/ 0 h 987552"/>
                <a:gd name="connsiteX1" fmla="*/ 9144000 w 9144000"/>
                <a:gd name="connsiteY1" fmla="*/ 0 h 987552"/>
                <a:gd name="connsiteX2" fmla="*/ 9144000 w 9144000"/>
                <a:gd name="connsiteY2" fmla="*/ 987552 h 987552"/>
                <a:gd name="connsiteX3" fmla="*/ 0 w 9144000"/>
                <a:gd name="connsiteY3" fmla="*/ 987552 h 987552"/>
                <a:gd name="connsiteX4" fmla="*/ 0 w 9144000"/>
                <a:gd name="connsiteY4" fmla="*/ 0 h 987552"/>
                <a:gd name="connsiteX0" fmla="*/ 718457 w 9144000"/>
                <a:gd name="connsiteY0" fmla="*/ 8165 h 987552"/>
                <a:gd name="connsiteX1" fmla="*/ 9144000 w 9144000"/>
                <a:gd name="connsiteY1" fmla="*/ 0 h 987552"/>
                <a:gd name="connsiteX2" fmla="*/ 9144000 w 9144000"/>
                <a:gd name="connsiteY2" fmla="*/ 987552 h 987552"/>
                <a:gd name="connsiteX3" fmla="*/ 0 w 9144000"/>
                <a:gd name="connsiteY3" fmla="*/ 987552 h 987552"/>
                <a:gd name="connsiteX4" fmla="*/ 718457 w 9144000"/>
                <a:gd name="connsiteY4" fmla="*/ 8165 h 987552"/>
                <a:gd name="connsiteX0" fmla="*/ 0 w 9148302"/>
                <a:gd name="connsiteY0" fmla="*/ 13640 h 987552"/>
                <a:gd name="connsiteX1" fmla="*/ 9148302 w 9148302"/>
                <a:gd name="connsiteY1" fmla="*/ 0 h 987552"/>
                <a:gd name="connsiteX2" fmla="*/ 9148302 w 9148302"/>
                <a:gd name="connsiteY2" fmla="*/ 987552 h 987552"/>
                <a:gd name="connsiteX3" fmla="*/ 4302 w 9148302"/>
                <a:gd name="connsiteY3" fmla="*/ 987552 h 987552"/>
                <a:gd name="connsiteX4" fmla="*/ 0 w 9148302"/>
                <a:gd name="connsiteY4" fmla="*/ 13640 h 987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8302" h="987552">
                  <a:moveTo>
                    <a:pt x="0" y="13640"/>
                  </a:moveTo>
                  <a:lnTo>
                    <a:pt x="9148302" y="0"/>
                  </a:lnTo>
                  <a:lnTo>
                    <a:pt x="9148302" y="987552"/>
                  </a:lnTo>
                  <a:lnTo>
                    <a:pt x="4302" y="987552"/>
                  </a:lnTo>
                  <a:lnTo>
                    <a:pt x="0" y="1364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600"/>
            </a:p>
          </p:txBody>
        </p:sp>
        <p:pic>
          <p:nvPicPr>
            <p:cNvPr id="15" name="Picture 14" descr="A picture containing dark&#10;&#10;Description automatically generated">
              <a:extLst>
                <a:ext uri="{FF2B5EF4-FFF2-40B4-BE49-F238E27FC236}">
                  <a16:creationId xmlns:a16="http://schemas.microsoft.com/office/drawing/2014/main" id="{18CDDD2B-2E95-42E9-B053-8BEC99780B46}"/>
                </a:ext>
              </a:extLst>
            </p:cNvPr>
            <p:cNvPicPr>
              <a:picLocks noChangeAspect="1"/>
            </p:cNvPicPr>
            <p:nvPr/>
          </p:nvPicPr>
          <p:blipFill rotWithShape="1">
            <a:blip r:embed="rId3">
              <a:extLst>
                <a:ext uri="{28A0092B-C50C-407E-A947-70E740481C1C}">
                  <a14:useLocalDpi xmlns:a14="http://schemas.microsoft.com/office/drawing/2010/main" val="0"/>
                </a:ext>
              </a:extLst>
            </a:blip>
            <a:srcRect l="22696" t="30802" r="35029" b="50000"/>
            <a:stretch/>
          </p:blipFill>
          <p:spPr>
            <a:xfrm>
              <a:off x="5324240" y="-1"/>
              <a:ext cx="3819760" cy="975827"/>
            </a:xfrm>
            <a:prstGeom prst="rect">
              <a:avLst/>
            </a:prstGeom>
          </p:spPr>
        </p:pic>
      </p:grpSp>
      <p:sp>
        <p:nvSpPr>
          <p:cNvPr id="7" name="Subtitle 2">
            <a:extLst>
              <a:ext uri="{FF2B5EF4-FFF2-40B4-BE49-F238E27FC236}">
                <a16:creationId xmlns:a16="http://schemas.microsoft.com/office/drawing/2014/main" id="{E9880196-6812-4D2B-8436-54910098022C}"/>
              </a:ext>
            </a:extLst>
          </p:cNvPr>
          <p:cNvSpPr>
            <a:spLocks noGrp="1"/>
          </p:cNvSpPr>
          <p:nvPr>
            <p:ph type="body" sz="quarter" idx="13" hasCustomPrompt="1"/>
          </p:nvPr>
        </p:nvSpPr>
        <p:spPr>
          <a:xfrm>
            <a:off x="421107" y="1111375"/>
            <a:ext cx="11769828" cy="246221"/>
          </a:xfrm>
        </p:spPr>
        <p:txBody>
          <a:bodyPr wrap="square" tIns="0">
            <a:spAutoFit/>
          </a:bodyPr>
          <a:lstStyle>
            <a:lvl1pPr marL="0" indent="0">
              <a:buNone/>
              <a:defRPr sz="1600" b="1">
                <a:solidFill>
                  <a:schemeClr val="bg1"/>
                </a:solidFill>
              </a:defRPr>
            </a:lvl1pPr>
          </a:lstStyle>
          <a:p>
            <a:pPr lvl="0"/>
            <a:r>
              <a:rPr lang="en-US"/>
              <a:t>Subtitle if needed</a:t>
            </a:r>
          </a:p>
        </p:txBody>
      </p:sp>
      <p:sp>
        <p:nvSpPr>
          <p:cNvPr id="2" name="Title 1">
            <a:extLst>
              <a:ext uri="{FF2B5EF4-FFF2-40B4-BE49-F238E27FC236}">
                <a16:creationId xmlns:a16="http://schemas.microsoft.com/office/drawing/2014/main" id="{34B2E6F6-0B95-4BC3-B1F2-10DA0688331B}"/>
              </a:ext>
            </a:extLst>
          </p:cNvPr>
          <p:cNvSpPr>
            <a:spLocks noGrp="1"/>
          </p:cNvSpPr>
          <p:nvPr>
            <p:ph type="title"/>
          </p:nvPr>
        </p:nvSpPr>
        <p:spPr>
          <a:xfrm>
            <a:off x="421107" y="436146"/>
            <a:ext cx="11769828" cy="387798"/>
          </a:xfrm>
        </p:spPr>
        <p:txBody>
          <a:bodyPr/>
          <a:lstStyle>
            <a:lvl1pPr>
              <a:defRPr>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31132329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117" userDrawn="1">
          <p15:clr>
            <a:srgbClr val="FDE53C"/>
          </p15:clr>
        </p15:guide>
        <p15:guide id="4" pos="3914" userDrawn="1">
          <p15:clr>
            <a:srgbClr val="FDE53C"/>
          </p15:clr>
        </p15:guide>
        <p15:guide id="5" pos="4148" userDrawn="1">
          <p15:clr>
            <a:srgbClr val="FDE53C"/>
          </p15:clr>
        </p15:guide>
        <p15:guide id="6" pos="5943" userDrawn="1">
          <p15:clr>
            <a:srgbClr val="FDE53C"/>
          </p15:clr>
        </p15:guide>
        <p15:guide id="12" pos="2754" userDrawn="1">
          <p15:clr>
            <a:srgbClr val="5ACBF0"/>
          </p15:clr>
        </p15:guide>
        <p15:guide id="16" pos="5309" userDrawn="1">
          <p15:clr>
            <a:srgbClr val="5ACBF0"/>
          </p15:clr>
        </p15:guide>
        <p15:guide id="19" pos="2632" userDrawn="1">
          <p15:clr>
            <a:srgbClr val="5ACBF0"/>
          </p15:clr>
        </p15:guide>
        <p15:guide id="20" pos="2876" userDrawn="1">
          <p15:clr>
            <a:srgbClr val="5ACBF0"/>
          </p15:clr>
        </p15:guide>
        <p15:guide id="21" pos="5431" userDrawn="1">
          <p15:clr>
            <a:srgbClr val="5ACBF0"/>
          </p15:clr>
        </p15:guide>
        <p15:guide id="22" pos="5187" userDrawn="1">
          <p15:clr>
            <a:srgbClr val="5ACBF0"/>
          </p15:clr>
        </p15:guide>
        <p15:guide id="23" pos="2239" userDrawn="1">
          <p15:clr>
            <a:srgbClr val="FDE53C"/>
          </p15:clr>
        </p15:guide>
        <p15:guide id="24" pos="1995" userDrawn="1">
          <p15:clr>
            <a:srgbClr val="FDE53C"/>
          </p15:clr>
        </p15:guide>
        <p15:guide id="25" pos="6068" userDrawn="1">
          <p15:clr>
            <a:srgbClr val="FDE53C"/>
          </p15:clr>
        </p15:guide>
        <p15:guide id="26" pos="5824" userDrawn="1">
          <p15:clr>
            <a:srgbClr val="FDE53C"/>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5E2212D-572D-48C4-8896-AB4425DE904E}"/>
              </a:ext>
            </a:extLst>
          </p:cNvPr>
          <p:cNvSpPr>
            <a:spLocks noGrp="1"/>
          </p:cNvSpPr>
          <p:nvPr>
            <p:ph type="title"/>
          </p:nvPr>
        </p:nvSpPr>
        <p:spPr/>
        <p:txBody>
          <a:bodyPr/>
          <a:lstStyle/>
          <a:p>
            <a:r>
              <a:rPr lang="en-US"/>
              <a:t>Click to edit Master title style</a:t>
            </a:r>
          </a:p>
        </p:txBody>
      </p:sp>
      <p:pic>
        <p:nvPicPr>
          <p:cNvPr id="4" name="Graphic 8">
            <a:extLst>
              <a:ext uri="{FF2B5EF4-FFF2-40B4-BE49-F238E27FC236}">
                <a16:creationId xmlns:a16="http://schemas.microsoft.com/office/drawing/2014/main" id="{57B66188-8906-4183-948C-81F3F4B7531B}"/>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99443" y="7372144"/>
            <a:ext cx="2689287" cy="264769"/>
          </a:xfrm>
          <a:prstGeom prst="rect">
            <a:avLst/>
          </a:prstGeom>
        </p:spPr>
      </p:pic>
      <p:sp>
        <p:nvSpPr>
          <p:cNvPr id="5" name="Subtitle 2">
            <a:extLst>
              <a:ext uri="{FF2B5EF4-FFF2-40B4-BE49-F238E27FC236}">
                <a16:creationId xmlns:a16="http://schemas.microsoft.com/office/drawing/2014/main" id="{F70B83D8-E02A-4A7E-967D-D75005F4B09B}"/>
              </a:ext>
            </a:extLst>
          </p:cNvPr>
          <p:cNvSpPr>
            <a:spLocks noGrp="1"/>
          </p:cNvSpPr>
          <p:nvPr>
            <p:ph type="body" sz="quarter" idx="13" hasCustomPrompt="1"/>
          </p:nvPr>
        </p:nvSpPr>
        <p:spPr>
          <a:xfrm>
            <a:off x="515886" y="1183777"/>
            <a:ext cx="11769828" cy="246221"/>
          </a:xfrm>
        </p:spPr>
        <p:txBody>
          <a:bodyPr wrap="square" tIns="0">
            <a:spAutoFit/>
          </a:bodyPr>
          <a:lstStyle>
            <a:lvl1pPr marL="0" indent="0">
              <a:buNone/>
              <a:defRPr sz="1600" b="1">
                <a:solidFill>
                  <a:schemeClr val="tx1"/>
                </a:solidFill>
              </a:defRPr>
            </a:lvl1pPr>
          </a:lstStyle>
          <a:p>
            <a:pPr lvl="0"/>
            <a:r>
              <a:rPr lang="en-US"/>
              <a:t>Subtitle if needed</a:t>
            </a:r>
          </a:p>
        </p:txBody>
      </p:sp>
    </p:spTree>
    <p:extLst>
      <p:ext uri="{BB962C8B-B14F-4D97-AF65-F5344CB8AC3E}">
        <p14:creationId xmlns:p14="http://schemas.microsoft.com/office/powerpoint/2010/main" val="3778953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117" userDrawn="1">
          <p15:clr>
            <a:srgbClr val="FDE53C"/>
          </p15:clr>
        </p15:guide>
        <p15:guide id="4" pos="3914" userDrawn="1">
          <p15:clr>
            <a:srgbClr val="FDE53C"/>
          </p15:clr>
        </p15:guide>
        <p15:guide id="5" pos="4148" userDrawn="1">
          <p15:clr>
            <a:srgbClr val="FDE53C"/>
          </p15:clr>
        </p15:guide>
        <p15:guide id="6" pos="5943" userDrawn="1">
          <p15:clr>
            <a:srgbClr val="FDE53C"/>
          </p15:clr>
        </p15:guide>
        <p15:guide id="12" pos="2754" userDrawn="1">
          <p15:clr>
            <a:srgbClr val="5ACBF0"/>
          </p15:clr>
        </p15:guide>
        <p15:guide id="16" pos="5309" userDrawn="1">
          <p15:clr>
            <a:srgbClr val="5ACBF0"/>
          </p15:clr>
        </p15:guide>
        <p15:guide id="19" pos="2632" userDrawn="1">
          <p15:clr>
            <a:srgbClr val="5ACBF0"/>
          </p15:clr>
        </p15:guide>
        <p15:guide id="20" pos="2876" userDrawn="1">
          <p15:clr>
            <a:srgbClr val="5ACBF0"/>
          </p15:clr>
        </p15:guide>
        <p15:guide id="21" pos="5431" userDrawn="1">
          <p15:clr>
            <a:srgbClr val="5ACBF0"/>
          </p15:clr>
        </p15:guide>
        <p15:guide id="22" pos="5187" userDrawn="1">
          <p15:clr>
            <a:srgbClr val="5ACBF0"/>
          </p15:clr>
        </p15:guide>
        <p15:guide id="23" pos="2239" userDrawn="1">
          <p15:clr>
            <a:srgbClr val="FDE53C"/>
          </p15:clr>
        </p15:guide>
        <p15:guide id="24" pos="1995" userDrawn="1">
          <p15:clr>
            <a:srgbClr val="FDE53C"/>
          </p15:clr>
        </p15:guide>
        <p15:guide id="25" pos="6068" userDrawn="1">
          <p15:clr>
            <a:srgbClr val="FDE53C"/>
          </p15:clr>
        </p15:guide>
        <p15:guide id="26" pos="5824" userDrawn="1">
          <p15:clr>
            <a:srgbClr val="FDE53C"/>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Keyword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513398" y="1295783"/>
            <a:ext cx="11774804" cy="5186730"/>
          </a:xfrm>
        </p:spPr>
        <p:txBody>
          <a:bodyPr anchor="ctr">
            <a:normAutofit/>
          </a:bodyPr>
          <a:lstStyle>
            <a:lvl1pPr algn="ctr">
              <a:defRPr sz="6600" b="1" i="0">
                <a:latin typeface="+mj-lt"/>
              </a:defRPr>
            </a:lvl1pPr>
          </a:lstStyle>
          <a:p>
            <a:r>
              <a:rPr lang="en-US"/>
              <a:t>Keyword slide</a:t>
            </a:r>
          </a:p>
        </p:txBody>
      </p:sp>
    </p:spTree>
    <p:extLst>
      <p:ext uri="{BB962C8B-B14F-4D97-AF65-F5344CB8AC3E}">
        <p14:creationId xmlns:p14="http://schemas.microsoft.com/office/powerpoint/2010/main" val="29132989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Keyword Slide (Dark)">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513398" y="1295783"/>
            <a:ext cx="11774804" cy="5186730"/>
          </a:xfrm>
        </p:spPr>
        <p:txBody>
          <a:bodyPr anchor="ctr">
            <a:normAutofit/>
          </a:bodyPr>
          <a:lstStyle>
            <a:lvl1pPr algn="ctr">
              <a:defRPr sz="6600" b="1" i="0">
                <a:solidFill>
                  <a:schemeClr val="bg1"/>
                </a:solidFill>
                <a:latin typeface="+mj-lt"/>
              </a:defRPr>
            </a:lvl1pPr>
          </a:lstStyle>
          <a:p>
            <a:r>
              <a:rPr lang="en-US"/>
              <a:t>Keyword slide</a:t>
            </a:r>
          </a:p>
        </p:txBody>
      </p:sp>
    </p:spTree>
    <p:extLst>
      <p:ext uri="{BB962C8B-B14F-4D97-AF65-F5344CB8AC3E}">
        <p14:creationId xmlns:p14="http://schemas.microsoft.com/office/powerpoint/2010/main" val="8848302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Closing Slide">
    <p:spTree>
      <p:nvGrpSpPr>
        <p:cNvPr id="1" name=""/>
        <p:cNvGrpSpPr/>
        <p:nvPr/>
      </p:nvGrpSpPr>
      <p:grpSpPr>
        <a:xfrm>
          <a:off x="0" y="0"/>
          <a:ext cx="0" cy="0"/>
          <a:chOff x="0" y="0"/>
          <a:chExt cx="0" cy="0"/>
        </a:xfrm>
      </p:grpSpPr>
      <p:pic>
        <p:nvPicPr>
          <p:cNvPr id="6" name="Picture 5" descr="A picture containing dark, black&#10;&#10;Description automatically generated">
            <a:extLst>
              <a:ext uri="{FF2B5EF4-FFF2-40B4-BE49-F238E27FC236}">
                <a16:creationId xmlns:a16="http://schemas.microsoft.com/office/drawing/2014/main" id="{BCFE4229-82D8-2943-81B3-90D5293488B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89" t="228" r="389" b="550"/>
          <a:stretch/>
        </p:blipFill>
        <p:spPr>
          <a:xfrm>
            <a:off x="0" y="0"/>
            <a:ext cx="12801600" cy="7772400"/>
          </a:xfrm>
          <a:prstGeom prst="rect">
            <a:avLst/>
          </a:prstGeom>
        </p:spPr>
      </p:pic>
      <p:pic>
        <p:nvPicPr>
          <p:cNvPr id="5" name="Graphic 4">
            <a:extLst>
              <a:ext uri="{FF2B5EF4-FFF2-40B4-BE49-F238E27FC236}">
                <a16:creationId xmlns:a16="http://schemas.microsoft.com/office/drawing/2014/main" id="{30FA67C1-F7DE-4541-9383-BC2E44489F3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3064506" y="3516975"/>
            <a:ext cx="6672588" cy="738454"/>
          </a:xfrm>
          <a:prstGeom prst="rect">
            <a:avLst/>
          </a:prstGeom>
        </p:spPr>
      </p:pic>
      <p:sp>
        <p:nvSpPr>
          <p:cNvPr id="4" name="TextBox 3">
            <a:extLst>
              <a:ext uri="{FF2B5EF4-FFF2-40B4-BE49-F238E27FC236}">
                <a16:creationId xmlns:a16="http://schemas.microsoft.com/office/drawing/2014/main" id="{0B92AFF1-3A65-4865-9263-DF415AAE84C6}"/>
              </a:ext>
            </a:extLst>
          </p:cNvPr>
          <p:cNvSpPr txBox="1"/>
          <p:nvPr userDrawn="1"/>
        </p:nvSpPr>
        <p:spPr>
          <a:xfrm>
            <a:off x="257810" y="6577754"/>
            <a:ext cx="12285983" cy="877993"/>
          </a:xfrm>
          <a:prstGeom prst="rect">
            <a:avLst/>
          </a:prstGeom>
          <a:noFill/>
        </p:spPr>
        <p:txBody>
          <a:bodyPr wrap="square" lIns="0" tIns="0" rIns="0" bIns="0" rtlCol="0" anchor="b">
            <a:noAutofit/>
          </a:bodyPr>
          <a:lstStyle/>
          <a:p>
            <a:pPr>
              <a:lnSpc>
                <a:spcPct val="90000"/>
              </a:lnSpc>
              <a:spcBef>
                <a:spcPts val="300"/>
              </a:spcBef>
            </a:pPr>
            <a:r>
              <a:rPr lang="en-US" sz="800" dirty="0">
                <a:solidFill>
                  <a:schemeClr val="bg1"/>
                </a:solidFill>
              </a:rPr>
              <a:t>Autodesk, Navisworks, Revit, AutoCAD, Point Layout,  and the Autodesk logo are registered trademarks or trademarks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a:p>
            <a:pPr>
              <a:lnSpc>
                <a:spcPct val="90000"/>
              </a:lnSpc>
              <a:spcBef>
                <a:spcPts val="300"/>
              </a:spcBef>
            </a:pPr>
            <a:r>
              <a:rPr lang="en-US" sz="800" dirty="0">
                <a:solidFill>
                  <a:schemeClr val="bg1"/>
                </a:solidFill>
              </a:rPr>
              <a:t>© </a:t>
            </a:r>
            <a:fld id="{D7685BFE-E355-4955-A651-C86618A915FB}" type="datetimeyyyy">
              <a:rPr lang="en-US" sz="800" smtClean="0">
                <a:solidFill>
                  <a:schemeClr val="bg1"/>
                </a:solidFill>
              </a:rPr>
              <a:pPr>
                <a:lnSpc>
                  <a:spcPct val="90000"/>
                </a:lnSpc>
                <a:spcBef>
                  <a:spcPts val="300"/>
                </a:spcBef>
              </a:pPr>
              <a:t>2023</a:t>
            </a:fld>
            <a:r>
              <a:rPr lang="en-US" sz="800" dirty="0">
                <a:solidFill>
                  <a:schemeClr val="bg1"/>
                </a:solidFill>
              </a:rPr>
              <a:t> Autodesk. All rights reserved.</a:t>
            </a:r>
          </a:p>
        </p:txBody>
      </p:sp>
    </p:spTree>
    <p:extLst>
      <p:ext uri="{BB962C8B-B14F-4D97-AF65-F5344CB8AC3E}">
        <p14:creationId xmlns:p14="http://schemas.microsoft.com/office/powerpoint/2010/main" val="81726216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mage Slide">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47DA5D52-5660-4080-8E3F-DDB3DF52D61C}"/>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0"/>
            <a:ext cx="12801600" cy="7772400"/>
          </a:xfrm>
          <a:prstGeom prst="rect">
            <a:avLst/>
          </a:prstGeom>
        </p:spPr>
      </p:pic>
    </p:spTree>
    <p:extLst>
      <p:ext uri="{BB962C8B-B14F-4D97-AF65-F5344CB8AC3E}">
        <p14:creationId xmlns:p14="http://schemas.microsoft.com/office/powerpoint/2010/main" val="344285667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117" userDrawn="1">
          <p15:clr>
            <a:srgbClr val="FDE53C"/>
          </p15:clr>
        </p15:guide>
        <p15:guide id="4" pos="3914" userDrawn="1">
          <p15:clr>
            <a:srgbClr val="FDE53C"/>
          </p15:clr>
        </p15:guide>
        <p15:guide id="5" pos="4148" userDrawn="1">
          <p15:clr>
            <a:srgbClr val="FDE53C"/>
          </p15:clr>
        </p15:guide>
        <p15:guide id="6" pos="5943" userDrawn="1">
          <p15:clr>
            <a:srgbClr val="FDE53C"/>
          </p15:clr>
        </p15:guide>
        <p15:guide id="12" pos="2754" userDrawn="1">
          <p15:clr>
            <a:srgbClr val="5ACBF0"/>
          </p15:clr>
        </p15:guide>
        <p15:guide id="16" pos="5309" userDrawn="1">
          <p15:clr>
            <a:srgbClr val="5ACBF0"/>
          </p15:clr>
        </p15:guide>
        <p15:guide id="19" pos="2632" userDrawn="1">
          <p15:clr>
            <a:srgbClr val="5ACBF0"/>
          </p15:clr>
        </p15:guide>
        <p15:guide id="20" pos="2876" userDrawn="1">
          <p15:clr>
            <a:srgbClr val="5ACBF0"/>
          </p15:clr>
        </p15:guide>
        <p15:guide id="21" pos="5431" userDrawn="1">
          <p15:clr>
            <a:srgbClr val="5ACBF0"/>
          </p15:clr>
        </p15:guide>
        <p15:guide id="22" pos="5187" userDrawn="1">
          <p15:clr>
            <a:srgbClr val="5ACBF0"/>
          </p15:clr>
        </p15:guide>
        <p15:guide id="23" pos="2239" userDrawn="1">
          <p15:clr>
            <a:srgbClr val="FDE53C"/>
          </p15:clr>
        </p15:guide>
        <p15:guide id="24" pos="1995" userDrawn="1">
          <p15:clr>
            <a:srgbClr val="FDE53C"/>
          </p15:clr>
        </p15:guide>
        <p15:guide id="25" pos="6068" userDrawn="1">
          <p15:clr>
            <a:srgbClr val="FDE53C"/>
          </p15:clr>
        </p15:guide>
        <p15:guide id="26" pos="5824" userDrawn="1">
          <p15:clr>
            <a:srgbClr val="FDE53C"/>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515886" y="1796288"/>
            <a:ext cx="11769828"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a:p>
        </p:txBody>
      </p:sp>
      <p:sp>
        <p:nvSpPr>
          <p:cNvPr id="3" name="Title 2">
            <a:extLst>
              <a:ext uri="{FF2B5EF4-FFF2-40B4-BE49-F238E27FC236}">
                <a16:creationId xmlns:a16="http://schemas.microsoft.com/office/drawing/2014/main" id="{F32847C4-713E-4EEE-87A3-CB75801A4BA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090173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117" userDrawn="1">
          <p15:clr>
            <a:srgbClr val="FDE53C"/>
          </p15:clr>
        </p15:guide>
        <p15:guide id="4" pos="3914" userDrawn="1">
          <p15:clr>
            <a:srgbClr val="FDE53C"/>
          </p15:clr>
        </p15:guide>
        <p15:guide id="5" pos="4148" userDrawn="1">
          <p15:clr>
            <a:srgbClr val="FDE53C"/>
          </p15:clr>
        </p15:guide>
        <p15:guide id="6" pos="5943" userDrawn="1">
          <p15:clr>
            <a:srgbClr val="FDE53C"/>
          </p15:clr>
        </p15:guide>
        <p15:guide id="12" pos="2754" userDrawn="1">
          <p15:clr>
            <a:srgbClr val="5ACBF0"/>
          </p15:clr>
        </p15:guide>
        <p15:guide id="16" pos="5309" userDrawn="1">
          <p15:clr>
            <a:srgbClr val="5ACBF0"/>
          </p15:clr>
        </p15:guide>
        <p15:guide id="19" pos="2632" userDrawn="1">
          <p15:clr>
            <a:srgbClr val="5ACBF0"/>
          </p15:clr>
        </p15:guide>
        <p15:guide id="20" pos="2876" userDrawn="1">
          <p15:clr>
            <a:srgbClr val="5ACBF0"/>
          </p15:clr>
        </p15:guide>
        <p15:guide id="21" pos="5431" userDrawn="1">
          <p15:clr>
            <a:srgbClr val="5ACBF0"/>
          </p15:clr>
        </p15:guide>
        <p15:guide id="22" pos="5187" userDrawn="1">
          <p15:clr>
            <a:srgbClr val="5ACBF0"/>
          </p15:clr>
        </p15:guide>
        <p15:guide id="23" pos="2239" userDrawn="1">
          <p15:clr>
            <a:srgbClr val="FDE53C"/>
          </p15:clr>
        </p15:guide>
        <p15:guide id="24" pos="1995" userDrawn="1">
          <p15:clr>
            <a:srgbClr val="FDE53C"/>
          </p15:clr>
        </p15:guide>
        <p15:guide id="25" pos="6068" userDrawn="1">
          <p15:clr>
            <a:srgbClr val="FDE53C"/>
          </p15:clr>
        </p15:guide>
        <p15:guide id="26" pos="5824" userDrawn="1">
          <p15:clr>
            <a:srgbClr val="FDE53C"/>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B">
    <p:bg>
      <p:bgPr>
        <a:blipFill dpi="0" rotWithShape="1">
          <a:blip r:embed="rId2">
            <a:lum/>
          </a:blip>
          <a:srcRect/>
          <a:stretch>
            <a:fillRect t="-11000" b="-11000"/>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8E04D91-05A4-4570-A04C-D5A5183F68D9}"/>
              </a:ext>
            </a:extLst>
          </p:cNvPr>
          <p:cNvSpPr/>
          <p:nvPr userDrawn="1"/>
        </p:nvSpPr>
        <p:spPr>
          <a:xfrm>
            <a:off x="0" y="-1"/>
            <a:ext cx="11877040" cy="7772402"/>
          </a:xfrm>
          <a:prstGeom prst="rect">
            <a:avLst/>
          </a:prstGeom>
          <a:gradFill flip="none" rotWithShape="1">
            <a:gsLst>
              <a:gs pos="0">
                <a:schemeClr val="tx1">
                  <a:alpha val="0"/>
                </a:schemeClr>
              </a:gs>
              <a:gs pos="79000">
                <a:schemeClr val="tx1">
                  <a:alpha val="9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pic>
        <p:nvPicPr>
          <p:cNvPr id="3" name="Graphic 2">
            <a:extLst>
              <a:ext uri="{FF2B5EF4-FFF2-40B4-BE49-F238E27FC236}">
                <a16:creationId xmlns:a16="http://schemas.microsoft.com/office/drawing/2014/main" id="{0345AEB1-FDCF-4B94-93D2-B5136F4877E9}"/>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513397" y="561205"/>
            <a:ext cx="2087557" cy="231029"/>
          </a:xfrm>
          <a:prstGeom prst="rect">
            <a:avLst/>
          </a:prstGeom>
        </p:spPr>
      </p:pic>
      <p:sp>
        <p:nvSpPr>
          <p:cNvPr id="4" name="Copyright Line 5">
            <a:extLst>
              <a:ext uri="{FF2B5EF4-FFF2-40B4-BE49-F238E27FC236}">
                <a16:creationId xmlns:a16="http://schemas.microsoft.com/office/drawing/2014/main" id="{33AB9F35-EB78-4E10-BED8-707500EBDDD7}"/>
              </a:ext>
              <a:ext uri="{C183D7F6-B498-43B3-948B-1728B52AA6E4}">
                <adec:decorative xmlns:adec="http://schemas.microsoft.com/office/drawing/2017/decorative" val="0"/>
              </a:ext>
            </a:extLst>
          </p:cNvPr>
          <p:cNvSpPr txBox="1"/>
          <p:nvPr userDrawn="1"/>
        </p:nvSpPr>
        <p:spPr>
          <a:xfrm>
            <a:off x="510925" y="7340600"/>
            <a:ext cx="12077318" cy="287036"/>
          </a:xfrm>
          <a:prstGeom prst="rect">
            <a:avLst/>
          </a:prstGeom>
          <a:noFill/>
        </p:spPr>
        <p:txBody>
          <a:bodyPr wrap="square" lIns="0" tIns="0" rIns="0" bIns="0" rtlCol="0" anchor="b">
            <a:noAutofit/>
          </a:bodyPr>
          <a:lstStyle/>
          <a:p>
            <a:pPr>
              <a:lnSpc>
                <a:spcPct val="90000"/>
              </a:lnSpc>
              <a:spcBef>
                <a:spcPts val="300"/>
              </a:spcBef>
            </a:pPr>
            <a:r>
              <a:rPr lang="en-US" sz="800">
                <a:solidFill>
                  <a:schemeClr val="bg1">
                    <a:lumMod val="65000"/>
                  </a:schemeClr>
                </a:solidFill>
              </a:rPr>
              <a:t>© </a:t>
            </a:r>
            <a:fld id="{0BFED481-ECBD-4516-A99F-C010FA71F182}" type="datetimeyyyy">
              <a:rPr lang="en-US" sz="800" smtClean="0">
                <a:solidFill>
                  <a:schemeClr val="bg1">
                    <a:lumMod val="65000"/>
                  </a:schemeClr>
                </a:solidFill>
              </a:rPr>
              <a:pPr>
                <a:lnSpc>
                  <a:spcPct val="90000"/>
                </a:lnSpc>
                <a:spcBef>
                  <a:spcPts val="300"/>
                </a:spcBef>
              </a:pPr>
              <a:t>2023</a:t>
            </a:fld>
            <a:r>
              <a:rPr lang="en-US" sz="800">
                <a:solidFill>
                  <a:schemeClr val="bg1">
                    <a:lumMod val="65000"/>
                  </a:schemeClr>
                </a:solidFill>
              </a:rPr>
              <a:t> Autodesk. All rights reserved.</a:t>
            </a:r>
          </a:p>
        </p:txBody>
      </p:sp>
      <p:sp>
        <p:nvSpPr>
          <p:cNvPr id="5" name="Title 3">
            <a:extLst>
              <a:ext uri="{FF2B5EF4-FFF2-40B4-BE49-F238E27FC236}">
                <a16:creationId xmlns:a16="http://schemas.microsoft.com/office/drawing/2014/main" id="{EEC5666D-93EF-4B55-A7FE-6CDF560805E8}"/>
              </a:ext>
            </a:extLst>
          </p:cNvPr>
          <p:cNvSpPr txBox="1">
            <a:spLocks/>
          </p:cNvSpPr>
          <p:nvPr userDrawn="1"/>
        </p:nvSpPr>
        <p:spPr>
          <a:xfrm>
            <a:off x="513398" y="1786145"/>
            <a:ext cx="5604575" cy="2534711"/>
          </a:xfrm>
          <a:prstGeom prst="rect">
            <a:avLst/>
          </a:prstGeom>
        </p:spPr>
        <p:txBody>
          <a:bodyPr lIns="0" tIns="0" rIns="0" bIns="0" anchor="b"/>
          <a:lstStyle>
            <a:lvl1pPr algn="l" defTabSz="685800" rtl="0" eaLnBrk="1" latinLnBrk="0" hangingPunct="1">
              <a:lnSpc>
                <a:spcPct val="90000"/>
              </a:lnSpc>
              <a:spcBef>
                <a:spcPct val="0"/>
              </a:spcBef>
              <a:buNone/>
              <a:defRPr sz="4000" b="1" i="0" kern="1200">
                <a:solidFill>
                  <a:schemeClr val="bg1"/>
                </a:solidFill>
                <a:latin typeface="+mj-lt"/>
                <a:ea typeface="+mj-ea"/>
                <a:cs typeface="+mj-cs"/>
              </a:defRPr>
            </a:lvl1pPr>
          </a:lstStyle>
          <a:p>
            <a:endParaRPr lang="en-US" sz="2800" b="0"/>
          </a:p>
        </p:txBody>
      </p:sp>
      <p:sp>
        <p:nvSpPr>
          <p:cNvPr id="11" name="Text Placeholder 10">
            <a:extLst>
              <a:ext uri="{FF2B5EF4-FFF2-40B4-BE49-F238E27FC236}">
                <a16:creationId xmlns:a16="http://schemas.microsoft.com/office/drawing/2014/main" id="{0BF6E918-09F9-4124-8B25-D62C66BB6030}"/>
              </a:ext>
            </a:extLst>
          </p:cNvPr>
          <p:cNvSpPr>
            <a:spLocks noGrp="1"/>
          </p:cNvSpPr>
          <p:nvPr>
            <p:ph type="body" sz="quarter" idx="10" hasCustomPrompt="1"/>
          </p:nvPr>
        </p:nvSpPr>
        <p:spPr>
          <a:xfrm>
            <a:off x="510924" y="1786145"/>
            <a:ext cx="5889876" cy="2100520"/>
          </a:xfrm>
        </p:spPr>
        <p:txBody>
          <a:bodyPr anchor="b">
            <a:normAutofit/>
          </a:bodyPr>
          <a:lstStyle>
            <a:lvl1pPr marL="0" indent="0">
              <a:spcBef>
                <a:spcPts val="0"/>
              </a:spcBef>
              <a:buNone/>
              <a:defRPr sz="2800">
                <a:solidFill>
                  <a:schemeClr val="bg1"/>
                </a:solidFill>
                <a:latin typeface="+mj-lt"/>
              </a:defRPr>
            </a:lvl1pPr>
          </a:lstStyle>
          <a:p>
            <a:pPr lvl="0"/>
            <a:r>
              <a:rPr lang="en-US"/>
              <a:t>Accelerator Title</a:t>
            </a:r>
          </a:p>
          <a:p>
            <a:pPr lvl="0"/>
            <a:r>
              <a:rPr lang="en-US"/>
              <a:t>Accelerator Title</a:t>
            </a:r>
          </a:p>
        </p:txBody>
      </p:sp>
    </p:spTree>
    <p:extLst>
      <p:ext uri="{BB962C8B-B14F-4D97-AF65-F5344CB8AC3E}">
        <p14:creationId xmlns:p14="http://schemas.microsoft.com/office/powerpoint/2010/main" val="22306919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a:p>
        </p:txBody>
      </p:sp>
      <p:sp>
        <p:nvSpPr>
          <p:cNvPr id="3" name="Title 2">
            <a:extLst>
              <a:ext uri="{FF2B5EF4-FFF2-40B4-BE49-F238E27FC236}">
                <a16:creationId xmlns:a16="http://schemas.microsoft.com/office/drawing/2014/main" id="{37430429-A4E7-4DB4-BD6A-0EE997A05D1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707393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117" userDrawn="1">
          <p15:clr>
            <a:srgbClr val="FDE53C"/>
          </p15:clr>
        </p15:guide>
        <p15:guide id="4" pos="3914" userDrawn="1">
          <p15:clr>
            <a:srgbClr val="FDE53C"/>
          </p15:clr>
        </p15:guide>
        <p15:guide id="5" pos="4148" userDrawn="1">
          <p15:clr>
            <a:srgbClr val="FDE53C"/>
          </p15:clr>
        </p15:guide>
        <p15:guide id="6" pos="5943" userDrawn="1">
          <p15:clr>
            <a:srgbClr val="FDE53C"/>
          </p15:clr>
        </p15:guide>
        <p15:guide id="12" pos="2754" userDrawn="1">
          <p15:clr>
            <a:srgbClr val="5ACBF0"/>
          </p15:clr>
        </p15:guide>
        <p15:guide id="16" pos="5309" userDrawn="1">
          <p15:clr>
            <a:srgbClr val="5ACBF0"/>
          </p15:clr>
        </p15:guide>
        <p15:guide id="19" pos="2632" userDrawn="1">
          <p15:clr>
            <a:srgbClr val="5ACBF0"/>
          </p15:clr>
        </p15:guide>
        <p15:guide id="20" pos="2876" userDrawn="1">
          <p15:clr>
            <a:srgbClr val="5ACBF0"/>
          </p15:clr>
        </p15:guide>
        <p15:guide id="21" pos="5431" userDrawn="1">
          <p15:clr>
            <a:srgbClr val="5ACBF0"/>
          </p15:clr>
        </p15:guide>
        <p15:guide id="22" pos="5187" userDrawn="1">
          <p15:clr>
            <a:srgbClr val="5ACBF0"/>
          </p15:clr>
        </p15:guide>
        <p15:guide id="23" pos="2239" userDrawn="1">
          <p15:clr>
            <a:srgbClr val="FDE53C"/>
          </p15:clr>
        </p15:guide>
        <p15:guide id="24" pos="1995" userDrawn="1">
          <p15:clr>
            <a:srgbClr val="FDE53C"/>
          </p15:clr>
        </p15:guide>
        <p15:guide id="25" pos="6068" userDrawn="1">
          <p15:clr>
            <a:srgbClr val="FDE53C"/>
          </p15:clr>
        </p15:guide>
        <p15:guide id="26" pos="5824" userDrawn="1">
          <p15:clr>
            <a:srgbClr val="FDE53C"/>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515886" y="1177856"/>
            <a:ext cx="11769828" cy="246221"/>
          </a:xfrm>
        </p:spPr>
        <p:txBody>
          <a:bodyPr wrap="square" tIns="0">
            <a:spAutoFit/>
          </a:bodyPr>
          <a:lstStyle>
            <a:lvl1pPr marL="0" indent="0">
              <a:buNone/>
              <a:defRPr sz="1600" b="1"/>
            </a:lvl1pPr>
          </a:lstStyle>
          <a:p>
            <a:pPr lvl="0"/>
            <a:r>
              <a:rPr lang="en-US"/>
              <a:t>Subtitle if needed</a:t>
            </a:r>
          </a:p>
        </p:txBody>
      </p:sp>
      <p:sp>
        <p:nvSpPr>
          <p:cNvPr id="5" name="Content Placeholder 2">
            <a:extLst>
              <a:ext uri="{FF2B5EF4-FFF2-40B4-BE49-F238E27FC236}">
                <a16:creationId xmlns:a16="http://schemas.microsoft.com/office/drawing/2014/main" id="{36D2746D-0340-4A15-96B1-30ACF62C6B8F}"/>
              </a:ext>
            </a:extLst>
          </p:cNvPr>
          <p:cNvSpPr>
            <a:spLocks noGrp="1"/>
          </p:cNvSpPr>
          <p:nvPr>
            <p:ph idx="1"/>
          </p:nvPr>
        </p:nvSpPr>
        <p:spPr>
          <a:xfrm>
            <a:off x="515886" y="1796288"/>
            <a:ext cx="11769828"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a:p>
        </p:txBody>
      </p:sp>
      <p:sp>
        <p:nvSpPr>
          <p:cNvPr id="3" name="Title 2">
            <a:extLst>
              <a:ext uri="{FF2B5EF4-FFF2-40B4-BE49-F238E27FC236}">
                <a16:creationId xmlns:a16="http://schemas.microsoft.com/office/drawing/2014/main" id="{6678FD65-4D7B-4F59-9231-5AED356341A0}"/>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131352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117" userDrawn="1">
          <p15:clr>
            <a:srgbClr val="FDE53C"/>
          </p15:clr>
        </p15:guide>
        <p15:guide id="4" pos="3914" userDrawn="1">
          <p15:clr>
            <a:srgbClr val="FDE53C"/>
          </p15:clr>
        </p15:guide>
        <p15:guide id="5" pos="4148" userDrawn="1">
          <p15:clr>
            <a:srgbClr val="FDE53C"/>
          </p15:clr>
        </p15:guide>
        <p15:guide id="6" pos="5943" userDrawn="1">
          <p15:clr>
            <a:srgbClr val="FDE53C"/>
          </p15:clr>
        </p15:guide>
        <p15:guide id="12" pos="2754" userDrawn="1">
          <p15:clr>
            <a:srgbClr val="5ACBF0"/>
          </p15:clr>
        </p15:guide>
        <p15:guide id="16" pos="5309" userDrawn="1">
          <p15:clr>
            <a:srgbClr val="5ACBF0"/>
          </p15:clr>
        </p15:guide>
        <p15:guide id="19" pos="2632" userDrawn="1">
          <p15:clr>
            <a:srgbClr val="5ACBF0"/>
          </p15:clr>
        </p15:guide>
        <p15:guide id="20" pos="2876" userDrawn="1">
          <p15:clr>
            <a:srgbClr val="5ACBF0"/>
          </p15:clr>
        </p15:guide>
        <p15:guide id="21" pos="5431" userDrawn="1">
          <p15:clr>
            <a:srgbClr val="5ACBF0"/>
          </p15:clr>
        </p15:guide>
        <p15:guide id="22" pos="5187" userDrawn="1">
          <p15:clr>
            <a:srgbClr val="5ACBF0"/>
          </p15:clr>
        </p15:guide>
        <p15:guide id="23" pos="2239" userDrawn="1">
          <p15:clr>
            <a:srgbClr val="FDE53C"/>
          </p15:clr>
        </p15:guide>
        <p15:guide id="24" pos="1995" userDrawn="1">
          <p15:clr>
            <a:srgbClr val="FDE53C"/>
          </p15:clr>
        </p15:guide>
        <p15:guide id="25" pos="6068" userDrawn="1">
          <p15:clr>
            <a:srgbClr val="FDE53C"/>
          </p15:clr>
        </p15:guide>
        <p15:guide id="26" pos="5824" userDrawn="1">
          <p15:clr>
            <a:srgbClr val="FDE53C"/>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Image Slide">
    <p:spTree>
      <p:nvGrpSpPr>
        <p:cNvPr id="1" name=""/>
        <p:cNvGrpSpPr/>
        <p:nvPr/>
      </p:nvGrpSpPr>
      <p:grpSpPr>
        <a:xfrm>
          <a:off x="0" y="0"/>
          <a:ext cx="0" cy="0"/>
          <a:chOff x="0" y="0"/>
          <a:chExt cx="0" cy="0"/>
        </a:xfrm>
      </p:grpSpPr>
      <p:sp>
        <p:nvSpPr>
          <p:cNvPr id="3" name="Picture Placeholder 1">
            <a:extLst>
              <a:ext uri="{FF2B5EF4-FFF2-40B4-BE49-F238E27FC236}">
                <a16:creationId xmlns:a16="http://schemas.microsoft.com/office/drawing/2014/main" id="{36648DC8-183E-4874-8A70-41E0E0E3E59D}"/>
              </a:ext>
              <a:ext uri="{C183D7F6-B498-43B3-948B-1728B52AA6E4}">
                <adec:decorative xmlns:adec="http://schemas.microsoft.com/office/drawing/2017/decorative" val="1"/>
              </a:ext>
            </a:extLst>
          </p:cNvPr>
          <p:cNvSpPr>
            <a:spLocks noGrp="1"/>
          </p:cNvSpPr>
          <p:nvPr>
            <p:ph type="pic" sz="quarter" idx="11"/>
          </p:nvPr>
        </p:nvSpPr>
        <p:spPr>
          <a:xfrm>
            <a:off x="0" y="0"/>
            <a:ext cx="12801600" cy="7772400"/>
          </a:xfrm>
          <a:solidFill>
            <a:schemeClr val="bg1">
              <a:lumMod val="85000"/>
            </a:schemeClr>
          </a:solidFill>
        </p:spPr>
        <p:txBody>
          <a:bodyPr/>
          <a:lstStyle/>
          <a:p>
            <a:r>
              <a:rPr lang="en-US"/>
              <a:t>Click icon to add picture</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
        <p:nvSpPr>
          <p:cNvPr id="4" name="Source Placeholder 4">
            <a:extLst>
              <a:ext uri="{FF2B5EF4-FFF2-40B4-BE49-F238E27FC236}">
                <a16:creationId xmlns:a16="http://schemas.microsoft.com/office/drawing/2014/main" id="{49D341AB-8C4A-4996-8690-BB48FE8192F3}"/>
              </a:ext>
              <a:ext uri="{C183D7F6-B498-43B3-948B-1728B52AA6E4}">
                <adec:decorative xmlns:adec="http://schemas.microsoft.com/office/drawing/2017/decorative" val="1"/>
              </a:ext>
            </a:extLst>
          </p:cNvPr>
          <p:cNvSpPr>
            <a:spLocks noGrp="1"/>
          </p:cNvSpPr>
          <p:nvPr>
            <p:ph type="body" sz="quarter" idx="12" hasCustomPrompt="1"/>
          </p:nvPr>
        </p:nvSpPr>
        <p:spPr>
          <a:xfrm>
            <a:off x="256699" y="7478561"/>
            <a:ext cx="5957410" cy="92333"/>
          </a:xfrm>
        </p:spPr>
        <p:txBody>
          <a:bodyPr wrap="square" lIns="0" tIns="0" rIns="0" bIns="0" anchor="b">
            <a:spAutoFit/>
          </a:bodyPr>
          <a:lstStyle>
            <a:lvl1pPr marL="0" indent="0">
              <a:buNone/>
              <a:defRPr sz="600">
                <a:solidFill>
                  <a:schemeClr val="bg1">
                    <a:lumMod val="50000"/>
                  </a:schemeClr>
                </a:solidFill>
              </a:defRPr>
            </a:lvl1pPr>
            <a:lvl5pPr>
              <a:defRPr/>
            </a:lvl5pPr>
          </a:lstStyle>
          <a:p>
            <a:pPr lvl="0"/>
            <a:r>
              <a:rPr lang="en-US"/>
              <a:t>Image credit </a:t>
            </a:r>
          </a:p>
        </p:txBody>
      </p:sp>
    </p:spTree>
    <p:extLst>
      <p:ext uri="{BB962C8B-B14F-4D97-AF65-F5344CB8AC3E}">
        <p14:creationId xmlns:p14="http://schemas.microsoft.com/office/powerpoint/2010/main" val="40179437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117" userDrawn="1">
          <p15:clr>
            <a:srgbClr val="FDE53C"/>
          </p15:clr>
        </p15:guide>
        <p15:guide id="4" pos="3914" userDrawn="1">
          <p15:clr>
            <a:srgbClr val="FDE53C"/>
          </p15:clr>
        </p15:guide>
        <p15:guide id="5" pos="4148" userDrawn="1">
          <p15:clr>
            <a:srgbClr val="FDE53C"/>
          </p15:clr>
        </p15:guide>
        <p15:guide id="6" pos="5943" userDrawn="1">
          <p15:clr>
            <a:srgbClr val="FDE53C"/>
          </p15:clr>
        </p15:guide>
        <p15:guide id="12" pos="2754" userDrawn="1">
          <p15:clr>
            <a:srgbClr val="5ACBF0"/>
          </p15:clr>
        </p15:guide>
        <p15:guide id="16" pos="5309" userDrawn="1">
          <p15:clr>
            <a:srgbClr val="5ACBF0"/>
          </p15:clr>
        </p15:guide>
        <p15:guide id="19" pos="2632" userDrawn="1">
          <p15:clr>
            <a:srgbClr val="5ACBF0"/>
          </p15:clr>
        </p15:guide>
        <p15:guide id="20" pos="2876" userDrawn="1">
          <p15:clr>
            <a:srgbClr val="5ACBF0"/>
          </p15:clr>
        </p15:guide>
        <p15:guide id="21" pos="5431" userDrawn="1">
          <p15:clr>
            <a:srgbClr val="5ACBF0"/>
          </p15:clr>
        </p15:guide>
        <p15:guide id="22" pos="5187" userDrawn="1">
          <p15:clr>
            <a:srgbClr val="5ACBF0"/>
          </p15:clr>
        </p15:guide>
        <p15:guide id="23" pos="2239" userDrawn="1">
          <p15:clr>
            <a:srgbClr val="FDE53C"/>
          </p15:clr>
        </p15:guide>
        <p15:guide id="24" pos="1995" userDrawn="1">
          <p15:clr>
            <a:srgbClr val="FDE53C"/>
          </p15:clr>
        </p15:guide>
        <p15:guide id="25" pos="6068" userDrawn="1">
          <p15:clr>
            <a:srgbClr val="FDE53C"/>
          </p15:clr>
        </p15:guide>
        <p15:guide id="26" pos="5824" userDrawn="1">
          <p15:clr>
            <a:srgbClr val="FDE53C"/>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30FA67C1-F7DE-4541-9383-BC2E44489F3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2266950" y="3428708"/>
            <a:ext cx="8267700" cy="914985"/>
          </a:xfrm>
          <a:prstGeom prst="rect">
            <a:avLst/>
          </a:prstGeom>
        </p:spPr>
      </p:pic>
      <p:sp>
        <p:nvSpPr>
          <p:cNvPr id="3" name="Text Placeholder 2">
            <a:extLst>
              <a:ext uri="{FF2B5EF4-FFF2-40B4-BE49-F238E27FC236}">
                <a16:creationId xmlns:a16="http://schemas.microsoft.com/office/drawing/2014/main" id="{A25A22C1-D8F5-4786-9740-69D95B250F69}"/>
              </a:ext>
            </a:extLst>
          </p:cNvPr>
          <p:cNvSpPr>
            <a:spLocks noGrp="1"/>
          </p:cNvSpPr>
          <p:nvPr>
            <p:ph type="body" sz="quarter" idx="10" hasCustomPrompt="1"/>
          </p:nvPr>
        </p:nvSpPr>
        <p:spPr>
          <a:xfrm>
            <a:off x="257810" y="6798204"/>
            <a:ext cx="12285980" cy="283069"/>
          </a:xfrm>
        </p:spPr>
        <p:txBody>
          <a:bodyPr anchor="b">
            <a:noAutofit/>
          </a:bodyPr>
          <a:lstStyle>
            <a:lvl1pPr marL="0" indent="0">
              <a:buNone/>
              <a:defRPr lang="en-US" sz="600" kern="1200" dirty="0">
                <a:solidFill>
                  <a:schemeClr val="bg1">
                    <a:lumMod val="65000"/>
                  </a:schemeClr>
                </a:solidFill>
                <a:latin typeface="+mn-lt"/>
                <a:ea typeface="+mn-ea"/>
                <a:cs typeface="+mn-cs"/>
              </a:defRPr>
            </a:lvl1pPr>
          </a:lstStyle>
          <a:p>
            <a:pPr lvl="0"/>
            <a:r>
              <a:rPr lang="en-US"/>
              <a:t>Add specific disclaimers for products/services referenced in this presentation here.</a:t>
            </a:r>
          </a:p>
        </p:txBody>
      </p:sp>
      <p:sp>
        <p:nvSpPr>
          <p:cNvPr id="4" name="TextBox 3">
            <a:extLst>
              <a:ext uri="{FF2B5EF4-FFF2-40B4-BE49-F238E27FC236}">
                <a16:creationId xmlns:a16="http://schemas.microsoft.com/office/drawing/2014/main" id="{0B92AFF1-3A65-4865-9263-DF415AAE84C6}"/>
              </a:ext>
            </a:extLst>
          </p:cNvPr>
          <p:cNvSpPr txBox="1"/>
          <p:nvPr userDrawn="1"/>
        </p:nvSpPr>
        <p:spPr>
          <a:xfrm>
            <a:off x="257810" y="7110307"/>
            <a:ext cx="12285983" cy="460587"/>
          </a:xfrm>
          <a:prstGeom prst="rect">
            <a:avLst/>
          </a:prstGeom>
          <a:noFill/>
        </p:spPr>
        <p:txBody>
          <a:bodyPr wrap="square" lIns="0" tIns="0" rIns="0" bIns="0" rtlCol="0" anchor="b">
            <a:noAutofit/>
          </a:bodyPr>
          <a:lstStyle/>
          <a:p>
            <a:pPr>
              <a:lnSpc>
                <a:spcPct val="90000"/>
              </a:lnSpc>
              <a:spcBef>
                <a:spcPts val="300"/>
              </a:spcBef>
            </a:pPr>
            <a:r>
              <a:rPr lang="en-US" sz="600">
                <a:solidFill>
                  <a:schemeClr val="bg1">
                    <a:lumMod val="65000"/>
                  </a:schemeClr>
                </a:solidFill>
              </a:rPr>
              <a:t>Autodesk and the Autodesk logo are registered trademarks or trademarks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a:p>
            <a:pPr>
              <a:lnSpc>
                <a:spcPct val="90000"/>
              </a:lnSpc>
              <a:spcBef>
                <a:spcPts val="300"/>
              </a:spcBef>
            </a:pPr>
            <a:r>
              <a:rPr lang="en-US" sz="600">
                <a:solidFill>
                  <a:schemeClr val="bg1">
                    <a:lumMod val="65000"/>
                  </a:schemeClr>
                </a:solidFill>
              </a:rPr>
              <a:t>© </a:t>
            </a:r>
            <a:fld id="{D7685BFE-E355-4955-A651-C86618A915FB}" type="datetimeyyyy">
              <a:rPr lang="en-US" sz="600" smtClean="0">
                <a:solidFill>
                  <a:schemeClr val="bg1">
                    <a:lumMod val="65000"/>
                  </a:schemeClr>
                </a:solidFill>
              </a:rPr>
              <a:pPr>
                <a:lnSpc>
                  <a:spcPct val="90000"/>
                </a:lnSpc>
                <a:spcBef>
                  <a:spcPts val="300"/>
                </a:spcBef>
              </a:pPr>
              <a:t>2023</a:t>
            </a:fld>
            <a:r>
              <a:rPr lang="en-US" sz="600">
                <a:solidFill>
                  <a:schemeClr val="bg1">
                    <a:lumMod val="65000"/>
                  </a:schemeClr>
                </a:solidFill>
              </a:rPr>
              <a:t> Autodesk. All rights reserved.</a:t>
            </a:r>
          </a:p>
        </p:txBody>
      </p:sp>
    </p:spTree>
    <p:extLst>
      <p:ext uri="{BB962C8B-B14F-4D97-AF65-F5344CB8AC3E}">
        <p14:creationId xmlns:p14="http://schemas.microsoft.com/office/powerpoint/2010/main" val="35629287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ver 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5A0F4208-462B-4E4E-B151-F264970D0438}"/>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71"/>
          <a:stretch/>
        </p:blipFill>
        <p:spPr>
          <a:xfrm rot="5400000">
            <a:off x="5339079" y="309883"/>
            <a:ext cx="7772400" cy="7152641"/>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513398" y="561205"/>
            <a:ext cx="2087557" cy="231029"/>
          </a:xfrm>
          <a:prstGeom prst="rect">
            <a:avLst/>
          </a:prstGeom>
        </p:spPr>
      </p:pic>
      <p:sp>
        <p:nvSpPr>
          <p:cNvPr id="3" name="Subtitle 2"/>
          <p:cNvSpPr>
            <a:spLocks noGrp="1"/>
          </p:cNvSpPr>
          <p:nvPr>
            <p:ph type="subTitle" idx="1" hasCustomPrompt="1"/>
          </p:nvPr>
        </p:nvSpPr>
        <p:spPr>
          <a:xfrm>
            <a:off x="513398" y="4507182"/>
            <a:ext cx="7720965" cy="249299"/>
          </a:xfrm>
        </p:spPr>
        <p:txBody>
          <a:bodyPr>
            <a:spAutoFit/>
          </a:bodyPr>
          <a:lstStyle>
            <a:lvl1pPr marL="0" indent="0" algn="l">
              <a:lnSpc>
                <a:spcPct val="90000"/>
              </a:lnSpc>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513397" y="6426962"/>
            <a:ext cx="5376675" cy="215444"/>
          </a:xfrm>
        </p:spPr>
        <p:txBody>
          <a:bodyPr wrap="square">
            <a:spAutoFit/>
          </a:bodyPr>
          <a:lstStyle>
            <a:lvl1pPr marL="0" indent="0">
              <a:buNone/>
              <a:defRPr sz="1400"/>
            </a:lvl1pPr>
          </a:lstStyle>
          <a:p>
            <a:pPr lvl="0"/>
            <a:r>
              <a:rPr lang="en-US" dirty="0"/>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513397" y="6749113"/>
            <a:ext cx="5376675" cy="169277"/>
          </a:xfrm>
        </p:spPr>
        <p:txBody>
          <a:bodyPr wrap="square">
            <a:spAutoFit/>
          </a:bodyPr>
          <a:lstStyle>
            <a:lvl1pPr marL="0" indent="0">
              <a:buNone/>
              <a:defRPr sz="1100"/>
            </a:lvl1pPr>
          </a:lstStyle>
          <a:p>
            <a:pPr lvl="0"/>
            <a:r>
              <a:rPr lang="en-US" dirty="0"/>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257810" y="7340600"/>
            <a:ext cx="12330433" cy="230293"/>
          </a:xfrm>
          <a:prstGeom prst="rect">
            <a:avLst/>
          </a:prstGeom>
          <a:noFill/>
        </p:spPr>
        <p:txBody>
          <a:bodyPr wrap="square" lIns="0" tIns="0" rIns="0" bIns="0" rtlCol="0" anchor="b">
            <a:noAutofit/>
          </a:bodyPr>
          <a:lstStyle/>
          <a:p>
            <a:pPr>
              <a:lnSpc>
                <a:spcPct val="90000"/>
              </a:lnSpc>
              <a:spcBef>
                <a:spcPts val="300"/>
              </a:spcBef>
            </a:pPr>
            <a:r>
              <a:rPr lang="en-US" sz="600" dirty="0">
                <a:solidFill>
                  <a:schemeClr val="bg1">
                    <a:lumMod val="65000"/>
                  </a:schemeClr>
                </a:solidFill>
              </a:rPr>
              <a:t>© </a:t>
            </a:r>
            <a:fld id="{A7A55D6C-1CDB-4CD7-AAA2-9D100ECD57F0}" type="datetimeyyyy">
              <a:rPr lang="en-US" sz="600" smtClean="0">
                <a:solidFill>
                  <a:schemeClr val="bg1">
                    <a:lumMod val="65000"/>
                  </a:schemeClr>
                </a:solidFill>
              </a:rPr>
              <a:pPr>
                <a:lnSpc>
                  <a:spcPct val="90000"/>
                </a:lnSpc>
                <a:spcBef>
                  <a:spcPts val="300"/>
                </a:spcBef>
              </a:pPr>
              <a:t>2023</a:t>
            </a:fld>
            <a:r>
              <a:rPr lang="en-US" sz="600" dirty="0">
                <a:solidFill>
                  <a:schemeClr val="bg1">
                    <a:lumMod val="65000"/>
                  </a:schemeClr>
                </a:solidFill>
              </a:rPr>
              <a:t> Autodesk. All rights reserved.</a:t>
            </a:r>
          </a:p>
        </p:txBody>
      </p:sp>
      <p:sp>
        <p:nvSpPr>
          <p:cNvPr id="4" name="Title 3">
            <a:extLst>
              <a:ext uri="{FF2B5EF4-FFF2-40B4-BE49-F238E27FC236}">
                <a16:creationId xmlns:a16="http://schemas.microsoft.com/office/drawing/2014/main" id="{FDF33CCA-8B87-47DC-8089-42B74D56A63F}"/>
              </a:ext>
            </a:extLst>
          </p:cNvPr>
          <p:cNvSpPr>
            <a:spLocks noGrp="1"/>
          </p:cNvSpPr>
          <p:nvPr>
            <p:ph type="title" hasCustomPrompt="1"/>
          </p:nvPr>
        </p:nvSpPr>
        <p:spPr>
          <a:xfrm>
            <a:off x="515887" y="2661098"/>
            <a:ext cx="8732202" cy="1661993"/>
          </a:xfrm>
        </p:spPr>
        <p:txBody>
          <a:bodyPr anchor="b"/>
          <a:lstStyle>
            <a:lvl1pPr>
              <a:defRPr sz="4000"/>
            </a:lvl1pPr>
          </a:lstStyle>
          <a:p>
            <a:r>
              <a:rPr lang="en-US" dirty="0"/>
              <a:t>Presentation title </a:t>
            </a:r>
            <a:br>
              <a:rPr lang="en-US" dirty="0"/>
            </a:br>
            <a:r>
              <a:rPr lang="en-US" dirty="0"/>
              <a:t>extends to two </a:t>
            </a:r>
            <a:br>
              <a:rPr lang="en-US" dirty="0"/>
            </a:br>
            <a:r>
              <a:rPr lang="en-US" dirty="0"/>
              <a:t>or more lines</a:t>
            </a:r>
          </a:p>
        </p:txBody>
      </p:sp>
    </p:spTree>
    <p:extLst>
      <p:ext uri="{BB962C8B-B14F-4D97-AF65-F5344CB8AC3E}">
        <p14:creationId xmlns:p14="http://schemas.microsoft.com/office/powerpoint/2010/main" val="6153410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vider A">
    <p:spTree>
      <p:nvGrpSpPr>
        <p:cNvPr id="1" name=""/>
        <p:cNvGrpSpPr/>
        <p:nvPr/>
      </p:nvGrpSpPr>
      <p:grpSpPr>
        <a:xfrm>
          <a:off x="0" y="0"/>
          <a:ext cx="0" cy="0"/>
          <a:chOff x="0" y="0"/>
          <a:chExt cx="0" cy="0"/>
        </a:xfrm>
      </p:grpSpPr>
      <p:pic>
        <p:nvPicPr>
          <p:cNvPr id="6" name="Picture Placeholder 6">
            <a:extLst>
              <a:ext uri="{FF2B5EF4-FFF2-40B4-BE49-F238E27FC236}">
                <a16:creationId xmlns:a16="http://schemas.microsoft.com/office/drawing/2014/main" id="{37908172-C31D-4458-B9A0-FDB3AC99AB9B}"/>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00000"/>
          <a:stretch/>
        </p:blipFill>
        <p:spPr>
          <a:xfrm>
            <a:off x="0" y="0"/>
            <a:ext cx="12801600" cy="7772400"/>
          </a:xfrm>
          <a:prstGeom prst="rect">
            <a:avLst/>
          </a:prstGeom>
          <a:solidFill>
            <a:schemeClr val="bg1"/>
          </a:solidFill>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0951505" y="551744"/>
            <a:ext cx="1332376" cy="983564"/>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2592" dirty="0"/>
          </a:p>
        </p:txBody>
      </p:sp>
      <p:sp>
        <p:nvSpPr>
          <p:cNvPr id="2" name="Title 1"/>
          <p:cNvSpPr>
            <a:spLocks noGrp="1"/>
          </p:cNvSpPr>
          <p:nvPr>
            <p:ph type="title"/>
          </p:nvPr>
        </p:nvSpPr>
        <p:spPr>
          <a:xfrm>
            <a:off x="4320540" y="3760684"/>
            <a:ext cx="7963340" cy="553998"/>
          </a:xfrm>
        </p:spPr>
        <p:txBody>
          <a:bodyPr anchor="b"/>
          <a:lstStyle>
            <a:lvl1pPr>
              <a:lnSpc>
                <a:spcPct val="90000"/>
              </a:lnSpc>
              <a:defRPr sz="4000" b="1" i="0">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4320540" y="4501829"/>
            <a:ext cx="7965440" cy="249299"/>
          </a:xfrm>
        </p:spPr>
        <p:txBody>
          <a:bodyPr>
            <a:spAutoFit/>
          </a:bodyPr>
          <a:lstStyle>
            <a:lvl1pPr marL="0" indent="0">
              <a:lnSpc>
                <a:spcPct val="90000"/>
              </a:lnSpc>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1897249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ver A (Dark)">
    <p:bg>
      <p:bgPr>
        <a:solidFill>
          <a:schemeClr val="tx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AA84DFF-60D3-4CD6-9643-61DA03D85C04}"/>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rot="5400000">
            <a:off x="5339076" y="309881"/>
            <a:ext cx="7772403" cy="7152641"/>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513398" y="561205"/>
            <a:ext cx="2087557" cy="231029"/>
          </a:xfrm>
          <a:prstGeom prst="rect">
            <a:avLst/>
          </a:prstGeom>
        </p:spPr>
      </p:pic>
      <p:sp>
        <p:nvSpPr>
          <p:cNvPr id="3" name="Subtitle 2"/>
          <p:cNvSpPr>
            <a:spLocks noGrp="1"/>
          </p:cNvSpPr>
          <p:nvPr>
            <p:ph type="subTitle" idx="1" hasCustomPrompt="1"/>
          </p:nvPr>
        </p:nvSpPr>
        <p:spPr>
          <a:xfrm>
            <a:off x="513399" y="4507182"/>
            <a:ext cx="7720965" cy="249299"/>
          </a:xfrm>
        </p:spPr>
        <p:txBody>
          <a:bodyPr>
            <a:spAutoFit/>
          </a:bodyPr>
          <a:lstStyle>
            <a:lvl1pPr marL="0" indent="0" algn="l">
              <a:lnSpc>
                <a:spcPct val="90000"/>
              </a:lnSpc>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513397" y="6426962"/>
            <a:ext cx="5376675" cy="215444"/>
          </a:xfrm>
        </p:spPr>
        <p:txBody>
          <a:bodyPr wrap="square">
            <a:spAutoFit/>
          </a:bodyPr>
          <a:lstStyle>
            <a:lvl1pPr marL="0" indent="0">
              <a:buNone/>
              <a:defRPr sz="1400">
                <a:solidFill>
                  <a:schemeClr val="bg1"/>
                </a:solidFill>
              </a:defRPr>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513397" y="6749113"/>
            <a:ext cx="5376675" cy="169277"/>
          </a:xfrm>
        </p:spPr>
        <p:txBody>
          <a:bodyPr wrap="square">
            <a:spAutoFit/>
          </a:bodyPr>
          <a:lstStyle>
            <a:lvl1pPr marL="0" indent="0">
              <a:buNone/>
              <a:defRPr sz="1100">
                <a:solidFill>
                  <a:schemeClr val="bg1"/>
                </a:solidFill>
              </a:defRPr>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257810" y="7340600"/>
            <a:ext cx="12330433" cy="230293"/>
          </a:xfrm>
          <a:prstGeom prst="rect">
            <a:avLst/>
          </a:prstGeom>
          <a:noFill/>
        </p:spPr>
        <p:txBody>
          <a:bodyPr wrap="square" lIns="0" tIns="0" rIns="0" bIns="0" rtlCol="0" anchor="b">
            <a:noAutofit/>
          </a:bodyPr>
          <a:lstStyle/>
          <a:p>
            <a:pPr>
              <a:lnSpc>
                <a:spcPct val="90000"/>
              </a:lnSpc>
              <a:spcBef>
                <a:spcPts val="300"/>
              </a:spcBef>
            </a:pPr>
            <a:r>
              <a:rPr lang="en-US" sz="600" dirty="0">
                <a:solidFill>
                  <a:schemeClr val="bg1">
                    <a:lumMod val="65000"/>
                  </a:schemeClr>
                </a:solidFill>
              </a:rPr>
              <a:t>© </a:t>
            </a:r>
            <a:fld id="{0BFED481-ECBD-4516-A99F-C010FA71F182}" type="datetimeyyyy">
              <a:rPr lang="en-US" sz="600" smtClean="0">
                <a:solidFill>
                  <a:schemeClr val="bg1">
                    <a:lumMod val="65000"/>
                  </a:schemeClr>
                </a:solidFill>
              </a:rPr>
              <a:pPr>
                <a:lnSpc>
                  <a:spcPct val="90000"/>
                </a:lnSpc>
                <a:spcBef>
                  <a:spcPts val="300"/>
                </a:spcBef>
              </a:pPr>
              <a:t>2023</a:t>
            </a:fld>
            <a:r>
              <a:rPr lang="en-US" sz="600" dirty="0">
                <a:solidFill>
                  <a:schemeClr val="bg1">
                    <a:lumMod val="65000"/>
                  </a:schemeClr>
                </a:solidFill>
              </a:rPr>
              <a:t> Autodesk. All rights reserved.</a:t>
            </a:r>
          </a:p>
        </p:txBody>
      </p:sp>
      <p:sp>
        <p:nvSpPr>
          <p:cNvPr id="11" name="Title 3">
            <a:extLst>
              <a:ext uri="{FF2B5EF4-FFF2-40B4-BE49-F238E27FC236}">
                <a16:creationId xmlns:a16="http://schemas.microsoft.com/office/drawing/2014/main" id="{64006909-5EF8-413D-A854-0D96E076FE17}"/>
              </a:ext>
            </a:extLst>
          </p:cNvPr>
          <p:cNvSpPr>
            <a:spLocks noGrp="1"/>
          </p:cNvSpPr>
          <p:nvPr>
            <p:ph type="title" hasCustomPrompt="1"/>
          </p:nvPr>
        </p:nvSpPr>
        <p:spPr>
          <a:xfrm>
            <a:off x="515887" y="2661098"/>
            <a:ext cx="8732202" cy="1661993"/>
          </a:xfrm>
        </p:spPr>
        <p:txBody>
          <a:bodyPr anchor="b"/>
          <a:lstStyle>
            <a:lvl1pPr>
              <a:defRPr sz="4000">
                <a:solidFill>
                  <a:schemeClr val="bg1"/>
                </a:solidFill>
              </a:defRPr>
            </a:lvl1pPr>
          </a:lstStyle>
          <a:p>
            <a:r>
              <a:rPr lang="en-US" dirty="0"/>
              <a:t>Presentation title </a:t>
            </a:r>
            <a:br>
              <a:rPr lang="en-US" dirty="0"/>
            </a:br>
            <a:r>
              <a:rPr lang="en-US" dirty="0"/>
              <a:t>extends to two </a:t>
            </a:r>
            <a:br>
              <a:rPr lang="en-US" dirty="0"/>
            </a:br>
            <a:r>
              <a:rPr lang="en-US" dirty="0"/>
              <a:t>or more lines</a:t>
            </a:r>
          </a:p>
        </p:txBody>
      </p:sp>
    </p:spTree>
    <p:extLst>
      <p:ext uri="{BB962C8B-B14F-4D97-AF65-F5344CB8AC3E}">
        <p14:creationId xmlns:p14="http://schemas.microsoft.com/office/powerpoint/2010/main" val="10374137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ivider A (Dark)">
    <p:bg>
      <p:bgPr>
        <a:solidFill>
          <a:schemeClr val="tx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258BEF0-814D-4EBF-89A1-CFAF9E25508C}"/>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a:off x="0" y="0"/>
            <a:ext cx="6400800" cy="7772400"/>
          </a:xfrm>
          <a:prstGeom prst="rect">
            <a:avLst/>
          </a:prstGeom>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0951505" y="551744"/>
            <a:ext cx="1332376" cy="983564"/>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chemeClr val="bg1"/>
          </a:solidFill>
          <a:ln w="841" cap="flat">
            <a:noFill/>
            <a:prstDash val="solid"/>
            <a:miter/>
          </a:ln>
        </p:spPr>
        <p:txBody>
          <a:bodyPr rtlCol="0" anchor="ctr"/>
          <a:lstStyle/>
          <a:p>
            <a:endParaRPr lang="en-US" sz="2592" dirty="0"/>
          </a:p>
        </p:txBody>
      </p:sp>
      <p:sp>
        <p:nvSpPr>
          <p:cNvPr id="2" name="Title 1"/>
          <p:cNvSpPr>
            <a:spLocks noGrp="1"/>
          </p:cNvSpPr>
          <p:nvPr>
            <p:ph type="title"/>
          </p:nvPr>
        </p:nvSpPr>
        <p:spPr>
          <a:xfrm>
            <a:off x="4320540" y="3782722"/>
            <a:ext cx="7963340" cy="553998"/>
          </a:xfrm>
        </p:spPr>
        <p:txBody>
          <a:bodyPr anchor="b"/>
          <a:lstStyle>
            <a:lvl1pPr>
              <a:lnSpc>
                <a:spcPct val="90000"/>
              </a:lnSpc>
              <a:defRPr sz="4000" b="1" i="0">
                <a:solidFill>
                  <a:schemeClr val="bg1"/>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4320540" y="4501829"/>
            <a:ext cx="7965440" cy="249299"/>
          </a:xfrm>
        </p:spPr>
        <p:txBody>
          <a:bodyPr>
            <a:spAutoFit/>
          </a:bodyPr>
          <a:lstStyle>
            <a:lvl1pPr marL="0" indent="0">
              <a:lnSpc>
                <a:spcPct val="90000"/>
              </a:lnSpc>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343085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Cover B">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579C492-4237-4928-8DC6-BACCE812C0D4}"/>
              </a:ext>
              <a:ext uri="{C183D7F6-B498-43B3-948B-1728B52AA6E4}">
                <adec:decorative xmlns:adec="http://schemas.microsoft.com/office/drawing/2017/decorative" val="1"/>
              </a:ext>
            </a:extLst>
          </p:cNvPr>
          <p:cNvSpPr/>
          <p:nvPr userDrawn="1"/>
        </p:nvSpPr>
        <p:spPr>
          <a:xfrm>
            <a:off x="0" y="0"/>
            <a:ext cx="12801600" cy="77724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2592" dirty="0"/>
          </a:p>
        </p:txBody>
      </p:sp>
      <p:sp>
        <p:nvSpPr>
          <p:cNvPr id="9" name="Picture Placeholder 8">
            <a:extLst>
              <a:ext uri="{FF2B5EF4-FFF2-40B4-BE49-F238E27FC236}">
                <a16:creationId xmlns:a16="http://schemas.microsoft.com/office/drawing/2014/main" id="{8767468D-C3AF-4D62-842C-65B92F584E23}"/>
              </a:ext>
              <a:ext uri="{C183D7F6-B498-43B3-948B-1728B52AA6E4}">
                <adec:decorative xmlns:adec="http://schemas.microsoft.com/office/drawing/2017/decorative" val="1"/>
              </a:ext>
            </a:extLst>
          </p:cNvPr>
          <p:cNvSpPr>
            <a:spLocks noGrp="1"/>
          </p:cNvSpPr>
          <p:nvPr>
            <p:ph type="pic" sz="quarter" idx="13"/>
          </p:nvPr>
        </p:nvSpPr>
        <p:spPr>
          <a:xfrm>
            <a:off x="0" y="0"/>
            <a:ext cx="12801600" cy="7772400"/>
          </a:xfrm>
          <a:solidFill>
            <a:schemeClr val="bg1">
              <a:lumMod val="85000"/>
            </a:schemeClr>
          </a:solidFill>
        </p:spPr>
        <p:txBody>
          <a:bodyPr/>
          <a:lstStyle>
            <a:lvl1pPr marL="0" indent="0">
              <a:buNone/>
              <a:defRPr/>
            </a:lvl1pPr>
          </a:lstStyle>
          <a:p>
            <a:r>
              <a:rPr lang="en-US"/>
              <a:t>Click icon to add picture</a:t>
            </a:r>
            <a:endParaRPr lang="en-US" dirty="0"/>
          </a:p>
        </p:txBody>
      </p:sp>
      <p:cxnSp>
        <p:nvCxnSpPr>
          <p:cNvPr id="12" name="Straight Connector 11">
            <a:extLst>
              <a:ext uri="{FF2B5EF4-FFF2-40B4-BE49-F238E27FC236}">
                <a16:creationId xmlns:a16="http://schemas.microsoft.com/office/drawing/2014/main" id="{AE71A526-8474-4E5D-BEB1-1C220ED5E34D}"/>
              </a:ext>
              <a:ext uri="{C183D7F6-B498-43B3-948B-1728B52AA6E4}">
                <adec:decorative xmlns:adec="http://schemas.microsoft.com/office/drawing/2017/decorative" val="1"/>
              </a:ext>
            </a:extLst>
          </p:cNvPr>
          <p:cNvCxnSpPr>
            <a:cxnSpLocks/>
          </p:cNvCxnSpPr>
          <p:nvPr userDrawn="1"/>
        </p:nvCxnSpPr>
        <p:spPr>
          <a:xfrm flipH="1">
            <a:off x="2718071" y="5561051"/>
            <a:ext cx="184464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Graphic 16">
            <a:extLst>
              <a:ext uri="{FF2B5EF4-FFF2-40B4-BE49-F238E27FC236}">
                <a16:creationId xmlns:a16="http://schemas.microsoft.com/office/drawing/2014/main" id="{BD8830E4-3594-418C-9C27-19BFC88B548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0441341" y="551744"/>
            <a:ext cx="1844640" cy="204145"/>
          </a:xfrm>
          <a:prstGeom prst="rect">
            <a:avLst/>
          </a:prstGeom>
        </p:spPr>
      </p:pic>
      <p:sp>
        <p:nvSpPr>
          <p:cNvPr id="23" name="Graphic 31">
            <a:extLst>
              <a:ext uri="{FF2B5EF4-FFF2-40B4-BE49-F238E27FC236}">
                <a16:creationId xmlns:a16="http://schemas.microsoft.com/office/drawing/2014/main" id="{0D47106D-EEFE-45DB-AC12-22D7A8D52D88}"/>
              </a:ext>
              <a:ext uri="{C183D7F6-B498-43B3-948B-1728B52AA6E4}">
                <adec:decorative xmlns:adec="http://schemas.microsoft.com/office/drawing/2017/decorative" val="1"/>
              </a:ext>
            </a:extLst>
          </p:cNvPr>
          <p:cNvSpPr/>
          <p:nvPr userDrawn="1"/>
        </p:nvSpPr>
        <p:spPr>
          <a:xfrm>
            <a:off x="513446" y="2825893"/>
            <a:ext cx="1842540" cy="1360169"/>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2592" dirty="0"/>
          </a:p>
        </p:txBody>
      </p:sp>
      <p:sp>
        <p:nvSpPr>
          <p:cNvPr id="15" name="Source Placeholder 4">
            <a:extLst>
              <a:ext uri="{FF2B5EF4-FFF2-40B4-BE49-F238E27FC236}">
                <a16:creationId xmlns:a16="http://schemas.microsoft.com/office/drawing/2014/main" id="{7174F5EA-3D27-4D2B-94E4-C87BF417CF19}"/>
              </a:ext>
              <a:ext uri="{C183D7F6-B498-43B3-948B-1728B52AA6E4}">
                <adec:decorative xmlns:adec="http://schemas.microsoft.com/office/drawing/2017/decorative" val="1"/>
              </a:ext>
            </a:extLst>
          </p:cNvPr>
          <p:cNvSpPr>
            <a:spLocks noGrp="1"/>
          </p:cNvSpPr>
          <p:nvPr>
            <p:ph type="body" sz="quarter" idx="14" hasCustomPrompt="1"/>
          </p:nvPr>
        </p:nvSpPr>
        <p:spPr>
          <a:xfrm>
            <a:off x="6400800" y="7487806"/>
            <a:ext cx="6139574" cy="92333"/>
          </a:xfrm>
        </p:spPr>
        <p:txBody>
          <a:bodyPr wrap="square" lIns="0" tIns="0" rIns="0" bIns="0" anchor="b">
            <a:spAutoFit/>
          </a:bodyPr>
          <a:lstStyle>
            <a:lvl1pPr marL="0" indent="0" algn="r">
              <a:buNone/>
              <a:defRPr sz="600">
                <a:solidFill>
                  <a:schemeClr val="bg1">
                    <a:lumMod val="50000"/>
                  </a:schemeClr>
                </a:solidFill>
              </a:defRPr>
            </a:lvl1pPr>
            <a:lvl5pPr>
              <a:defRPr/>
            </a:lvl5pPr>
          </a:lstStyle>
          <a:p>
            <a:pPr lvl="0"/>
            <a:r>
              <a:rPr lang="en-US"/>
              <a:t>Image credit </a:t>
            </a:r>
          </a:p>
        </p:txBody>
      </p:sp>
      <p:sp>
        <p:nvSpPr>
          <p:cNvPr id="3" name="Subtitle 2"/>
          <p:cNvSpPr>
            <a:spLocks noGrp="1"/>
          </p:cNvSpPr>
          <p:nvPr>
            <p:ph type="subTitle" idx="1"/>
          </p:nvPr>
        </p:nvSpPr>
        <p:spPr>
          <a:xfrm>
            <a:off x="2718072" y="4475311"/>
            <a:ext cx="9567909" cy="249299"/>
          </a:xfrm>
        </p:spPr>
        <p:txBody>
          <a:bodyPr vert="horz" wrap="square" lIns="0" tIns="0" rIns="0" bIns="0" rtlCol="0">
            <a:spAutoFit/>
          </a:bodyPr>
          <a:lstStyle>
            <a:lvl1pPr marL="0" indent="0">
              <a:buNone/>
              <a:defRPr lang="en-US" sz="1800" dirty="0"/>
            </a:lvl1pPr>
          </a:lstStyle>
          <a:p>
            <a:pPr marL="228600" marR="0" lvl="0" indent="-228600" algn="l" defTabSz="685800" rtl="0" eaLnBrk="1" fontAlgn="auto" latinLnBrk="0" hangingPunct="1">
              <a:lnSpc>
                <a:spcPct val="90000"/>
              </a:lnSpc>
              <a:spcBef>
                <a:spcPts val="2000"/>
              </a:spcBef>
              <a:spcAft>
                <a:spcPts val="0"/>
              </a:spcAft>
              <a:buClr>
                <a:schemeClr val="tx2"/>
              </a:buClr>
              <a:buSzTx/>
              <a:tabLst/>
              <a:defRPr/>
            </a:pPr>
            <a:r>
              <a:rPr lang="en-US"/>
              <a:t>Click to edit Master subtitle style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2718071" y="5890618"/>
            <a:ext cx="5376675" cy="215444"/>
          </a:xfrm>
        </p:spPr>
        <p:txBody>
          <a:bodyPr wrap="square">
            <a:spAutoFit/>
          </a:bodyPr>
          <a:lstStyle>
            <a:lvl1pPr marL="0" indent="0">
              <a:buNone/>
              <a:defRPr sz="1400"/>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2718071" y="6212768"/>
            <a:ext cx="5376675" cy="169277"/>
          </a:xfrm>
        </p:spPr>
        <p:txBody>
          <a:bodyPr wrap="square">
            <a:spAutoFit/>
          </a:bodyPr>
          <a:lstStyle>
            <a:lvl1pPr marL="0" indent="0">
              <a:buNone/>
              <a:defRPr sz="1100"/>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a:xfrm>
            <a:off x="257811" y="7157585"/>
            <a:ext cx="6140768" cy="230293"/>
          </a:xfrm>
        </p:spPr>
        <p:txBody>
          <a:bodyPr/>
          <a:lstStyle>
            <a:lvl1pPr algn="l">
              <a:defRPr>
                <a:solidFill>
                  <a:schemeClr val="bg1">
                    <a:lumMod val="50000"/>
                  </a:schemeClr>
                </a:solidFill>
              </a:defRPr>
            </a:lvl1p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257811" y="7349845"/>
            <a:ext cx="6140768" cy="230293"/>
          </a:xfrm>
          <a:prstGeom prst="rect">
            <a:avLst/>
          </a:prstGeom>
          <a:noFill/>
        </p:spPr>
        <p:txBody>
          <a:bodyPr wrap="square" lIns="0" tIns="0" rIns="0" bIns="0" rtlCol="0" anchor="b">
            <a:noAutofit/>
          </a:bodyPr>
          <a:lstStyle/>
          <a:p>
            <a:pPr>
              <a:lnSpc>
                <a:spcPct val="90000"/>
              </a:lnSpc>
              <a:spcBef>
                <a:spcPts val="300"/>
              </a:spcBef>
            </a:pPr>
            <a:r>
              <a:rPr lang="en-US" sz="600" dirty="0">
                <a:solidFill>
                  <a:schemeClr val="bg1">
                    <a:lumMod val="50000"/>
                  </a:schemeClr>
                </a:solidFill>
              </a:rPr>
              <a:t>© </a:t>
            </a:r>
            <a:fld id="{EAD5FACD-C283-4FF3-BBD1-122C8E24DE05}" type="datetimeyyyy">
              <a:rPr lang="en-US" sz="600" smtClean="0">
                <a:solidFill>
                  <a:schemeClr val="bg1">
                    <a:lumMod val="50000"/>
                  </a:schemeClr>
                </a:solidFill>
              </a:rPr>
              <a:pPr>
                <a:lnSpc>
                  <a:spcPct val="90000"/>
                </a:lnSpc>
                <a:spcBef>
                  <a:spcPts val="300"/>
                </a:spcBef>
              </a:pPr>
              <a:t>2023</a:t>
            </a:fld>
            <a:r>
              <a:rPr lang="en-US" sz="600" dirty="0">
                <a:solidFill>
                  <a:schemeClr val="bg1">
                    <a:lumMod val="50000"/>
                  </a:schemeClr>
                </a:solidFill>
              </a:rPr>
              <a:t> Autodesk. All rights reserved.</a:t>
            </a:r>
          </a:p>
        </p:txBody>
      </p:sp>
      <p:sp>
        <p:nvSpPr>
          <p:cNvPr id="16" name="Title 1">
            <a:extLst>
              <a:ext uri="{FF2B5EF4-FFF2-40B4-BE49-F238E27FC236}">
                <a16:creationId xmlns:a16="http://schemas.microsoft.com/office/drawing/2014/main" id="{1874137C-A765-47B1-B0B1-10D06AF6D0AB}"/>
              </a:ext>
            </a:extLst>
          </p:cNvPr>
          <p:cNvSpPr>
            <a:spLocks noGrp="1"/>
          </p:cNvSpPr>
          <p:nvPr>
            <p:ph type="title" hasCustomPrompt="1"/>
          </p:nvPr>
        </p:nvSpPr>
        <p:spPr>
          <a:xfrm>
            <a:off x="2718071" y="3221703"/>
            <a:ext cx="9567908" cy="1107996"/>
          </a:xfrm>
        </p:spPr>
        <p:txBody>
          <a:bodyPr anchor="b"/>
          <a:lstStyle>
            <a:lvl1pPr>
              <a:lnSpc>
                <a:spcPct val="90000"/>
              </a:lnSpc>
              <a:defRPr sz="4000" b="1" i="0">
                <a:latin typeface="+mj-lt"/>
              </a:defRPr>
            </a:lvl1pPr>
          </a:lstStyle>
          <a:p>
            <a:r>
              <a:rPr lang="en-US" dirty="0"/>
              <a:t>Presentation title can extend to two lines</a:t>
            </a:r>
          </a:p>
        </p:txBody>
      </p:sp>
    </p:spTree>
    <p:extLst>
      <p:ext uri="{BB962C8B-B14F-4D97-AF65-F5344CB8AC3E}">
        <p14:creationId xmlns:p14="http://schemas.microsoft.com/office/powerpoint/2010/main" val="1506084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ivider B">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BBD940-C0AC-42F5-919E-FDED7E6BBB10}"/>
              </a:ext>
              <a:ext uri="{C183D7F6-B498-43B3-948B-1728B52AA6E4}">
                <adec:decorative xmlns:adec="http://schemas.microsoft.com/office/drawing/2017/decorative" val="1"/>
              </a:ext>
            </a:extLst>
          </p:cNvPr>
          <p:cNvSpPr/>
          <p:nvPr userDrawn="1"/>
        </p:nvSpPr>
        <p:spPr>
          <a:xfrm>
            <a:off x="0" y="0"/>
            <a:ext cx="12801600" cy="77724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2592" dirty="0"/>
          </a:p>
        </p:txBody>
      </p:sp>
      <p:sp>
        <p:nvSpPr>
          <p:cNvPr id="5" name="Picture Placeholder 8">
            <a:extLst>
              <a:ext uri="{FF2B5EF4-FFF2-40B4-BE49-F238E27FC236}">
                <a16:creationId xmlns:a16="http://schemas.microsoft.com/office/drawing/2014/main" id="{06C59638-1931-40DB-B64F-E0F2DCD9BA23}"/>
              </a:ext>
              <a:ext uri="{C183D7F6-B498-43B3-948B-1728B52AA6E4}">
                <adec:decorative xmlns:adec="http://schemas.microsoft.com/office/drawing/2017/decorative" val="1"/>
              </a:ext>
            </a:extLst>
          </p:cNvPr>
          <p:cNvSpPr>
            <a:spLocks noGrp="1"/>
          </p:cNvSpPr>
          <p:nvPr>
            <p:ph type="pic" sz="quarter" idx="13"/>
          </p:nvPr>
        </p:nvSpPr>
        <p:spPr>
          <a:xfrm>
            <a:off x="0" y="0"/>
            <a:ext cx="12801600" cy="7772400"/>
          </a:xfrm>
          <a:solidFill>
            <a:schemeClr val="bg1">
              <a:lumMod val="85000"/>
            </a:schemeClr>
          </a:solidFill>
        </p:spPr>
        <p:txBody>
          <a:bodyPr/>
          <a:lstStyle>
            <a:lvl1pPr marL="0" indent="0">
              <a:buNone/>
              <a:defRPr/>
            </a:lvl1pPr>
          </a:lstStyle>
          <a:p>
            <a:r>
              <a:rPr lang="en-US"/>
              <a:t>Click icon to add picture</a:t>
            </a:r>
            <a:endParaRPr lang="en-US" dirty="0"/>
          </a:p>
        </p:txBody>
      </p:sp>
      <p:sp>
        <p:nvSpPr>
          <p:cNvPr id="12" name="Graphic 31">
            <a:extLst>
              <a:ext uri="{FF2B5EF4-FFF2-40B4-BE49-F238E27FC236}">
                <a16:creationId xmlns:a16="http://schemas.microsoft.com/office/drawing/2014/main" id="{CCAE7F29-2806-4B09-B264-109F01E4225C}"/>
              </a:ext>
              <a:ext uri="{C183D7F6-B498-43B3-948B-1728B52AA6E4}">
                <adec:decorative xmlns:adec="http://schemas.microsoft.com/office/drawing/2017/decorative" val="1"/>
              </a:ext>
            </a:extLst>
          </p:cNvPr>
          <p:cNvSpPr/>
          <p:nvPr userDrawn="1"/>
        </p:nvSpPr>
        <p:spPr>
          <a:xfrm>
            <a:off x="10951505" y="551744"/>
            <a:ext cx="1332376" cy="983564"/>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2592" dirty="0"/>
          </a:p>
        </p:txBody>
      </p:sp>
      <p:sp>
        <p:nvSpPr>
          <p:cNvPr id="8" name="Source Placeholder 4">
            <a:extLst>
              <a:ext uri="{FF2B5EF4-FFF2-40B4-BE49-F238E27FC236}">
                <a16:creationId xmlns:a16="http://schemas.microsoft.com/office/drawing/2014/main" id="{34633426-AD31-4A24-843F-ABC63DD91391}"/>
              </a:ext>
              <a:ext uri="{C183D7F6-B498-43B3-948B-1728B52AA6E4}">
                <adec:decorative xmlns:adec="http://schemas.microsoft.com/office/drawing/2017/decorative" val="1"/>
              </a:ext>
            </a:extLst>
          </p:cNvPr>
          <p:cNvSpPr>
            <a:spLocks noGrp="1"/>
          </p:cNvSpPr>
          <p:nvPr>
            <p:ph type="body" sz="quarter" idx="14" hasCustomPrompt="1"/>
          </p:nvPr>
        </p:nvSpPr>
        <p:spPr>
          <a:xfrm>
            <a:off x="261226" y="7478561"/>
            <a:ext cx="6139574" cy="92333"/>
          </a:xfrm>
        </p:spPr>
        <p:txBody>
          <a:bodyPr wrap="square" lIns="0" tIns="0" rIns="0" bIns="0" anchor="b">
            <a:spAutoFit/>
          </a:bodyPr>
          <a:lstStyle>
            <a:lvl1pPr marL="0" indent="0" algn="l">
              <a:buNone/>
              <a:defRPr sz="600">
                <a:solidFill>
                  <a:schemeClr val="bg1">
                    <a:lumMod val="50000"/>
                  </a:schemeClr>
                </a:solidFill>
              </a:defRPr>
            </a:lvl1pPr>
            <a:lvl5pPr>
              <a:defRPr/>
            </a:lvl5pPr>
          </a:lstStyle>
          <a:p>
            <a:pPr lvl="0"/>
            <a:r>
              <a:rPr lang="en-US"/>
              <a:t>Image credit </a:t>
            </a:r>
          </a:p>
        </p:txBody>
      </p:sp>
      <p:sp>
        <p:nvSpPr>
          <p:cNvPr id="10" name="Text Placeholder 2">
            <a:extLst>
              <a:ext uri="{FF2B5EF4-FFF2-40B4-BE49-F238E27FC236}">
                <a16:creationId xmlns:a16="http://schemas.microsoft.com/office/drawing/2014/main" id="{F76B059C-68C7-4BA1-865C-0BBBAB62CC5B}"/>
              </a:ext>
            </a:extLst>
          </p:cNvPr>
          <p:cNvSpPr>
            <a:spLocks noGrp="1"/>
          </p:cNvSpPr>
          <p:nvPr>
            <p:ph type="body" idx="1"/>
          </p:nvPr>
        </p:nvSpPr>
        <p:spPr>
          <a:xfrm>
            <a:off x="1032353" y="4491032"/>
            <a:ext cx="7965440" cy="249299"/>
          </a:xfrm>
        </p:spPr>
        <p:txBody>
          <a:bodyPr>
            <a:spAutoFit/>
          </a:bodyPr>
          <a:lstStyle>
            <a:lvl1pPr marL="0" indent="0">
              <a:lnSpc>
                <a:spcPct val="90000"/>
              </a:lnSpc>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
        <p:nvSpPr>
          <p:cNvPr id="14" name="Title 1">
            <a:extLst>
              <a:ext uri="{FF2B5EF4-FFF2-40B4-BE49-F238E27FC236}">
                <a16:creationId xmlns:a16="http://schemas.microsoft.com/office/drawing/2014/main" id="{2E048146-7050-4EA9-8965-542AC2BF9777}"/>
              </a:ext>
            </a:extLst>
          </p:cNvPr>
          <p:cNvSpPr>
            <a:spLocks noGrp="1"/>
          </p:cNvSpPr>
          <p:nvPr>
            <p:ph type="title" hasCustomPrompt="1"/>
          </p:nvPr>
        </p:nvSpPr>
        <p:spPr>
          <a:xfrm>
            <a:off x="1032353" y="3234446"/>
            <a:ext cx="9567908" cy="1107996"/>
          </a:xfrm>
        </p:spPr>
        <p:txBody>
          <a:bodyPr anchor="b"/>
          <a:lstStyle>
            <a:lvl1pPr>
              <a:lnSpc>
                <a:spcPct val="90000"/>
              </a:lnSpc>
              <a:defRPr sz="4000" b="1" i="0">
                <a:latin typeface="+mj-lt"/>
              </a:defRPr>
            </a:lvl1pPr>
          </a:lstStyle>
          <a:p>
            <a:r>
              <a:rPr lang="en-US" dirty="0"/>
              <a:t>Divider title can</a:t>
            </a:r>
            <a:br>
              <a:rPr lang="en-US" dirty="0"/>
            </a:br>
            <a:r>
              <a:rPr lang="en-US" dirty="0"/>
              <a:t>extend to two lines</a:t>
            </a:r>
          </a:p>
        </p:txBody>
      </p:sp>
    </p:spTree>
    <p:extLst>
      <p:ext uri="{BB962C8B-B14F-4D97-AF65-F5344CB8AC3E}">
        <p14:creationId xmlns:p14="http://schemas.microsoft.com/office/powerpoint/2010/main" val="13307515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ov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8E04D91-05A4-4570-A04C-D5A5183F68D9}"/>
              </a:ext>
            </a:extLst>
          </p:cNvPr>
          <p:cNvSpPr/>
          <p:nvPr userDrawn="1"/>
        </p:nvSpPr>
        <p:spPr>
          <a:xfrm>
            <a:off x="0" y="-1"/>
            <a:ext cx="11877040" cy="7772402"/>
          </a:xfrm>
          <a:prstGeom prst="rect">
            <a:avLst/>
          </a:prstGeom>
          <a:gradFill flip="none" rotWithShape="1">
            <a:gsLst>
              <a:gs pos="0">
                <a:schemeClr val="tx1">
                  <a:alpha val="0"/>
                </a:schemeClr>
              </a:gs>
              <a:gs pos="79000">
                <a:schemeClr val="tx1">
                  <a:alpha val="9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pic>
        <p:nvPicPr>
          <p:cNvPr id="3" name="Graphic 2">
            <a:extLst>
              <a:ext uri="{FF2B5EF4-FFF2-40B4-BE49-F238E27FC236}">
                <a16:creationId xmlns:a16="http://schemas.microsoft.com/office/drawing/2014/main" id="{0345AEB1-FDCF-4B94-93D2-B5136F4877E9}"/>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513397" y="561205"/>
            <a:ext cx="2087557" cy="231029"/>
          </a:xfrm>
          <a:prstGeom prst="rect">
            <a:avLst/>
          </a:prstGeom>
        </p:spPr>
      </p:pic>
      <p:sp>
        <p:nvSpPr>
          <p:cNvPr id="4" name="Copyright Line 5">
            <a:extLst>
              <a:ext uri="{FF2B5EF4-FFF2-40B4-BE49-F238E27FC236}">
                <a16:creationId xmlns:a16="http://schemas.microsoft.com/office/drawing/2014/main" id="{33AB9F35-EB78-4E10-BED8-707500EBDDD7}"/>
              </a:ext>
              <a:ext uri="{C183D7F6-B498-43B3-948B-1728B52AA6E4}">
                <adec:decorative xmlns:adec="http://schemas.microsoft.com/office/drawing/2017/decorative" val="0"/>
              </a:ext>
            </a:extLst>
          </p:cNvPr>
          <p:cNvSpPr txBox="1"/>
          <p:nvPr userDrawn="1"/>
        </p:nvSpPr>
        <p:spPr>
          <a:xfrm>
            <a:off x="510925" y="7340600"/>
            <a:ext cx="12077318" cy="287036"/>
          </a:xfrm>
          <a:prstGeom prst="rect">
            <a:avLst/>
          </a:prstGeom>
          <a:noFill/>
        </p:spPr>
        <p:txBody>
          <a:bodyPr wrap="square" lIns="0" tIns="0" rIns="0" bIns="0" rtlCol="0" anchor="b">
            <a:noAutofit/>
          </a:bodyPr>
          <a:lstStyle/>
          <a:p>
            <a:pPr>
              <a:lnSpc>
                <a:spcPct val="90000"/>
              </a:lnSpc>
              <a:spcBef>
                <a:spcPts val="300"/>
              </a:spcBef>
            </a:pPr>
            <a:r>
              <a:rPr lang="en-US" sz="800">
                <a:solidFill>
                  <a:schemeClr val="bg1">
                    <a:lumMod val="65000"/>
                  </a:schemeClr>
                </a:solidFill>
              </a:rPr>
              <a:t>© </a:t>
            </a:r>
            <a:fld id="{0BFED481-ECBD-4516-A99F-C010FA71F182}" type="datetimeyyyy">
              <a:rPr lang="en-US" sz="800" smtClean="0">
                <a:solidFill>
                  <a:schemeClr val="bg1">
                    <a:lumMod val="65000"/>
                  </a:schemeClr>
                </a:solidFill>
              </a:rPr>
              <a:pPr>
                <a:lnSpc>
                  <a:spcPct val="90000"/>
                </a:lnSpc>
                <a:spcBef>
                  <a:spcPts val="300"/>
                </a:spcBef>
              </a:pPr>
              <a:t>2023</a:t>
            </a:fld>
            <a:r>
              <a:rPr lang="en-US" sz="800">
                <a:solidFill>
                  <a:schemeClr val="bg1">
                    <a:lumMod val="65000"/>
                  </a:schemeClr>
                </a:solidFill>
              </a:rPr>
              <a:t> Autodesk. All rights reserved.</a:t>
            </a:r>
          </a:p>
        </p:txBody>
      </p:sp>
      <p:sp>
        <p:nvSpPr>
          <p:cNvPr id="5" name="Title 3">
            <a:extLst>
              <a:ext uri="{FF2B5EF4-FFF2-40B4-BE49-F238E27FC236}">
                <a16:creationId xmlns:a16="http://schemas.microsoft.com/office/drawing/2014/main" id="{EEC5666D-93EF-4B55-A7FE-6CDF560805E8}"/>
              </a:ext>
            </a:extLst>
          </p:cNvPr>
          <p:cNvSpPr txBox="1">
            <a:spLocks/>
          </p:cNvSpPr>
          <p:nvPr userDrawn="1"/>
        </p:nvSpPr>
        <p:spPr>
          <a:xfrm>
            <a:off x="513398" y="1786145"/>
            <a:ext cx="5604575" cy="2534711"/>
          </a:xfrm>
          <a:prstGeom prst="rect">
            <a:avLst/>
          </a:prstGeom>
        </p:spPr>
        <p:txBody>
          <a:bodyPr lIns="0" tIns="0" rIns="0" bIns="0" anchor="b"/>
          <a:lstStyle>
            <a:lvl1pPr algn="l" defTabSz="685800" rtl="0" eaLnBrk="1" latinLnBrk="0" hangingPunct="1">
              <a:lnSpc>
                <a:spcPct val="90000"/>
              </a:lnSpc>
              <a:spcBef>
                <a:spcPct val="0"/>
              </a:spcBef>
              <a:buNone/>
              <a:defRPr sz="4000" b="1" i="0" kern="1200">
                <a:solidFill>
                  <a:schemeClr val="bg1"/>
                </a:solidFill>
                <a:latin typeface="+mj-lt"/>
                <a:ea typeface="+mj-ea"/>
                <a:cs typeface="+mj-cs"/>
              </a:defRPr>
            </a:lvl1pPr>
          </a:lstStyle>
          <a:p>
            <a:endParaRPr lang="en-US" sz="2800" b="0"/>
          </a:p>
        </p:txBody>
      </p:sp>
      <p:sp>
        <p:nvSpPr>
          <p:cNvPr id="11" name="Text Placeholder 10">
            <a:extLst>
              <a:ext uri="{FF2B5EF4-FFF2-40B4-BE49-F238E27FC236}">
                <a16:creationId xmlns:a16="http://schemas.microsoft.com/office/drawing/2014/main" id="{0BF6E918-09F9-4124-8B25-D62C66BB6030}"/>
              </a:ext>
            </a:extLst>
          </p:cNvPr>
          <p:cNvSpPr>
            <a:spLocks noGrp="1"/>
          </p:cNvSpPr>
          <p:nvPr>
            <p:ph type="body" sz="quarter" idx="10" hasCustomPrompt="1"/>
          </p:nvPr>
        </p:nvSpPr>
        <p:spPr>
          <a:xfrm>
            <a:off x="510924" y="1786145"/>
            <a:ext cx="5889876" cy="2100520"/>
          </a:xfrm>
        </p:spPr>
        <p:txBody>
          <a:bodyPr anchor="b">
            <a:normAutofit/>
          </a:bodyPr>
          <a:lstStyle>
            <a:lvl1pPr marL="0" indent="0">
              <a:spcBef>
                <a:spcPts val="0"/>
              </a:spcBef>
              <a:buNone/>
              <a:defRPr sz="2800">
                <a:solidFill>
                  <a:schemeClr val="bg1"/>
                </a:solidFill>
                <a:latin typeface="+mj-lt"/>
              </a:defRPr>
            </a:lvl1pPr>
          </a:lstStyle>
          <a:p>
            <a:pPr lvl="0"/>
            <a:r>
              <a:rPr lang="en-US"/>
              <a:t>Accelerator Title</a:t>
            </a:r>
          </a:p>
          <a:p>
            <a:pPr lvl="0"/>
            <a:r>
              <a:rPr lang="en-US"/>
              <a:t>Accelerator Title</a:t>
            </a:r>
          </a:p>
        </p:txBody>
      </p:sp>
    </p:spTree>
    <p:extLst>
      <p:ext uri="{BB962C8B-B14F-4D97-AF65-F5344CB8AC3E}">
        <p14:creationId xmlns:p14="http://schemas.microsoft.com/office/powerpoint/2010/main" val="11898069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515886" y="1796288"/>
            <a:ext cx="11769828"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3D827C1-A154-4A9B-B685-48DFB0F8FC25}"/>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148579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117" userDrawn="1">
          <p15:clr>
            <a:srgbClr val="FDE53C"/>
          </p15:clr>
        </p15:guide>
        <p15:guide id="4" pos="3914" userDrawn="1">
          <p15:clr>
            <a:srgbClr val="FDE53C"/>
          </p15:clr>
        </p15:guide>
        <p15:guide id="5" pos="4148" userDrawn="1">
          <p15:clr>
            <a:srgbClr val="FDE53C"/>
          </p15:clr>
        </p15:guide>
        <p15:guide id="6" pos="5943" userDrawn="1">
          <p15:clr>
            <a:srgbClr val="FDE53C"/>
          </p15:clr>
        </p15:guide>
        <p15:guide id="12" pos="2754" userDrawn="1">
          <p15:clr>
            <a:srgbClr val="5ACBF0"/>
          </p15:clr>
        </p15:guide>
        <p15:guide id="16" pos="5309" userDrawn="1">
          <p15:clr>
            <a:srgbClr val="5ACBF0"/>
          </p15:clr>
        </p15:guide>
        <p15:guide id="19" pos="2632" userDrawn="1">
          <p15:clr>
            <a:srgbClr val="5ACBF0"/>
          </p15:clr>
        </p15:guide>
        <p15:guide id="20" pos="2876" userDrawn="1">
          <p15:clr>
            <a:srgbClr val="5ACBF0"/>
          </p15:clr>
        </p15:guide>
        <p15:guide id="21" pos="5431" userDrawn="1">
          <p15:clr>
            <a:srgbClr val="5ACBF0"/>
          </p15:clr>
        </p15:guide>
        <p15:guide id="22" pos="5187" userDrawn="1">
          <p15:clr>
            <a:srgbClr val="5ACBF0"/>
          </p15:clr>
        </p15:guide>
        <p15:guide id="23" pos="2239" userDrawn="1">
          <p15:clr>
            <a:srgbClr val="FDE53C"/>
          </p15:clr>
        </p15:guide>
        <p15:guide id="24" pos="1995" userDrawn="1">
          <p15:clr>
            <a:srgbClr val="FDE53C"/>
          </p15:clr>
        </p15:guide>
        <p15:guide id="25" pos="6068" userDrawn="1">
          <p15:clr>
            <a:srgbClr val="FDE53C"/>
          </p15:clr>
        </p15:guide>
        <p15:guide id="26" pos="5824" userDrawn="1">
          <p15:clr>
            <a:srgbClr val="FDE53C"/>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ubtitle, and Content">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515886" y="1177856"/>
            <a:ext cx="11769828" cy="246221"/>
          </a:xfrm>
        </p:spPr>
        <p:txBody>
          <a:bodyPr wrap="square" tIns="0">
            <a:spAutoFit/>
          </a:bodyPr>
          <a:lstStyle>
            <a:lvl1pPr marL="0" indent="0">
              <a:buNone/>
              <a:defRPr sz="1600" b="1"/>
            </a:lvl1pPr>
          </a:lstStyle>
          <a:p>
            <a:pPr lvl="0"/>
            <a:r>
              <a:rPr lang="en-US"/>
              <a:t>Subtitle if needed</a:t>
            </a:r>
          </a:p>
        </p:txBody>
      </p:sp>
      <p:sp>
        <p:nvSpPr>
          <p:cNvPr id="5" name="Content Placeholder 2">
            <a:extLst>
              <a:ext uri="{FF2B5EF4-FFF2-40B4-BE49-F238E27FC236}">
                <a16:creationId xmlns:a16="http://schemas.microsoft.com/office/drawing/2014/main" id="{36D2746D-0340-4A15-96B1-30ACF62C6B8F}"/>
              </a:ext>
            </a:extLst>
          </p:cNvPr>
          <p:cNvSpPr>
            <a:spLocks noGrp="1"/>
          </p:cNvSpPr>
          <p:nvPr>
            <p:ph idx="1"/>
          </p:nvPr>
        </p:nvSpPr>
        <p:spPr>
          <a:xfrm>
            <a:off x="515886" y="1796288"/>
            <a:ext cx="11769828"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B53F5FD0-33B7-4B22-B2E7-D7C5A3AD693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460059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117" userDrawn="1">
          <p15:clr>
            <a:srgbClr val="FDE53C"/>
          </p15:clr>
        </p15:guide>
        <p15:guide id="4" pos="3914" userDrawn="1">
          <p15:clr>
            <a:srgbClr val="FDE53C"/>
          </p15:clr>
        </p15:guide>
        <p15:guide id="5" pos="4148" userDrawn="1">
          <p15:clr>
            <a:srgbClr val="FDE53C"/>
          </p15:clr>
        </p15:guide>
        <p15:guide id="6" pos="5943" userDrawn="1">
          <p15:clr>
            <a:srgbClr val="FDE53C"/>
          </p15:clr>
        </p15:guide>
        <p15:guide id="12" pos="2754" userDrawn="1">
          <p15:clr>
            <a:srgbClr val="5ACBF0"/>
          </p15:clr>
        </p15:guide>
        <p15:guide id="16" pos="5309" userDrawn="1">
          <p15:clr>
            <a:srgbClr val="5ACBF0"/>
          </p15:clr>
        </p15:guide>
        <p15:guide id="19" pos="2632" userDrawn="1">
          <p15:clr>
            <a:srgbClr val="5ACBF0"/>
          </p15:clr>
        </p15:guide>
        <p15:guide id="20" pos="2876" userDrawn="1">
          <p15:clr>
            <a:srgbClr val="5ACBF0"/>
          </p15:clr>
        </p15:guide>
        <p15:guide id="21" pos="5431" userDrawn="1">
          <p15:clr>
            <a:srgbClr val="5ACBF0"/>
          </p15:clr>
        </p15:guide>
        <p15:guide id="22" pos="5187" userDrawn="1">
          <p15:clr>
            <a:srgbClr val="5ACBF0"/>
          </p15:clr>
        </p15:guide>
        <p15:guide id="23" pos="2239" userDrawn="1">
          <p15:clr>
            <a:srgbClr val="FDE53C"/>
          </p15:clr>
        </p15:guide>
        <p15:guide id="24" pos="1995" userDrawn="1">
          <p15:clr>
            <a:srgbClr val="FDE53C"/>
          </p15:clr>
        </p15:guide>
        <p15:guide id="25" pos="6068" userDrawn="1">
          <p15:clr>
            <a:srgbClr val="FDE53C"/>
          </p15:clr>
        </p15:guide>
        <p15:guide id="26" pos="5824" userDrawn="1">
          <p15:clr>
            <a:srgbClr val="FDE53C"/>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Content - 2 Column">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515886" y="1796288"/>
            <a:ext cx="5698224"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6587756" y="1796288"/>
            <a:ext cx="5698224"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AB6B8D3B-32FF-45CF-8B27-0FFD6F05C29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371263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117" userDrawn="1">
          <p15:clr>
            <a:srgbClr val="FDE53C"/>
          </p15:clr>
        </p15:guide>
        <p15:guide id="4" pos="3914" userDrawn="1">
          <p15:clr>
            <a:srgbClr val="FDE53C"/>
          </p15:clr>
        </p15:guide>
        <p15:guide id="5" pos="4148" userDrawn="1">
          <p15:clr>
            <a:srgbClr val="FDE53C"/>
          </p15:clr>
        </p15:guide>
        <p15:guide id="6" pos="5943" userDrawn="1">
          <p15:clr>
            <a:srgbClr val="FDE53C"/>
          </p15:clr>
        </p15:guide>
        <p15:guide id="12" pos="2754" userDrawn="1">
          <p15:clr>
            <a:srgbClr val="5ACBF0"/>
          </p15:clr>
        </p15:guide>
        <p15:guide id="16" pos="5309" userDrawn="1">
          <p15:clr>
            <a:srgbClr val="5ACBF0"/>
          </p15:clr>
        </p15:guide>
        <p15:guide id="19" pos="2632" userDrawn="1">
          <p15:clr>
            <a:srgbClr val="5ACBF0"/>
          </p15:clr>
        </p15:guide>
        <p15:guide id="20" pos="2876" userDrawn="1">
          <p15:clr>
            <a:srgbClr val="5ACBF0"/>
          </p15:clr>
        </p15:guide>
        <p15:guide id="21" pos="5431" userDrawn="1">
          <p15:clr>
            <a:srgbClr val="5ACBF0"/>
          </p15:clr>
        </p15:guide>
        <p15:guide id="22" pos="5187" userDrawn="1">
          <p15:clr>
            <a:srgbClr val="5ACBF0"/>
          </p15:clr>
        </p15:guide>
        <p15:guide id="23" pos="2239" userDrawn="1">
          <p15:clr>
            <a:srgbClr val="FDE53C"/>
          </p15:clr>
        </p15:guide>
        <p15:guide id="24" pos="1995" userDrawn="1">
          <p15:clr>
            <a:srgbClr val="FDE53C"/>
          </p15:clr>
        </p15:guide>
        <p15:guide id="25" pos="6068" userDrawn="1">
          <p15:clr>
            <a:srgbClr val="FDE53C"/>
          </p15:clr>
        </p15:guide>
        <p15:guide id="26" pos="5824" userDrawn="1">
          <p15:clr>
            <a:srgbClr val="FDE53C"/>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itle, Text, and Image">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515886" y="1796288"/>
            <a:ext cx="5698224"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8" name="Picture Placeholder 3">
            <a:extLst>
              <a:ext uri="{FF2B5EF4-FFF2-40B4-BE49-F238E27FC236}">
                <a16:creationId xmlns:a16="http://schemas.microsoft.com/office/drawing/2014/main" id="{E5AD3FD9-5B0C-46BE-A071-C012F798CB75}"/>
              </a:ext>
              <a:ext uri="{C183D7F6-B498-43B3-948B-1728B52AA6E4}">
                <adec:decorative xmlns:adec="http://schemas.microsoft.com/office/drawing/2017/decorative" val="1"/>
              </a:ext>
            </a:extLst>
          </p:cNvPr>
          <p:cNvSpPr>
            <a:spLocks noGrp="1"/>
          </p:cNvSpPr>
          <p:nvPr>
            <p:ph type="pic" sz="quarter" idx="11"/>
          </p:nvPr>
        </p:nvSpPr>
        <p:spPr>
          <a:xfrm>
            <a:off x="6587493" y="1811284"/>
            <a:ext cx="5698489" cy="5408412"/>
          </a:xfrm>
          <a:solidFill>
            <a:schemeClr val="bg1">
              <a:lumMod val="85000"/>
            </a:schemeClr>
          </a:solidFill>
        </p:spPr>
        <p:txBody>
          <a:bodyPr anchor="ctr"/>
          <a:lstStyle>
            <a:lvl1pPr marL="0" indent="0" algn="ctr">
              <a:buNone/>
              <a:defRPr/>
            </a:lvl1pPr>
          </a:lstStyle>
          <a:p>
            <a:r>
              <a:rPr lang="en-US"/>
              <a:t>Click icon to add picture</a:t>
            </a:r>
            <a:endParaRPr lang="en-US" dirty="0"/>
          </a:p>
        </p:txBody>
      </p:sp>
      <p:sp>
        <p:nvSpPr>
          <p:cNvPr id="9" name="Source Placeholder 4">
            <a:extLst>
              <a:ext uri="{FF2B5EF4-FFF2-40B4-BE49-F238E27FC236}">
                <a16:creationId xmlns:a16="http://schemas.microsoft.com/office/drawing/2014/main" id="{03FF4FC4-D5A3-4522-B317-5ACF8C2D3396}"/>
              </a:ext>
              <a:ext uri="{C183D7F6-B498-43B3-948B-1728B52AA6E4}">
                <adec:decorative xmlns:adec="http://schemas.microsoft.com/office/drawing/2017/decorative" val="1"/>
              </a:ext>
            </a:extLst>
          </p:cNvPr>
          <p:cNvSpPr>
            <a:spLocks noGrp="1"/>
          </p:cNvSpPr>
          <p:nvPr>
            <p:ph type="body" sz="quarter" idx="12" hasCustomPrompt="1"/>
          </p:nvPr>
        </p:nvSpPr>
        <p:spPr>
          <a:xfrm>
            <a:off x="6585268" y="7035030"/>
            <a:ext cx="5700713" cy="184666"/>
          </a:xfrm>
        </p:spPr>
        <p:txBody>
          <a:bodyPr wrap="square" lIns="73152" tIns="45720" rIns="73152" bIns="45720" anchor="b">
            <a:spAutoFit/>
          </a:bodyPr>
          <a:lstStyle>
            <a:lvl1pPr marL="0" indent="0">
              <a:buNone/>
              <a:defRPr sz="600">
                <a:solidFill>
                  <a:schemeClr val="bg1"/>
                </a:solidFill>
              </a:defRPr>
            </a:lvl1pPr>
            <a:lvl5pPr>
              <a:defRPr/>
            </a:lvl5pPr>
          </a:lstStyle>
          <a:p>
            <a:pPr lvl="0"/>
            <a:r>
              <a:rPr lang="en-US" dirty="0"/>
              <a:t>Image credit </a:t>
            </a:r>
          </a:p>
        </p:txBody>
      </p:sp>
      <p:sp>
        <p:nvSpPr>
          <p:cNvPr id="3" name="Title 2">
            <a:extLst>
              <a:ext uri="{FF2B5EF4-FFF2-40B4-BE49-F238E27FC236}">
                <a16:creationId xmlns:a16="http://schemas.microsoft.com/office/drawing/2014/main" id="{10A08727-C71E-42EA-9BA8-41D00FAA115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527333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117" userDrawn="1">
          <p15:clr>
            <a:srgbClr val="FDE53C"/>
          </p15:clr>
        </p15:guide>
        <p15:guide id="4" pos="3914" userDrawn="1">
          <p15:clr>
            <a:srgbClr val="FDE53C"/>
          </p15:clr>
        </p15:guide>
        <p15:guide id="5" pos="4148" userDrawn="1">
          <p15:clr>
            <a:srgbClr val="FDE53C"/>
          </p15:clr>
        </p15:guide>
        <p15:guide id="6" pos="5943" userDrawn="1">
          <p15:clr>
            <a:srgbClr val="FDE53C"/>
          </p15:clr>
        </p15:guide>
        <p15:guide id="12" pos="2754" userDrawn="1">
          <p15:clr>
            <a:srgbClr val="5ACBF0"/>
          </p15:clr>
        </p15:guide>
        <p15:guide id="16" pos="5309" userDrawn="1">
          <p15:clr>
            <a:srgbClr val="5ACBF0"/>
          </p15:clr>
        </p15:guide>
        <p15:guide id="19" pos="2632" userDrawn="1">
          <p15:clr>
            <a:srgbClr val="5ACBF0"/>
          </p15:clr>
        </p15:guide>
        <p15:guide id="20" pos="2876" userDrawn="1">
          <p15:clr>
            <a:srgbClr val="5ACBF0"/>
          </p15:clr>
        </p15:guide>
        <p15:guide id="21" pos="5431" userDrawn="1">
          <p15:clr>
            <a:srgbClr val="5ACBF0"/>
          </p15:clr>
        </p15:guide>
        <p15:guide id="22" pos="5187" userDrawn="1">
          <p15:clr>
            <a:srgbClr val="5ACBF0"/>
          </p15:clr>
        </p15:guide>
        <p15:guide id="23" pos="2239" userDrawn="1">
          <p15:clr>
            <a:srgbClr val="FDE53C"/>
          </p15:clr>
        </p15:guide>
        <p15:guide id="24" pos="1995" userDrawn="1">
          <p15:clr>
            <a:srgbClr val="FDE53C"/>
          </p15:clr>
        </p15:guide>
        <p15:guide id="25" pos="6068" userDrawn="1">
          <p15:clr>
            <a:srgbClr val="FDE53C"/>
          </p15:clr>
        </p15:guide>
        <p15:guide id="26" pos="5824" userDrawn="1">
          <p15:clr>
            <a:srgbClr val="FDE53C"/>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515886" y="552705"/>
            <a:ext cx="7718477" cy="387798"/>
          </a:xfrm>
        </p:spPr>
        <p:txBody>
          <a:bodyPr/>
          <a:lstStyle>
            <a:lvl1pPr>
              <a:defRPr b="1" i="0">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515886" y="1177856"/>
            <a:ext cx="7718477" cy="246221"/>
          </a:xfrm>
        </p:spPr>
        <p:txBody>
          <a:bodyPr wrap="square" tIns="0">
            <a:spAutoFit/>
          </a:bodyPr>
          <a:lstStyle>
            <a:lvl1pPr marL="0" indent="0">
              <a:buNone/>
              <a:defRPr sz="16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515886" y="1796288"/>
            <a:ext cx="7718477"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257810" y="7340600"/>
            <a:ext cx="7976553" cy="230293"/>
          </a:xfrm>
        </p:spPr>
        <p:txBody>
          <a:bodyPr/>
          <a:lstStyle>
            <a:lvl1pPr algn="r">
              <a:defRPr/>
            </a:lvl1p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8621079" y="0"/>
            <a:ext cx="4180522" cy="7772400"/>
          </a:xfrm>
          <a:solidFill>
            <a:schemeClr val="bg2"/>
          </a:solidFill>
        </p:spPr>
        <p:txBody>
          <a:bodyPr anchor="ctr"/>
          <a:lstStyle>
            <a:lvl1pPr marL="0" indent="0" algn="ctr">
              <a:buNone/>
              <a:defRPr/>
            </a:lvl1pPr>
          </a:lstStyle>
          <a:p>
            <a:r>
              <a:rPr lang="en-US"/>
              <a:t>Click icon to add picture</a:t>
            </a:r>
            <a:endParaRPr lang="en-US" dirty="0"/>
          </a:p>
        </p:txBody>
      </p:sp>
      <p:sp>
        <p:nvSpPr>
          <p:cNvPr id="14" name="Source Placeholder 4">
            <a:extLst>
              <a:ext uri="{FF2B5EF4-FFF2-40B4-BE49-F238E27FC236}">
                <a16:creationId xmlns:a16="http://schemas.microsoft.com/office/drawing/2014/main" id="{B254615C-9E8E-41CB-A701-F4F8C722A3BD}"/>
              </a:ext>
              <a:ext uri="{C183D7F6-B498-43B3-948B-1728B52AA6E4}">
                <adec:decorative xmlns:adec="http://schemas.microsoft.com/office/drawing/2017/decorative" val="1"/>
              </a:ext>
            </a:extLst>
          </p:cNvPr>
          <p:cNvSpPr>
            <a:spLocks noGrp="1"/>
          </p:cNvSpPr>
          <p:nvPr>
            <p:ph type="body" sz="quarter" idx="12" hasCustomPrompt="1"/>
          </p:nvPr>
        </p:nvSpPr>
        <p:spPr>
          <a:xfrm>
            <a:off x="8878887" y="7478561"/>
            <a:ext cx="3664902" cy="92333"/>
          </a:xfrm>
        </p:spPr>
        <p:txBody>
          <a:bodyPr wrap="square" lIns="0" tIns="0" rIns="0" bIns="0" anchor="b">
            <a:spAutoFit/>
          </a:bodyPr>
          <a:lstStyle>
            <a:lvl1pPr marL="0" indent="0" algn="l">
              <a:buNone/>
              <a:defRPr sz="6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30720868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117" userDrawn="1">
          <p15:clr>
            <a:srgbClr val="FDE53C"/>
          </p15:clr>
        </p15:guide>
        <p15:guide id="4" pos="3914" userDrawn="1">
          <p15:clr>
            <a:srgbClr val="FDE53C"/>
          </p15:clr>
        </p15:guide>
        <p15:guide id="5" pos="4148" userDrawn="1">
          <p15:clr>
            <a:srgbClr val="FDE53C"/>
          </p15:clr>
        </p15:guide>
        <p15:guide id="6" pos="5943" userDrawn="1">
          <p15:clr>
            <a:srgbClr val="FDE53C"/>
          </p15:clr>
        </p15:guide>
        <p15:guide id="12" pos="2754" userDrawn="1">
          <p15:clr>
            <a:srgbClr val="5ACBF0"/>
          </p15:clr>
        </p15:guide>
        <p15:guide id="16" pos="5309" userDrawn="1">
          <p15:clr>
            <a:srgbClr val="5ACBF0"/>
          </p15:clr>
        </p15:guide>
        <p15:guide id="19" pos="2632" userDrawn="1">
          <p15:clr>
            <a:srgbClr val="5ACBF0"/>
          </p15:clr>
        </p15:guide>
        <p15:guide id="20" pos="2876" userDrawn="1">
          <p15:clr>
            <a:srgbClr val="5ACBF0"/>
          </p15:clr>
        </p15:guide>
        <p15:guide id="21" pos="5431" userDrawn="1">
          <p15:clr>
            <a:srgbClr val="5ACBF0"/>
          </p15:clr>
        </p15:guide>
        <p15:guide id="22" pos="5187" userDrawn="1">
          <p15:clr>
            <a:srgbClr val="5ACBF0"/>
          </p15:clr>
        </p15:guide>
        <p15:guide id="23" pos="2239" userDrawn="1">
          <p15:clr>
            <a:srgbClr val="FDE53C"/>
          </p15:clr>
        </p15:guide>
        <p15:guide id="24" pos="1995" userDrawn="1">
          <p15:clr>
            <a:srgbClr val="FDE53C"/>
          </p15:clr>
        </p15:guide>
        <p15:guide id="25" pos="6068" userDrawn="1">
          <p15:clr>
            <a:srgbClr val="FDE53C"/>
          </p15:clr>
        </p15:guide>
        <p15:guide id="26" pos="5824" userDrawn="1">
          <p15:clr>
            <a:srgbClr val="FDE53C"/>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Half 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514643" y="552705"/>
            <a:ext cx="5701690" cy="387798"/>
          </a:xfrm>
        </p:spPr>
        <p:txBody>
          <a:bodyPr/>
          <a:lstStyle>
            <a:lvl1pPr>
              <a:defRPr b="1" i="0">
                <a:latin typeface="+mj-lt"/>
              </a:defRPr>
            </a:lvl1pPr>
          </a:lstStyle>
          <a:p>
            <a:r>
              <a:rPr lang="en-US" dirty="0"/>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514643" y="1177856"/>
            <a:ext cx="5701690" cy="246221"/>
          </a:xfrm>
        </p:spPr>
        <p:txBody>
          <a:bodyPr wrap="square" tIns="0">
            <a:spAutoFit/>
          </a:bodyPr>
          <a:lstStyle>
            <a:lvl1pPr marL="0" indent="0">
              <a:buNone/>
              <a:defRPr sz="16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514643" y="1796288"/>
            <a:ext cx="5701690"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513399" y="7340600"/>
            <a:ext cx="5700712" cy="230293"/>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6585268" y="0"/>
            <a:ext cx="6214110" cy="77724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6841968" y="7478561"/>
            <a:ext cx="5699602" cy="92333"/>
          </a:xfrm>
        </p:spPr>
        <p:txBody>
          <a:bodyPr wrap="square" lIns="0" tIns="0" rIns="0" bIns="0" anchor="b">
            <a:spAutoFit/>
          </a:bodyPr>
          <a:lstStyle>
            <a:lvl1pPr marL="0" indent="0">
              <a:buNone/>
              <a:defRPr sz="6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9557010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117" userDrawn="1">
          <p15:clr>
            <a:srgbClr val="FDE53C"/>
          </p15:clr>
        </p15:guide>
        <p15:guide id="4" pos="3914" userDrawn="1">
          <p15:clr>
            <a:srgbClr val="FDE53C"/>
          </p15:clr>
        </p15:guide>
        <p15:guide id="5" pos="4148" userDrawn="1">
          <p15:clr>
            <a:srgbClr val="FDE53C"/>
          </p15:clr>
        </p15:guide>
        <p15:guide id="6" pos="5943" userDrawn="1">
          <p15:clr>
            <a:srgbClr val="FDE53C"/>
          </p15:clr>
        </p15:guide>
        <p15:guide id="12" pos="2754" userDrawn="1">
          <p15:clr>
            <a:srgbClr val="5ACBF0"/>
          </p15:clr>
        </p15:guide>
        <p15:guide id="16" pos="5309" userDrawn="1">
          <p15:clr>
            <a:srgbClr val="5ACBF0"/>
          </p15:clr>
        </p15:guide>
        <p15:guide id="19" pos="2632" userDrawn="1">
          <p15:clr>
            <a:srgbClr val="5ACBF0"/>
          </p15:clr>
        </p15:guide>
        <p15:guide id="20" pos="2876" userDrawn="1">
          <p15:clr>
            <a:srgbClr val="5ACBF0"/>
          </p15:clr>
        </p15:guide>
        <p15:guide id="21" pos="5431" userDrawn="1">
          <p15:clr>
            <a:srgbClr val="5ACBF0"/>
          </p15:clr>
        </p15:guide>
        <p15:guide id="22" pos="5187" userDrawn="1">
          <p15:clr>
            <a:srgbClr val="5ACBF0"/>
          </p15:clr>
        </p15:guide>
        <p15:guide id="23" pos="2239" userDrawn="1">
          <p15:clr>
            <a:srgbClr val="FDE53C"/>
          </p15:clr>
        </p15:guide>
        <p15:guide id="24" pos="1995" userDrawn="1">
          <p15:clr>
            <a:srgbClr val="FDE53C"/>
          </p15:clr>
        </p15:guide>
        <p15:guide id="25" pos="6068" userDrawn="1">
          <p15:clr>
            <a:srgbClr val="FDE53C"/>
          </p15:clr>
        </p15:guide>
        <p15:guide id="26" pos="5824" userDrawn="1">
          <p15:clr>
            <a:srgbClr val="FDE53C"/>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4568482" y="552705"/>
            <a:ext cx="7718477" cy="387798"/>
          </a:xfrm>
        </p:spPr>
        <p:txBody>
          <a:bodyPr/>
          <a:lstStyle>
            <a:lvl1pPr>
              <a:defRPr b="1" i="0">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4568482" y="1177856"/>
            <a:ext cx="7718477" cy="246221"/>
          </a:xfrm>
        </p:spPr>
        <p:txBody>
          <a:bodyPr wrap="square" tIns="0">
            <a:spAutoFit/>
          </a:bodyPr>
          <a:lstStyle>
            <a:lvl1pPr marL="0" indent="0">
              <a:buNone/>
              <a:defRPr sz="16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4568482" y="1796288"/>
            <a:ext cx="7718477"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8881111" y="7340600"/>
            <a:ext cx="3660458" cy="230293"/>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 y="0"/>
            <a:ext cx="4180522" cy="77724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617AD190-312C-45D8-834D-5D18559F69F3}"/>
              </a:ext>
              <a:ext uri="{C183D7F6-B498-43B3-948B-1728B52AA6E4}">
                <adec:decorative xmlns:adec="http://schemas.microsoft.com/office/drawing/2017/decorative" val="1"/>
              </a:ext>
            </a:extLst>
          </p:cNvPr>
          <p:cNvSpPr>
            <a:spLocks noGrp="1"/>
          </p:cNvSpPr>
          <p:nvPr>
            <p:ph type="body" sz="quarter" idx="12" hasCustomPrompt="1"/>
          </p:nvPr>
        </p:nvSpPr>
        <p:spPr>
          <a:xfrm>
            <a:off x="256700" y="7478561"/>
            <a:ext cx="3659345" cy="92333"/>
          </a:xfrm>
        </p:spPr>
        <p:txBody>
          <a:bodyPr wrap="square" lIns="0" tIns="0" rIns="0" bIns="0" anchor="b">
            <a:spAutoFit/>
          </a:bodyPr>
          <a:lstStyle>
            <a:lvl1pPr marL="0" indent="0">
              <a:buNone/>
              <a:defRPr sz="6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14876988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117" userDrawn="1">
          <p15:clr>
            <a:srgbClr val="FDE53C"/>
          </p15:clr>
        </p15:guide>
        <p15:guide id="4" pos="3914" userDrawn="1">
          <p15:clr>
            <a:srgbClr val="FDE53C"/>
          </p15:clr>
        </p15:guide>
        <p15:guide id="5" pos="4148" userDrawn="1">
          <p15:clr>
            <a:srgbClr val="FDE53C"/>
          </p15:clr>
        </p15:guide>
        <p15:guide id="6" pos="5943" userDrawn="1">
          <p15:clr>
            <a:srgbClr val="FDE53C"/>
          </p15:clr>
        </p15:guide>
        <p15:guide id="12" pos="2754" userDrawn="1">
          <p15:clr>
            <a:srgbClr val="5ACBF0"/>
          </p15:clr>
        </p15:guide>
        <p15:guide id="16" pos="5309" userDrawn="1">
          <p15:clr>
            <a:srgbClr val="5ACBF0"/>
          </p15:clr>
        </p15:guide>
        <p15:guide id="19" pos="2632" userDrawn="1">
          <p15:clr>
            <a:srgbClr val="5ACBF0"/>
          </p15:clr>
        </p15:guide>
        <p15:guide id="20" pos="2876" userDrawn="1">
          <p15:clr>
            <a:srgbClr val="5ACBF0"/>
          </p15:clr>
        </p15:guide>
        <p15:guide id="21" pos="5431" userDrawn="1">
          <p15:clr>
            <a:srgbClr val="5ACBF0"/>
          </p15:clr>
        </p15:guide>
        <p15:guide id="22" pos="5187" userDrawn="1">
          <p15:clr>
            <a:srgbClr val="5ACBF0"/>
          </p15:clr>
        </p15:guide>
        <p15:guide id="23" pos="2239" userDrawn="1">
          <p15:clr>
            <a:srgbClr val="FDE53C"/>
          </p15:clr>
        </p15:guide>
        <p15:guide id="24" pos="1995" userDrawn="1">
          <p15:clr>
            <a:srgbClr val="FDE53C"/>
          </p15:clr>
        </p15:guide>
        <p15:guide id="25" pos="6068" userDrawn="1">
          <p15:clr>
            <a:srgbClr val="FDE53C"/>
          </p15:clr>
        </p15:guide>
        <p15:guide id="26" pos="5824" userDrawn="1">
          <p15:clr>
            <a:srgbClr val="FDE53C"/>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Half 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6585268" y="552705"/>
            <a:ext cx="5701690" cy="387798"/>
          </a:xfrm>
        </p:spPr>
        <p:txBody>
          <a:bodyPr/>
          <a:lstStyle>
            <a:lvl1pPr>
              <a:defRPr b="1" i="0">
                <a:latin typeface="Artifakt LegendOfc" panose="020B0504020101020102" pitchFamily="34" charset="77"/>
              </a:defRPr>
            </a:lvl1pPr>
          </a:lstStyle>
          <a:p>
            <a:r>
              <a:rPr lang="en-US"/>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6585268" y="1177856"/>
            <a:ext cx="5701690" cy="246221"/>
          </a:xfrm>
        </p:spPr>
        <p:txBody>
          <a:bodyPr wrap="square" tIns="0">
            <a:spAutoFit/>
          </a:bodyPr>
          <a:lstStyle>
            <a:lvl1pPr marL="0" indent="0">
              <a:buNone/>
              <a:defRPr sz="16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6585268" y="1796288"/>
            <a:ext cx="5701690"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8881111" y="7340600"/>
            <a:ext cx="3660458" cy="230293"/>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0" y="0"/>
            <a:ext cx="6214110" cy="77724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256700" y="7478561"/>
            <a:ext cx="5699602" cy="92333"/>
          </a:xfrm>
        </p:spPr>
        <p:txBody>
          <a:bodyPr wrap="square" lIns="0" tIns="0" rIns="0" bIns="0" anchor="b">
            <a:spAutoFit/>
          </a:bodyPr>
          <a:lstStyle>
            <a:lvl1pPr marL="0" indent="0">
              <a:buNone/>
              <a:defRPr sz="6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141324270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117" userDrawn="1">
          <p15:clr>
            <a:srgbClr val="FDE53C"/>
          </p15:clr>
        </p15:guide>
        <p15:guide id="4" pos="3914" userDrawn="1">
          <p15:clr>
            <a:srgbClr val="FDE53C"/>
          </p15:clr>
        </p15:guide>
        <p15:guide id="5" pos="4148" userDrawn="1">
          <p15:clr>
            <a:srgbClr val="FDE53C"/>
          </p15:clr>
        </p15:guide>
        <p15:guide id="6" pos="5943" userDrawn="1">
          <p15:clr>
            <a:srgbClr val="FDE53C"/>
          </p15:clr>
        </p15:guide>
        <p15:guide id="12" pos="2754" userDrawn="1">
          <p15:clr>
            <a:srgbClr val="5ACBF0"/>
          </p15:clr>
        </p15:guide>
        <p15:guide id="16" pos="5309" userDrawn="1">
          <p15:clr>
            <a:srgbClr val="5ACBF0"/>
          </p15:clr>
        </p15:guide>
        <p15:guide id="19" pos="2632" userDrawn="1">
          <p15:clr>
            <a:srgbClr val="5ACBF0"/>
          </p15:clr>
        </p15:guide>
        <p15:guide id="20" pos="2876" userDrawn="1">
          <p15:clr>
            <a:srgbClr val="5ACBF0"/>
          </p15:clr>
        </p15:guide>
        <p15:guide id="21" pos="5431" userDrawn="1">
          <p15:clr>
            <a:srgbClr val="5ACBF0"/>
          </p15:clr>
        </p15:guide>
        <p15:guide id="22" pos="5187" userDrawn="1">
          <p15:clr>
            <a:srgbClr val="5ACBF0"/>
          </p15:clr>
        </p15:guide>
        <p15:guide id="23" pos="2239" userDrawn="1">
          <p15:clr>
            <a:srgbClr val="FDE53C"/>
          </p15:clr>
        </p15:guide>
        <p15:guide id="24" pos="1995" userDrawn="1">
          <p15:clr>
            <a:srgbClr val="FDE53C"/>
          </p15:clr>
        </p15:guide>
        <p15:guide id="25" pos="6068" userDrawn="1">
          <p15:clr>
            <a:srgbClr val="FDE53C"/>
          </p15:clr>
        </p15:guide>
        <p15:guide id="26" pos="5824" userDrawn="1">
          <p15:clr>
            <a:srgbClr val="FDE53C"/>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W Half">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14E864-FC08-4CE9-9CF7-93596052A70B}"/>
              </a:ext>
              <a:ext uri="{C183D7F6-B498-43B3-948B-1728B52AA6E4}">
                <adec:decorative xmlns:adec="http://schemas.microsoft.com/office/drawing/2017/decorative" val="1"/>
              </a:ext>
            </a:extLst>
          </p:cNvPr>
          <p:cNvSpPr/>
          <p:nvPr userDrawn="1"/>
        </p:nvSpPr>
        <p:spPr>
          <a:xfrm>
            <a:off x="6400800" y="0"/>
            <a:ext cx="6400800" cy="7772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2" name="Title 1"/>
          <p:cNvSpPr>
            <a:spLocks noGrp="1"/>
          </p:cNvSpPr>
          <p:nvPr>
            <p:ph type="title"/>
          </p:nvPr>
        </p:nvSpPr>
        <p:spPr>
          <a:xfrm>
            <a:off x="515886" y="552705"/>
            <a:ext cx="5369294" cy="304699"/>
          </a:xfrm>
        </p:spPr>
        <p:txBody>
          <a:bodyPr/>
          <a:lstStyle>
            <a:lvl1pPr>
              <a:defRPr sz="2200" b="1" i="0">
                <a:latin typeface="+mj-lt"/>
              </a:defRPr>
            </a:lvl1pPr>
          </a:lstStyle>
          <a:p>
            <a:r>
              <a:rPr lang="en-US"/>
              <a:t>Click to edit Master title style</a:t>
            </a:r>
            <a:endParaRPr lang="en-US" dirty="0"/>
          </a:p>
        </p:txBody>
      </p:sp>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515886" y="1796288"/>
            <a:ext cx="5369294"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10">
            <a:extLst>
              <a:ext uri="{FF2B5EF4-FFF2-40B4-BE49-F238E27FC236}">
                <a16:creationId xmlns:a16="http://schemas.microsoft.com/office/drawing/2014/main" id="{3AB4C02E-8D38-49A2-8468-4C52ACE25582}"/>
              </a:ext>
            </a:extLst>
          </p:cNvPr>
          <p:cNvSpPr>
            <a:spLocks noGrp="1"/>
          </p:cNvSpPr>
          <p:nvPr>
            <p:ph type="body" sz="quarter" idx="12" hasCustomPrompt="1"/>
          </p:nvPr>
        </p:nvSpPr>
        <p:spPr>
          <a:xfrm>
            <a:off x="6916420" y="552705"/>
            <a:ext cx="5369560" cy="304699"/>
          </a:xfrm>
        </p:spPr>
        <p:txBody>
          <a:bodyPr vert="horz" wrap="square" lIns="0" tIns="0" rIns="0" bIns="0" rtlCol="0" anchor="t" anchorCtr="0">
            <a:spAutoFit/>
          </a:bodyPr>
          <a:lstStyle>
            <a:lvl1pPr marL="0" indent="0">
              <a:buNone/>
              <a:defRPr lang="en-US" sz="2200" b="1" i="0" dirty="0" smtClean="0">
                <a:solidFill>
                  <a:schemeClr val="bg1"/>
                </a:solidFill>
                <a:latin typeface="+mj-lt"/>
                <a:ea typeface="+mj-ea"/>
                <a:cs typeface="+mj-cs"/>
              </a:defRPr>
            </a:lvl1pPr>
            <a:lvl2pPr>
              <a:defRPr lang="en-US" sz="1800" dirty="0" smtClean="0"/>
            </a:lvl2pPr>
            <a:lvl3pPr>
              <a:defRPr lang="en-US" sz="1800" dirty="0" smtClean="0"/>
            </a:lvl3pPr>
            <a:lvl4pPr>
              <a:defRPr lang="en-US" sz="1800" dirty="0" smtClean="0"/>
            </a:lvl4pPr>
            <a:lvl5pPr>
              <a:defRPr lang="en-US" sz="1800" dirty="0"/>
            </a:lvl5pPr>
          </a:lstStyle>
          <a:p>
            <a:pPr marL="114300" lvl="0" indent="-342900">
              <a:lnSpc>
                <a:spcPct val="90000"/>
              </a:lnSpc>
              <a:spcBef>
                <a:spcPct val="0"/>
              </a:spcBef>
            </a:pPr>
            <a:r>
              <a:rPr lang="en-US" dirty="0"/>
              <a:t>Click to add title</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6916423" y="1796288"/>
            <a:ext cx="5369557" cy="5423408"/>
          </a:xfrm>
        </p:spPr>
        <p:txBody>
          <a:bodyPr/>
          <a:lstStyle>
            <a:lvl1pPr>
              <a:buClr>
                <a:schemeClr val="bg2"/>
              </a:buClr>
              <a:defRPr>
                <a:solidFill>
                  <a:schemeClr val="bg1"/>
                </a:solidFill>
              </a:defRPr>
            </a:lvl1pPr>
            <a:lvl2pPr>
              <a:buClr>
                <a:schemeClr val="bg2"/>
              </a:buClr>
              <a:defRPr>
                <a:solidFill>
                  <a:schemeClr val="bg1"/>
                </a:solidFill>
              </a:defRPr>
            </a:lvl2pPr>
            <a:lvl3pPr>
              <a:buClr>
                <a:schemeClr val="bg2"/>
              </a:buClr>
              <a:defRPr>
                <a:solidFill>
                  <a:schemeClr val="bg1"/>
                </a:solidFill>
              </a:defRPr>
            </a:lvl3pPr>
            <a:lvl4pPr>
              <a:buClr>
                <a:schemeClr val="bg2"/>
              </a:buClr>
              <a:defRPr>
                <a:solidFill>
                  <a:schemeClr val="bg1"/>
                </a:solidFill>
              </a:defRPr>
            </a:lvl4pPr>
            <a:lvl5pPr>
              <a:buClr>
                <a:schemeClr val="bg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a:xfrm>
            <a:off x="6585268" y="7340600"/>
            <a:ext cx="5956300" cy="230293"/>
          </a:xfrm>
        </p:spPr>
        <p:txBody>
          <a:bodyPr/>
          <a:lstStyle/>
          <a:p>
            <a:endParaRPr lang="en-US" dirty="0"/>
          </a:p>
        </p:txBody>
      </p:sp>
    </p:spTree>
    <p:extLst>
      <p:ext uri="{BB962C8B-B14F-4D97-AF65-F5344CB8AC3E}">
        <p14:creationId xmlns:p14="http://schemas.microsoft.com/office/powerpoint/2010/main" val="35155211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117" userDrawn="1">
          <p15:clr>
            <a:srgbClr val="FDE53C"/>
          </p15:clr>
        </p15:guide>
        <p15:guide id="4" pos="3914" userDrawn="1">
          <p15:clr>
            <a:srgbClr val="FDE53C"/>
          </p15:clr>
        </p15:guide>
        <p15:guide id="5" pos="4148" userDrawn="1">
          <p15:clr>
            <a:srgbClr val="FDE53C"/>
          </p15:clr>
        </p15:guide>
        <p15:guide id="6" pos="5943" userDrawn="1">
          <p15:clr>
            <a:srgbClr val="FDE53C"/>
          </p15:clr>
        </p15:guide>
        <p15:guide id="12" pos="2754" userDrawn="1">
          <p15:clr>
            <a:srgbClr val="5ACBF0"/>
          </p15:clr>
        </p15:guide>
        <p15:guide id="16" pos="5309" userDrawn="1">
          <p15:clr>
            <a:srgbClr val="5ACBF0"/>
          </p15:clr>
        </p15:guide>
        <p15:guide id="19" pos="2632" userDrawn="1">
          <p15:clr>
            <a:srgbClr val="5ACBF0"/>
          </p15:clr>
        </p15:guide>
        <p15:guide id="20" pos="2876" userDrawn="1">
          <p15:clr>
            <a:srgbClr val="5ACBF0"/>
          </p15:clr>
        </p15:guide>
        <p15:guide id="21" pos="5431" userDrawn="1">
          <p15:clr>
            <a:srgbClr val="5ACBF0"/>
          </p15:clr>
        </p15:guide>
        <p15:guide id="22" pos="5187" userDrawn="1">
          <p15:clr>
            <a:srgbClr val="5ACBF0"/>
          </p15:clr>
        </p15:guide>
        <p15:guide id="23" pos="2239" userDrawn="1">
          <p15:clr>
            <a:srgbClr val="FDE53C"/>
          </p15:clr>
        </p15:guide>
        <p15:guide id="24" pos="1995" userDrawn="1">
          <p15:clr>
            <a:srgbClr val="FDE53C"/>
          </p15:clr>
        </p15:guide>
        <p15:guide id="25" pos="6068" userDrawn="1">
          <p15:clr>
            <a:srgbClr val="FDE53C"/>
          </p15:clr>
        </p15:guide>
        <p15:guide id="26" pos="5824" userDrawn="1">
          <p15:clr>
            <a:srgbClr val="FDE53C"/>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75E2212D-572D-48C4-8896-AB4425DE904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744106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117" userDrawn="1">
          <p15:clr>
            <a:srgbClr val="FDE53C"/>
          </p15:clr>
        </p15:guide>
        <p15:guide id="4" pos="3914" userDrawn="1">
          <p15:clr>
            <a:srgbClr val="FDE53C"/>
          </p15:clr>
        </p15:guide>
        <p15:guide id="5" pos="4148" userDrawn="1">
          <p15:clr>
            <a:srgbClr val="FDE53C"/>
          </p15:clr>
        </p15:guide>
        <p15:guide id="6" pos="5943" userDrawn="1">
          <p15:clr>
            <a:srgbClr val="FDE53C"/>
          </p15:clr>
        </p15:guide>
        <p15:guide id="12" pos="2754" userDrawn="1">
          <p15:clr>
            <a:srgbClr val="5ACBF0"/>
          </p15:clr>
        </p15:guide>
        <p15:guide id="16" pos="5309" userDrawn="1">
          <p15:clr>
            <a:srgbClr val="5ACBF0"/>
          </p15:clr>
        </p15:guide>
        <p15:guide id="19" pos="2632" userDrawn="1">
          <p15:clr>
            <a:srgbClr val="5ACBF0"/>
          </p15:clr>
        </p15:guide>
        <p15:guide id="20" pos="2876" userDrawn="1">
          <p15:clr>
            <a:srgbClr val="5ACBF0"/>
          </p15:clr>
        </p15:guide>
        <p15:guide id="21" pos="5431" userDrawn="1">
          <p15:clr>
            <a:srgbClr val="5ACBF0"/>
          </p15:clr>
        </p15:guide>
        <p15:guide id="22" pos="5187" userDrawn="1">
          <p15:clr>
            <a:srgbClr val="5ACBF0"/>
          </p15:clr>
        </p15:guide>
        <p15:guide id="23" pos="2239" userDrawn="1">
          <p15:clr>
            <a:srgbClr val="FDE53C"/>
          </p15:clr>
        </p15:guide>
        <p15:guide id="24" pos="1995" userDrawn="1">
          <p15:clr>
            <a:srgbClr val="FDE53C"/>
          </p15:clr>
        </p15:guide>
        <p15:guide id="25" pos="6068" userDrawn="1">
          <p15:clr>
            <a:srgbClr val="FDE53C"/>
          </p15:clr>
        </p15:guide>
        <p15:guide id="26" pos="5824" userDrawn="1">
          <p15:clr>
            <a:srgbClr val="FDE53C"/>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over B">
    <p:bg>
      <p:bgPr>
        <a:blipFill dpi="0" rotWithShape="1">
          <a:blip r:embed="rId2">
            <a:lum/>
          </a:blip>
          <a:srcRect/>
          <a:stretch>
            <a:fillRect t="-26000" b="-26000"/>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8E04D91-05A4-4570-A04C-D5A5183F68D9}"/>
              </a:ext>
            </a:extLst>
          </p:cNvPr>
          <p:cNvSpPr/>
          <p:nvPr userDrawn="1"/>
        </p:nvSpPr>
        <p:spPr>
          <a:xfrm>
            <a:off x="0" y="-1"/>
            <a:ext cx="11877040" cy="7772402"/>
          </a:xfrm>
          <a:prstGeom prst="rect">
            <a:avLst/>
          </a:prstGeom>
          <a:gradFill flip="none" rotWithShape="1">
            <a:gsLst>
              <a:gs pos="0">
                <a:schemeClr val="tx1">
                  <a:alpha val="0"/>
                </a:schemeClr>
              </a:gs>
              <a:gs pos="79000">
                <a:schemeClr val="tx1">
                  <a:alpha val="9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pic>
        <p:nvPicPr>
          <p:cNvPr id="3" name="Graphic 2">
            <a:extLst>
              <a:ext uri="{FF2B5EF4-FFF2-40B4-BE49-F238E27FC236}">
                <a16:creationId xmlns:a16="http://schemas.microsoft.com/office/drawing/2014/main" id="{0345AEB1-FDCF-4B94-93D2-B5136F4877E9}"/>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513397" y="561205"/>
            <a:ext cx="2087557" cy="231029"/>
          </a:xfrm>
          <a:prstGeom prst="rect">
            <a:avLst/>
          </a:prstGeom>
        </p:spPr>
      </p:pic>
      <p:sp>
        <p:nvSpPr>
          <p:cNvPr id="4" name="Copyright Line 5">
            <a:extLst>
              <a:ext uri="{FF2B5EF4-FFF2-40B4-BE49-F238E27FC236}">
                <a16:creationId xmlns:a16="http://schemas.microsoft.com/office/drawing/2014/main" id="{33AB9F35-EB78-4E10-BED8-707500EBDDD7}"/>
              </a:ext>
              <a:ext uri="{C183D7F6-B498-43B3-948B-1728B52AA6E4}">
                <adec:decorative xmlns:adec="http://schemas.microsoft.com/office/drawing/2017/decorative" val="0"/>
              </a:ext>
            </a:extLst>
          </p:cNvPr>
          <p:cNvSpPr txBox="1"/>
          <p:nvPr userDrawn="1"/>
        </p:nvSpPr>
        <p:spPr>
          <a:xfrm>
            <a:off x="510925" y="7340600"/>
            <a:ext cx="12077318" cy="287036"/>
          </a:xfrm>
          <a:prstGeom prst="rect">
            <a:avLst/>
          </a:prstGeom>
          <a:noFill/>
        </p:spPr>
        <p:txBody>
          <a:bodyPr wrap="square" lIns="0" tIns="0" rIns="0" bIns="0" rtlCol="0" anchor="b">
            <a:noAutofit/>
          </a:bodyPr>
          <a:lstStyle/>
          <a:p>
            <a:pPr>
              <a:lnSpc>
                <a:spcPct val="90000"/>
              </a:lnSpc>
              <a:spcBef>
                <a:spcPts val="300"/>
              </a:spcBef>
            </a:pPr>
            <a:r>
              <a:rPr lang="en-US" sz="800">
                <a:solidFill>
                  <a:schemeClr val="bg1">
                    <a:lumMod val="65000"/>
                  </a:schemeClr>
                </a:solidFill>
              </a:rPr>
              <a:t>© </a:t>
            </a:r>
            <a:fld id="{0BFED481-ECBD-4516-A99F-C010FA71F182}" type="datetimeyyyy">
              <a:rPr lang="en-US" sz="800" smtClean="0">
                <a:solidFill>
                  <a:schemeClr val="bg1">
                    <a:lumMod val="65000"/>
                  </a:schemeClr>
                </a:solidFill>
              </a:rPr>
              <a:pPr>
                <a:lnSpc>
                  <a:spcPct val="90000"/>
                </a:lnSpc>
                <a:spcBef>
                  <a:spcPts val="300"/>
                </a:spcBef>
              </a:pPr>
              <a:t>2023</a:t>
            </a:fld>
            <a:r>
              <a:rPr lang="en-US" sz="800">
                <a:solidFill>
                  <a:schemeClr val="bg1">
                    <a:lumMod val="65000"/>
                  </a:schemeClr>
                </a:solidFill>
              </a:rPr>
              <a:t> Autodesk. All rights reserved.</a:t>
            </a:r>
          </a:p>
        </p:txBody>
      </p:sp>
      <p:sp>
        <p:nvSpPr>
          <p:cNvPr id="5" name="Title 3">
            <a:extLst>
              <a:ext uri="{FF2B5EF4-FFF2-40B4-BE49-F238E27FC236}">
                <a16:creationId xmlns:a16="http://schemas.microsoft.com/office/drawing/2014/main" id="{EEC5666D-93EF-4B55-A7FE-6CDF560805E8}"/>
              </a:ext>
            </a:extLst>
          </p:cNvPr>
          <p:cNvSpPr txBox="1">
            <a:spLocks/>
          </p:cNvSpPr>
          <p:nvPr userDrawn="1"/>
        </p:nvSpPr>
        <p:spPr>
          <a:xfrm>
            <a:off x="513398" y="1786145"/>
            <a:ext cx="5604575" cy="2534711"/>
          </a:xfrm>
          <a:prstGeom prst="rect">
            <a:avLst/>
          </a:prstGeom>
        </p:spPr>
        <p:txBody>
          <a:bodyPr lIns="0" tIns="0" rIns="0" bIns="0" anchor="b"/>
          <a:lstStyle>
            <a:lvl1pPr algn="l" defTabSz="685800" rtl="0" eaLnBrk="1" latinLnBrk="0" hangingPunct="1">
              <a:lnSpc>
                <a:spcPct val="90000"/>
              </a:lnSpc>
              <a:spcBef>
                <a:spcPct val="0"/>
              </a:spcBef>
              <a:buNone/>
              <a:defRPr sz="4000" b="1" i="0" kern="1200">
                <a:solidFill>
                  <a:schemeClr val="bg1"/>
                </a:solidFill>
                <a:latin typeface="+mj-lt"/>
                <a:ea typeface="+mj-ea"/>
                <a:cs typeface="+mj-cs"/>
              </a:defRPr>
            </a:lvl1pPr>
          </a:lstStyle>
          <a:p>
            <a:endParaRPr lang="en-US" sz="2800" b="0"/>
          </a:p>
        </p:txBody>
      </p:sp>
      <p:sp>
        <p:nvSpPr>
          <p:cNvPr id="11" name="Text Placeholder 10">
            <a:extLst>
              <a:ext uri="{FF2B5EF4-FFF2-40B4-BE49-F238E27FC236}">
                <a16:creationId xmlns:a16="http://schemas.microsoft.com/office/drawing/2014/main" id="{0BF6E918-09F9-4124-8B25-D62C66BB6030}"/>
              </a:ext>
            </a:extLst>
          </p:cNvPr>
          <p:cNvSpPr>
            <a:spLocks noGrp="1"/>
          </p:cNvSpPr>
          <p:nvPr>
            <p:ph type="body" sz="quarter" idx="10" hasCustomPrompt="1"/>
          </p:nvPr>
        </p:nvSpPr>
        <p:spPr>
          <a:xfrm>
            <a:off x="510924" y="1786145"/>
            <a:ext cx="5889876" cy="2100520"/>
          </a:xfrm>
        </p:spPr>
        <p:txBody>
          <a:bodyPr anchor="b">
            <a:normAutofit/>
          </a:bodyPr>
          <a:lstStyle>
            <a:lvl1pPr marL="0" indent="0">
              <a:spcBef>
                <a:spcPts val="0"/>
              </a:spcBef>
              <a:buNone/>
              <a:defRPr sz="2800">
                <a:solidFill>
                  <a:schemeClr val="bg1"/>
                </a:solidFill>
                <a:latin typeface="+mj-lt"/>
              </a:defRPr>
            </a:lvl1pPr>
          </a:lstStyle>
          <a:p>
            <a:pPr lvl="0"/>
            <a:r>
              <a:rPr lang="en-US"/>
              <a:t>Accelerator Title</a:t>
            </a:r>
          </a:p>
          <a:p>
            <a:pPr lvl="0"/>
            <a:r>
              <a:rPr lang="en-US"/>
              <a:t>Accelerator Title</a:t>
            </a:r>
          </a:p>
        </p:txBody>
      </p:sp>
    </p:spTree>
    <p:extLst>
      <p:ext uri="{BB962C8B-B14F-4D97-AF65-F5344CB8AC3E}">
        <p14:creationId xmlns:p14="http://schemas.microsoft.com/office/powerpoint/2010/main" val="207775486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515886" y="1177856"/>
            <a:ext cx="11769828" cy="246221"/>
          </a:xfrm>
        </p:spPr>
        <p:txBody>
          <a:bodyPr wrap="square" tIns="0">
            <a:spAutoFit/>
          </a:bodyPr>
          <a:lstStyle>
            <a:lvl1pPr marL="0" indent="0">
              <a:buNone/>
              <a:defRPr sz="1600" b="1"/>
            </a:lvl1pPr>
          </a:lstStyle>
          <a:p>
            <a:pPr lvl="0"/>
            <a:r>
              <a:rPr lang="en-US"/>
              <a:t>Subtitle if needed</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BC88C4B-31DE-44A5-9F69-535D0E21C144}"/>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0625344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117" userDrawn="1">
          <p15:clr>
            <a:srgbClr val="FDE53C"/>
          </p15:clr>
        </p15:guide>
        <p15:guide id="4" pos="3914" userDrawn="1">
          <p15:clr>
            <a:srgbClr val="FDE53C"/>
          </p15:clr>
        </p15:guide>
        <p15:guide id="5" pos="4148" userDrawn="1">
          <p15:clr>
            <a:srgbClr val="FDE53C"/>
          </p15:clr>
        </p15:guide>
        <p15:guide id="6" pos="5943" userDrawn="1">
          <p15:clr>
            <a:srgbClr val="FDE53C"/>
          </p15:clr>
        </p15:guide>
        <p15:guide id="12" pos="2754" userDrawn="1">
          <p15:clr>
            <a:srgbClr val="5ACBF0"/>
          </p15:clr>
        </p15:guide>
        <p15:guide id="16" pos="5309" userDrawn="1">
          <p15:clr>
            <a:srgbClr val="5ACBF0"/>
          </p15:clr>
        </p15:guide>
        <p15:guide id="19" pos="2632" userDrawn="1">
          <p15:clr>
            <a:srgbClr val="5ACBF0"/>
          </p15:clr>
        </p15:guide>
        <p15:guide id="20" pos="2876" userDrawn="1">
          <p15:clr>
            <a:srgbClr val="5ACBF0"/>
          </p15:clr>
        </p15:guide>
        <p15:guide id="21" pos="5431" userDrawn="1">
          <p15:clr>
            <a:srgbClr val="5ACBF0"/>
          </p15:clr>
        </p15:guide>
        <p15:guide id="22" pos="5187" userDrawn="1">
          <p15:clr>
            <a:srgbClr val="5ACBF0"/>
          </p15:clr>
        </p15:guide>
        <p15:guide id="23" pos="2239" userDrawn="1">
          <p15:clr>
            <a:srgbClr val="FDE53C"/>
          </p15:clr>
        </p15:guide>
        <p15:guide id="24" pos="1995" userDrawn="1">
          <p15:clr>
            <a:srgbClr val="FDE53C"/>
          </p15:clr>
        </p15:guide>
        <p15:guide id="25" pos="6068" userDrawn="1">
          <p15:clr>
            <a:srgbClr val="FDE53C"/>
          </p15:clr>
        </p15:guide>
        <p15:guide id="26" pos="5824" userDrawn="1">
          <p15:clr>
            <a:srgbClr val="FDE53C"/>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Keyword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513398" y="1295783"/>
            <a:ext cx="11774804" cy="5186730"/>
          </a:xfrm>
        </p:spPr>
        <p:txBody>
          <a:bodyPr anchor="ctr">
            <a:normAutofit/>
          </a:bodyPr>
          <a:lstStyle>
            <a:lvl1pPr algn="ctr">
              <a:defRPr sz="6600" b="1" i="0">
                <a:latin typeface="+mj-lt"/>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0578496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_Keyword Slide (Dark)">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513398" y="1295783"/>
            <a:ext cx="11774804" cy="5186730"/>
          </a:xfrm>
        </p:spPr>
        <p:txBody>
          <a:bodyPr anchor="ctr">
            <a:normAutofit/>
          </a:bodyPr>
          <a:lstStyle>
            <a:lvl1pPr algn="ctr">
              <a:defRPr sz="6600" b="1" i="0">
                <a:solidFill>
                  <a:schemeClr val="bg1"/>
                </a:solidFill>
                <a:latin typeface="+mj-lt"/>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3231839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Keyword Slide">
    <p:spTree>
      <p:nvGrpSpPr>
        <p:cNvPr id="1" name=""/>
        <p:cNvGrpSpPr/>
        <p:nvPr/>
      </p:nvGrpSpPr>
      <p:grpSpPr>
        <a:xfrm>
          <a:off x="0" y="0"/>
          <a:ext cx="0" cy="0"/>
          <a:chOff x="0" y="0"/>
          <a:chExt cx="0" cy="0"/>
        </a:xfrm>
      </p:grpSpPr>
      <p:sp>
        <p:nvSpPr>
          <p:cNvPr id="4" name="Picture Placeholder 1">
            <a:extLst>
              <a:ext uri="{FF2B5EF4-FFF2-40B4-BE49-F238E27FC236}">
                <a16:creationId xmlns:a16="http://schemas.microsoft.com/office/drawing/2014/main" id="{60E83C5A-875F-4159-917A-339BF5530BAB}"/>
              </a:ext>
              <a:ext uri="{C183D7F6-B498-43B3-948B-1728B52AA6E4}">
                <adec:decorative xmlns:adec="http://schemas.microsoft.com/office/drawing/2017/decorative" val="1"/>
              </a:ext>
            </a:extLst>
          </p:cNvPr>
          <p:cNvSpPr>
            <a:spLocks noGrp="1"/>
          </p:cNvSpPr>
          <p:nvPr>
            <p:ph type="pic" sz="quarter" idx="11"/>
          </p:nvPr>
        </p:nvSpPr>
        <p:spPr>
          <a:xfrm>
            <a:off x="0" y="0"/>
            <a:ext cx="12801600" cy="7772400"/>
          </a:xfrm>
          <a:solidFill>
            <a:schemeClr val="bg1">
              <a:lumMod val="85000"/>
            </a:schemeClr>
          </a:solidFill>
        </p:spPr>
        <p:txBody>
          <a:bodyPr/>
          <a:lstStyle/>
          <a:p>
            <a:r>
              <a:rPr lang="en-US"/>
              <a:t>Click icon to add picture</a:t>
            </a:r>
            <a:endParaRPr lang="en-US" dirty="0"/>
          </a:p>
        </p:txBody>
      </p:sp>
      <p:sp>
        <p:nvSpPr>
          <p:cNvPr id="6" name="Source Placeholder 4">
            <a:extLst>
              <a:ext uri="{FF2B5EF4-FFF2-40B4-BE49-F238E27FC236}">
                <a16:creationId xmlns:a16="http://schemas.microsoft.com/office/drawing/2014/main" id="{0DDDDE4F-B6C4-4C26-8174-4A2FA73F6525}"/>
              </a:ext>
              <a:ext uri="{C183D7F6-B498-43B3-948B-1728B52AA6E4}">
                <adec:decorative xmlns:adec="http://schemas.microsoft.com/office/drawing/2017/decorative" val="1"/>
              </a:ext>
            </a:extLst>
          </p:cNvPr>
          <p:cNvSpPr>
            <a:spLocks noGrp="1"/>
          </p:cNvSpPr>
          <p:nvPr>
            <p:ph type="body" sz="quarter" idx="14" hasCustomPrompt="1"/>
          </p:nvPr>
        </p:nvSpPr>
        <p:spPr>
          <a:xfrm>
            <a:off x="261226" y="7478561"/>
            <a:ext cx="6139574" cy="92333"/>
          </a:xfrm>
        </p:spPr>
        <p:txBody>
          <a:bodyPr wrap="square" lIns="0" tIns="0" rIns="0" bIns="0" anchor="b">
            <a:spAutoFit/>
          </a:bodyPr>
          <a:lstStyle>
            <a:lvl1pPr marL="0" indent="0" algn="l">
              <a:buNone/>
              <a:defRPr sz="600">
                <a:solidFill>
                  <a:schemeClr val="bg1">
                    <a:lumMod val="50000"/>
                  </a:schemeClr>
                </a:solidFill>
              </a:defRPr>
            </a:lvl1pPr>
            <a:lvl5pPr>
              <a:defRPr/>
            </a:lvl5pPr>
          </a:lstStyle>
          <a:p>
            <a:pPr lvl="0"/>
            <a:r>
              <a:rPr lang="en-US"/>
              <a:t>Image credit </a:t>
            </a:r>
          </a:p>
        </p:txBody>
      </p:sp>
      <p:sp>
        <p:nvSpPr>
          <p:cNvPr id="5" name="Rectangle 4">
            <a:extLst>
              <a:ext uri="{FF2B5EF4-FFF2-40B4-BE49-F238E27FC236}">
                <a16:creationId xmlns:a16="http://schemas.microsoft.com/office/drawing/2014/main" id="{666CFDC1-F1AA-4A2E-BE26-5875041CD7E8}"/>
              </a:ext>
              <a:ext uri="{C183D7F6-B498-43B3-948B-1728B52AA6E4}">
                <adec:decorative xmlns:adec="http://schemas.microsoft.com/office/drawing/2017/decorative" val="1"/>
              </a:ext>
            </a:extLst>
          </p:cNvPr>
          <p:cNvSpPr/>
          <p:nvPr userDrawn="1"/>
        </p:nvSpPr>
        <p:spPr>
          <a:xfrm>
            <a:off x="0" y="0"/>
            <a:ext cx="12801600" cy="77724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2592" dirty="0"/>
          </a:p>
        </p:txBody>
      </p:sp>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513398" y="1295783"/>
            <a:ext cx="11774804" cy="5186730"/>
          </a:xfrm>
        </p:spPr>
        <p:txBody>
          <a:bodyPr anchor="ctr">
            <a:normAutofit/>
          </a:bodyPr>
          <a:lstStyle>
            <a:lvl1pPr algn="ctr">
              <a:defRPr sz="6600" b="1" i="0">
                <a:latin typeface="+mj-lt"/>
              </a:defRPr>
            </a:lvl1pPr>
          </a:lstStyle>
          <a:p>
            <a:r>
              <a:rPr lang="en-US"/>
              <a:t>Image 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Tree>
    <p:extLst>
      <p:ext uri="{BB962C8B-B14F-4D97-AF65-F5344CB8AC3E}">
        <p14:creationId xmlns:p14="http://schemas.microsoft.com/office/powerpoint/2010/main" val="10139293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Paus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F072DD8-2E73-424E-81C4-B08A8577731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801600" cy="7772400"/>
          </a:xfrm>
          <a:prstGeom prst="rect">
            <a:avLst/>
          </a:prstGeom>
        </p:spPr>
      </p:pic>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513398" y="1295783"/>
            <a:ext cx="11774804" cy="5186730"/>
          </a:xfrm>
        </p:spPr>
        <p:txBody>
          <a:bodyPr anchor="ctr">
            <a:normAutofit/>
          </a:bodyPr>
          <a:lstStyle>
            <a:lvl1pPr algn="ctr">
              <a:defRPr sz="6600" b="1" i="0">
                <a:latin typeface="+mj-lt"/>
              </a:defRPr>
            </a:lvl1pPr>
          </a:lstStyle>
          <a:p>
            <a:r>
              <a:rPr lang="en-US"/>
              <a:t>Pause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Tree>
    <p:extLst>
      <p:ext uri="{BB962C8B-B14F-4D97-AF65-F5344CB8AC3E}">
        <p14:creationId xmlns:p14="http://schemas.microsoft.com/office/powerpoint/2010/main" val="36210248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30FA67C1-F7DE-4541-9383-BC2E44489F3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2266950" y="3428708"/>
            <a:ext cx="8267700" cy="914985"/>
          </a:xfrm>
          <a:prstGeom prst="rect">
            <a:avLst/>
          </a:prstGeom>
        </p:spPr>
      </p:pic>
      <p:sp>
        <p:nvSpPr>
          <p:cNvPr id="3" name="Text Placeholder 2">
            <a:extLst>
              <a:ext uri="{FF2B5EF4-FFF2-40B4-BE49-F238E27FC236}">
                <a16:creationId xmlns:a16="http://schemas.microsoft.com/office/drawing/2014/main" id="{A25A22C1-D8F5-4786-9740-69D95B250F69}"/>
              </a:ext>
            </a:extLst>
          </p:cNvPr>
          <p:cNvSpPr>
            <a:spLocks noGrp="1"/>
          </p:cNvSpPr>
          <p:nvPr>
            <p:ph type="body" sz="quarter" idx="10" hasCustomPrompt="1"/>
          </p:nvPr>
        </p:nvSpPr>
        <p:spPr>
          <a:xfrm>
            <a:off x="257810" y="6798204"/>
            <a:ext cx="12285980" cy="283069"/>
          </a:xfrm>
        </p:spPr>
        <p:txBody>
          <a:bodyPr anchor="b">
            <a:noAutofit/>
          </a:bodyPr>
          <a:lstStyle>
            <a:lvl1pPr marL="0" indent="0">
              <a:buNone/>
              <a:defRPr lang="en-US" sz="600" kern="1200" dirty="0">
                <a:solidFill>
                  <a:schemeClr val="bg1">
                    <a:lumMod val="65000"/>
                  </a:schemeClr>
                </a:solidFill>
                <a:latin typeface="+mn-lt"/>
                <a:ea typeface="+mn-ea"/>
                <a:cs typeface="+mn-cs"/>
              </a:defRPr>
            </a:lvl1pPr>
          </a:lstStyle>
          <a:p>
            <a:pPr lvl="0"/>
            <a:r>
              <a:rPr lang="en-US" dirty="0"/>
              <a:t>Add specific disclaimers for products/services referenced in this presentation here.</a:t>
            </a:r>
          </a:p>
        </p:txBody>
      </p:sp>
      <p:sp>
        <p:nvSpPr>
          <p:cNvPr id="4" name="TextBox 3">
            <a:extLst>
              <a:ext uri="{FF2B5EF4-FFF2-40B4-BE49-F238E27FC236}">
                <a16:creationId xmlns:a16="http://schemas.microsoft.com/office/drawing/2014/main" id="{0B92AFF1-3A65-4865-9263-DF415AAE84C6}"/>
              </a:ext>
            </a:extLst>
          </p:cNvPr>
          <p:cNvSpPr txBox="1"/>
          <p:nvPr userDrawn="1"/>
        </p:nvSpPr>
        <p:spPr>
          <a:xfrm>
            <a:off x="257810" y="7110307"/>
            <a:ext cx="12285983" cy="460587"/>
          </a:xfrm>
          <a:prstGeom prst="rect">
            <a:avLst/>
          </a:prstGeom>
          <a:noFill/>
        </p:spPr>
        <p:txBody>
          <a:bodyPr wrap="square" lIns="0" tIns="0" rIns="0" bIns="0" rtlCol="0" anchor="b">
            <a:noAutofit/>
          </a:bodyPr>
          <a:lstStyle/>
          <a:p>
            <a:pPr>
              <a:lnSpc>
                <a:spcPct val="90000"/>
              </a:lnSpc>
              <a:spcBef>
                <a:spcPts val="300"/>
              </a:spcBef>
            </a:pPr>
            <a:r>
              <a:rPr lang="en-US" sz="600" dirty="0">
                <a:solidFill>
                  <a:schemeClr val="bg1">
                    <a:lumMod val="65000"/>
                  </a:schemeClr>
                </a:solidFill>
              </a:rPr>
              <a:t>Autodesk and the Autodesk logo are registered trademarks or trademarks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a:p>
            <a:pPr>
              <a:lnSpc>
                <a:spcPct val="90000"/>
              </a:lnSpc>
              <a:spcBef>
                <a:spcPts val="300"/>
              </a:spcBef>
            </a:pPr>
            <a:r>
              <a:rPr lang="en-US" sz="600" dirty="0">
                <a:solidFill>
                  <a:schemeClr val="bg1">
                    <a:lumMod val="65000"/>
                  </a:schemeClr>
                </a:solidFill>
              </a:rPr>
              <a:t>© </a:t>
            </a:r>
            <a:fld id="{D7685BFE-E355-4955-A651-C86618A915FB}" type="datetimeyyyy">
              <a:rPr lang="en-US" sz="600" smtClean="0">
                <a:solidFill>
                  <a:schemeClr val="bg1">
                    <a:lumMod val="65000"/>
                  </a:schemeClr>
                </a:solidFill>
              </a:rPr>
              <a:pPr>
                <a:lnSpc>
                  <a:spcPct val="90000"/>
                </a:lnSpc>
                <a:spcBef>
                  <a:spcPts val="300"/>
                </a:spcBef>
              </a:pPr>
              <a:t>2023</a:t>
            </a:fld>
            <a:r>
              <a:rPr lang="en-US" sz="600" dirty="0">
                <a:solidFill>
                  <a:schemeClr val="bg1">
                    <a:lumMod val="65000"/>
                  </a:schemeClr>
                </a:solidFill>
              </a:rPr>
              <a:t> Autodesk. All rights reserved.</a:t>
            </a:r>
          </a:p>
        </p:txBody>
      </p:sp>
    </p:spTree>
    <p:extLst>
      <p:ext uri="{BB962C8B-B14F-4D97-AF65-F5344CB8AC3E}">
        <p14:creationId xmlns:p14="http://schemas.microsoft.com/office/powerpoint/2010/main" val="18104409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Cov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8E04D91-05A4-4570-A04C-D5A5183F68D9}"/>
              </a:ext>
            </a:extLst>
          </p:cNvPr>
          <p:cNvSpPr/>
          <p:nvPr userDrawn="1"/>
        </p:nvSpPr>
        <p:spPr>
          <a:xfrm>
            <a:off x="0" y="-1"/>
            <a:ext cx="11877040" cy="7772402"/>
          </a:xfrm>
          <a:prstGeom prst="rect">
            <a:avLst/>
          </a:prstGeom>
          <a:gradFill flip="none" rotWithShape="1">
            <a:gsLst>
              <a:gs pos="0">
                <a:schemeClr val="tx1">
                  <a:alpha val="0"/>
                </a:schemeClr>
              </a:gs>
              <a:gs pos="79000">
                <a:schemeClr val="tx1">
                  <a:alpha val="9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pic>
        <p:nvPicPr>
          <p:cNvPr id="3" name="Graphic 2">
            <a:extLst>
              <a:ext uri="{FF2B5EF4-FFF2-40B4-BE49-F238E27FC236}">
                <a16:creationId xmlns:a16="http://schemas.microsoft.com/office/drawing/2014/main" id="{0345AEB1-FDCF-4B94-93D2-B5136F4877E9}"/>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513397" y="561205"/>
            <a:ext cx="2087557" cy="231029"/>
          </a:xfrm>
          <a:prstGeom prst="rect">
            <a:avLst/>
          </a:prstGeom>
        </p:spPr>
      </p:pic>
      <p:sp>
        <p:nvSpPr>
          <p:cNvPr id="4" name="Copyright Line 5">
            <a:extLst>
              <a:ext uri="{FF2B5EF4-FFF2-40B4-BE49-F238E27FC236}">
                <a16:creationId xmlns:a16="http://schemas.microsoft.com/office/drawing/2014/main" id="{33AB9F35-EB78-4E10-BED8-707500EBDDD7}"/>
              </a:ext>
              <a:ext uri="{C183D7F6-B498-43B3-948B-1728B52AA6E4}">
                <adec:decorative xmlns:adec="http://schemas.microsoft.com/office/drawing/2017/decorative" val="0"/>
              </a:ext>
            </a:extLst>
          </p:cNvPr>
          <p:cNvSpPr txBox="1"/>
          <p:nvPr userDrawn="1"/>
        </p:nvSpPr>
        <p:spPr>
          <a:xfrm>
            <a:off x="510925" y="7340600"/>
            <a:ext cx="12077318" cy="287036"/>
          </a:xfrm>
          <a:prstGeom prst="rect">
            <a:avLst/>
          </a:prstGeom>
          <a:noFill/>
        </p:spPr>
        <p:txBody>
          <a:bodyPr wrap="square" lIns="0" tIns="0" rIns="0" bIns="0" rtlCol="0" anchor="b">
            <a:noAutofit/>
          </a:bodyPr>
          <a:lstStyle/>
          <a:p>
            <a:pPr>
              <a:lnSpc>
                <a:spcPct val="90000"/>
              </a:lnSpc>
              <a:spcBef>
                <a:spcPts val="300"/>
              </a:spcBef>
            </a:pPr>
            <a:r>
              <a:rPr lang="en-US" sz="800">
                <a:solidFill>
                  <a:schemeClr val="bg1">
                    <a:lumMod val="65000"/>
                  </a:schemeClr>
                </a:solidFill>
              </a:rPr>
              <a:t>© </a:t>
            </a:r>
            <a:fld id="{0BFED481-ECBD-4516-A99F-C010FA71F182}" type="datetimeyyyy">
              <a:rPr lang="en-US" sz="800" smtClean="0">
                <a:solidFill>
                  <a:schemeClr val="bg1">
                    <a:lumMod val="65000"/>
                  </a:schemeClr>
                </a:solidFill>
              </a:rPr>
              <a:pPr>
                <a:lnSpc>
                  <a:spcPct val="90000"/>
                </a:lnSpc>
                <a:spcBef>
                  <a:spcPts val="300"/>
                </a:spcBef>
              </a:pPr>
              <a:t>2023</a:t>
            </a:fld>
            <a:r>
              <a:rPr lang="en-US" sz="800">
                <a:solidFill>
                  <a:schemeClr val="bg1">
                    <a:lumMod val="65000"/>
                  </a:schemeClr>
                </a:solidFill>
              </a:rPr>
              <a:t> Autodesk. All rights reserved.</a:t>
            </a:r>
          </a:p>
        </p:txBody>
      </p:sp>
      <p:sp>
        <p:nvSpPr>
          <p:cNvPr id="5" name="Title 3">
            <a:extLst>
              <a:ext uri="{FF2B5EF4-FFF2-40B4-BE49-F238E27FC236}">
                <a16:creationId xmlns:a16="http://schemas.microsoft.com/office/drawing/2014/main" id="{EEC5666D-93EF-4B55-A7FE-6CDF560805E8}"/>
              </a:ext>
            </a:extLst>
          </p:cNvPr>
          <p:cNvSpPr txBox="1">
            <a:spLocks/>
          </p:cNvSpPr>
          <p:nvPr userDrawn="1"/>
        </p:nvSpPr>
        <p:spPr>
          <a:xfrm>
            <a:off x="513398" y="1786145"/>
            <a:ext cx="5604575" cy="2534711"/>
          </a:xfrm>
          <a:prstGeom prst="rect">
            <a:avLst/>
          </a:prstGeom>
        </p:spPr>
        <p:txBody>
          <a:bodyPr lIns="0" tIns="0" rIns="0" bIns="0" anchor="b"/>
          <a:lstStyle>
            <a:lvl1pPr algn="l" defTabSz="685800" rtl="0" eaLnBrk="1" latinLnBrk="0" hangingPunct="1">
              <a:lnSpc>
                <a:spcPct val="90000"/>
              </a:lnSpc>
              <a:spcBef>
                <a:spcPct val="0"/>
              </a:spcBef>
              <a:buNone/>
              <a:defRPr sz="4000" b="1" i="0" kern="1200">
                <a:solidFill>
                  <a:schemeClr val="bg1"/>
                </a:solidFill>
                <a:latin typeface="+mj-lt"/>
                <a:ea typeface="+mj-ea"/>
                <a:cs typeface="+mj-cs"/>
              </a:defRPr>
            </a:lvl1pPr>
          </a:lstStyle>
          <a:p>
            <a:endParaRPr lang="en-US" sz="2800" b="0"/>
          </a:p>
        </p:txBody>
      </p:sp>
      <p:sp>
        <p:nvSpPr>
          <p:cNvPr id="11" name="Text Placeholder 10">
            <a:extLst>
              <a:ext uri="{FF2B5EF4-FFF2-40B4-BE49-F238E27FC236}">
                <a16:creationId xmlns:a16="http://schemas.microsoft.com/office/drawing/2014/main" id="{0BF6E918-09F9-4124-8B25-D62C66BB6030}"/>
              </a:ext>
            </a:extLst>
          </p:cNvPr>
          <p:cNvSpPr>
            <a:spLocks noGrp="1"/>
          </p:cNvSpPr>
          <p:nvPr>
            <p:ph type="body" sz="quarter" idx="10" hasCustomPrompt="1"/>
          </p:nvPr>
        </p:nvSpPr>
        <p:spPr>
          <a:xfrm>
            <a:off x="510924" y="1786145"/>
            <a:ext cx="5889876" cy="2100520"/>
          </a:xfrm>
        </p:spPr>
        <p:txBody>
          <a:bodyPr anchor="b">
            <a:normAutofit/>
          </a:bodyPr>
          <a:lstStyle>
            <a:lvl1pPr marL="0" indent="0">
              <a:spcBef>
                <a:spcPts val="0"/>
              </a:spcBef>
              <a:buNone/>
              <a:defRPr sz="2800">
                <a:solidFill>
                  <a:schemeClr val="bg1"/>
                </a:solidFill>
                <a:latin typeface="+mj-lt"/>
              </a:defRPr>
            </a:lvl1pPr>
          </a:lstStyle>
          <a:p>
            <a:pPr lvl="0"/>
            <a:r>
              <a:rPr lang="en-US"/>
              <a:t>Accelerator Title</a:t>
            </a:r>
          </a:p>
          <a:p>
            <a:pPr lvl="0"/>
            <a:r>
              <a:rPr lang="en-US"/>
              <a:t>Accelerator Title</a:t>
            </a:r>
          </a:p>
        </p:txBody>
      </p:sp>
    </p:spTree>
    <p:extLst>
      <p:ext uri="{BB962C8B-B14F-4D97-AF65-F5344CB8AC3E}">
        <p14:creationId xmlns:p14="http://schemas.microsoft.com/office/powerpoint/2010/main" val="5789378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Section Divider B">
    <p:bg>
      <p:bgPr>
        <a:blipFill dpi="0" rotWithShape="1">
          <a:blip r:embed="rId2">
            <a:lum/>
          </a:blip>
          <a:srcRect/>
          <a:stretch>
            <a:fillRect t="-39000" b="-39000"/>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8E04D91-05A4-4570-A04C-D5A5183F68D9}"/>
              </a:ext>
            </a:extLst>
          </p:cNvPr>
          <p:cNvSpPr/>
          <p:nvPr userDrawn="1"/>
        </p:nvSpPr>
        <p:spPr>
          <a:xfrm>
            <a:off x="0" y="-1"/>
            <a:ext cx="11877040" cy="7772402"/>
          </a:xfrm>
          <a:prstGeom prst="rect">
            <a:avLst/>
          </a:prstGeom>
          <a:gradFill flip="none" rotWithShape="1">
            <a:gsLst>
              <a:gs pos="0">
                <a:schemeClr val="tx1">
                  <a:alpha val="0"/>
                </a:schemeClr>
              </a:gs>
              <a:gs pos="79000">
                <a:schemeClr val="tx1">
                  <a:alpha val="9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5" name="Title 3">
            <a:extLst>
              <a:ext uri="{FF2B5EF4-FFF2-40B4-BE49-F238E27FC236}">
                <a16:creationId xmlns:a16="http://schemas.microsoft.com/office/drawing/2014/main" id="{EEC5666D-93EF-4B55-A7FE-6CDF560805E8}"/>
              </a:ext>
            </a:extLst>
          </p:cNvPr>
          <p:cNvSpPr txBox="1">
            <a:spLocks/>
          </p:cNvSpPr>
          <p:nvPr userDrawn="1"/>
        </p:nvSpPr>
        <p:spPr>
          <a:xfrm>
            <a:off x="513398" y="1786145"/>
            <a:ext cx="5604575" cy="2534711"/>
          </a:xfrm>
          <a:prstGeom prst="rect">
            <a:avLst/>
          </a:prstGeom>
        </p:spPr>
        <p:txBody>
          <a:bodyPr lIns="0" tIns="0" rIns="0" bIns="0" anchor="b"/>
          <a:lstStyle>
            <a:lvl1pPr algn="l" defTabSz="685800" rtl="0" eaLnBrk="1" latinLnBrk="0" hangingPunct="1">
              <a:lnSpc>
                <a:spcPct val="90000"/>
              </a:lnSpc>
              <a:spcBef>
                <a:spcPct val="0"/>
              </a:spcBef>
              <a:buNone/>
              <a:defRPr sz="4000" b="1" i="0" kern="1200">
                <a:solidFill>
                  <a:schemeClr val="bg1"/>
                </a:solidFill>
                <a:latin typeface="+mj-lt"/>
                <a:ea typeface="+mj-ea"/>
                <a:cs typeface="+mj-cs"/>
              </a:defRPr>
            </a:lvl1pPr>
          </a:lstStyle>
          <a:p>
            <a:endParaRPr lang="en-US" sz="2800" b="0"/>
          </a:p>
        </p:txBody>
      </p:sp>
      <p:sp>
        <p:nvSpPr>
          <p:cNvPr id="11" name="Text Placeholder 10">
            <a:extLst>
              <a:ext uri="{FF2B5EF4-FFF2-40B4-BE49-F238E27FC236}">
                <a16:creationId xmlns:a16="http://schemas.microsoft.com/office/drawing/2014/main" id="{0BF6E918-09F9-4124-8B25-D62C66BB6030}"/>
              </a:ext>
            </a:extLst>
          </p:cNvPr>
          <p:cNvSpPr>
            <a:spLocks noGrp="1"/>
          </p:cNvSpPr>
          <p:nvPr>
            <p:ph type="body" sz="quarter" idx="10" hasCustomPrompt="1"/>
          </p:nvPr>
        </p:nvSpPr>
        <p:spPr>
          <a:xfrm>
            <a:off x="510924" y="2055848"/>
            <a:ext cx="5889876" cy="1830817"/>
          </a:xfrm>
        </p:spPr>
        <p:txBody>
          <a:bodyPr anchor="b">
            <a:normAutofit/>
          </a:bodyPr>
          <a:lstStyle>
            <a:lvl1pPr marL="0" indent="0">
              <a:spcBef>
                <a:spcPts val="0"/>
              </a:spcBef>
              <a:buNone/>
              <a:defRPr sz="2800">
                <a:solidFill>
                  <a:schemeClr val="bg1"/>
                </a:solidFill>
                <a:latin typeface="+mj-lt"/>
              </a:defRPr>
            </a:lvl1pPr>
          </a:lstStyle>
          <a:p>
            <a:pPr lvl="0"/>
            <a:r>
              <a:rPr lang="en-US"/>
              <a:t>Accelerator Title</a:t>
            </a:r>
          </a:p>
          <a:p>
            <a:pPr lvl="0"/>
            <a:r>
              <a:rPr lang="en-US"/>
              <a:t>Accelerator Title</a:t>
            </a:r>
          </a:p>
        </p:txBody>
      </p:sp>
      <p:sp>
        <p:nvSpPr>
          <p:cNvPr id="7" name="Graphic 31">
            <a:extLst>
              <a:ext uri="{FF2B5EF4-FFF2-40B4-BE49-F238E27FC236}">
                <a16:creationId xmlns:a16="http://schemas.microsoft.com/office/drawing/2014/main" id="{4CB64A28-6F98-4F44-868D-5F99BB700683}"/>
              </a:ext>
              <a:ext uri="{C183D7F6-B498-43B3-948B-1728B52AA6E4}">
                <adec:decorative xmlns:adec="http://schemas.microsoft.com/office/drawing/2017/decorative" val="1"/>
              </a:ext>
            </a:extLst>
          </p:cNvPr>
          <p:cNvSpPr/>
          <p:nvPr userDrawn="1"/>
        </p:nvSpPr>
        <p:spPr>
          <a:xfrm>
            <a:off x="510925" y="409665"/>
            <a:ext cx="1675037" cy="1236518"/>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chemeClr val="bg1"/>
          </a:solidFill>
          <a:ln w="841" cap="flat">
            <a:noFill/>
            <a:prstDash val="solid"/>
            <a:miter/>
          </a:ln>
        </p:spPr>
        <p:txBody>
          <a:bodyPr rtlCol="0" anchor="ctr"/>
          <a:lstStyle/>
          <a:p>
            <a:endParaRPr lang="en-US" sz="2592"/>
          </a:p>
        </p:txBody>
      </p:sp>
    </p:spTree>
    <p:extLst>
      <p:ext uri="{BB962C8B-B14F-4D97-AF65-F5344CB8AC3E}">
        <p14:creationId xmlns:p14="http://schemas.microsoft.com/office/powerpoint/2010/main" val="42233715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Section Divider B">
    <p:bg>
      <p:bgPr>
        <a:blipFill dpi="0" rotWithShape="1">
          <a:blip r:embed="rId2">
            <a:lum/>
          </a:blip>
          <a:srcRect/>
          <a:stretch>
            <a:fillRect t="-39000" b="-39000"/>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8E04D91-05A4-4570-A04C-D5A5183F68D9}"/>
              </a:ext>
            </a:extLst>
          </p:cNvPr>
          <p:cNvSpPr/>
          <p:nvPr userDrawn="1"/>
        </p:nvSpPr>
        <p:spPr>
          <a:xfrm>
            <a:off x="0" y="-1"/>
            <a:ext cx="11877040" cy="7772402"/>
          </a:xfrm>
          <a:prstGeom prst="rect">
            <a:avLst/>
          </a:prstGeom>
          <a:gradFill flip="none" rotWithShape="1">
            <a:gsLst>
              <a:gs pos="0">
                <a:schemeClr val="tx1">
                  <a:alpha val="0"/>
                </a:schemeClr>
              </a:gs>
              <a:gs pos="79000">
                <a:schemeClr val="tx1">
                  <a:alpha val="9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5" name="Title 3">
            <a:extLst>
              <a:ext uri="{FF2B5EF4-FFF2-40B4-BE49-F238E27FC236}">
                <a16:creationId xmlns:a16="http://schemas.microsoft.com/office/drawing/2014/main" id="{EEC5666D-93EF-4B55-A7FE-6CDF560805E8}"/>
              </a:ext>
            </a:extLst>
          </p:cNvPr>
          <p:cNvSpPr txBox="1">
            <a:spLocks/>
          </p:cNvSpPr>
          <p:nvPr userDrawn="1"/>
        </p:nvSpPr>
        <p:spPr>
          <a:xfrm>
            <a:off x="513398" y="1786145"/>
            <a:ext cx="5604575" cy="2534711"/>
          </a:xfrm>
          <a:prstGeom prst="rect">
            <a:avLst/>
          </a:prstGeom>
        </p:spPr>
        <p:txBody>
          <a:bodyPr lIns="0" tIns="0" rIns="0" bIns="0" anchor="b"/>
          <a:lstStyle>
            <a:lvl1pPr algn="l" defTabSz="685800" rtl="0" eaLnBrk="1" latinLnBrk="0" hangingPunct="1">
              <a:lnSpc>
                <a:spcPct val="90000"/>
              </a:lnSpc>
              <a:spcBef>
                <a:spcPct val="0"/>
              </a:spcBef>
              <a:buNone/>
              <a:defRPr sz="4000" b="1" i="0" kern="1200">
                <a:solidFill>
                  <a:schemeClr val="bg1"/>
                </a:solidFill>
                <a:latin typeface="+mj-lt"/>
                <a:ea typeface="+mj-ea"/>
                <a:cs typeface="+mj-cs"/>
              </a:defRPr>
            </a:lvl1pPr>
          </a:lstStyle>
          <a:p>
            <a:endParaRPr lang="en-US" sz="2800" b="0"/>
          </a:p>
        </p:txBody>
      </p:sp>
      <p:sp>
        <p:nvSpPr>
          <p:cNvPr id="11" name="Text Placeholder 10">
            <a:extLst>
              <a:ext uri="{FF2B5EF4-FFF2-40B4-BE49-F238E27FC236}">
                <a16:creationId xmlns:a16="http://schemas.microsoft.com/office/drawing/2014/main" id="{0BF6E918-09F9-4124-8B25-D62C66BB6030}"/>
              </a:ext>
            </a:extLst>
          </p:cNvPr>
          <p:cNvSpPr>
            <a:spLocks noGrp="1"/>
          </p:cNvSpPr>
          <p:nvPr>
            <p:ph type="body" sz="quarter" idx="10" hasCustomPrompt="1"/>
          </p:nvPr>
        </p:nvSpPr>
        <p:spPr>
          <a:xfrm>
            <a:off x="510924" y="2055848"/>
            <a:ext cx="5889876" cy="1830817"/>
          </a:xfrm>
        </p:spPr>
        <p:txBody>
          <a:bodyPr anchor="b">
            <a:normAutofit/>
          </a:bodyPr>
          <a:lstStyle>
            <a:lvl1pPr marL="0" indent="0">
              <a:spcBef>
                <a:spcPts val="0"/>
              </a:spcBef>
              <a:buNone/>
              <a:defRPr sz="2800">
                <a:solidFill>
                  <a:schemeClr val="bg1"/>
                </a:solidFill>
                <a:latin typeface="+mj-lt"/>
              </a:defRPr>
            </a:lvl1pPr>
          </a:lstStyle>
          <a:p>
            <a:pPr lvl="0"/>
            <a:r>
              <a:rPr lang="en-US"/>
              <a:t>Accelerator Title</a:t>
            </a:r>
          </a:p>
          <a:p>
            <a:pPr lvl="0"/>
            <a:r>
              <a:rPr lang="en-US"/>
              <a:t>Accelerator Title</a:t>
            </a:r>
          </a:p>
        </p:txBody>
      </p:sp>
      <p:sp>
        <p:nvSpPr>
          <p:cNvPr id="7" name="Graphic 31">
            <a:extLst>
              <a:ext uri="{FF2B5EF4-FFF2-40B4-BE49-F238E27FC236}">
                <a16:creationId xmlns:a16="http://schemas.microsoft.com/office/drawing/2014/main" id="{4CB64A28-6F98-4F44-868D-5F99BB700683}"/>
              </a:ext>
              <a:ext uri="{C183D7F6-B498-43B3-948B-1728B52AA6E4}">
                <adec:decorative xmlns:adec="http://schemas.microsoft.com/office/drawing/2017/decorative" val="1"/>
              </a:ext>
            </a:extLst>
          </p:cNvPr>
          <p:cNvSpPr/>
          <p:nvPr userDrawn="1"/>
        </p:nvSpPr>
        <p:spPr>
          <a:xfrm>
            <a:off x="510925" y="409665"/>
            <a:ext cx="1675037" cy="1236518"/>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chemeClr val="bg1"/>
          </a:solidFill>
          <a:ln w="841" cap="flat">
            <a:noFill/>
            <a:prstDash val="solid"/>
            <a:miter/>
          </a:ln>
        </p:spPr>
        <p:txBody>
          <a:bodyPr rtlCol="0" anchor="ctr"/>
          <a:lstStyle/>
          <a:p>
            <a:endParaRPr lang="en-US" sz="2592"/>
          </a:p>
        </p:txBody>
      </p:sp>
    </p:spTree>
    <p:extLst>
      <p:ext uri="{BB962C8B-B14F-4D97-AF65-F5344CB8AC3E}">
        <p14:creationId xmlns:p14="http://schemas.microsoft.com/office/powerpoint/2010/main" val="5205624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Section Divider B">
    <p:bg>
      <p:bgPr>
        <a:blipFill dpi="0" rotWithShape="1">
          <a:blip r:embed="rId2">
            <a:lum/>
          </a:blip>
          <a:srcRect/>
          <a:stretch>
            <a:fillRect t="-39000" b="-39000"/>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8E04D91-05A4-4570-A04C-D5A5183F68D9}"/>
              </a:ext>
            </a:extLst>
          </p:cNvPr>
          <p:cNvSpPr/>
          <p:nvPr userDrawn="1"/>
        </p:nvSpPr>
        <p:spPr>
          <a:xfrm>
            <a:off x="0" y="-1"/>
            <a:ext cx="11877040" cy="7772402"/>
          </a:xfrm>
          <a:prstGeom prst="rect">
            <a:avLst/>
          </a:prstGeom>
          <a:gradFill flip="none" rotWithShape="1">
            <a:gsLst>
              <a:gs pos="0">
                <a:schemeClr val="tx1">
                  <a:alpha val="0"/>
                </a:schemeClr>
              </a:gs>
              <a:gs pos="79000">
                <a:schemeClr val="tx1">
                  <a:alpha val="9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5" name="Title 3">
            <a:extLst>
              <a:ext uri="{FF2B5EF4-FFF2-40B4-BE49-F238E27FC236}">
                <a16:creationId xmlns:a16="http://schemas.microsoft.com/office/drawing/2014/main" id="{EEC5666D-93EF-4B55-A7FE-6CDF560805E8}"/>
              </a:ext>
            </a:extLst>
          </p:cNvPr>
          <p:cNvSpPr txBox="1">
            <a:spLocks/>
          </p:cNvSpPr>
          <p:nvPr userDrawn="1"/>
        </p:nvSpPr>
        <p:spPr>
          <a:xfrm>
            <a:off x="513398" y="1786145"/>
            <a:ext cx="5604575" cy="2534711"/>
          </a:xfrm>
          <a:prstGeom prst="rect">
            <a:avLst/>
          </a:prstGeom>
        </p:spPr>
        <p:txBody>
          <a:bodyPr lIns="0" tIns="0" rIns="0" bIns="0" anchor="b"/>
          <a:lstStyle>
            <a:lvl1pPr algn="l" defTabSz="685800" rtl="0" eaLnBrk="1" latinLnBrk="0" hangingPunct="1">
              <a:lnSpc>
                <a:spcPct val="90000"/>
              </a:lnSpc>
              <a:spcBef>
                <a:spcPct val="0"/>
              </a:spcBef>
              <a:buNone/>
              <a:defRPr sz="4000" b="1" i="0" kern="1200">
                <a:solidFill>
                  <a:schemeClr val="bg1"/>
                </a:solidFill>
                <a:latin typeface="+mj-lt"/>
                <a:ea typeface="+mj-ea"/>
                <a:cs typeface="+mj-cs"/>
              </a:defRPr>
            </a:lvl1pPr>
          </a:lstStyle>
          <a:p>
            <a:endParaRPr lang="en-US" sz="2800" b="0"/>
          </a:p>
        </p:txBody>
      </p:sp>
      <p:sp>
        <p:nvSpPr>
          <p:cNvPr id="11" name="Text Placeholder 10">
            <a:extLst>
              <a:ext uri="{FF2B5EF4-FFF2-40B4-BE49-F238E27FC236}">
                <a16:creationId xmlns:a16="http://schemas.microsoft.com/office/drawing/2014/main" id="{0BF6E918-09F9-4124-8B25-D62C66BB6030}"/>
              </a:ext>
            </a:extLst>
          </p:cNvPr>
          <p:cNvSpPr>
            <a:spLocks noGrp="1"/>
          </p:cNvSpPr>
          <p:nvPr>
            <p:ph type="body" sz="quarter" idx="10" hasCustomPrompt="1"/>
          </p:nvPr>
        </p:nvSpPr>
        <p:spPr>
          <a:xfrm>
            <a:off x="510924" y="2055848"/>
            <a:ext cx="5889876" cy="1830817"/>
          </a:xfrm>
        </p:spPr>
        <p:txBody>
          <a:bodyPr anchor="b">
            <a:normAutofit/>
          </a:bodyPr>
          <a:lstStyle>
            <a:lvl1pPr marL="0" indent="0">
              <a:spcBef>
                <a:spcPts val="0"/>
              </a:spcBef>
              <a:buNone/>
              <a:defRPr sz="2800">
                <a:solidFill>
                  <a:schemeClr val="bg1"/>
                </a:solidFill>
                <a:latin typeface="+mj-lt"/>
              </a:defRPr>
            </a:lvl1pPr>
          </a:lstStyle>
          <a:p>
            <a:pPr lvl="0"/>
            <a:r>
              <a:rPr lang="en-US"/>
              <a:t>Accelerator Title</a:t>
            </a:r>
          </a:p>
          <a:p>
            <a:pPr lvl="0"/>
            <a:r>
              <a:rPr lang="en-US"/>
              <a:t>Accelerator Title</a:t>
            </a:r>
          </a:p>
        </p:txBody>
      </p:sp>
      <p:sp>
        <p:nvSpPr>
          <p:cNvPr id="7" name="Graphic 31">
            <a:extLst>
              <a:ext uri="{FF2B5EF4-FFF2-40B4-BE49-F238E27FC236}">
                <a16:creationId xmlns:a16="http://schemas.microsoft.com/office/drawing/2014/main" id="{4CB64A28-6F98-4F44-868D-5F99BB700683}"/>
              </a:ext>
              <a:ext uri="{C183D7F6-B498-43B3-948B-1728B52AA6E4}">
                <adec:decorative xmlns:adec="http://schemas.microsoft.com/office/drawing/2017/decorative" val="1"/>
              </a:ext>
            </a:extLst>
          </p:cNvPr>
          <p:cNvSpPr/>
          <p:nvPr userDrawn="1"/>
        </p:nvSpPr>
        <p:spPr>
          <a:xfrm>
            <a:off x="510925" y="409665"/>
            <a:ext cx="1675037" cy="1236518"/>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chemeClr val="bg1"/>
          </a:solidFill>
          <a:ln w="841" cap="flat">
            <a:noFill/>
            <a:prstDash val="solid"/>
            <a:miter/>
          </a:ln>
        </p:spPr>
        <p:txBody>
          <a:bodyPr rtlCol="0" anchor="ctr"/>
          <a:lstStyle/>
          <a:p>
            <a:endParaRPr lang="en-US" sz="2592"/>
          </a:p>
        </p:txBody>
      </p:sp>
    </p:spTree>
    <p:extLst>
      <p:ext uri="{BB962C8B-B14F-4D97-AF65-F5344CB8AC3E}">
        <p14:creationId xmlns:p14="http://schemas.microsoft.com/office/powerpoint/2010/main" val="15724355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Section Divider B">
    <p:bg>
      <p:bgPr>
        <a:blipFill dpi="0" rotWithShape="1">
          <a:blip r:embed="rId2">
            <a:lum/>
          </a:blip>
          <a:srcRect/>
          <a:stretch>
            <a:fillRect t="-39000" b="-39000"/>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8E04D91-05A4-4570-A04C-D5A5183F68D9}"/>
              </a:ext>
            </a:extLst>
          </p:cNvPr>
          <p:cNvSpPr/>
          <p:nvPr userDrawn="1"/>
        </p:nvSpPr>
        <p:spPr>
          <a:xfrm>
            <a:off x="0" y="-1"/>
            <a:ext cx="11877040" cy="7772402"/>
          </a:xfrm>
          <a:prstGeom prst="rect">
            <a:avLst/>
          </a:prstGeom>
          <a:gradFill flip="none" rotWithShape="1">
            <a:gsLst>
              <a:gs pos="0">
                <a:schemeClr val="tx1">
                  <a:alpha val="0"/>
                </a:schemeClr>
              </a:gs>
              <a:gs pos="79000">
                <a:schemeClr val="tx1">
                  <a:alpha val="9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5" name="Title 3">
            <a:extLst>
              <a:ext uri="{FF2B5EF4-FFF2-40B4-BE49-F238E27FC236}">
                <a16:creationId xmlns:a16="http://schemas.microsoft.com/office/drawing/2014/main" id="{EEC5666D-93EF-4B55-A7FE-6CDF560805E8}"/>
              </a:ext>
            </a:extLst>
          </p:cNvPr>
          <p:cNvSpPr txBox="1">
            <a:spLocks/>
          </p:cNvSpPr>
          <p:nvPr userDrawn="1"/>
        </p:nvSpPr>
        <p:spPr>
          <a:xfrm>
            <a:off x="513398" y="1786145"/>
            <a:ext cx="5604575" cy="2534711"/>
          </a:xfrm>
          <a:prstGeom prst="rect">
            <a:avLst/>
          </a:prstGeom>
        </p:spPr>
        <p:txBody>
          <a:bodyPr lIns="0" tIns="0" rIns="0" bIns="0" anchor="b"/>
          <a:lstStyle>
            <a:lvl1pPr algn="l" defTabSz="685800" rtl="0" eaLnBrk="1" latinLnBrk="0" hangingPunct="1">
              <a:lnSpc>
                <a:spcPct val="90000"/>
              </a:lnSpc>
              <a:spcBef>
                <a:spcPct val="0"/>
              </a:spcBef>
              <a:buNone/>
              <a:defRPr sz="4000" b="1" i="0" kern="1200">
                <a:solidFill>
                  <a:schemeClr val="bg1"/>
                </a:solidFill>
                <a:latin typeface="+mj-lt"/>
                <a:ea typeface="+mj-ea"/>
                <a:cs typeface="+mj-cs"/>
              </a:defRPr>
            </a:lvl1pPr>
          </a:lstStyle>
          <a:p>
            <a:endParaRPr lang="en-US" sz="2800" b="0"/>
          </a:p>
        </p:txBody>
      </p:sp>
      <p:sp>
        <p:nvSpPr>
          <p:cNvPr id="11" name="Text Placeholder 10">
            <a:extLst>
              <a:ext uri="{FF2B5EF4-FFF2-40B4-BE49-F238E27FC236}">
                <a16:creationId xmlns:a16="http://schemas.microsoft.com/office/drawing/2014/main" id="{0BF6E918-09F9-4124-8B25-D62C66BB6030}"/>
              </a:ext>
            </a:extLst>
          </p:cNvPr>
          <p:cNvSpPr>
            <a:spLocks noGrp="1"/>
          </p:cNvSpPr>
          <p:nvPr>
            <p:ph type="body" sz="quarter" idx="10" hasCustomPrompt="1"/>
          </p:nvPr>
        </p:nvSpPr>
        <p:spPr>
          <a:xfrm>
            <a:off x="510924" y="2055848"/>
            <a:ext cx="5889876" cy="1830817"/>
          </a:xfrm>
        </p:spPr>
        <p:txBody>
          <a:bodyPr anchor="b">
            <a:normAutofit/>
          </a:bodyPr>
          <a:lstStyle>
            <a:lvl1pPr marL="0" indent="0">
              <a:spcBef>
                <a:spcPts val="0"/>
              </a:spcBef>
              <a:buNone/>
              <a:defRPr sz="2800">
                <a:solidFill>
                  <a:schemeClr val="bg1"/>
                </a:solidFill>
                <a:latin typeface="+mj-lt"/>
              </a:defRPr>
            </a:lvl1pPr>
          </a:lstStyle>
          <a:p>
            <a:pPr lvl="0"/>
            <a:r>
              <a:rPr lang="en-US"/>
              <a:t>Accelerator Title</a:t>
            </a:r>
          </a:p>
          <a:p>
            <a:pPr lvl="0"/>
            <a:r>
              <a:rPr lang="en-US"/>
              <a:t>Accelerator Title</a:t>
            </a:r>
          </a:p>
        </p:txBody>
      </p:sp>
      <p:sp>
        <p:nvSpPr>
          <p:cNvPr id="7" name="Graphic 31">
            <a:extLst>
              <a:ext uri="{FF2B5EF4-FFF2-40B4-BE49-F238E27FC236}">
                <a16:creationId xmlns:a16="http://schemas.microsoft.com/office/drawing/2014/main" id="{4CB64A28-6F98-4F44-868D-5F99BB700683}"/>
              </a:ext>
              <a:ext uri="{C183D7F6-B498-43B3-948B-1728B52AA6E4}">
                <adec:decorative xmlns:adec="http://schemas.microsoft.com/office/drawing/2017/decorative" val="1"/>
              </a:ext>
            </a:extLst>
          </p:cNvPr>
          <p:cNvSpPr/>
          <p:nvPr userDrawn="1"/>
        </p:nvSpPr>
        <p:spPr>
          <a:xfrm>
            <a:off x="510925" y="409665"/>
            <a:ext cx="1675037" cy="1236518"/>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chemeClr val="bg1"/>
          </a:solidFill>
          <a:ln w="841" cap="flat">
            <a:noFill/>
            <a:prstDash val="solid"/>
            <a:miter/>
          </a:ln>
        </p:spPr>
        <p:txBody>
          <a:bodyPr rtlCol="0" anchor="ctr"/>
          <a:lstStyle/>
          <a:p>
            <a:endParaRPr lang="en-US" sz="2592"/>
          </a:p>
        </p:txBody>
      </p:sp>
    </p:spTree>
    <p:extLst>
      <p:ext uri="{BB962C8B-B14F-4D97-AF65-F5344CB8AC3E}">
        <p14:creationId xmlns:p14="http://schemas.microsoft.com/office/powerpoint/2010/main" val="1793546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5886" y="552705"/>
            <a:ext cx="11769828" cy="387798"/>
          </a:xfrm>
          <a:prstGeom prst="rect">
            <a:avLst/>
          </a:prstGeom>
        </p:spPr>
        <p:txBody>
          <a:bodyPr vert="horz" wrap="square" lIns="0" tIns="0" rIns="0" bIns="0" rtlCol="0" anchor="t" anchorCtr="0">
            <a:spAutoFit/>
          </a:bodyPr>
          <a:lstStyle/>
          <a:p>
            <a:r>
              <a:rPr lang="en-US"/>
              <a:t>Click to edit Master title style</a:t>
            </a:r>
            <a:endParaRPr lang="en-US" dirty="0"/>
          </a:p>
        </p:txBody>
      </p:sp>
      <p:sp>
        <p:nvSpPr>
          <p:cNvPr id="3" name="Text Placeholder 2"/>
          <p:cNvSpPr>
            <a:spLocks noGrp="1"/>
          </p:cNvSpPr>
          <p:nvPr>
            <p:ph type="body" idx="1"/>
          </p:nvPr>
        </p:nvSpPr>
        <p:spPr>
          <a:xfrm>
            <a:off x="515886" y="1796288"/>
            <a:ext cx="11769828" cy="5423408"/>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3"/>
          <p:cNvSpPr>
            <a:spLocks noGrp="1"/>
          </p:cNvSpPr>
          <p:nvPr>
            <p:ph type="ftr" sz="quarter" idx="3"/>
          </p:nvPr>
        </p:nvSpPr>
        <p:spPr>
          <a:xfrm>
            <a:off x="6400801" y="7340600"/>
            <a:ext cx="6140768" cy="230293"/>
          </a:xfrm>
          <a:prstGeom prst="rect">
            <a:avLst/>
          </a:prstGeom>
        </p:spPr>
        <p:txBody>
          <a:bodyPr vert="horz" lIns="0" tIns="0" rIns="0" bIns="0" rtlCol="0" anchor="b"/>
          <a:lstStyle>
            <a:lvl1pPr algn="r">
              <a:defRPr sz="600">
                <a:solidFill>
                  <a:schemeClr val="bg1">
                    <a:lumMod val="65000"/>
                  </a:schemeClr>
                </a:solidFill>
              </a:defRPr>
            </a:lvl1pPr>
          </a:lstStyle>
          <a:p>
            <a:endParaRPr lang="en-US"/>
          </a:p>
        </p:txBody>
      </p:sp>
    </p:spTree>
    <p:extLst>
      <p:ext uri="{BB962C8B-B14F-4D97-AF65-F5344CB8AC3E}">
        <p14:creationId xmlns:p14="http://schemas.microsoft.com/office/powerpoint/2010/main" val="540852747"/>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 id="2147483709" r:id="rId14"/>
    <p:sldLayoutId id="2147483710" r:id="rId15"/>
    <p:sldLayoutId id="2147483711" r:id="rId16"/>
    <p:sldLayoutId id="2147483712" r:id="rId17"/>
    <p:sldLayoutId id="2147483713" r:id="rId18"/>
    <p:sldLayoutId id="2147483714" r:id="rId19"/>
    <p:sldLayoutId id="2147483715" r:id="rId20"/>
    <p:sldLayoutId id="2147483716" r:id="rId21"/>
    <p:sldLayoutId id="2147483687" r:id="rId22"/>
    <p:sldLayoutId id="2147483717" r:id="rId23"/>
    <p:sldLayoutId id="2147483662" r:id="rId24"/>
    <p:sldLayoutId id="2147483664" r:id="rId25"/>
    <p:sldLayoutId id="2147483690" r:id="rId26"/>
    <p:sldLayoutId id="2147483691" r:id="rId27"/>
    <p:sldLayoutId id="2147483675" r:id="rId28"/>
    <p:sldLayoutId id="2147483676" r:id="rId29"/>
    <p:sldLayoutId id="2147483680" r:id="rId30"/>
    <p:sldLayoutId id="2147483681" r:id="rId31"/>
    <p:sldLayoutId id="2147483685" r:id="rId32"/>
    <p:sldLayoutId id="2147483686" r:id="rId33"/>
    <p:sldLayoutId id="2147483682" r:id="rId34"/>
    <p:sldLayoutId id="2147483692" r:id="rId35"/>
    <p:sldLayoutId id="2147483683" r:id="rId36"/>
    <p:sldLayoutId id="2147483684" r:id="rId37"/>
    <p:sldLayoutId id="2147483694" r:id="rId38"/>
    <p:sldLayoutId id="2147483667" r:id="rId39"/>
    <p:sldLayoutId id="2147483673" r:id="rId40"/>
    <p:sldLayoutId id="2147483659" r:id="rId41"/>
    <p:sldLayoutId id="2147483693" r:id="rId42"/>
    <p:sldLayoutId id="2147483688" r:id="rId43"/>
    <p:sldLayoutId id="2147483689" r:id="rId44"/>
    <p:sldLayoutId id="2147483669" r:id="rId45"/>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xStyles>
    <p:titleStyle>
      <a:lvl1pPr algn="l" defTabSz="685800" rtl="0" eaLnBrk="1" latinLnBrk="0" hangingPunct="1">
        <a:lnSpc>
          <a:spcPct val="90000"/>
        </a:lnSpc>
        <a:spcBef>
          <a:spcPct val="0"/>
        </a:spcBef>
        <a:buNone/>
        <a:defRPr sz="2800" b="1" i="0" kern="1200">
          <a:solidFill>
            <a:schemeClr val="tx1"/>
          </a:solidFill>
          <a:latin typeface="+mj-lt"/>
          <a:ea typeface="+mj-ea"/>
          <a:cs typeface="+mj-cs"/>
        </a:defRPr>
      </a:lvl1pPr>
    </p:titleStyle>
    <p:bodyStyle>
      <a:lvl1pPr marL="228600" indent="-228600" algn="l" defTabSz="685800" rtl="0" eaLnBrk="1" latinLnBrk="0" hangingPunct="1">
        <a:lnSpc>
          <a:spcPct val="100000"/>
        </a:lnSpc>
        <a:spcBef>
          <a:spcPts val="600"/>
        </a:spcBef>
        <a:buClr>
          <a:schemeClr val="tx2"/>
        </a:buClr>
        <a:buFont typeface="Wingdings 2" panose="05020102010507070707" pitchFamily="18" charset="2"/>
        <a:buChar char=""/>
        <a:defRPr sz="1600" kern="1200" baseline="0">
          <a:solidFill>
            <a:schemeClr val="tx1"/>
          </a:solidFill>
          <a:latin typeface="+mn-lt"/>
          <a:ea typeface="+mn-ea"/>
          <a:cs typeface="+mn-cs"/>
        </a:defRPr>
      </a:lvl1pPr>
      <a:lvl2pPr marL="460375" indent="-231775" algn="l" defTabSz="685800" rtl="0" eaLnBrk="1" latinLnBrk="0" hangingPunct="1">
        <a:lnSpc>
          <a:spcPct val="100000"/>
        </a:lnSpc>
        <a:spcBef>
          <a:spcPts val="600"/>
        </a:spcBef>
        <a:buClr>
          <a:schemeClr val="tx2"/>
        </a:buClr>
        <a:buFont typeface="Courier New" panose="02070309020205020404" pitchFamily="49" charset="0"/>
        <a:buChar char="o"/>
        <a:defRPr sz="1600" kern="1200" baseline="0">
          <a:solidFill>
            <a:schemeClr val="tx1"/>
          </a:solidFill>
          <a:latin typeface="+mn-lt"/>
          <a:ea typeface="+mn-ea"/>
          <a:cs typeface="+mn-cs"/>
        </a:defRPr>
      </a:lvl2pPr>
      <a:lvl3pPr marL="628650" indent="-171450" algn="l" defTabSz="685800" rtl="0" eaLnBrk="1" latinLnBrk="0" hangingPunct="1">
        <a:lnSpc>
          <a:spcPct val="100000"/>
        </a:lnSpc>
        <a:spcBef>
          <a:spcPts val="600"/>
        </a:spcBef>
        <a:buClr>
          <a:schemeClr val="tx2"/>
        </a:buClr>
        <a:buFont typeface="Arial" panose="020B0604020202020204" pitchFamily="34" charset="0"/>
        <a:buChar char="•"/>
        <a:defRPr sz="1600" kern="1200" baseline="0">
          <a:solidFill>
            <a:schemeClr val="tx1"/>
          </a:solidFill>
          <a:latin typeface="+mn-lt"/>
          <a:ea typeface="+mn-ea"/>
          <a:cs typeface="+mn-cs"/>
        </a:defRPr>
      </a:lvl3pPr>
      <a:lvl4pPr marL="857250" indent="-171450" algn="l" defTabSz="685800" rtl="0" eaLnBrk="1" latinLnBrk="0" hangingPunct="1">
        <a:lnSpc>
          <a:spcPct val="100000"/>
        </a:lnSpc>
        <a:spcBef>
          <a:spcPts val="600"/>
        </a:spcBef>
        <a:buClr>
          <a:schemeClr val="tx2"/>
        </a:buClr>
        <a:buFont typeface="Arial" panose="020B0604020202020204" pitchFamily="34" charset="0"/>
        <a:buChar char="•"/>
        <a:defRPr sz="1600" kern="1200" baseline="0">
          <a:solidFill>
            <a:schemeClr val="tx1"/>
          </a:solidFill>
          <a:latin typeface="+mn-lt"/>
          <a:ea typeface="+mn-ea"/>
          <a:cs typeface="+mn-cs"/>
        </a:defRPr>
      </a:lvl4pPr>
      <a:lvl5pPr marL="1085850" indent="-171450" algn="l" defTabSz="685800" rtl="0" eaLnBrk="1" latinLnBrk="0" hangingPunct="1">
        <a:lnSpc>
          <a:spcPct val="100000"/>
        </a:lnSpc>
        <a:spcBef>
          <a:spcPts val="600"/>
        </a:spcBef>
        <a:buClr>
          <a:schemeClr val="tx2"/>
        </a:buClr>
        <a:buFont typeface="Arial" panose="020B0604020202020204" pitchFamily="34" charset="0"/>
        <a:buChar char="•"/>
        <a:defRPr sz="1600" kern="1200" baseline="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4032" userDrawn="1">
          <p15:clr>
            <a:srgbClr val="A4A3A4"/>
          </p15:clr>
        </p15:guide>
        <p15:guide id="3" orient="horz" pos="348" userDrawn="1">
          <p15:clr>
            <a:srgbClr val="A4A3A4"/>
          </p15:clr>
        </p15:guide>
        <p15:guide id="4" orient="horz" pos="4624" userDrawn="1">
          <p15:clr>
            <a:srgbClr val="A4A3A4"/>
          </p15:clr>
        </p15:guide>
        <p15:guide id="5" pos="323" userDrawn="1">
          <p15:clr>
            <a:srgbClr val="A4A3A4"/>
          </p15:clr>
        </p15:guide>
        <p15:guide id="6" pos="7739" userDrawn="1">
          <p15:clr>
            <a:srgbClr val="A4A3A4"/>
          </p15:clr>
        </p15:guide>
        <p15:guide id="7" pos="162" userDrawn="1">
          <p15:clr>
            <a:srgbClr val="A4A3A4"/>
          </p15:clr>
        </p15:guide>
        <p15:guide id="8" orient="horz" pos="4769" userDrawn="1">
          <p15:clr>
            <a:srgbClr val="A4A3A4"/>
          </p15:clr>
        </p15:guide>
        <p15:guide id="9" pos="7900" userDrawn="1">
          <p15:clr>
            <a:srgbClr val="A4A3A4"/>
          </p15:clr>
        </p15:guide>
        <p15:guide id="10" orient="horz" pos="4550" userDrawn="1">
          <p15:clr>
            <a:srgbClr val="A4A3A4"/>
          </p15:clr>
        </p15:guide>
        <p15:guide id="11" orient="horz" pos="1130" userDrawn="1">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manage.autodesk.com/home/" TargetMode="External"/><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22.jpg"/></Relationships>
</file>

<file path=ppt/slides/_rels/slide2.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10.xml"/><Relationship Id="rId6" Type="http://schemas.openxmlformats.org/officeDocument/2006/relationships/image" Target="../media/image26.jpg"/><Relationship Id="rId5" Type="http://schemas.openxmlformats.org/officeDocument/2006/relationships/image" Target="../media/image25.jpg"/><Relationship Id="rId4" Type="http://schemas.openxmlformats.org/officeDocument/2006/relationships/image" Target="../media/image24.png"/></Relationships>
</file>

<file path=ppt/slides/_rels/slide3.xml.rels><?xml version="1.0" encoding="UTF-8" standalone="yes"?>
<Relationships xmlns="http://schemas.openxmlformats.org/package/2006/relationships"><Relationship Id="rId8" Type="http://schemas.openxmlformats.org/officeDocument/2006/relationships/image" Target="../media/image26.jpg"/><Relationship Id="rId3" Type="http://schemas.openxmlformats.org/officeDocument/2006/relationships/image" Target="../media/image29.png"/><Relationship Id="rId7" Type="http://schemas.openxmlformats.org/officeDocument/2006/relationships/image" Target="../media/image25.jpg"/><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Box 2">
            <a:extLst>
              <a:ext uri="{FF2B5EF4-FFF2-40B4-BE49-F238E27FC236}">
                <a16:creationId xmlns:a16="http://schemas.microsoft.com/office/drawing/2014/main" id="{40094816-7331-F020-4956-709E2699ED94}"/>
              </a:ext>
            </a:extLst>
          </p:cNvPr>
          <p:cNvSpPr txBox="1">
            <a:spLocks noChangeArrowheads="1"/>
          </p:cNvSpPr>
          <p:nvPr/>
        </p:nvSpPr>
        <p:spPr bwMode="auto">
          <a:xfrm>
            <a:off x="171448" y="1594813"/>
            <a:ext cx="6523113" cy="229138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r>
              <a:rPr lang="en-US" altLang="en-US" sz="1400" dirty="0">
                <a:cs typeface="Times New Roman" panose="02020603050405020304" pitchFamily="18" charset="0"/>
              </a:rPr>
              <a:t>All software products purchased by your company are available in  Autodesk Account on the </a:t>
            </a:r>
            <a:r>
              <a:rPr lang="en-US" altLang="en-US" sz="1400" b="1" dirty="0">
                <a:cs typeface="Times New Roman" panose="02020603050405020304" pitchFamily="18" charset="0"/>
              </a:rPr>
              <a:t>All Products and Services</a:t>
            </a:r>
            <a:r>
              <a:rPr lang="en-US" altLang="en-US" sz="1400" dirty="0">
                <a:cs typeface="Times New Roman" panose="02020603050405020304" pitchFamily="18" charset="0"/>
              </a:rPr>
              <a:t> page. The following are two methods you can use to download, install, and activate the software.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400" b="1" i="0" u="none" strike="noStrike" cap="none" normalizeH="0" baseline="0" dirty="0">
              <a:ln>
                <a:noFill/>
              </a:ln>
              <a:solidFill>
                <a:srgbClr val="2BC275"/>
              </a:solidFill>
              <a:effectLst/>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dirty="0">
                <a:ln>
                  <a:noFill/>
                </a:ln>
                <a:solidFill>
                  <a:srgbClr val="2BC275"/>
                </a:solidFill>
                <a:effectLst/>
                <a:ea typeface="Times New Roman" panose="02020603050405020304" pitchFamily="18" charset="0"/>
                <a:cs typeface="Times New Roman" panose="02020603050405020304" pitchFamily="18" charset="0"/>
              </a:rPr>
              <a:t>Step 1</a:t>
            </a:r>
            <a:endParaRPr kumimoji="0" lang="en-US" altLang="en-US" sz="1400" b="0" i="0" u="none" strike="noStrike" cap="none" normalizeH="0" baseline="0" dirty="0">
              <a:ln>
                <a:noFill/>
              </a:ln>
              <a:solidFill>
                <a:schemeClr val="tx1"/>
              </a:solidFill>
              <a:effectLst/>
            </a:endParaRPr>
          </a:p>
          <a:p>
            <a:pPr defTabSz="914400" eaLnBrk="0" fontAlgn="base" hangingPunct="0">
              <a:spcBef>
                <a:spcPct val="0"/>
              </a:spcBef>
              <a:spcAft>
                <a:spcPct val="0"/>
              </a:spcAft>
            </a:pPr>
            <a:r>
              <a:rPr lang="en-US" altLang="en-US" sz="1200" dirty="0">
                <a:cs typeface="Times New Roman" panose="02020603050405020304" pitchFamily="18" charset="0"/>
              </a:rPr>
              <a:t>Go to </a:t>
            </a:r>
            <a:r>
              <a:rPr lang="en-US" altLang="en-US" sz="1200" dirty="0">
                <a:solidFill>
                  <a:schemeClr val="accent2"/>
                </a:solidFill>
                <a:cs typeface="Times New Roman" panose="02020603050405020304" pitchFamily="18" charset="0"/>
                <a:hlinkClick r:id="rId3">
                  <a:extLst>
                    <a:ext uri="{A12FA001-AC4F-418D-AE19-62706E023703}">
                      <ahyp:hlinkClr xmlns:ahyp="http://schemas.microsoft.com/office/drawing/2018/hyperlinkcolor" val="tx"/>
                    </a:ext>
                  </a:extLst>
                </a:hlinkClick>
              </a:rPr>
              <a:t>manage.autodesk.com </a:t>
            </a:r>
            <a:r>
              <a:rPr lang="en-US" altLang="en-US" sz="1200" dirty="0">
                <a:cs typeface="Times New Roman" panose="02020603050405020304" pitchFamily="18" charset="0"/>
              </a:rPr>
              <a:t>and log in.</a:t>
            </a:r>
          </a:p>
          <a:p>
            <a:pPr defTabSz="914400" eaLnBrk="0" fontAlgn="base" hangingPunct="0">
              <a:spcBef>
                <a:spcPct val="0"/>
              </a:spcBef>
              <a:spcAft>
                <a:spcPct val="0"/>
              </a:spcAft>
            </a:pPr>
            <a:endParaRPr lang="en-US" altLang="en-US" sz="800" b="1" dirty="0">
              <a:solidFill>
                <a:srgbClr val="2BC275"/>
              </a:solidFill>
              <a:cs typeface="Times New Roman" panose="02020603050405020304" pitchFamily="18" charset="0"/>
            </a:endParaRPr>
          </a:p>
          <a:p>
            <a:pPr defTabSz="914400" eaLnBrk="0" fontAlgn="base" hangingPunct="0">
              <a:spcBef>
                <a:spcPct val="0"/>
              </a:spcBef>
              <a:spcAft>
                <a:spcPct val="0"/>
              </a:spcAft>
            </a:pPr>
            <a:r>
              <a:rPr lang="en-US" altLang="en-US" sz="1400" b="1" dirty="0">
                <a:solidFill>
                  <a:srgbClr val="2BC275"/>
                </a:solidFill>
                <a:cs typeface="Times New Roman" panose="02020603050405020304" pitchFamily="18" charset="0"/>
              </a:rPr>
              <a:t>Step 2</a:t>
            </a:r>
          </a:p>
          <a:p>
            <a:pPr defTabSz="914400" eaLnBrk="0" fontAlgn="base" hangingPunct="0">
              <a:spcBef>
                <a:spcPct val="0"/>
              </a:spcBef>
              <a:spcAft>
                <a:spcPct val="0"/>
              </a:spcAft>
            </a:pPr>
            <a:r>
              <a:rPr lang="en-US" altLang="en-US" sz="1200" dirty="0">
                <a:cs typeface="Times New Roman" panose="02020603050405020304" pitchFamily="18" charset="0"/>
              </a:rPr>
              <a:t>In the navigation panel&gt;Products and Services section, click </a:t>
            </a:r>
            <a:r>
              <a:rPr lang="en-US" altLang="en-US" sz="1200" b="1" dirty="0">
                <a:cs typeface="Times New Roman" panose="02020603050405020304" pitchFamily="18" charset="0"/>
              </a:rPr>
              <a:t>All Products and Services</a:t>
            </a:r>
            <a:r>
              <a:rPr lang="en-US" altLang="en-US" sz="1200" dirty="0">
                <a:cs typeface="Times New Roman" panose="02020603050405020304" pitchFamily="18" charset="0"/>
              </a:rPr>
              <a:t>.</a:t>
            </a:r>
          </a:p>
          <a:p>
            <a:pPr defTabSz="914400" eaLnBrk="0" fontAlgn="base" hangingPunct="0">
              <a:spcBef>
                <a:spcPct val="0"/>
              </a:spcBef>
              <a:spcAft>
                <a:spcPct val="0"/>
              </a:spcAft>
            </a:pPr>
            <a:endParaRPr lang="en-US" altLang="en-US" sz="800" dirty="0">
              <a:cs typeface="Times New Roman" panose="02020603050405020304" pitchFamily="18" charset="0"/>
            </a:endParaRPr>
          </a:p>
          <a:p>
            <a:pPr defTabSz="914400" eaLnBrk="0" fontAlgn="base" hangingPunct="0">
              <a:spcBef>
                <a:spcPct val="0"/>
              </a:spcBef>
              <a:spcAft>
                <a:spcPct val="0"/>
              </a:spcAft>
            </a:pPr>
            <a:r>
              <a:rPr lang="en-US" altLang="en-US" sz="1400" b="1" dirty="0">
                <a:solidFill>
                  <a:srgbClr val="2BC275"/>
                </a:solidFill>
                <a:cs typeface="Times New Roman" panose="02020603050405020304" pitchFamily="18" charset="0"/>
              </a:rPr>
              <a:t>Step 3</a:t>
            </a:r>
          </a:p>
          <a:p>
            <a:pPr defTabSz="914400" eaLnBrk="0" fontAlgn="base" hangingPunct="0">
              <a:spcBef>
                <a:spcPct val="0"/>
              </a:spcBef>
              <a:spcAft>
                <a:spcPct val="0"/>
              </a:spcAft>
            </a:pPr>
            <a:r>
              <a:rPr lang="en-US" altLang="en-US" sz="1200" dirty="0">
                <a:cs typeface="Times New Roman" panose="02020603050405020304" pitchFamily="18" charset="0"/>
              </a:rPr>
              <a:t>Locate the product card for the software </a:t>
            </a:r>
            <a:br>
              <a:rPr lang="en-US" altLang="en-US" sz="1200" dirty="0">
                <a:cs typeface="Times New Roman" panose="02020603050405020304" pitchFamily="18" charset="0"/>
              </a:rPr>
            </a:br>
            <a:r>
              <a:rPr lang="en-US" altLang="en-US" sz="1200" dirty="0">
                <a:cs typeface="Times New Roman" panose="02020603050405020304" pitchFamily="18" charset="0"/>
              </a:rPr>
              <a:t>that you want to install by scrolling in the </a:t>
            </a:r>
            <a:br>
              <a:rPr lang="en-US" altLang="en-US" sz="1200" dirty="0">
                <a:cs typeface="Times New Roman" panose="02020603050405020304" pitchFamily="18" charset="0"/>
              </a:rPr>
            </a:br>
            <a:r>
              <a:rPr lang="en-US" altLang="en-US" sz="1200" dirty="0">
                <a:cs typeface="Times New Roman" panose="02020603050405020304" pitchFamily="18" charset="0"/>
              </a:rPr>
              <a:t>list or using the search bar.</a:t>
            </a:r>
          </a:p>
          <a:p>
            <a:pPr defTabSz="914400" eaLnBrk="0" fontAlgn="base" hangingPunct="0">
              <a:spcBef>
                <a:spcPct val="0"/>
              </a:spcBef>
              <a:spcAft>
                <a:spcPct val="0"/>
              </a:spcAft>
            </a:pPr>
            <a:endParaRPr lang="en-US" altLang="en-US" sz="800" b="1" dirty="0">
              <a:solidFill>
                <a:srgbClr val="2BC275"/>
              </a:solidFill>
              <a:cs typeface="Times New Roman" panose="02020603050405020304" pitchFamily="18" charset="0"/>
            </a:endParaRPr>
          </a:p>
          <a:p>
            <a:pPr defTabSz="914400" eaLnBrk="0" fontAlgn="base" hangingPunct="0">
              <a:spcBef>
                <a:spcPct val="0"/>
              </a:spcBef>
              <a:spcAft>
                <a:spcPct val="0"/>
              </a:spcAft>
            </a:pPr>
            <a:r>
              <a:rPr lang="en-US" altLang="en-US" sz="1400" b="1" dirty="0">
                <a:solidFill>
                  <a:srgbClr val="2BC275"/>
                </a:solidFill>
                <a:cs typeface="Times New Roman" panose="02020603050405020304" pitchFamily="18" charset="0"/>
              </a:rPr>
              <a:t>Step 4</a:t>
            </a:r>
          </a:p>
          <a:p>
            <a:pPr defTabSz="914400" eaLnBrk="0" fontAlgn="base" hangingPunct="0">
              <a:spcBef>
                <a:spcPct val="0"/>
              </a:spcBef>
              <a:spcAft>
                <a:spcPct val="0"/>
              </a:spcAft>
            </a:pPr>
            <a:r>
              <a:rPr lang="en-US" altLang="en-US" sz="1200" dirty="0">
                <a:cs typeface="Times New Roman" panose="02020603050405020304" pitchFamily="18" charset="0"/>
              </a:rPr>
              <a:t>On the product card, select the version, OS, </a:t>
            </a:r>
            <a:br>
              <a:rPr lang="en-US" altLang="en-US" sz="1200" dirty="0">
                <a:cs typeface="Times New Roman" panose="02020603050405020304" pitchFamily="18" charset="0"/>
              </a:rPr>
            </a:br>
            <a:r>
              <a:rPr lang="en-US" altLang="en-US" sz="1200" dirty="0">
                <a:cs typeface="Times New Roman" panose="02020603050405020304" pitchFamily="18" charset="0"/>
              </a:rPr>
              <a:t>and language options, as applicable.</a:t>
            </a:r>
          </a:p>
          <a:p>
            <a:pPr defTabSz="914400" eaLnBrk="0" fontAlgn="base" hangingPunct="0">
              <a:spcBef>
                <a:spcPct val="0"/>
              </a:spcBef>
              <a:spcAft>
                <a:spcPct val="0"/>
              </a:spcAft>
            </a:pPr>
            <a:endParaRPr lang="en-US" altLang="en-US" sz="800" dirty="0">
              <a:cs typeface="Times New Roman" panose="02020603050405020304" pitchFamily="18" charset="0"/>
            </a:endParaRPr>
          </a:p>
          <a:p>
            <a:pPr defTabSz="914400" eaLnBrk="0" fontAlgn="base" hangingPunct="0">
              <a:spcBef>
                <a:spcPct val="0"/>
              </a:spcBef>
              <a:spcAft>
                <a:spcPct val="0"/>
              </a:spcAft>
            </a:pPr>
            <a:r>
              <a:rPr lang="en-US" altLang="en-US" sz="1400" b="1" dirty="0">
                <a:solidFill>
                  <a:srgbClr val="2BC275"/>
                </a:solidFill>
                <a:cs typeface="Times New Roman" panose="02020603050405020304" pitchFamily="18" charset="0"/>
              </a:rPr>
              <a:t>Step 5</a:t>
            </a:r>
          </a:p>
          <a:p>
            <a:pPr defTabSz="914400" eaLnBrk="0" fontAlgn="base" hangingPunct="0">
              <a:spcBef>
                <a:spcPct val="0"/>
              </a:spcBef>
              <a:spcAft>
                <a:spcPct val="0"/>
              </a:spcAft>
            </a:pPr>
            <a:r>
              <a:rPr lang="en-US" altLang="en-US" sz="1200" dirty="0">
                <a:cs typeface="Times New Roman" panose="02020603050405020304" pitchFamily="18" charset="0"/>
              </a:rPr>
              <a:t>On the product card, select the software </a:t>
            </a:r>
            <a:br>
              <a:rPr lang="en-US" altLang="en-US" sz="1200" dirty="0">
                <a:cs typeface="Times New Roman" panose="02020603050405020304" pitchFamily="18" charset="0"/>
              </a:rPr>
            </a:br>
            <a:r>
              <a:rPr lang="en-US" altLang="en-US" sz="1200" dirty="0">
                <a:cs typeface="Times New Roman" panose="02020603050405020304" pitchFamily="18" charset="0"/>
              </a:rPr>
              <a:t>installation method:</a:t>
            </a:r>
          </a:p>
          <a:p>
            <a:pPr defTabSz="914400" eaLnBrk="0" fontAlgn="base" hangingPunct="0">
              <a:spcBef>
                <a:spcPct val="0"/>
              </a:spcBef>
              <a:spcAft>
                <a:spcPct val="0"/>
              </a:spcAft>
            </a:pPr>
            <a:endParaRPr lang="en-US" altLang="en-US" sz="1200" dirty="0">
              <a:cs typeface="Times New Roman" panose="02020603050405020304" pitchFamily="18" charset="0"/>
            </a:endParaRPr>
          </a:p>
          <a:p>
            <a:pPr marL="171450" indent="-171450" defTabSz="914400" eaLnBrk="0" fontAlgn="base" hangingPunct="0">
              <a:spcBef>
                <a:spcPct val="0"/>
              </a:spcBef>
              <a:spcAft>
                <a:spcPct val="0"/>
              </a:spcAft>
              <a:buFont typeface="Arial" panose="020B0604020202020204" pitchFamily="34" charset="0"/>
              <a:buChar char="•"/>
            </a:pPr>
            <a:r>
              <a:rPr lang="en-US" altLang="en-US" sz="1200" dirty="0">
                <a:cs typeface="Times New Roman" panose="02020603050405020304" pitchFamily="18" charset="0"/>
              </a:rPr>
              <a:t>Select </a:t>
            </a:r>
            <a:r>
              <a:rPr lang="en-US" altLang="en-US" sz="1200" b="1" dirty="0">
                <a:cs typeface="Times New Roman" panose="02020603050405020304" pitchFamily="18" charset="0"/>
              </a:rPr>
              <a:t>Install</a:t>
            </a:r>
            <a:r>
              <a:rPr lang="en-US" altLang="en-US" sz="1200" dirty="0">
                <a:cs typeface="Times New Roman" panose="02020603050405020304" pitchFamily="18" charset="0"/>
              </a:rPr>
              <a:t> to download a web installation </a:t>
            </a:r>
            <a:br>
              <a:rPr lang="en-US" altLang="en-US" sz="1200" dirty="0">
                <a:cs typeface="Times New Roman" panose="02020603050405020304" pitchFamily="18" charset="0"/>
              </a:rPr>
            </a:br>
            <a:r>
              <a:rPr lang="en-US" altLang="en-US" sz="1200" dirty="0">
                <a:cs typeface="Times New Roman" panose="02020603050405020304" pitchFamily="18" charset="0"/>
              </a:rPr>
              <a:t>executable file. The installation will be </a:t>
            </a:r>
            <a:br>
              <a:rPr lang="en-US" altLang="en-US" sz="1200" dirty="0">
                <a:cs typeface="Times New Roman" panose="02020603050405020304" pitchFamily="18" charset="0"/>
              </a:rPr>
            </a:br>
            <a:r>
              <a:rPr lang="en-US" altLang="en-US" sz="1200" u="sng" dirty="0">
                <a:cs typeface="Times New Roman" panose="02020603050405020304" pitchFamily="18" charset="0"/>
              </a:rPr>
              <a:t>done over the web</a:t>
            </a:r>
            <a:r>
              <a:rPr lang="en-US" altLang="en-US" sz="1200" dirty="0">
                <a:cs typeface="Times New Roman" panose="02020603050405020304" pitchFamily="18" charset="0"/>
              </a:rPr>
              <a:t>.</a:t>
            </a:r>
          </a:p>
          <a:p>
            <a:pPr marL="171450" indent="-171450" defTabSz="914400" eaLnBrk="0" fontAlgn="base" hangingPunct="0">
              <a:spcBef>
                <a:spcPct val="0"/>
              </a:spcBef>
              <a:spcAft>
                <a:spcPct val="0"/>
              </a:spcAft>
              <a:buFont typeface="Arial" panose="020B0604020202020204" pitchFamily="34" charset="0"/>
              <a:buChar char="•"/>
            </a:pPr>
            <a:endParaRPr lang="en-US" altLang="en-US" sz="1200" dirty="0">
              <a:cs typeface="Times New Roman" panose="02020603050405020304" pitchFamily="18" charset="0"/>
            </a:endParaRPr>
          </a:p>
          <a:p>
            <a:pPr marL="171450" indent="-171450" defTabSz="914400" eaLnBrk="0" fontAlgn="base" hangingPunct="0">
              <a:spcBef>
                <a:spcPct val="0"/>
              </a:spcBef>
              <a:spcAft>
                <a:spcPct val="0"/>
              </a:spcAft>
              <a:buFont typeface="Arial" panose="020B0604020202020204" pitchFamily="34" charset="0"/>
              <a:buChar char="•"/>
            </a:pPr>
            <a:r>
              <a:rPr lang="en-US" altLang="en-US" sz="1200" dirty="0">
                <a:cs typeface="Times New Roman" panose="02020603050405020304" pitchFamily="18" charset="0"/>
              </a:rPr>
              <a:t>Select </a:t>
            </a:r>
            <a:r>
              <a:rPr lang="en-US" altLang="en-US" sz="1200" b="1" dirty="0">
                <a:cs typeface="Times New Roman" panose="02020603050405020304" pitchFamily="18" charset="0"/>
              </a:rPr>
              <a:t>Download</a:t>
            </a:r>
            <a:r>
              <a:rPr lang="en-US" altLang="en-US" sz="1200" dirty="0">
                <a:cs typeface="Times New Roman" panose="02020603050405020304" pitchFamily="18" charset="0"/>
              </a:rPr>
              <a:t> in the drop-down list to </a:t>
            </a:r>
            <a:br>
              <a:rPr lang="en-US" altLang="en-US" sz="1200" dirty="0">
                <a:cs typeface="Times New Roman" panose="02020603050405020304" pitchFamily="18" charset="0"/>
              </a:rPr>
            </a:br>
            <a:r>
              <a:rPr lang="en-US" altLang="en-US" sz="1200" dirty="0">
                <a:cs typeface="Times New Roman" panose="02020603050405020304" pitchFamily="18" charset="0"/>
              </a:rPr>
              <a:t>fully download all executable files for </a:t>
            </a:r>
            <a:br>
              <a:rPr lang="en-US" altLang="en-US" sz="1200" dirty="0">
                <a:cs typeface="Times New Roman" panose="02020603050405020304" pitchFamily="18" charset="0"/>
              </a:rPr>
            </a:br>
            <a:r>
              <a:rPr lang="en-US" altLang="en-US" sz="1200" u="sng" dirty="0">
                <a:cs typeface="Times New Roman" panose="02020603050405020304" pitchFamily="18" charset="0"/>
              </a:rPr>
              <a:t>local installation</a:t>
            </a:r>
            <a:r>
              <a:rPr lang="en-US" altLang="en-US" sz="1200" dirty="0">
                <a:cs typeface="Times New Roman" panose="02020603050405020304" pitchFamily="18" charset="0"/>
              </a:rPr>
              <a:t>. </a:t>
            </a:r>
          </a:p>
          <a:p>
            <a:pPr defTabSz="914400" eaLnBrk="0" fontAlgn="base" hangingPunct="0">
              <a:spcBef>
                <a:spcPct val="0"/>
              </a:spcBef>
              <a:spcAft>
                <a:spcPct val="0"/>
              </a:spcAft>
            </a:pPr>
            <a:endParaRPr lang="en-US" altLang="en-US" sz="1200" dirty="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endParaRPr>
          </a:p>
        </p:txBody>
      </p:sp>
      <p:pic>
        <p:nvPicPr>
          <p:cNvPr id="3" name="Picture 2" descr="Graphical user interface, application&#10;&#10;Description automatically generated">
            <a:extLst>
              <a:ext uri="{FF2B5EF4-FFF2-40B4-BE49-F238E27FC236}">
                <a16:creationId xmlns:a16="http://schemas.microsoft.com/office/drawing/2014/main" id="{2BCD77D2-EFB0-3824-E7E1-F5C361DBF9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32307" y="4579176"/>
            <a:ext cx="2544693" cy="3027572"/>
          </a:xfrm>
          <a:prstGeom prst="rect">
            <a:avLst/>
          </a:prstGeom>
          <a:effectLst>
            <a:outerShdw blurRad="50800" dist="38100" dir="2700000" algn="tl" rotWithShape="0">
              <a:prstClr val="black">
                <a:alpha val="40000"/>
              </a:prstClr>
            </a:outerShdw>
          </a:effectLst>
        </p:spPr>
      </p:pic>
      <p:sp>
        <p:nvSpPr>
          <p:cNvPr id="17" name="Rectangle 11">
            <a:extLst>
              <a:ext uri="{FF2B5EF4-FFF2-40B4-BE49-F238E27FC236}">
                <a16:creationId xmlns:a16="http://schemas.microsoft.com/office/drawing/2014/main" id="{6C766755-1676-6499-3EF5-6657DE0CEFA7}"/>
              </a:ext>
            </a:extLst>
          </p:cNvPr>
          <p:cNvSpPr>
            <a:spLocks noChangeArrowheads="1"/>
          </p:cNvSpPr>
          <p:nvPr/>
        </p:nvSpPr>
        <p:spPr bwMode="auto">
          <a:xfrm>
            <a:off x="152400" y="152400"/>
            <a:ext cx="12801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3">
            <a:extLst>
              <a:ext uri="{FF2B5EF4-FFF2-40B4-BE49-F238E27FC236}">
                <a16:creationId xmlns:a16="http://schemas.microsoft.com/office/drawing/2014/main" id="{9B80827A-98F0-0149-FFAB-45327F3966A3}"/>
              </a:ext>
            </a:extLst>
          </p:cNvPr>
          <p:cNvSpPr>
            <a:spLocks noChangeArrowheads="1"/>
          </p:cNvSpPr>
          <p:nvPr/>
        </p:nvSpPr>
        <p:spPr bwMode="auto">
          <a:xfrm>
            <a:off x="152400" y="609600"/>
            <a:ext cx="128016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200" b="0" i="0" u="none" strike="noStrike" cap="none" normalizeH="0" baseline="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 name="Rectangle 19">
            <a:extLst>
              <a:ext uri="{FF2B5EF4-FFF2-40B4-BE49-F238E27FC236}">
                <a16:creationId xmlns:a16="http://schemas.microsoft.com/office/drawing/2014/main" id="{FD294731-CE90-B48E-1B97-AFF8D9B2CE81}"/>
              </a:ext>
            </a:extLst>
          </p:cNvPr>
          <p:cNvSpPr>
            <a:spLocks noChangeArrowheads="1"/>
          </p:cNvSpPr>
          <p:nvPr/>
        </p:nvSpPr>
        <p:spPr bwMode="auto">
          <a:xfrm>
            <a:off x="152400" y="609600"/>
            <a:ext cx="128016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200" b="0" i="0" u="none" strike="noStrike" cap="none" normalizeH="0" baseline="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0" name="Text Box 3">
            <a:extLst>
              <a:ext uri="{FF2B5EF4-FFF2-40B4-BE49-F238E27FC236}">
                <a16:creationId xmlns:a16="http://schemas.microsoft.com/office/drawing/2014/main" id="{080D2F7E-0847-8EA3-4065-2EB9E9F9A72E}"/>
              </a:ext>
            </a:extLst>
          </p:cNvPr>
          <p:cNvSpPr txBox="1">
            <a:spLocks noChangeArrowheads="1"/>
          </p:cNvSpPr>
          <p:nvPr/>
        </p:nvSpPr>
        <p:spPr bwMode="auto">
          <a:xfrm>
            <a:off x="7176054" y="1634570"/>
            <a:ext cx="5454092" cy="2674250"/>
          </a:xfrm>
          <a:prstGeom prst="rect">
            <a:avLst/>
          </a:prstGeom>
          <a:solidFill>
            <a:srgbClr val="FFFFFF"/>
          </a:solidFill>
          <a:ln w="12700" cmpd="thinThick">
            <a:solidFill>
              <a:srgbClr val="000000"/>
            </a:solidFill>
            <a:miter lim="800000"/>
            <a:headEnd/>
            <a:tailEnd/>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2000" b="1" dirty="0">
                <a:solidFill>
                  <a:srgbClr val="2BC275"/>
                </a:solidFill>
                <a:ea typeface="Times New Roman" panose="02020603050405020304" pitchFamily="18" charset="0"/>
                <a:cs typeface="Times New Roman" panose="02020603050405020304" pitchFamily="18" charset="0"/>
              </a:rPr>
              <a:t>Install Method (a)</a:t>
            </a:r>
            <a:endParaRPr kumimoji="0" lang="en-US" altLang="en-US" sz="2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b="1" dirty="0">
                <a:solidFill>
                  <a:srgbClr val="2BC275"/>
                </a:solidFill>
                <a:cs typeface="Times New Roman" panose="02020603050405020304" pitchFamily="18" charset="0"/>
              </a:rPr>
              <a:t>Step 6a </a:t>
            </a:r>
            <a:r>
              <a:rPr kumimoji="0" lang="en-US" altLang="en-US" sz="12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Click </a:t>
            </a:r>
            <a:r>
              <a:rPr kumimoji="0" lang="en-US" altLang="en-US" sz="1200" b="1"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Accept</a:t>
            </a:r>
            <a:r>
              <a:rPr kumimoji="0" lang="en-US" altLang="en-US" sz="12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 to accept the terms and conditions to begin downloading the web install executable.</a:t>
            </a:r>
          </a:p>
          <a:p>
            <a:pPr marR="0" lvl="0" indent="0" defTabSz="914400" eaLnBrk="0" fontAlgn="base" hangingPunct="0">
              <a:lnSpc>
                <a:spcPct val="100000"/>
              </a:lnSpc>
              <a:spcBef>
                <a:spcPct val="0"/>
              </a:spcBef>
              <a:spcAft>
                <a:spcPct val="0"/>
              </a:spcAft>
              <a:buClrTx/>
              <a:buSzTx/>
              <a:buFontTx/>
              <a:buNone/>
              <a:tabLst/>
            </a:pPr>
            <a:endParaRPr lang="en-US" altLang="en-US" sz="600" b="1" dirty="0">
              <a:solidFill>
                <a:srgbClr val="2BC275"/>
              </a:solidFill>
              <a:cs typeface="Times New Roman" panose="02020603050405020304" pitchFamily="18" charset="0"/>
            </a:endParaRPr>
          </a:p>
          <a:p>
            <a:pPr marR="0" lvl="0" indent="0" defTabSz="914400" eaLnBrk="0" fontAlgn="base" hangingPunct="0">
              <a:lnSpc>
                <a:spcPct val="100000"/>
              </a:lnSpc>
              <a:spcBef>
                <a:spcPct val="0"/>
              </a:spcBef>
              <a:spcAft>
                <a:spcPct val="0"/>
              </a:spcAft>
              <a:buClrTx/>
              <a:buSzTx/>
              <a:buFontTx/>
              <a:buNone/>
              <a:tabLst/>
            </a:pPr>
            <a:r>
              <a:rPr lang="en-US" altLang="en-US" sz="1400" b="1" dirty="0">
                <a:solidFill>
                  <a:srgbClr val="2BC275"/>
                </a:solidFill>
                <a:cs typeface="Times New Roman" panose="02020603050405020304" pitchFamily="18" charset="0"/>
              </a:rPr>
              <a:t>Step 7a </a:t>
            </a:r>
            <a:r>
              <a:rPr kumimoji="0" lang="en-US" altLang="en-US" sz="12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Double-click the .exe to begin web install.</a:t>
            </a:r>
          </a:p>
          <a:p>
            <a:pPr marR="0" lvl="0" indent="0" defTabSz="914400" eaLnBrk="0" fontAlgn="base" hangingPunct="0">
              <a:lnSpc>
                <a:spcPct val="100000"/>
              </a:lnSpc>
              <a:spcBef>
                <a:spcPct val="0"/>
              </a:spcBef>
              <a:spcAft>
                <a:spcPct val="0"/>
              </a:spcAft>
              <a:buClrTx/>
              <a:buSzTx/>
              <a:buFontTx/>
              <a:buNone/>
              <a:tabLst/>
            </a:pPr>
            <a:endParaRPr lang="en-US" altLang="en-US" sz="600" b="1" dirty="0">
              <a:solidFill>
                <a:srgbClr val="2BC275"/>
              </a:solidFill>
              <a:cs typeface="Times New Roman" panose="02020603050405020304" pitchFamily="18" charset="0"/>
            </a:endParaRPr>
          </a:p>
          <a:p>
            <a:pPr defTabSz="914400" eaLnBrk="0" fontAlgn="base" hangingPunct="0">
              <a:spcBef>
                <a:spcPct val="0"/>
              </a:spcBef>
              <a:spcAft>
                <a:spcPct val="0"/>
              </a:spcAft>
            </a:pPr>
            <a:r>
              <a:rPr lang="en-US" altLang="en-US" sz="1400" b="1" dirty="0">
                <a:solidFill>
                  <a:srgbClr val="2BC275"/>
                </a:solidFill>
                <a:cs typeface="Times New Roman" panose="02020603050405020304" pitchFamily="18" charset="0"/>
              </a:rPr>
              <a:t>Step 8a </a:t>
            </a:r>
            <a:r>
              <a:rPr kumimoji="0" lang="en-US" altLang="en-US" sz="12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Confirm the app can make changes and verify the installation location. </a:t>
            </a:r>
            <a:r>
              <a:rPr lang="en-US" altLang="en-US" sz="1200" dirty="0">
                <a:cs typeface="Times New Roman" panose="02020603050405020304" pitchFamily="18" charset="0"/>
              </a:rPr>
              <a:t>Click </a:t>
            </a:r>
            <a:r>
              <a:rPr lang="en-US" altLang="en-US" sz="1200" b="1" dirty="0">
                <a:cs typeface="Times New Roman" panose="02020603050405020304" pitchFamily="18" charset="0"/>
              </a:rPr>
              <a:t>Install</a:t>
            </a:r>
            <a:r>
              <a:rPr lang="en-US" altLang="en-US" sz="1200" dirty="0">
                <a:cs typeface="Times New Roman" panose="02020603050405020304" pitchFamily="18" charset="0"/>
              </a:rPr>
              <a:t>.</a:t>
            </a:r>
          </a:p>
          <a:p>
            <a:pPr marR="0" lvl="0" indent="0" defTabSz="914400" eaLnBrk="0" fontAlgn="base" hangingPunct="0">
              <a:lnSpc>
                <a:spcPct val="100000"/>
              </a:lnSpc>
              <a:spcBef>
                <a:spcPct val="0"/>
              </a:spcBef>
              <a:spcAft>
                <a:spcPct val="0"/>
              </a:spcAft>
              <a:buClrTx/>
              <a:buSzTx/>
              <a:buFontTx/>
              <a:buNone/>
              <a:tabLst/>
            </a:pPr>
            <a:endParaRPr lang="en-US" altLang="en-US" sz="600" dirty="0">
              <a:cs typeface="Times New Roman" panose="02020603050405020304" pitchFamily="18" charset="0"/>
            </a:endParaRPr>
          </a:p>
          <a:p>
            <a:pPr defTabSz="914400" eaLnBrk="0" fontAlgn="base" hangingPunct="0">
              <a:spcBef>
                <a:spcPct val="0"/>
              </a:spcBef>
              <a:spcAft>
                <a:spcPct val="0"/>
              </a:spcAft>
            </a:pPr>
            <a:r>
              <a:rPr lang="en-US" altLang="en-US" sz="1400" b="1" dirty="0">
                <a:solidFill>
                  <a:srgbClr val="2BC275"/>
                </a:solidFill>
                <a:cs typeface="Times New Roman" panose="02020603050405020304" pitchFamily="18" charset="0"/>
              </a:rPr>
              <a:t>Step 9a </a:t>
            </a:r>
            <a:r>
              <a:rPr kumimoji="0" lang="en-US" altLang="en-US" sz="12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When finished, restart computer (if required), click </a:t>
            </a:r>
            <a:r>
              <a:rPr kumimoji="0" lang="en-US" altLang="en-US" sz="1200" b="1"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Start</a:t>
            </a:r>
            <a:r>
              <a:rPr kumimoji="0" lang="en-US" altLang="en-US" sz="120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a:t>
            </a:r>
            <a:r>
              <a:rPr kumimoji="0" lang="en-US" altLang="en-US" sz="12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 or click </a:t>
            </a:r>
            <a:r>
              <a:rPr kumimoji="0" lang="en-US" altLang="en-US" sz="1200" b="1"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Finish</a:t>
            </a:r>
            <a:r>
              <a:rPr lang="en-US" altLang="en-US" sz="1200" dirty="0">
                <a:ea typeface="Times New Roman" panose="02020603050405020304" pitchFamily="18" charset="0"/>
                <a:cs typeface="Times New Roman" panose="02020603050405020304" pitchFamily="18" charset="0"/>
              </a:rPr>
              <a:t> (this depends on the software product).</a:t>
            </a:r>
            <a:endParaRPr lang="en-US" altLang="en-US" sz="1200" b="1" dirty="0">
              <a:solidFill>
                <a:srgbClr val="2BC275"/>
              </a:solidFill>
              <a:cs typeface="Times New Roman" panose="02020603050405020304" pitchFamily="18" charset="0"/>
            </a:endParaRPr>
          </a:p>
          <a:p>
            <a:pPr marR="0" lvl="0" indent="0" defTabSz="914400" eaLnBrk="0" fontAlgn="base" hangingPunct="0">
              <a:lnSpc>
                <a:spcPct val="100000"/>
              </a:lnSpc>
              <a:spcBef>
                <a:spcPct val="0"/>
              </a:spcBef>
              <a:spcAft>
                <a:spcPct val="0"/>
              </a:spcAft>
              <a:buClrTx/>
              <a:buSzTx/>
              <a:buFontTx/>
              <a:buNone/>
              <a:tabLst/>
            </a:pPr>
            <a:endParaRPr lang="en-US" altLang="en-US" sz="600" b="1" dirty="0">
              <a:solidFill>
                <a:srgbClr val="2BC275"/>
              </a:solidFill>
              <a:cs typeface="Times New Roman" panose="02020603050405020304" pitchFamily="18" charset="0"/>
            </a:endParaRPr>
          </a:p>
          <a:p>
            <a:pPr marR="0" lvl="0" indent="0" defTabSz="914400" eaLnBrk="0" fontAlgn="base" hangingPunct="0">
              <a:lnSpc>
                <a:spcPct val="100000"/>
              </a:lnSpc>
              <a:spcBef>
                <a:spcPct val="0"/>
              </a:spcBef>
              <a:spcAft>
                <a:spcPct val="0"/>
              </a:spcAft>
              <a:buClrTx/>
              <a:buSzTx/>
              <a:buFontTx/>
              <a:buNone/>
              <a:tabLst/>
            </a:pPr>
            <a:r>
              <a:rPr lang="en-US" altLang="en-US" sz="1400" b="1" dirty="0">
                <a:solidFill>
                  <a:srgbClr val="2BC275"/>
                </a:solidFill>
                <a:cs typeface="Times New Roman" panose="02020603050405020304" pitchFamily="18" charset="0"/>
              </a:rPr>
              <a:t>Step 10a </a:t>
            </a:r>
            <a:r>
              <a:rPr kumimoji="0" lang="en-US" altLang="en-US" sz="12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Launch the software (shortcut icon </a:t>
            </a:r>
            <a:r>
              <a:rPr lang="en-US" altLang="en-US" sz="1200" dirty="0">
                <a:ea typeface="Times New Roman" panose="02020603050405020304" pitchFamily="18" charset="0"/>
                <a:cs typeface="Times New Roman" panose="02020603050405020304" pitchFamily="18" charset="0"/>
              </a:rPr>
              <a:t>or from Start menu).</a:t>
            </a:r>
            <a:endParaRPr lang="en-US" altLang="en-US" sz="1200" b="1" dirty="0">
              <a:solidFill>
                <a:srgbClr val="2BC275"/>
              </a:solidFill>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sz="600" dirty="0">
              <a:ea typeface="Times New Roman" panose="02020603050405020304" pitchFamily="18" charset="0"/>
              <a:cs typeface="Times New Roman" panose="02020603050405020304" pitchFamily="18" charset="0"/>
            </a:endParaRPr>
          </a:p>
          <a:p>
            <a:pPr defTabSz="914400" eaLnBrk="0" fontAlgn="base" hangingPunct="0">
              <a:spcBef>
                <a:spcPct val="0"/>
              </a:spcBef>
              <a:spcAft>
                <a:spcPct val="0"/>
              </a:spcAft>
            </a:pPr>
            <a:r>
              <a:rPr lang="en-US" altLang="en-US" sz="1400" b="1" dirty="0">
                <a:solidFill>
                  <a:srgbClr val="2BC275"/>
                </a:solidFill>
                <a:cs typeface="Times New Roman" panose="02020603050405020304" pitchFamily="18" charset="0"/>
              </a:rPr>
              <a:t>Step 11a </a:t>
            </a:r>
            <a:r>
              <a:rPr kumimoji="0" lang="en-US" altLang="en-US" sz="12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Log in using your Autodesk account username/</a:t>
            </a:r>
            <a:r>
              <a:rPr lang="en-US" altLang="en-US" sz="1200" dirty="0">
                <a:ea typeface="Times New Roman" panose="02020603050405020304" pitchFamily="18" charset="0"/>
                <a:cs typeface="Times New Roman" panose="02020603050405020304" pitchFamily="18" charset="0"/>
              </a:rPr>
              <a:t>password.</a:t>
            </a:r>
            <a:endParaRPr lang="en-US" altLang="en-US" sz="1200" b="1" dirty="0">
              <a:solidFill>
                <a:srgbClr val="2BC275"/>
              </a:solidFill>
              <a:cs typeface="Times New Roman" panose="02020603050405020304" pitchFamily="18" charset="0"/>
            </a:endParaRPr>
          </a:p>
        </p:txBody>
      </p:sp>
      <p:sp>
        <p:nvSpPr>
          <p:cNvPr id="41" name="Text Box 3">
            <a:extLst>
              <a:ext uri="{FF2B5EF4-FFF2-40B4-BE49-F238E27FC236}">
                <a16:creationId xmlns:a16="http://schemas.microsoft.com/office/drawing/2014/main" id="{D6062CFC-F57D-2441-69D6-EAD679D53E6D}"/>
              </a:ext>
            </a:extLst>
          </p:cNvPr>
          <p:cNvSpPr txBox="1">
            <a:spLocks noChangeArrowheads="1"/>
          </p:cNvSpPr>
          <p:nvPr/>
        </p:nvSpPr>
        <p:spPr bwMode="auto">
          <a:xfrm>
            <a:off x="7176054" y="4579176"/>
            <a:ext cx="5454092" cy="3005975"/>
          </a:xfrm>
          <a:prstGeom prst="rect">
            <a:avLst/>
          </a:prstGeom>
          <a:solidFill>
            <a:srgbClr val="FFFFFF"/>
          </a:solidFill>
          <a:ln w="12700">
            <a:solidFill>
              <a:schemeClr val="tx1"/>
            </a:solidFill>
            <a:miter lim="800000"/>
            <a:headEnd/>
            <a:tailEnd/>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2000" b="1" dirty="0">
                <a:solidFill>
                  <a:srgbClr val="2BC275"/>
                </a:solidFill>
                <a:ea typeface="Times New Roman" panose="02020603050405020304" pitchFamily="18" charset="0"/>
                <a:cs typeface="Times New Roman" panose="02020603050405020304" pitchFamily="18" charset="0"/>
              </a:rPr>
              <a:t>Download Method (b)</a:t>
            </a:r>
            <a:endParaRPr kumimoji="0" lang="en-US" altLang="en-US" sz="2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b="1" dirty="0">
                <a:solidFill>
                  <a:srgbClr val="2BC275"/>
                </a:solidFill>
                <a:cs typeface="Times New Roman" panose="02020603050405020304" pitchFamily="18" charset="0"/>
              </a:rPr>
              <a:t>Step 6b </a:t>
            </a:r>
            <a:r>
              <a:rPr kumimoji="0" lang="en-US" altLang="en-US" sz="12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Once the executables are downloaded,  double-click the first of the files (e.g., </a:t>
            </a:r>
            <a:r>
              <a:rPr kumimoji="0" lang="en-US" altLang="en-US" sz="1200" b="1"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**_001_002.exe</a:t>
            </a:r>
            <a:r>
              <a:rPr kumimoji="0" lang="en-US" altLang="en-US" sz="120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a:t>
            </a:r>
            <a:r>
              <a:rPr kumimoji="0" lang="en-US" altLang="en-US" sz="1200" b="0" i="1"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 </a:t>
            </a:r>
            <a:r>
              <a:rPr kumimoji="0" lang="en-US" altLang="en-US" sz="12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which is the first of two).</a:t>
            </a:r>
          </a:p>
          <a:p>
            <a:pPr marR="0" lvl="0" indent="0" defTabSz="914400" eaLnBrk="0" fontAlgn="base" hangingPunct="0">
              <a:lnSpc>
                <a:spcPct val="100000"/>
              </a:lnSpc>
              <a:spcBef>
                <a:spcPct val="0"/>
              </a:spcBef>
              <a:spcAft>
                <a:spcPct val="0"/>
              </a:spcAft>
              <a:buClrTx/>
              <a:buSzTx/>
              <a:buFontTx/>
              <a:buNone/>
              <a:tabLst/>
            </a:pPr>
            <a:endParaRPr lang="en-US" altLang="en-US" sz="600" b="1" dirty="0">
              <a:solidFill>
                <a:srgbClr val="2BC275"/>
              </a:solidFill>
              <a:cs typeface="Times New Roman" panose="02020603050405020304" pitchFamily="18" charset="0"/>
            </a:endParaRPr>
          </a:p>
          <a:p>
            <a:pPr marR="0" lvl="0" indent="0" defTabSz="914400" eaLnBrk="0" fontAlgn="base" hangingPunct="0">
              <a:lnSpc>
                <a:spcPct val="100000"/>
              </a:lnSpc>
              <a:spcBef>
                <a:spcPct val="0"/>
              </a:spcBef>
              <a:spcAft>
                <a:spcPct val="0"/>
              </a:spcAft>
              <a:buClrTx/>
              <a:buSzTx/>
              <a:buFontTx/>
              <a:buNone/>
              <a:tabLst/>
            </a:pPr>
            <a:r>
              <a:rPr lang="en-US" altLang="en-US" sz="1400" b="1" dirty="0">
                <a:solidFill>
                  <a:srgbClr val="2BC275"/>
                </a:solidFill>
                <a:cs typeface="Times New Roman" panose="02020603050405020304" pitchFamily="18" charset="0"/>
              </a:rPr>
              <a:t>Step 7b </a:t>
            </a:r>
            <a:r>
              <a:rPr kumimoji="0" lang="en-US" altLang="en-US" sz="12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Verify the extraction location and click </a:t>
            </a:r>
            <a:r>
              <a:rPr kumimoji="0" lang="en-US" altLang="en-US" sz="1200" b="1"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OK</a:t>
            </a:r>
            <a:r>
              <a:rPr kumimoji="0" lang="en-US" altLang="en-US" sz="12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a:t>
            </a:r>
          </a:p>
          <a:p>
            <a:pPr marR="0" lvl="0" indent="0" defTabSz="914400" eaLnBrk="0" fontAlgn="base" hangingPunct="0">
              <a:lnSpc>
                <a:spcPct val="100000"/>
              </a:lnSpc>
              <a:spcBef>
                <a:spcPct val="0"/>
              </a:spcBef>
              <a:spcAft>
                <a:spcPct val="0"/>
              </a:spcAft>
              <a:buClrTx/>
              <a:buSzTx/>
              <a:buFontTx/>
              <a:buNone/>
              <a:tabLst/>
            </a:pPr>
            <a:endParaRPr lang="en-US" altLang="en-US" sz="600" dirty="0">
              <a:cs typeface="Times New Roman" panose="02020603050405020304" pitchFamily="18" charset="0"/>
            </a:endParaRPr>
          </a:p>
          <a:p>
            <a:pPr defTabSz="914400" eaLnBrk="0" fontAlgn="base" hangingPunct="0">
              <a:spcBef>
                <a:spcPct val="0"/>
              </a:spcBef>
              <a:spcAft>
                <a:spcPct val="0"/>
              </a:spcAft>
            </a:pPr>
            <a:r>
              <a:rPr lang="en-US" altLang="en-US" sz="1400" b="1" dirty="0">
                <a:solidFill>
                  <a:srgbClr val="2BC275"/>
                </a:solidFill>
                <a:cs typeface="Times New Roman" panose="02020603050405020304" pitchFamily="18" charset="0"/>
              </a:rPr>
              <a:t>Step 8a </a:t>
            </a:r>
            <a:r>
              <a:rPr kumimoji="0" lang="en-US" altLang="en-US" sz="12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Confirm the app can make changes and accept the Autodesk license agreement. Click </a:t>
            </a:r>
            <a:r>
              <a:rPr kumimoji="0" lang="en-US" altLang="en-US" sz="1200" b="1"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Next</a:t>
            </a:r>
            <a:r>
              <a:rPr kumimoji="0" lang="en-US" altLang="en-US" sz="12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a:t>
            </a:r>
            <a:endParaRPr lang="en-US" altLang="en-US" sz="1200" b="1" dirty="0">
              <a:solidFill>
                <a:srgbClr val="2BC275"/>
              </a:solidFill>
              <a:cs typeface="Times New Roman" panose="02020603050405020304" pitchFamily="18" charset="0"/>
            </a:endParaRPr>
          </a:p>
          <a:p>
            <a:pPr defTabSz="914400" eaLnBrk="0" fontAlgn="base" hangingPunct="0">
              <a:spcBef>
                <a:spcPct val="0"/>
              </a:spcBef>
              <a:spcAft>
                <a:spcPct val="0"/>
              </a:spcAft>
            </a:pPr>
            <a:endParaRPr lang="en-US" altLang="en-US" sz="600" b="1" dirty="0">
              <a:solidFill>
                <a:srgbClr val="2BC275"/>
              </a:solidFill>
              <a:cs typeface="Times New Roman" panose="02020603050405020304" pitchFamily="18" charset="0"/>
            </a:endParaRPr>
          </a:p>
          <a:p>
            <a:pPr defTabSz="914400" eaLnBrk="0" fontAlgn="base" hangingPunct="0">
              <a:spcBef>
                <a:spcPct val="0"/>
              </a:spcBef>
              <a:spcAft>
                <a:spcPct val="0"/>
              </a:spcAft>
            </a:pPr>
            <a:r>
              <a:rPr lang="en-US" altLang="en-US" sz="1400" b="1" dirty="0">
                <a:solidFill>
                  <a:srgbClr val="2BC275"/>
                </a:solidFill>
                <a:cs typeface="Times New Roman" panose="02020603050405020304" pitchFamily="18" charset="0"/>
              </a:rPr>
              <a:t>Step 9b</a:t>
            </a:r>
            <a:r>
              <a:rPr lang="en-US" altLang="en-US" sz="1400" dirty="0">
                <a:cs typeface="Times New Roman" panose="02020603050405020304" pitchFamily="18" charset="0"/>
              </a:rPr>
              <a:t> </a:t>
            </a:r>
            <a:r>
              <a:rPr kumimoji="0" lang="en-US" altLang="en-US" sz="12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Verify the installation location and c</a:t>
            </a:r>
            <a:r>
              <a:rPr lang="en-US" altLang="en-US" sz="1200" dirty="0">
                <a:cs typeface="Times New Roman" panose="02020603050405020304" pitchFamily="18" charset="0"/>
              </a:rPr>
              <a:t>lick </a:t>
            </a:r>
            <a:r>
              <a:rPr lang="en-US" altLang="en-US" sz="1200" b="1" dirty="0">
                <a:cs typeface="Times New Roman" panose="02020603050405020304" pitchFamily="18" charset="0"/>
              </a:rPr>
              <a:t>Install</a:t>
            </a:r>
            <a:r>
              <a:rPr lang="en-US" altLang="en-US" sz="1200" dirty="0">
                <a:cs typeface="Times New Roman" panose="02020603050405020304" pitchFamily="18" charset="0"/>
              </a:rPr>
              <a:t>. </a:t>
            </a:r>
          </a:p>
          <a:p>
            <a:pPr marR="0" lvl="0" indent="0" defTabSz="914400" eaLnBrk="0" fontAlgn="base" hangingPunct="0">
              <a:lnSpc>
                <a:spcPct val="100000"/>
              </a:lnSpc>
              <a:spcBef>
                <a:spcPct val="0"/>
              </a:spcBef>
              <a:spcAft>
                <a:spcPct val="0"/>
              </a:spcAft>
              <a:buClrTx/>
              <a:buSzTx/>
              <a:buFontTx/>
              <a:buNone/>
              <a:tabLst/>
            </a:pPr>
            <a:endParaRPr lang="en-US" altLang="en-US" sz="600" b="1" dirty="0">
              <a:solidFill>
                <a:srgbClr val="2BC275"/>
              </a:solidFill>
              <a:cs typeface="Times New Roman" panose="02020603050405020304" pitchFamily="18" charset="0"/>
            </a:endParaRPr>
          </a:p>
          <a:p>
            <a:pPr defTabSz="914400" eaLnBrk="0" fontAlgn="base" hangingPunct="0">
              <a:spcBef>
                <a:spcPct val="0"/>
              </a:spcBef>
              <a:spcAft>
                <a:spcPct val="0"/>
              </a:spcAft>
            </a:pPr>
            <a:r>
              <a:rPr lang="en-US" altLang="en-US" sz="1400" b="1" dirty="0">
                <a:solidFill>
                  <a:srgbClr val="2BC275"/>
                </a:solidFill>
                <a:cs typeface="Times New Roman" panose="02020603050405020304" pitchFamily="18" charset="0"/>
              </a:rPr>
              <a:t>Step 10b </a:t>
            </a:r>
            <a:r>
              <a:rPr kumimoji="0" lang="en-US" altLang="en-US" sz="12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When finished, restart computer (if required), click </a:t>
            </a:r>
            <a:r>
              <a:rPr kumimoji="0" lang="en-US" altLang="en-US" sz="1200" b="1"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Start</a:t>
            </a:r>
            <a:r>
              <a:rPr kumimoji="0" lang="en-US" altLang="en-US" sz="120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a:t>
            </a:r>
            <a:r>
              <a:rPr kumimoji="0" lang="en-US" altLang="en-US" sz="12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 or click </a:t>
            </a:r>
            <a:r>
              <a:rPr kumimoji="0" lang="en-US" altLang="en-US" sz="1200" b="1"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Finish</a:t>
            </a:r>
            <a:r>
              <a:rPr lang="en-US" altLang="en-US" sz="1200" dirty="0">
                <a:ea typeface="Times New Roman" panose="02020603050405020304" pitchFamily="18" charset="0"/>
                <a:cs typeface="Times New Roman" panose="02020603050405020304" pitchFamily="18" charset="0"/>
              </a:rPr>
              <a:t> (this depends on the software product).</a:t>
            </a:r>
            <a:endParaRPr lang="en-US" altLang="en-US" sz="1200" b="1" dirty="0">
              <a:solidFill>
                <a:srgbClr val="2BC275"/>
              </a:solidFill>
              <a:cs typeface="Times New Roman" panose="02020603050405020304" pitchFamily="18" charset="0"/>
            </a:endParaRPr>
          </a:p>
          <a:p>
            <a:pPr marR="0" lvl="0" indent="0" defTabSz="914400" eaLnBrk="0" fontAlgn="base" hangingPunct="0">
              <a:lnSpc>
                <a:spcPct val="100000"/>
              </a:lnSpc>
              <a:spcBef>
                <a:spcPct val="0"/>
              </a:spcBef>
              <a:spcAft>
                <a:spcPct val="0"/>
              </a:spcAft>
              <a:buClrTx/>
              <a:buSzTx/>
              <a:buFontTx/>
              <a:buNone/>
              <a:tabLst/>
            </a:pPr>
            <a:endParaRPr lang="en-US" altLang="en-US" sz="600" b="1" dirty="0">
              <a:solidFill>
                <a:srgbClr val="2BC275"/>
              </a:solidFill>
              <a:cs typeface="Times New Roman" panose="02020603050405020304" pitchFamily="18" charset="0"/>
            </a:endParaRPr>
          </a:p>
          <a:p>
            <a:pPr marR="0" lvl="0" indent="0" defTabSz="914400" eaLnBrk="0" fontAlgn="base" hangingPunct="0">
              <a:lnSpc>
                <a:spcPct val="100000"/>
              </a:lnSpc>
              <a:spcBef>
                <a:spcPct val="0"/>
              </a:spcBef>
              <a:spcAft>
                <a:spcPct val="0"/>
              </a:spcAft>
              <a:buClrTx/>
              <a:buSzTx/>
              <a:buFontTx/>
              <a:buNone/>
              <a:tabLst/>
            </a:pPr>
            <a:r>
              <a:rPr lang="en-US" altLang="en-US" sz="1400" b="1" dirty="0">
                <a:solidFill>
                  <a:srgbClr val="2BC275"/>
                </a:solidFill>
                <a:cs typeface="Times New Roman" panose="02020603050405020304" pitchFamily="18" charset="0"/>
              </a:rPr>
              <a:t>Step 11b </a:t>
            </a:r>
            <a:r>
              <a:rPr kumimoji="0" lang="en-US" altLang="en-US" sz="12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Launch the software (shortcut icon </a:t>
            </a:r>
            <a:r>
              <a:rPr lang="en-US" altLang="en-US" sz="1200" dirty="0">
                <a:ea typeface="Times New Roman" panose="02020603050405020304" pitchFamily="18" charset="0"/>
                <a:cs typeface="Times New Roman" panose="02020603050405020304" pitchFamily="18" charset="0"/>
              </a:rPr>
              <a:t>or from Start menu).</a:t>
            </a:r>
            <a:endParaRPr lang="en-US" altLang="en-US" sz="1200" b="1" dirty="0">
              <a:solidFill>
                <a:srgbClr val="2BC275"/>
              </a:solidFill>
              <a:cs typeface="Times New Roman" panose="02020603050405020304" pitchFamily="18" charset="0"/>
            </a:endParaRPr>
          </a:p>
          <a:p>
            <a:pPr defTabSz="914400" eaLnBrk="0" fontAlgn="base" hangingPunct="0">
              <a:spcBef>
                <a:spcPct val="0"/>
              </a:spcBef>
              <a:spcAft>
                <a:spcPct val="0"/>
              </a:spcAft>
            </a:pPr>
            <a:endParaRPr lang="en-US" altLang="en-US" sz="600" b="1" dirty="0">
              <a:solidFill>
                <a:srgbClr val="2BC275"/>
              </a:solidFill>
              <a:cs typeface="Times New Roman" panose="02020603050405020304" pitchFamily="18" charset="0"/>
            </a:endParaRPr>
          </a:p>
          <a:p>
            <a:pPr defTabSz="914400" eaLnBrk="0" fontAlgn="base" hangingPunct="0">
              <a:spcBef>
                <a:spcPct val="0"/>
              </a:spcBef>
              <a:spcAft>
                <a:spcPct val="0"/>
              </a:spcAft>
            </a:pPr>
            <a:r>
              <a:rPr lang="en-US" altLang="en-US" sz="1400" b="1" dirty="0">
                <a:solidFill>
                  <a:srgbClr val="2BC275"/>
                </a:solidFill>
                <a:cs typeface="Times New Roman" panose="02020603050405020304" pitchFamily="18" charset="0"/>
              </a:rPr>
              <a:t>Step 12b </a:t>
            </a:r>
            <a:r>
              <a:rPr lang="en-US" altLang="en-US" sz="1200" dirty="0">
                <a:cs typeface="Times New Roman" panose="02020603050405020304" pitchFamily="18" charset="0"/>
              </a:rPr>
              <a:t>Log in using your Autodesk account username/password.</a:t>
            </a:r>
          </a:p>
          <a:p>
            <a:pPr marR="0" lvl="0" indent="0" defTabSz="914400" eaLnBrk="0" fontAlgn="base" hangingPunct="0">
              <a:lnSpc>
                <a:spcPct val="100000"/>
              </a:lnSpc>
              <a:spcBef>
                <a:spcPct val="0"/>
              </a:spcBef>
              <a:spcAft>
                <a:spcPct val="0"/>
              </a:spcAft>
              <a:buClrTx/>
              <a:buSzTx/>
              <a:buFontTx/>
              <a:buNone/>
              <a:tabLst/>
            </a:pPr>
            <a:endParaRPr lang="en-US" altLang="en-US" sz="800" b="1" dirty="0">
              <a:solidFill>
                <a:srgbClr val="2BC275"/>
              </a:solidFill>
              <a:cs typeface="Times New Roman" panose="02020603050405020304" pitchFamily="18" charset="0"/>
            </a:endParaRPr>
          </a:p>
        </p:txBody>
      </p:sp>
      <p:grpSp>
        <p:nvGrpSpPr>
          <p:cNvPr id="21" name="Group 20">
            <a:extLst>
              <a:ext uri="{FF2B5EF4-FFF2-40B4-BE49-F238E27FC236}">
                <a16:creationId xmlns:a16="http://schemas.microsoft.com/office/drawing/2014/main" id="{EA1E1837-0599-A5B5-3F10-8642F61AD644}"/>
              </a:ext>
            </a:extLst>
          </p:cNvPr>
          <p:cNvGrpSpPr/>
          <p:nvPr/>
        </p:nvGrpSpPr>
        <p:grpSpPr>
          <a:xfrm>
            <a:off x="5441673" y="2057400"/>
            <a:ext cx="1806852" cy="4616449"/>
            <a:chOff x="5441673" y="2038350"/>
            <a:chExt cx="1734381" cy="4635500"/>
          </a:xfrm>
        </p:grpSpPr>
        <p:cxnSp>
          <p:nvCxnSpPr>
            <p:cNvPr id="43" name="Straight Arrow Connector 42">
              <a:extLst>
                <a:ext uri="{FF2B5EF4-FFF2-40B4-BE49-F238E27FC236}">
                  <a16:creationId xmlns:a16="http://schemas.microsoft.com/office/drawing/2014/main" id="{88C78864-8A63-C895-1B0C-2C9ED0A05B84}"/>
                </a:ext>
              </a:extLst>
            </p:cNvPr>
            <p:cNvCxnSpPr>
              <a:cxnSpLocks/>
            </p:cNvCxnSpPr>
            <p:nvPr/>
          </p:nvCxnSpPr>
          <p:spPr>
            <a:xfrm>
              <a:off x="6560934" y="2055394"/>
              <a:ext cx="615120" cy="0"/>
            </a:xfrm>
            <a:prstGeom prst="straightConnector1">
              <a:avLst/>
            </a:prstGeom>
            <a:ln w="38100">
              <a:prstDash val="lgDash"/>
              <a:tailEnd type="triangle"/>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111E0187-F9E9-A554-EE83-18FFAC369C1C}"/>
                </a:ext>
              </a:extLst>
            </p:cNvPr>
            <p:cNvCxnSpPr>
              <a:cxnSpLocks/>
            </p:cNvCxnSpPr>
            <p:nvPr/>
          </p:nvCxnSpPr>
          <p:spPr>
            <a:xfrm>
              <a:off x="5441673" y="6654665"/>
              <a:ext cx="1202637" cy="0"/>
            </a:xfrm>
            <a:prstGeom prst="line">
              <a:avLst/>
            </a:prstGeom>
            <a:ln w="38100">
              <a:solidFill>
                <a:schemeClr val="accent1"/>
              </a:solidFill>
              <a:prstDash val="lgDash"/>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8B903A36-AEB4-DE16-914A-5CE0FEE29274}"/>
                </a:ext>
              </a:extLst>
            </p:cNvPr>
            <p:cNvCxnSpPr>
              <a:cxnSpLocks/>
            </p:cNvCxnSpPr>
            <p:nvPr/>
          </p:nvCxnSpPr>
          <p:spPr>
            <a:xfrm>
              <a:off x="6560934" y="2038350"/>
              <a:ext cx="0" cy="4635500"/>
            </a:xfrm>
            <a:prstGeom prst="line">
              <a:avLst/>
            </a:prstGeom>
            <a:ln w="38100">
              <a:solidFill>
                <a:schemeClr val="accent1"/>
              </a:solidFill>
              <a:prstDash val="lgDash"/>
            </a:ln>
          </p:spPr>
          <p:style>
            <a:lnRef idx="1">
              <a:schemeClr val="accent1"/>
            </a:lnRef>
            <a:fillRef idx="0">
              <a:schemeClr val="accent1"/>
            </a:fillRef>
            <a:effectRef idx="0">
              <a:schemeClr val="accent1"/>
            </a:effectRef>
            <a:fontRef idx="minor">
              <a:schemeClr val="tx1"/>
            </a:fontRef>
          </p:style>
        </p:cxnSp>
      </p:grpSp>
      <p:cxnSp>
        <p:nvCxnSpPr>
          <p:cNvPr id="56" name="Straight Arrow Connector 55">
            <a:extLst>
              <a:ext uri="{FF2B5EF4-FFF2-40B4-BE49-F238E27FC236}">
                <a16:creationId xmlns:a16="http://schemas.microsoft.com/office/drawing/2014/main" id="{6DA7B0D4-440D-CAAD-D599-00D6C7BC60D4}"/>
              </a:ext>
            </a:extLst>
          </p:cNvPr>
          <p:cNvCxnSpPr>
            <a:cxnSpLocks/>
          </p:cNvCxnSpPr>
          <p:nvPr/>
        </p:nvCxnSpPr>
        <p:spPr>
          <a:xfrm>
            <a:off x="5973417" y="7046842"/>
            <a:ext cx="1202637" cy="0"/>
          </a:xfrm>
          <a:prstGeom prst="straightConnector1">
            <a:avLst/>
          </a:prstGeom>
          <a:ln w="38100">
            <a:prstDash val="lgDash"/>
            <a:tailEnd type="triangle"/>
          </a:ln>
        </p:spPr>
        <p:style>
          <a:lnRef idx="1">
            <a:schemeClr val="accent1"/>
          </a:lnRef>
          <a:fillRef idx="0">
            <a:schemeClr val="accent1"/>
          </a:fillRef>
          <a:effectRef idx="0">
            <a:schemeClr val="accent1"/>
          </a:effectRef>
          <a:fontRef idx="minor">
            <a:schemeClr val="tx1"/>
          </a:fontRef>
        </p:style>
      </p:cxnSp>
      <p:sp>
        <p:nvSpPr>
          <p:cNvPr id="20" name="Text Box 3">
            <a:extLst>
              <a:ext uri="{FF2B5EF4-FFF2-40B4-BE49-F238E27FC236}">
                <a16:creationId xmlns:a16="http://schemas.microsoft.com/office/drawing/2014/main" id="{F8249D4D-A24F-458F-D595-BF9C848829EA}"/>
              </a:ext>
            </a:extLst>
          </p:cNvPr>
          <p:cNvSpPr txBox="1">
            <a:spLocks noChangeArrowheads="1"/>
          </p:cNvSpPr>
          <p:nvPr/>
        </p:nvSpPr>
        <p:spPr bwMode="auto">
          <a:xfrm>
            <a:off x="3388831" y="3571811"/>
            <a:ext cx="2784476" cy="834231"/>
          </a:xfrm>
          <a:prstGeom prst="rect">
            <a:avLst/>
          </a:prstGeom>
          <a:solidFill>
            <a:srgbClr val="FFFFFF"/>
          </a:solidFill>
          <a:ln w="12700" cmpd="thinThick">
            <a:solidFill>
              <a:srgbClr val="000000"/>
            </a:solidFill>
            <a:miter lim="800000"/>
            <a:headEnd/>
            <a:tailEnd/>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b="1" dirty="0">
                <a:solidFill>
                  <a:srgbClr val="2BC275"/>
                </a:solidFill>
                <a:latin typeface="Artifakt Element" panose="020B0503050000020004" pitchFamily="34" charset="0"/>
                <a:cs typeface="Times New Roman" panose="02020603050405020304" pitchFamily="18" charset="0"/>
              </a:rPr>
              <a:t>TIP: </a:t>
            </a:r>
            <a:r>
              <a:rPr lang="en-US" altLang="en-US" sz="1200" dirty="0">
                <a:latin typeface="Artifakt Element" panose="020B0503050000020004" pitchFamily="34" charset="0"/>
                <a:cs typeface="Times New Roman" panose="02020603050405020304" pitchFamily="18" charset="0"/>
              </a:rPr>
              <a:t>Only </a:t>
            </a:r>
            <a:r>
              <a:rPr kumimoji="0" lang="en-US" altLang="en-US" sz="1200" b="0" i="0" u="none" strike="noStrike" cap="none" normalizeH="0" baseline="0" dirty="0">
                <a:ln>
                  <a:noFill/>
                </a:ln>
                <a:solidFill>
                  <a:schemeClr val="tx1"/>
                </a:solidFill>
                <a:effectLst/>
                <a:latin typeface="Artifakt Element" panose="020B0503050000020004" pitchFamily="34" charset="0"/>
                <a:ea typeface="Times New Roman" panose="02020603050405020304" pitchFamily="18" charset="0"/>
                <a:cs typeface="Times New Roman" panose="02020603050405020304" pitchFamily="18" charset="0"/>
              </a:rPr>
              <a:t>install your required software. If you have questions on what software is required, please contact your primary admin.</a:t>
            </a:r>
          </a:p>
          <a:p>
            <a:pPr marR="0" lvl="0" indent="0" defTabSz="914400" eaLnBrk="0" fontAlgn="base" hangingPunct="0">
              <a:lnSpc>
                <a:spcPct val="100000"/>
              </a:lnSpc>
              <a:spcBef>
                <a:spcPct val="0"/>
              </a:spcBef>
              <a:spcAft>
                <a:spcPct val="0"/>
              </a:spcAft>
              <a:buClrTx/>
              <a:buSzTx/>
              <a:buFontTx/>
              <a:buNone/>
              <a:tabLst/>
            </a:pPr>
            <a:endParaRPr lang="en-US" altLang="en-US" sz="1200" b="1" dirty="0">
              <a:solidFill>
                <a:srgbClr val="2BC275"/>
              </a:solidFill>
              <a:latin typeface="Artifakt Element" panose="020B0503050000020004" pitchFamily="34"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sz="1200" dirty="0">
              <a:latin typeface="Artifakt Element" panose="020B0503050000020004" pitchFamily="34" charset="0"/>
              <a:ea typeface="Times New Roman" panose="02020603050405020304" pitchFamily="18" charset="0"/>
              <a:cs typeface="Times New Roman" panose="02020603050405020304" pitchFamily="18" charset="0"/>
            </a:endParaRPr>
          </a:p>
        </p:txBody>
      </p:sp>
      <p:sp>
        <p:nvSpPr>
          <p:cNvPr id="22" name="Title 5">
            <a:extLst>
              <a:ext uri="{FF2B5EF4-FFF2-40B4-BE49-F238E27FC236}">
                <a16:creationId xmlns:a16="http://schemas.microsoft.com/office/drawing/2014/main" id="{D2A6E5C8-84F2-FFAF-55B7-7C43E7A73EA5}"/>
              </a:ext>
            </a:extLst>
          </p:cNvPr>
          <p:cNvSpPr txBox="1">
            <a:spLocks/>
          </p:cNvSpPr>
          <p:nvPr/>
        </p:nvSpPr>
        <p:spPr>
          <a:xfrm>
            <a:off x="453258" y="535999"/>
            <a:ext cx="12703941" cy="443198"/>
          </a:xfrm>
          <a:prstGeom prst="rect">
            <a:avLst/>
          </a:prstGeom>
        </p:spPr>
        <p:txBody>
          <a:bodyPr vert="horz" wrap="square" lIns="0" tIns="0" rIns="0" bIns="0" rtlCol="0" anchor="t" anchorCtr="0">
            <a:spAutoFit/>
          </a:bodyPr>
          <a:lstStyle>
            <a:lvl1pPr algn="l" defTabSz="685800" rtl="0" eaLnBrk="1" latinLnBrk="0" hangingPunct="1">
              <a:lnSpc>
                <a:spcPct val="90000"/>
              </a:lnSpc>
              <a:spcBef>
                <a:spcPct val="0"/>
              </a:spcBef>
              <a:buNone/>
              <a:defRPr sz="2800" b="1" i="0" kern="1200">
                <a:solidFill>
                  <a:schemeClr val="bg1"/>
                </a:solidFill>
                <a:latin typeface="+mj-lt"/>
                <a:ea typeface="+mj-ea"/>
                <a:cs typeface="+mj-cs"/>
              </a:defRPr>
            </a:lvl1pPr>
          </a:lstStyle>
          <a:p>
            <a:r>
              <a:rPr lang="en-US" sz="3200" dirty="0"/>
              <a:t>How to Download, Install, and Activate Autodesk Software</a:t>
            </a:r>
          </a:p>
        </p:txBody>
      </p:sp>
    </p:spTree>
    <p:extLst>
      <p:ext uri="{BB962C8B-B14F-4D97-AF65-F5344CB8AC3E}">
        <p14:creationId xmlns:p14="http://schemas.microsoft.com/office/powerpoint/2010/main" val="205183687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a:extLst>
              <a:ext uri="{FF2B5EF4-FFF2-40B4-BE49-F238E27FC236}">
                <a16:creationId xmlns:a16="http://schemas.microsoft.com/office/drawing/2014/main" id="{EC190D76-92D1-ADEC-D3FC-75B984AEBDD1}"/>
              </a:ext>
            </a:extLst>
          </p:cNvPr>
          <p:cNvSpPr txBox="1">
            <a:spLocks noChangeArrowheads="1"/>
          </p:cNvSpPr>
          <p:nvPr/>
        </p:nvSpPr>
        <p:spPr bwMode="auto">
          <a:xfrm>
            <a:off x="453259" y="3239285"/>
            <a:ext cx="2043686" cy="42724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2BC275"/>
                </a:solidFill>
                <a:effectLst/>
                <a:ea typeface="Times New Roman" panose="02020603050405020304" pitchFamily="18" charset="0"/>
                <a:cs typeface="Times New Roman" panose="02020603050405020304" pitchFamily="18" charset="0"/>
              </a:rPr>
              <a:t>Step 1</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Click </a:t>
            </a:r>
            <a:r>
              <a:rPr kumimoji="0" lang="en-US" altLang="en-US" sz="1000" b="1"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Post-purchase support</a:t>
            </a:r>
            <a:r>
              <a:rPr kumimoji="0" lang="en-US" altLang="en-US" sz="10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a:t>
            </a:r>
            <a:endParaRPr kumimoji="0" lang="en-US" altLang="en-US" sz="1800" b="0" i="0" u="none" strike="noStrike" cap="none" normalizeH="0" baseline="0" dirty="0">
              <a:ln>
                <a:noFill/>
              </a:ln>
              <a:solidFill>
                <a:schemeClr val="tx1"/>
              </a:solidFill>
              <a:effectLst/>
            </a:endParaRPr>
          </a:p>
        </p:txBody>
      </p:sp>
      <p:sp>
        <p:nvSpPr>
          <p:cNvPr id="17" name="Rectangle 11">
            <a:extLst>
              <a:ext uri="{FF2B5EF4-FFF2-40B4-BE49-F238E27FC236}">
                <a16:creationId xmlns:a16="http://schemas.microsoft.com/office/drawing/2014/main" id="{6C766755-1676-6499-3EF5-6657DE0CEFA7}"/>
              </a:ext>
            </a:extLst>
          </p:cNvPr>
          <p:cNvSpPr>
            <a:spLocks noChangeArrowheads="1"/>
          </p:cNvSpPr>
          <p:nvPr/>
        </p:nvSpPr>
        <p:spPr bwMode="auto">
          <a:xfrm>
            <a:off x="152400" y="152400"/>
            <a:ext cx="12801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3">
            <a:extLst>
              <a:ext uri="{FF2B5EF4-FFF2-40B4-BE49-F238E27FC236}">
                <a16:creationId xmlns:a16="http://schemas.microsoft.com/office/drawing/2014/main" id="{9B80827A-98F0-0149-FFAB-45327F3966A3}"/>
              </a:ext>
            </a:extLst>
          </p:cNvPr>
          <p:cNvSpPr>
            <a:spLocks noChangeArrowheads="1"/>
          </p:cNvSpPr>
          <p:nvPr/>
        </p:nvSpPr>
        <p:spPr bwMode="auto">
          <a:xfrm>
            <a:off x="152400" y="609600"/>
            <a:ext cx="128016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200" b="0" i="0" u="none" strike="noStrike" cap="none" normalizeH="0" baseline="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 name="Rectangle 19">
            <a:extLst>
              <a:ext uri="{FF2B5EF4-FFF2-40B4-BE49-F238E27FC236}">
                <a16:creationId xmlns:a16="http://schemas.microsoft.com/office/drawing/2014/main" id="{FD294731-CE90-B48E-1B97-AFF8D9B2CE81}"/>
              </a:ext>
            </a:extLst>
          </p:cNvPr>
          <p:cNvSpPr>
            <a:spLocks noChangeArrowheads="1"/>
          </p:cNvSpPr>
          <p:nvPr/>
        </p:nvSpPr>
        <p:spPr bwMode="auto">
          <a:xfrm>
            <a:off x="152400" y="609600"/>
            <a:ext cx="128016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200" b="0" i="0" u="none" strike="noStrike" cap="none" normalizeH="0" baseline="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pic>
        <p:nvPicPr>
          <p:cNvPr id="44" name="Picture 43" descr="Graphical user interface&#10;&#10;Description automatically generated">
            <a:extLst>
              <a:ext uri="{FF2B5EF4-FFF2-40B4-BE49-F238E27FC236}">
                <a16:creationId xmlns:a16="http://schemas.microsoft.com/office/drawing/2014/main" id="{73644EF6-3B6C-44E9-FF5A-29A3079666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15237" y="3683165"/>
            <a:ext cx="2192145" cy="3517714"/>
          </a:xfrm>
          <a:prstGeom prst="rect">
            <a:avLst/>
          </a:prstGeom>
          <a:ln>
            <a:solidFill>
              <a:schemeClr val="bg2"/>
            </a:solidFill>
          </a:ln>
          <a:effectLst>
            <a:outerShdw blurRad="50800" dist="38100" dir="2700000" algn="tl" rotWithShape="0">
              <a:prstClr val="black">
                <a:alpha val="40000"/>
              </a:prstClr>
            </a:outerShdw>
          </a:effectLst>
        </p:spPr>
      </p:pic>
      <p:pic>
        <p:nvPicPr>
          <p:cNvPr id="45" name="Picture 44" descr="Table&#10;&#10;Description automatically generated">
            <a:extLst>
              <a:ext uri="{FF2B5EF4-FFF2-40B4-BE49-F238E27FC236}">
                <a16:creationId xmlns:a16="http://schemas.microsoft.com/office/drawing/2014/main" id="{2823B14B-78D2-843B-F12A-1F493AFF2A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99976" y="3692188"/>
            <a:ext cx="2188474" cy="3510370"/>
          </a:xfrm>
          <a:prstGeom prst="rect">
            <a:avLst/>
          </a:prstGeom>
          <a:ln>
            <a:solidFill>
              <a:schemeClr val="bg2"/>
            </a:solidFill>
          </a:ln>
          <a:effectLst>
            <a:outerShdw blurRad="50800" dist="38100" dir="2700000" algn="tl" rotWithShape="0">
              <a:prstClr val="black">
                <a:alpha val="40000"/>
              </a:prstClr>
            </a:outerShdw>
          </a:effectLst>
        </p:spPr>
      </p:pic>
      <p:pic>
        <p:nvPicPr>
          <p:cNvPr id="38" name="Picture 37" descr="Graphical user interface, text, application, email&#10;&#10;Description automatically generated">
            <a:extLst>
              <a:ext uri="{FF2B5EF4-FFF2-40B4-BE49-F238E27FC236}">
                <a16:creationId xmlns:a16="http://schemas.microsoft.com/office/drawing/2014/main" id="{F9D656F8-AB4A-6F27-C939-8D3122C16A6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5547" y="3688661"/>
            <a:ext cx="2201676" cy="3513897"/>
          </a:xfrm>
          <a:prstGeom prst="rect">
            <a:avLst/>
          </a:prstGeom>
          <a:ln>
            <a:solidFill>
              <a:schemeClr val="bg2"/>
            </a:solidFill>
          </a:ln>
          <a:effectLst>
            <a:outerShdw blurRad="50800" dist="38100" dir="2700000" algn="tl" rotWithShape="0">
              <a:prstClr val="black">
                <a:alpha val="40000"/>
              </a:prstClr>
            </a:outerShdw>
          </a:effectLst>
        </p:spPr>
      </p:pic>
      <p:sp>
        <p:nvSpPr>
          <p:cNvPr id="27" name="Flowchart: Connector 26">
            <a:extLst>
              <a:ext uri="{FF2B5EF4-FFF2-40B4-BE49-F238E27FC236}">
                <a16:creationId xmlns:a16="http://schemas.microsoft.com/office/drawing/2014/main" id="{8C3AD89A-2B22-CB67-DAB8-A3F24F86CD63}"/>
              </a:ext>
            </a:extLst>
          </p:cNvPr>
          <p:cNvSpPr>
            <a:spLocks noChangeAspect="1"/>
          </p:cNvSpPr>
          <p:nvPr/>
        </p:nvSpPr>
        <p:spPr>
          <a:xfrm>
            <a:off x="2783993" y="4626304"/>
            <a:ext cx="271094" cy="274320"/>
          </a:xfrm>
          <a:prstGeom prst="flowChartConnector">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45720" tIns="0" rtlCol="0" anchor="ctr" anchorCtr="0"/>
          <a:lstStyle/>
          <a:p>
            <a:r>
              <a:rPr lang="en-US" sz="1600" b="1" dirty="0">
                <a:solidFill>
                  <a:schemeClr val="tx1"/>
                </a:solidFill>
              </a:rPr>
              <a:t>2</a:t>
            </a:r>
          </a:p>
        </p:txBody>
      </p:sp>
      <p:sp>
        <p:nvSpPr>
          <p:cNvPr id="65" name="Flowchart: Connector 64">
            <a:extLst>
              <a:ext uri="{FF2B5EF4-FFF2-40B4-BE49-F238E27FC236}">
                <a16:creationId xmlns:a16="http://schemas.microsoft.com/office/drawing/2014/main" id="{3FB0F02F-E9CC-E3BB-1600-51E87A1DD523}"/>
              </a:ext>
            </a:extLst>
          </p:cNvPr>
          <p:cNvSpPr>
            <a:spLocks noChangeAspect="1"/>
          </p:cNvSpPr>
          <p:nvPr/>
        </p:nvSpPr>
        <p:spPr>
          <a:xfrm>
            <a:off x="11691226" y="5269700"/>
            <a:ext cx="271094" cy="274320"/>
          </a:xfrm>
          <a:prstGeom prst="flowChartConnector">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576" tIns="27432" rtlCol="0" anchor="ctr" anchorCtr="0"/>
          <a:lstStyle/>
          <a:p>
            <a:r>
              <a:rPr lang="en-US" sz="1600" b="1" dirty="0">
                <a:solidFill>
                  <a:schemeClr val="tx1"/>
                </a:solidFill>
              </a:rPr>
              <a:t>5</a:t>
            </a:r>
          </a:p>
        </p:txBody>
      </p:sp>
      <p:sp>
        <p:nvSpPr>
          <p:cNvPr id="66" name="Text Box 2">
            <a:extLst>
              <a:ext uri="{FF2B5EF4-FFF2-40B4-BE49-F238E27FC236}">
                <a16:creationId xmlns:a16="http://schemas.microsoft.com/office/drawing/2014/main" id="{74B2DC52-61F3-D9A1-931A-D36F62DF689B}"/>
              </a:ext>
            </a:extLst>
          </p:cNvPr>
          <p:cNvSpPr txBox="1">
            <a:spLocks noChangeArrowheads="1"/>
          </p:cNvSpPr>
          <p:nvPr/>
        </p:nvSpPr>
        <p:spPr bwMode="auto">
          <a:xfrm>
            <a:off x="2919540" y="3238251"/>
            <a:ext cx="2009775" cy="42724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2BC275"/>
                </a:solidFill>
                <a:effectLst/>
                <a:ea typeface="Times New Roman" panose="02020603050405020304" pitchFamily="18" charset="0"/>
                <a:cs typeface="Times New Roman" panose="02020603050405020304" pitchFamily="18" charset="0"/>
              </a:rPr>
              <a:t>Step 2</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Click </a:t>
            </a:r>
            <a:r>
              <a:rPr kumimoji="0" lang="en-US" altLang="en-US" sz="1000" b="1"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Downloads</a:t>
            </a:r>
            <a:r>
              <a:rPr kumimoji="0" lang="en-US" altLang="en-US" sz="100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a:t>
            </a:r>
            <a:endParaRPr kumimoji="0" lang="en-US" altLang="en-US" sz="1800" i="0" u="none" strike="noStrike" cap="none" normalizeH="0" baseline="0" dirty="0">
              <a:ln>
                <a:noFill/>
              </a:ln>
              <a:solidFill>
                <a:schemeClr val="tx1"/>
              </a:solidFill>
              <a:effectLst/>
            </a:endParaRPr>
          </a:p>
        </p:txBody>
      </p:sp>
      <p:sp>
        <p:nvSpPr>
          <p:cNvPr id="67" name="Text Box 2">
            <a:extLst>
              <a:ext uri="{FF2B5EF4-FFF2-40B4-BE49-F238E27FC236}">
                <a16:creationId xmlns:a16="http://schemas.microsoft.com/office/drawing/2014/main" id="{EAF73CB5-3DA9-B54F-DACF-6A6BB045938A}"/>
              </a:ext>
            </a:extLst>
          </p:cNvPr>
          <p:cNvSpPr txBox="1">
            <a:spLocks noChangeArrowheads="1"/>
          </p:cNvSpPr>
          <p:nvPr/>
        </p:nvSpPr>
        <p:spPr bwMode="auto">
          <a:xfrm>
            <a:off x="5344673" y="3261412"/>
            <a:ext cx="2120208" cy="42724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2BC275"/>
                </a:solidFill>
                <a:effectLst/>
                <a:ea typeface="Times New Roman" panose="02020603050405020304" pitchFamily="18" charset="0"/>
                <a:cs typeface="Times New Roman" panose="02020603050405020304" pitchFamily="18" charset="0"/>
              </a:rPr>
              <a:t>Step 3</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Click </a:t>
            </a:r>
            <a:r>
              <a:rPr kumimoji="0" lang="en-US" altLang="en-US" sz="1000" b="1"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Issues with downloading</a:t>
            </a:r>
            <a:r>
              <a:rPr kumimoji="0" lang="en-US" altLang="en-US" sz="10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a:t>
            </a:r>
            <a:endParaRPr kumimoji="0" lang="en-US" altLang="en-US" sz="1800" b="0" i="0" u="none" strike="noStrike" cap="none" normalizeH="0" baseline="0" dirty="0">
              <a:ln>
                <a:noFill/>
              </a:ln>
              <a:solidFill>
                <a:schemeClr val="tx1"/>
              </a:solidFill>
              <a:effectLst/>
            </a:endParaRPr>
          </a:p>
        </p:txBody>
      </p:sp>
      <p:sp>
        <p:nvSpPr>
          <p:cNvPr id="68" name="Text Box 2">
            <a:extLst>
              <a:ext uri="{FF2B5EF4-FFF2-40B4-BE49-F238E27FC236}">
                <a16:creationId xmlns:a16="http://schemas.microsoft.com/office/drawing/2014/main" id="{1C053A6B-341A-F719-EBBC-DD04D2657BB9}"/>
              </a:ext>
            </a:extLst>
          </p:cNvPr>
          <p:cNvSpPr txBox="1">
            <a:spLocks noChangeArrowheads="1"/>
          </p:cNvSpPr>
          <p:nvPr/>
        </p:nvSpPr>
        <p:spPr bwMode="auto">
          <a:xfrm>
            <a:off x="7790753" y="3094526"/>
            <a:ext cx="2210679" cy="59055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2BC275"/>
                </a:solidFill>
                <a:effectLst/>
                <a:ea typeface="Times New Roman" panose="02020603050405020304" pitchFamily="18" charset="0"/>
                <a:cs typeface="Times New Roman" panose="02020603050405020304" pitchFamily="18" charset="0"/>
              </a:rPr>
              <a:t>Step 4</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View a top solution or click </a:t>
            </a:r>
            <a:r>
              <a:rPr kumimoji="0" lang="en-US" altLang="en-US" sz="1000" b="1"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Contact a support agent</a:t>
            </a:r>
            <a:r>
              <a:rPr kumimoji="0" lang="en-US" altLang="en-US" sz="10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a:t>
            </a:r>
            <a:endParaRPr kumimoji="0" lang="en-US" altLang="en-US" sz="1800" b="0" i="0" u="none" strike="noStrike" cap="none" normalizeH="0" baseline="0" dirty="0">
              <a:ln>
                <a:noFill/>
              </a:ln>
              <a:solidFill>
                <a:schemeClr val="tx1"/>
              </a:solidFill>
              <a:effectLst/>
            </a:endParaRPr>
          </a:p>
        </p:txBody>
      </p:sp>
      <p:sp>
        <p:nvSpPr>
          <p:cNvPr id="69" name="Text Box 2">
            <a:extLst>
              <a:ext uri="{FF2B5EF4-FFF2-40B4-BE49-F238E27FC236}">
                <a16:creationId xmlns:a16="http://schemas.microsoft.com/office/drawing/2014/main" id="{7D99DCAC-37FD-DF3F-8907-6F1A048C4E9A}"/>
              </a:ext>
            </a:extLst>
          </p:cNvPr>
          <p:cNvSpPr txBox="1">
            <a:spLocks noChangeArrowheads="1"/>
          </p:cNvSpPr>
          <p:nvPr/>
        </p:nvSpPr>
        <p:spPr bwMode="auto">
          <a:xfrm>
            <a:off x="10215237" y="2800354"/>
            <a:ext cx="2194965" cy="88473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2BC275"/>
                </a:solidFill>
                <a:effectLst/>
                <a:ea typeface="Times New Roman" panose="02020603050405020304" pitchFamily="18" charset="0"/>
                <a:cs typeface="Times New Roman" panose="02020603050405020304" pitchFamily="18" charset="0"/>
              </a:rPr>
              <a:t>Step 5</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Select a support option. Options include chatting live with an agent, requesting a call back, or submitting a new </a:t>
            </a:r>
            <a:r>
              <a:rPr lang="en-US" altLang="en-US" sz="1000" dirty="0">
                <a:ea typeface="Times New Roman" panose="02020603050405020304" pitchFamily="18" charset="0"/>
                <a:cs typeface="Times New Roman" panose="02020603050405020304" pitchFamily="18" charset="0"/>
              </a:rPr>
              <a:t>s</a:t>
            </a:r>
            <a:r>
              <a:rPr kumimoji="0" lang="en-US" altLang="en-US" sz="10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upport  case. </a:t>
            </a:r>
            <a:endParaRPr kumimoji="0" lang="en-US" altLang="en-US" sz="1800" b="0" i="0" u="none" strike="noStrike" cap="none" normalizeH="0" baseline="0" dirty="0">
              <a:ln>
                <a:noFill/>
              </a:ln>
              <a:solidFill>
                <a:schemeClr val="tx1"/>
              </a:solidFill>
              <a:effectLst/>
            </a:endParaRPr>
          </a:p>
        </p:txBody>
      </p:sp>
      <p:sp>
        <p:nvSpPr>
          <p:cNvPr id="74" name="Flowchart: Connector 73">
            <a:extLst>
              <a:ext uri="{FF2B5EF4-FFF2-40B4-BE49-F238E27FC236}">
                <a16:creationId xmlns:a16="http://schemas.microsoft.com/office/drawing/2014/main" id="{0D63351F-407F-B0E1-30D3-32F2979C3BD6}"/>
              </a:ext>
            </a:extLst>
          </p:cNvPr>
          <p:cNvSpPr>
            <a:spLocks noChangeAspect="1"/>
          </p:cNvSpPr>
          <p:nvPr/>
        </p:nvSpPr>
        <p:spPr>
          <a:xfrm>
            <a:off x="345593" y="5949644"/>
            <a:ext cx="271094" cy="274320"/>
          </a:xfrm>
          <a:prstGeom prst="flowChartConnector">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45720" tIns="0" rtlCol="0" anchor="ctr" anchorCtr="0"/>
          <a:lstStyle/>
          <a:p>
            <a:r>
              <a:rPr lang="en-US" sz="1600" b="1" dirty="0">
                <a:solidFill>
                  <a:schemeClr val="tx1"/>
                </a:solidFill>
              </a:rPr>
              <a:t>1</a:t>
            </a:r>
          </a:p>
        </p:txBody>
      </p:sp>
      <p:grpSp>
        <p:nvGrpSpPr>
          <p:cNvPr id="2" name="Group 1">
            <a:extLst>
              <a:ext uri="{FF2B5EF4-FFF2-40B4-BE49-F238E27FC236}">
                <a16:creationId xmlns:a16="http://schemas.microsoft.com/office/drawing/2014/main" id="{C89D1CB1-9C35-7431-4D4E-2EE76AA2DC2D}"/>
              </a:ext>
            </a:extLst>
          </p:cNvPr>
          <p:cNvGrpSpPr/>
          <p:nvPr/>
        </p:nvGrpSpPr>
        <p:grpSpPr>
          <a:xfrm>
            <a:off x="345592" y="1664028"/>
            <a:ext cx="12061790" cy="700617"/>
            <a:chOff x="345592" y="1664028"/>
            <a:chExt cx="10398607" cy="700617"/>
          </a:xfrm>
        </p:grpSpPr>
        <p:sp>
          <p:nvSpPr>
            <p:cNvPr id="9" name="Text Box 3">
              <a:extLst>
                <a:ext uri="{FF2B5EF4-FFF2-40B4-BE49-F238E27FC236}">
                  <a16:creationId xmlns:a16="http://schemas.microsoft.com/office/drawing/2014/main" id="{3096AEA1-6B62-AE45-DB1C-5F0A2F3875B6}"/>
                </a:ext>
              </a:extLst>
            </p:cNvPr>
            <p:cNvSpPr txBox="1">
              <a:spLocks noChangeArrowheads="1"/>
            </p:cNvSpPr>
            <p:nvPr/>
          </p:nvSpPr>
          <p:spPr bwMode="auto">
            <a:xfrm>
              <a:off x="345592" y="1664028"/>
              <a:ext cx="10398607" cy="64010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2400" b="1" dirty="0">
                  <a:solidFill>
                    <a:srgbClr val="2BC275"/>
                  </a:solidFill>
                  <a:ea typeface="Times New Roman" panose="02020603050405020304" pitchFamily="18" charset="0"/>
                  <a:cs typeface="Times New Roman" panose="02020603050405020304" pitchFamily="18" charset="0"/>
                </a:rPr>
                <a:t>Getting Help</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If you have any questions about software downloads, please consider using the            Get</a:t>
              </a:r>
              <a:r>
                <a:rPr lang="en-US" altLang="en-US" sz="1200" dirty="0">
                  <a:ea typeface="Times New Roman" panose="02020603050405020304" pitchFamily="18" charset="0"/>
                  <a:cs typeface="Times New Roman" panose="02020603050405020304" pitchFamily="18" charset="0"/>
                </a:rPr>
                <a:t> Help link in Autodesk Account. Once active, you can select options on each page to direct you to the help you need. </a:t>
              </a: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sz="1200" dirty="0">
                <a:ea typeface="Times New Roman" panose="02020603050405020304" pitchFamily="18" charset="0"/>
                <a:cs typeface="Times New Roman" panose="02020603050405020304" pitchFamily="18" charset="0"/>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n-US" altLang="en-US" sz="1200" dirty="0">
                  <a:ea typeface="Times New Roman" panose="02020603050405020304" pitchFamily="18" charset="0"/>
                  <a:cs typeface="Times New Roman" panose="02020603050405020304" pitchFamily="18" charset="0"/>
                </a:rPr>
                <a:t>The following steps (with images) direct you to where you can access software support directly with an Autodesk team member.</a:t>
              </a: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n-US" altLang="en-US" sz="1200" dirty="0">
                  <a:ea typeface="Times New Roman" panose="02020603050405020304" pitchFamily="18" charset="0"/>
                  <a:cs typeface="Times New Roman" panose="02020603050405020304" pitchFamily="18" charset="0"/>
                </a:rPr>
                <a:t>Consider using other options for downloading, installing, and activating software, if needed.</a:t>
              </a:r>
              <a:r>
                <a:rPr lang="en-US" altLang="en-US" sz="1000" dirty="0">
                  <a:ea typeface="Times New Roman" panose="02020603050405020304" pitchFamily="18"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endParaRPr>
            </a:p>
          </p:txBody>
        </p:sp>
        <p:pic>
          <p:nvPicPr>
            <p:cNvPr id="75" name="Picture 74" descr="Icon&#10;&#10;Description automatically generated">
              <a:extLst>
                <a:ext uri="{FF2B5EF4-FFF2-40B4-BE49-F238E27FC236}">
                  <a16:creationId xmlns:a16="http://schemas.microsoft.com/office/drawing/2014/main" id="{368A4ED0-E72F-1DCA-9684-BC8F845F0A3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82975" y="1998885"/>
              <a:ext cx="365760" cy="365760"/>
            </a:xfrm>
            <a:prstGeom prst="rect">
              <a:avLst/>
            </a:prstGeom>
          </p:spPr>
        </p:pic>
      </p:grpSp>
      <p:pic>
        <p:nvPicPr>
          <p:cNvPr id="3" name="Picture 2">
            <a:extLst>
              <a:ext uri="{FF2B5EF4-FFF2-40B4-BE49-F238E27FC236}">
                <a16:creationId xmlns:a16="http://schemas.microsoft.com/office/drawing/2014/main" id="{E531F62B-DDD3-CD82-3152-F637CCE49222}"/>
              </a:ext>
            </a:extLst>
          </p:cNvPr>
          <p:cNvPicPr>
            <a:picLocks noChangeAspect="1"/>
          </p:cNvPicPr>
          <p:nvPr/>
        </p:nvPicPr>
        <p:blipFill>
          <a:blip r:embed="rId7"/>
          <a:stretch>
            <a:fillRect/>
          </a:stretch>
        </p:blipFill>
        <p:spPr>
          <a:xfrm>
            <a:off x="5334483" y="3689583"/>
            <a:ext cx="2200047" cy="3511296"/>
          </a:xfrm>
          <a:prstGeom prst="rect">
            <a:avLst/>
          </a:prstGeom>
          <a:effectLst>
            <a:outerShdw blurRad="50800" dist="38100" dir="2700000" algn="tl" rotWithShape="0">
              <a:prstClr val="black">
                <a:alpha val="40000"/>
              </a:prstClr>
            </a:outerShdw>
          </a:effectLst>
        </p:spPr>
      </p:pic>
      <p:sp>
        <p:nvSpPr>
          <p:cNvPr id="28" name="Flowchart: Connector 27">
            <a:extLst>
              <a:ext uri="{FF2B5EF4-FFF2-40B4-BE49-F238E27FC236}">
                <a16:creationId xmlns:a16="http://schemas.microsoft.com/office/drawing/2014/main" id="{91F7D7B0-628A-C85E-24E7-00C4A37CF6DB}"/>
              </a:ext>
            </a:extLst>
          </p:cNvPr>
          <p:cNvSpPr>
            <a:spLocks noChangeAspect="1"/>
          </p:cNvSpPr>
          <p:nvPr/>
        </p:nvSpPr>
        <p:spPr>
          <a:xfrm>
            <a:off x="6789507" y="5406860"/>
            <a:ext cx="271094" cy="274320"/>
          </a:xfrm>
          <a:prstGeom prst="flowChartConnector">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45720" tIns="18288" rtlCol="0" anchor="ctr" anchorCtr="0"/>
          <a:lstStyle/>
          <a:p>
            <a:r>
              <a:rPr lang="en-US" sz="1600" b="1" dirty="0">
                <a:solidFill>
                  <a:schemeClr val="tx1"/>
                </a:solidFill>
              </a:rPr>
              <a:t>3</a:t>
            </a:r>
          </a:p>
        </p:txBody>
      </p:sp>
      <p:pic>
        <p:nvPicPr>
          <p:cNvPr id="1026" name="Picture 2">
            <a:extLst>
              <a:ext uri="{FF2B5EF4-FFF2-40B4-BE49-F238E27FC236}">
                <a16:creationId xmlns:a16="http://schemas.microsoft.com/office/drawing/2014/main" id="{F7915E10-27E2-4FC5-E045-B28EA4D6D24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795899" y="3683165"/>
            <a:ext cx="2205533" cy="351129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1" name="Flowchart: Connector 30">
            <a:extLst>
              <a:ext uri="{FF2B5EF4-FFF2-40B4-BE49-F238E27FC236}">
                <a16:creationId xmlns:a16="http://schemas.microsoft.com/office/drawing/2014/main" id="{BE2C9F39-446D-16A3-7A96-AD0F0EE3CD70}"/>
              </a:ext>
            </a:extLst>
          </p:cNvPr>
          <p:cNvSpPr>
            <a:spLocks noChangeAspect="1"/>
          </p:cNvSpPr>
          <p:nvPr/>
        </p:nvSpPr>
        <p:spPr>
          <a:xfrm>
            <a:off x="9086172" y="5764971"/>
            <a:ext cx="271094" cy="274320"/>
          </a:xfrm>
          <a:prstGeom prst="flowChartConnector">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576" tIns="0" rtlCol="0" anchor="ctr" anchorCtr="0"/>
          <a:lstStyle/>
          <a:p>
            <a:r>
              <a:rPr lang="en-US" sz="1600" b="1" dirty="0">
                <a:solidFill>
                  <a:schemeClr val="tx1"/>
                </a:solidFill>
              </a:rPr>
              <a:t>4</a:t>
            </a:r>
          </a:p>
        </p:txBody>
      </p:sp>
      <p:sp>
        <p:nvSpPr>
          <p:cNvPr id="4" name="Oval 3">
            <a:extLst>
              <a:ext uri="{FF2B5EF4-FFF2-40B4-BE49-F238E27FC236}">
                <a16:creationId xmlns:a16="http://schemas.microsoft.com/office/drawing/2014/main" id="{E502E76C-2F0D-93BF-AED0-BFAFD9DC607E}"/>
              </a:ext>
            </a:extLst>
          </p:cNvPr>
          <p:cNvSpPr/>
          <p:nvPr/>
        </p:nvSpPr>
        <p:spPr>
          <a:xfrm>
            <a:off x="7654714" y="4615927"/>
            <a:ext cx="1571219" cy="261837"/>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p>
        </p:txBody>
      </p:sp>
      <p:sp>
        <p:nvSpPr>
          <p:cNvPr id="25" name="Title 5">
            <a:extLst>
              <a:ext uri="{FF2B5EF4-FFF2-40B4-BE49-F238E27FC236}">
                <a16:creationId xmlns:a16="http://schemas.microsoft.com/office/drawing/2014/main" id="{E60588AD-017B-E81D-0EE5-8E45B53EB6C5}"/>
              </a:ext>
            </a:extLst>
          </p:cNvPr>
          <p:cNvSpPr txBox="1">
            <a:spLocks/>
          </p:cNvSpPr>
          <p:nvPr/>
        </p:nvSpPr>
        <p:spPr>
          <a:xfrm>
            <a:off x="453258" y="535999"/>
            <a:ext cx="12703941" cy="443198"/>
          </a:xfrm>
          <a:prstGeom prst="rect">
            <a:avLst/>
          </a:prstGeom>
        </p:spPr>
        <p:txBody>
          <a:bodyPr vert="horz" wrap="square" lIns="0" tIns="0" rIns="0" bIns="0" rtlCol="0" anchor="t" anchorCtr="0">
            <a:spAutoFit/>
          </a:bodyPr>
          <a:lstStyle>
            <a:lvl1pPr algn="l" defTabSz="685800" rtl="0" eaLnBrk="1" latinLnBrk="0" hangingPunct="1">
              <a:lnSpc>
                <a:spcPct val="90000"/>
              </a:lnSpc>
              <a:spcBef>
                <a:spcPct val="0"/>
              </a:spcBef>
              <a:buNone/>
              <a:defRPr sz="2800" b="1" i="0" kern="1200">
                <a:solidFill>
                  <a:schemeClr val="bg1"/>
                </a:solidFill>
                <a:latin typeface="+mj-lt"/>
                <a:ea typeface="+mj-ea"/>
                <a:cs typeface="+mj-cs"/>
              </a:defRPr>
            </a:lvl1pPr>
          </a:lstStyle>
          <a:p>
            <a:r>
              <a:rPr lang="en-US" sz="3200" dirty="0"/>
              <a:t>Accessing Autodesk Help for Software Download Support</a:t>
            </a:r>
          </a:p>
        </p:txBody>
      </p:sp>
    </p:spTree>
    <p:extLst>
      <p:ext uri="{BB962C8B-B14F-4D97-AF65-F5344CB8AC3E}">
        <p14:creationId xmlns:p14="http://schemas.microsoft.com/office/powerpoint/2010/main" val="169016866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F7D85494-B793-5B13-8F78-30CFE85E1EEE}"/>
              </a:ext>
            </a:extLst>
          </p:cNvPr>
          <p:cNvPicPr>
            <a:picLocks noChangeAspect="1"/>
          </p:cNvPicPr>
          <p:nvPr/>
        </p:nvPicPr>
        <p:blipFill>
          <a:blip r:embed="rId3"/>
          <a:stretch>
            <a:fillRect/>
          </a:stretch>
        </p:blipFill>
        <p:spPr>
          <a:xfrm>
            <a:off x="5323976" y="3689583"/>
            <a:ext cx="2188475" cy="3492827"/>
          </a:xfrm>
          <a:prstGeom prst="rect">
            <a:avLst/>
          </a:prstGeom>
          <a:effectLst>
            <a:outerShdw blurRad="50800" dist="38100" dir="2700000" algn="tl" rotWithShape="0">
              <a:prstClr val="black">
                <a:alpha val="40000"/>
              </a:prstClr>
            </a:outerShdw>
          </a:effectLst>
        </p:spPr>
      </p:pic>
      <p:pic>
        <p:nvPicPr>
          <p:cNvPr id="8" name="Picture 7">
            <a:extLst>
              <a:ext uri="{FF2B5EF4-FFF2-40B4-BE49-F238E27FC236}">
                <a16:creationId xmlns:a16="http://schemas.microsoft.com/office/drawing/2014/main" id="{05DCD948-06D9-8867-89BA-66B57CF09044}"/>
              </a:ext>
            </a:extLst>
          </p:cNvPr>
          <p:cNvPicPr>
            <a:picLocks noChangeAspect="1"/>
          </p:cNvPicPr>
          <p:nvPr/>
        </p:nvPicPr>
        <p:blipFill>
          <a:blip r:embed="rId4"/>
          <a:stretch>
            <a:fillRect/>
          </a:stretch>
        </p:blipFill>
        <p:spPr>
          <a:xfrm>
            <a:off x="7788122" y="3689584"/>
            <a:ext cx="2196025" cy="3504878"/>
          </a:xfrm>
          <a:prstGeom prst="rect">
            <a:avLst/>
          </a:prstGeom>
          <a:effectLst>
            <a:outerShdw blurRad="50800" dist="38100" dir="2700000" algn="tl" rotWithShape="0">
              <a:prstClr val="black">
                <a:alpha val="40000"/>
              </a:prstClr>
            </a:outerShdw>
          </a:effectLst>
        </p:spPr>
      </p:pic>
      <p:sp>
        <p:nvSpPr>
          <p:cNvPr id="66" name="Text Box 2">
            <a:extLst>
              <a:ext uri="{FF2B5EF4-FFF2-40B4-BE49-F238E27FC236}">
                <a16:creationId xmlns:a16="http://schemas.microsoft.com/office/drawing/2014/main" id="{74B2DC52-61F3-D9A1-931A-D36F62DF689B}"/>
              </a:ext>
            </a:extLst>
          </p:cNvPr>
          <p:cNvSpPr txBox="1">
            <a:spLocks noChangeArrowheads="1"/>
          </p:cNvSpPr>
          <p:nvPr/>
        </p:nvSpPr>
        <p:spPr bwMode="auto">
          <a:xfrm>
            <a:off x="2867236" y="3242741"/>
            <a:ext cx="2062079" cy="57200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2BC275"/>
                </a:solidFill>
                <a:effectLst/>
                <a:ea typeface="Times New Roman" panose="02020603050405020304" pitchFamily="18" charset="0"/>
                <a:cs typeface="Times New Roman" panose="02020603050405020304" pitchFamily="18" charset="0"/>
              </a:rPr>
              <a:t>Step 2</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Click </a:t>
            </a:r>
            <a:r>
              <a:rPr kumimoji="0" lang="en-US" altLang="en-US" sz="1000" b="1"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Install &amp; activate</a:t>
            </a:r>
            <a:r>
              <a:rPr kumimoji="0" lang="en-US" altLang="en-US" sz="100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a:t>
            </a:r>
            <a:endParaRPr kumimoji="0" lang="en-US" altLang="en-US" sz="1800" i="0" u="none" strike="noStrike" cap="none" normalizeH="0" baseline="0" dirty="0">
              <a:ln>
                <a:noFill/>
              </a:ln>
              <a:solidFill>
                <a:schemeClr val="tx1"/>
              </a:solidFill>
              <a:effectLst/>
            </a:endParaRPr>
          </a:p>
        </p:txBody>
      </p:sp>
      <p:sp>
        <p:nvSpPr>
          <p:cNvPr id="7" name="Text Box 2">
            <a:extLst>
              <a:ext uri="{FF2B5EF4-FFF2-40B4-BE49-F238E27FC236}">
                <a16:creationId xmlns:a16="http://schemas.microsoft.com/office/drawing/2014/main" id="{EC190D76-92D1-ADEC-D3FC-75B984AEBDD1}"/>
              </a:ext>
            </a:extLst>
          </p:cNvPr>
          <p:cNvSpPr txBox="1">
            <a:spLocks noChangeArrowheads="1"/>
          </p:cNvSpPr>
          <p:nvPr/>
        </p:nvSpPr>
        <p:spPr bwMode="auto">
          <a:xfrm>
            <a:off x="453259" y="3239285"/>
            <a:ext cx="2043686" cy="42724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2BC275"/>
                </a:solidFill>
                <a:effectLst/>
                <a:ea typeface="Times New Roman" panose="02020603050405020304" pitchFamily="18" charset="0"/>
                <a:cs typeface="Times New Roman" panose="02020603050405020304" pitchFamily="18" charset="0"/>
              </a:rPr>
              <a:t>Step 1</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Click </a:t>
            </a:r>
            <a:r>
              <a:rPr kumimoji="0" lang="en-US" altLang="en-US" sz="1000" b="1"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Post-purchase support</a:t>
            </a:r>
            <a:r>
              <a:rPr kumimoji="0" lang="en-US" altLang="en-US" sz="10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a:t>
            </a:r>
            <a:endParaRPr kumimoji="0" lang="en-US" altLang="en-US" sz="1800" b="0" i="0" u="none" strike="noStrike" cap="none" normalizeH="0" baseline="0" dirty="0">
              <a:ln>
                <a:noFill/>
              </a:ln>
              <a:solidFill>
                <a:schemeClr val="tx1"/>
              </a:solidFill>
              <a:effectLst/>
            </a:endParaRPr>
          </a:p>
        </p:txBody>
      </p:sp>
      <p:sp>
        <p:nvSpPr>
          <p:cNvPr id="17" name="Rectangle 11">
            <a:extLst>
              <a:ext uri="{FF2B5EF4-FFF2-40B4-BE49-F238E27FC236}">
                <a16:creationId xmlns:a16="http://schemas.microsoft.com/office/drawing/2014/main" id="{6C766755-1676-6499-3EF5-6657DE0CEFA7}"/>
              </a:ext>
            </a:extLst>
          </p:cNvPr>
          <p:cNvSpPr>
            <a:spLocks noChangeArrowheads="1"/>
          </p:cNvSpPr>
          <p:nvPr/>
        </p:nvSpPr>
        <p:spPr bwMode="auto">
          <a:xfrm>
            <a:off x="152400" y="152400"/>
            <a:ext cx="12801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3">
            <a:extLst>
              <a:ext uri="{FF2B5EF4-FFF2-40B4-BE49-F238E27FC236}">
                <a16:creationId xmlns:a16="http://schemas.microsoft.com/office/drawing/2014/main" id="{9B80827A-98F0-0149-FFAB-45327F3966A3}"/>
              </a:ext>
            </a:extLst>
          </p:cNvPr>
          <p:cNvSpPr>
            <a:spLocks noChangeArrowheads="1"/>
          </p:cNvSpPr>
          <p:nvPr/>
        </p:nvSpPr>
        <p:spPr bwMode="auto">
          <a:xfrm>
            <a:off x="152400" y="609600"/>
            <a:ext cx="128016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200" b="0" i="0" u="none" strike="noStrike" cap="none" normalizeH="0" baseline="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 name="Rectangle 19">
            <a:extLst>
              <a:ext uri="{FF2B5EF4-FFF2-40B4-BE49-F238E27FC236}">
                <a16:creationId xmlns:a16="http://schemas.microsoft.com/office/drawing/2014/main" id="{FD294731-CE90-B48E-1B97-AFF8D9B2CE81}"/>
              </a:ext>
            </a:extLst>
          </p:cNvPr>
          <p:cNvSpPr>
            <a:spLocks noChangeArrowheads="1"/>
          </p:cNvSpPr>
          <p:nvPr/>
        </p:nvSpPr>
        <p:spPr bwMode="auto">
          <a:xfrm>
            <a:off x="152400" y="609600"/>
            <a:ext cx="128016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200" b="0" i="0" u="none" strike="noStrike" cap="none" normalizeH="0" baseline="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pic>
        <p:nvPicPr>
          <p:cNvPr id="44" name="Picture 43" descr="Graphical user interface&#10;&#10;Description automatically generated">
            <a:extLst>
              <a:ext uri="{FF2B5EF4-FFF2-40B4-BE49-F238E27FC236}">
                <a16:creationId xmlns:a16="http://schemas.microsoft.com/office/drawing/2014/main" id="{73644EF6-3B6C-44E9-FF5A-29A30796668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15237" y="3683165"/>
            <a:ext cx="2192145" cy="3517714"/>
          </a:xfrm>
          <a:prstGeom prst="rect">
            <a:avLst/>
          </a:prstGeom>
          <a:ln>
            <a:solidFill>
              <a:schemeClr val="bg2"/>
            </a:solidFill>
          </a:ln>
          <a:effectLst>
            <a:outerShdw blurRad="50800" dist="38100" dir="2700000" algn="tl" rotWithShape="0">
              <a:prstClr val="black">
                <a:alpha val="40000"/>
              </a:prstClr>
            </a:outerShdw>
          </a:effectLst>
        </p:spPr>
      </p:pic>
      <p:pic>
        <p:nvPicPr>
          <p:cNvPr id="45" name="Picture 44" descr="Table&#10;&#10;Description automatically generated">
            <a:extLst>
              <a:ext uri="{FF2B5EF4-FFF2-40B4-BE49-F238E27FC236}">
                <a16:creationId xmlns:a16="http://schemas.microsoft.com/office/drawing/2014/main" id="{2823B14B-78D2-843B-F12A-1F493AFF2A8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99976" y="3692188"/>
            <a:ext cx="2188474" cy="3510370"/>
          </a:xfrm>
          <a:prstGeom prst="rect">
            <a:avLst/>
          </a:prstGeom>
          <a:ln>
            <a:solidFill>
              <a:schemeClr val="bg2"/>
            </a:solidFill>
          </a:ln>
          <a:effectLst>
            <a:outerShdw blurRad="50800" dist="38100" dir="2700000" algn="tl" rotWithShape="0">
              <a:prstClr val="black">
                <a:alpha val="40000"/>
              </a:prstClr>
            </a:outerShdw>
          </a:effectLst>
        </p:spPr>
      </p:pic>
      <p:pic>
        <p:nvPicPr>
          <p:cNvPr id="38" name="Picture 37" descr="Graphical user interface, text, application, email&#10;&#10;Description automatically generated">
            <a:extLst>
              <a:ext uri="{FF2B5EF4-FFF2-40B4-BE49-F238E27FC236}">
                <a16:creationId xmlns:a16="http://schemas.microsoft.com/office/drawing/2014/main" id="{F9D656F8-AB4A-6F27-C939-8D3122C16A6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5547" y="3688661"/>
            <a:ext cx="2201676" cy="3513897"/>
          </a:xfrm>
          <a:prstGeom prst="rect">
            <a:avLst/>
          </a:prstGeom>
          <a:ln>
            <a:solidFill>
              <a:schemeClr val="bg2"/>
            </a:solidFill>
          </a:ln>
          <a:effectLst>
            <a:outerShdw blurRad="50800" dist="38100" dir="2700000" algn="tl" rotWithShape="0">
              <a:prstClr val="black">
                <a:alpha val="40000"/>
              </a:prstClr>
            </a:outerShdw>
          </a:effectLst>
        </p:spPr>
      </p:pic>
      <p:sp>
        <p:nvSpPr>
          <p:cNvPr id="27" name="Flowchart: Connector 26">
            <a:extLst>
              <a:ext uri="{FF2B5EF4-FFF2-40B4-BE49-F238E27FC236}">
                <a16:creationId xmlns:a16="http://schemas.microsoft.com/office/drawing/2014/main" id="{8C3AD89A-2B22-CB67-DAB8-A3F24F86CD63}"/>
              </a:ext>
            </a:extLst>
          </p:cNvPr>
          <p:cNvSpPr>
            <a:spLocks noChangeAspect="1"/>
          </p:cNvSpPr>
          <p:nvPr/>
        </p:nvSpPr>
        <p:spPr>
          <a:xfrm>
            <a:off x="2783993" y="4994048"/>
            <a:ext cx="271094" cy="274320"/>
          </a:xfrm>
          <a:prstGeom prst="flowChartConnector">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45720" tIns="0" rtlCol="0" anchor="ctr" anchorCtr="0"/>
          <a:lstStyle/>
          <a:p>
            <a:r>
              <a:rPr lang="en-US" sz="1600" b="1" dirty="0">
                <a:solidFill>
                  <a:schemeClr val="tx1"/>
                </a:solidFill>
              </a:rPr>
              <a:t>2</a:t>
            </a:r>
          </a:p>
        </p:txBody>
      </p:sp>
      <p:sp>
        <p:nvSpPr>
          <p:cNvPr id="65" name="Flowchart: Connector 64">
            <a:extLst>
              <a:ext uri="{FF2B5EF4-FFF2-40B4-BE49-F238E27FC236}">
                <a16:creationId xmlns:a16="http://schemas.microsoft.com/office/drawing/2014/main" id="{3FB0F02F-E9CC-E3BB-1600-51E87A1DD523}"/>
              </a:ext>
            </a:extLst>
          </p:cNvPr>
          <p:cNvSpPr>
            <a:spLocks noChangeAspect="1"/>
          </p:cNvSpPr>
          <p:nvPr/>
        </p:nvSpPr>
        <p:spPr>
          <a:xfrm>
            <a:off x="11691226" y="5269700"/>
            <a:ext cx="271094" cy="274320"/>
          </a:xfrm>
          <a:prstGeom prst="flowChartConnector">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576" tIns="27432" rtlCol="0" anchor="ctr" anchorCtr="0"/>
          <a:lstStyle/>
          <a:p>
            <a:r>
              <a:rPr lang="en-US" sz="1600" b="1" dirty="0">
                <a:solidFill>
                  <a:schemeClr val="tx1"/>
                </a:solidFill>
              </a:rPr>
              <a:t>5</a:t>
            </a:r>
          </a:p>
        </p:txBody>
      </p:sp>
      <p:sp>
        <p:nvSpPr>
          <p:cNvPr id="67" name="Text Box 2">
            <a:extLst>
              <a:ext uri="{FF2B5EF4-FFF2-40B4-BE49-F238E27FC236}">
                <a16:creationId xmlns:a16="http://schemas.microsoft.com/office/drawing/2014/main" id="{EAF73CB5-3DA9-B54F-DACF-6A6BB045938A}"/>
              </a:ext>
            </a:extLst>
          </p:cNvPr>
          <p:cNvSpPr txBox="1">
            <a:spLocks noChangeArrowheads="1"/>
          </p:cNvSpPr>
          <p:nvPr/>
        </p:nvSpPr>
        <p:spPr bwMode="auto">
          <a:xfrm>
            <a:off x="5323976" y="3094526"/>
            <a:ext cx="2267299" cy="42724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2BC275"/>
                </a:solidFill>
                <a:effectLst/>
                <a:ea typeface="Times New Roman" panose="02020603050405020304" pitchFamily="18" charset="0"/>
                <a:cs typeface="Times New Roman" panose="02020603050405020304" pitchFamily="18" charset="0"/>
              </a:rPr>
              <a:t>Step 3</a:t>
            </a: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1000" dirty="0">
                <a:ea typeface="Times New Roman" panose="02020603050405020304" pitchFamily="18" charset="0"/>
                <a:cs typeface="Times New Roman" panose="02020603050405020304" pitchFamily="18" charset="0"/>
              </a:rPr>
              <a:t>Select a product and enter a search string (e.g., “Installation”).</a:t>
            </a:r>
            <a:endParaRPr kumimoji="0" lang="en-US" altLang="en-US" sz="1800" b="0" i="0" u="none" strike="noStrike" cap="none" normalizeH="0" baseline="0" dirty="0">
              <a:ln>
                <a:noFill/>
              </a:ln>
              <a:solidFill>
                <a:schemeClr val="tx1"/>
              </a:solidFill>
              <a:effectLst/>
            </a:endParaRPr>
          </a:p>
        </p:txBody>
      </p:sp>
      <p:sp>
        <p:nvSpPr>
          <p:cNvPr id="68" name="Text Box 2">
            <a:extLst>
              <a:ext uri="{FF2B5EF4-FFF2-40B4-BE49-F238E27FC236}">
                <a16:creationId xmlns:a16="http://schemas.microsoft.com/office/drawing/2014/main" id="{1C053A6B-341A-F719-EBBC-DD04D2657BB9}"/>
              </a:ext>
            </a:extLst>
          </p:cNvPr>
          <p:cNvSpPr txBox="1">
            <a:spLocks noChangeArrowheads="1"/>
          </p:cNvSpPr>
          <p:nvPr/>
        </p:nvSpPr>
        <p:spPr bwMode="auto">
          <a:xfrm>
            <a:off x="7764011" y="3094526"/>
            <a:ext cx="2080936" cy="59055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2BC275"/>
                </a:solidFill>
                <a:effectLst/>
                <a:ea typeface="Times New Roman" panose="02020603050405020304" pitchFamily="18" charset="0"/>
                <a:cs typeface="Times New Roman" panose="02020603050405020304" pitchFamily="18" charset="0"/>
              </a:rPr>
              <a:t>Step 4</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View a suggested solution or click </a:t>
            </a:r>
            <a:r>
              <a:rPr kumimoji="0" lang="en-US" altLang="en-US" sz="1000" b="1"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Contact a support agent</a:t>
            </a:r>
            <a:r>
              <a:rPr kumimoji="0" lang="en-US" altLang="en-US" sz="10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a:t>
            </a:r>
            <a:endParaRPr kumimoji="0" lang="en-US" altLang="en-US" sz="1800" b="0" i="0" u="none" strike="noStrike" cap="none" normalizeH="0" baseline="0" dirty="0">
              <a:ln>
                <a:noFill/>
              </a:ln>
              <a:solidFill>
                <a:schemeClr val="tx1"/>
              </a:solidFill>
              <a:effectLst/>
            </a:endParaRPr>
          </a:p>
        </p:txBody>
      </p:sp>
      <p:sp>
        <p:nvSpPr>
          <p:cNvPr id="69" name="Text Box 2">
            <a:extLst>
              <a:ext uri="{FF2B5EF4-FFF2-40B4-BE49-F238E27FC236}">
                <a16:creationId xmlns:a16="http://schemas.microsoft.com/office/drawing/2014/main" id="{7D99DCAC-37FD-DF3F-8907-6F1A048C4E9A}"/>
              </a:ext>
            </a:extLst>
          </p:cNvPr>
          <p:cNvSpPr txBox="1">
            <a:spLocks noChangeArrowheads="1"/>
          </p:cNvSpPr>
          <p:nvPr/>
        </p:nvSpPr>
        <p:spPr bwMode="auto">
          <a:xfrm>
            <a:off x="10212123" y="2800354"/>
            <a:ext cx="2198079" cy="88473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2BC275"/>
                </a:solidFill>
                <a:effectLst/>
                <a:ea typeface="Times New Roman" panose="02020603050405020304" pitchFamily="18" charset="0"/>
                <a:cs typeface="Times New Roman" panose="02020603050405020304" pitchFamily="18" charset="0"/>
              </a:rPr>
              <a:t>Step 5</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Select a support option. Options include chatting live with an agent, requesting a call back, or submitting a new </a:t>
            </a:r>
            <a:r>
              <a:rPr lang="en-US" altLang="en-US" sz="1000" dirty="0">
                <a:ea typeface="Times New Roman" panose="02020603050405020304" pitchFamily="18" charset="0"/>
                <a:cs typeface="Times New Roman" panose="02020603050405020304" pitchFamily="18" charset="0"/>
              </a:rPr>
              <a:t>s</a:t>
            </a:r>
            <a:r>
              <a:rPr kumimoji="0" lang="en-US" altLang="en-US" sz="10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upport  case. </a:t>
            </a:r>
            <a:endParaRPr kumimoji="0" lang="en-US" altLang="en-US" sz="1800" b="0" i="0" u="none" strike="noStrike" cap="none" normalizeH="0" baseline="0" dirty="0">
              <a:ln>
                <a:noFill/>
              </a:ln>
              <a:solidFill>
                <a:schemeClr val="tx1"/>
              </a:solidFill>
              <a:effectLst/>
            </a:endParaRPr>
          </a:p>
        </p:txBody>
      </p:sp>
      <p:sp>
        <p:nvSpPr>
          <p:cNvPr id="74" name="Flowchart: Connector 73">
            <a:extLst>
              <a:ext uri="{FF2B5EF4-FFF2-40B4-BE49-F238E27FC236}">
                <a16:creationId xmlns:a16="http://schemas.microsoft.com/office/drawing/2014/main" id="{0D63351F-407F-B0E1-30D3-32F2979C3BD6}"/>
              </a:ext>
            </a:extLst>
          </p:cNvPr>
          <p:cNvSpPr>
            <a:spLocks noChangeAspect="1"/>
          </p:cNvSpPr>
          <p:nvPr/>
        </p:nvSpPr>
        <p:spPr>
          <a:xfrm>
            <a:off x="345593" y="5949644"/>
            <a:ext cx="271094" cy="274320"/>
          </a:xfrm>
          <a:prstGeom prst="flowChartConnector">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45720" tIns="0" rtlCol="0" anchor="ctr" anchorCtr="0"/>
          <a:lstStyle/>
          <a:p>
            <a:r>
              <a:rPr lang="en-US" sz="1600" b="1" dirty="0">
                <a:solidFill>
                  <a:schemeClr val="tx1"/>
                </a:solidFill>
              </a:rPr>
              <a:t>1</a:t>
            </a:r>
          </a:p>
        </p:txBody>
      </p:sp>
      <p:grpSp>
        <p:nvGrpSpPr>
          <p:cNvPr id="2" name="Group 1">
            <a:extLst>
              <a:ext uri="{FF2B5EF4-FFF2-40B4-BE49-F238E27FC236}">
                <a16:creationId xmlns:a16="http://schemas.microsoft.com/office/drawing/2014/main" id="{C89D1CB1-9C35-7431-4D4E-2EE76AA2DC2D}"/>
              </a:ext>
            </a:extLst>
          </p:cNvPr>
          <p:cNvGrpSpPr/>
          <p:nvPr/>
        </p:nvGrpSpPr>
        <p:grpSpPr>
          <a:xfrm>
            <a:off x="345592" y="1664028"/>
            <a:ext cx="12061790" cy="700617"/>
            <a:chOff x="345592" y="1664028"/>
            <a:chExt cx="10398607" cy="700617"/>
          </a:xfrm>
        </p:grpSpPr>
        <p:sp>
          <p:nvSpPr>
            <p:cNvPr id="9" name="Text Box 3">
              <a:extLst>
                <a:ext uri="{FF2B5EF4-FFF2-40B4-BE49-F238E27FC236}">
                  <a16:creationId xmlns:a16="http://schemas.microsoft.com/office/drawing/2014/main" id="{3096AEA1-6B62-AE45-DB1C-5F0A2F3875B6}"/>
                </a:ext>
              </a:extLst>
            </p:cNvPr>
            <p:cNvSpPr txBox="1">
              <a:spLocks noChangeArrowheads="1"/>
            </p:cNvSpPr>
            <p:nvPr/>
          </p:nvSpPr>
          <p:spPr bwMode="auto">
            <a:xfrm>
              <a:off x="345592" y="1664028"/>
              <a:ext cx="10398607" cy="64010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2400" b="1" dirty="0">
                  <a:solidFill>
                    <a:srgbClr val="2BC275"/>
                  </a:solidFill>
                  <a:ea typeface="Times New Roman" panose="02020603050405020304" pitchFamily="18" charset="0"/>
                  <a:cs typeface="Times New Roman" panose="02020603050405020304" pitchFamily="18" charset="0"/>
                </a:rPr>
                <a:t>Getting Help</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If you have any questions about software installation or activation, please consider using the            Get</a:t>
              </a:r>
              <a:r>
                <a:rPr lang="en-US" altLang="en-US" sz="1200" dirty="0">
                  <a:ea typeface="Times New Roman" panose="02020603050405020304" pitchFamily="18" charset="0"/>
                  <a:cs typeface="Times New Roman" panose="02020603050405020304" pitchFamily="18" charset="0"/>
                </a:rPr>
                <a:t> Help link in Autodesk Account. Once active, you can select options on each page to direct you to the help you need. </a:t>
              </a: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sz="1200" dirty="0">
                <a:ea typeface="Times New Roman" panose="02020603050405020304" pitchFamily="18" charset="0"/>
                <a:cs typeface="Times New Roman" panose="02020603050405020304" pitchFamily="18" charset="0"/>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n-US" altLang="en-US" sz="1200" dirty="0">
                  <a:ea typeface="Times New Roman" panose="02020603050405020304" pitchFamily="18" charset="0"/>
                  <a:cs typeface="Times New Roman" panose="02020603050405020304" pitchFamily="18" charset="0"/>
                </a:rPr>
                <a:t>The following steps (with images) direct you to where you can access software support directly with an Autodesk team member.</a:t>
              </a:r>
            </a:p>
          </p:txBody>
        </p:sp>
        <p:pic>
          <p:nvPicPr>
            <p:cNvPr id="75" name="Picture 74" descr="Icon&#10;&#10;Description automatically generated">
              <a:extLst>
                <a:ext uri="{FF2B5EF4-FFF2-40B4-BE49-F238E27FC236}">
                  <a16:creationId xmlns:a16="http://schemas.microsoft.com/office/drawing/2014/main" id="{368A4ED0-E72F-1DCA-9684-BC8F845F0A3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26418" y="1998885"/>
              <a:ext cx="365760" cy="365760"/>
            </a:xfrm>
            <a:prstGeom prst="rect">
              <a:avLst/>
            </a:prstGeom>
          </p:spPr>
        </p:pic>
      </p:grpSp>
      <p:sp>
        <p:nvSpPr>
          <p:cNvPr id="28" name="Flowchart: Connector 27">
            <a:extLst>
              <a:ext uri="{FF2B5EF4-FFF2-40B4-BE49-F238E27FC236}">
                <a16:creationId xmlns:a16="http://schemas.microsoft.com/office/drawing/2014/main" id="{91F7D7B0-628A-C85E-24E7-00C4A37CF6DB}"/>
              </a:ext>
            </a:extLst>
          </p:cNvPr>
          <p:cNvSpPr>
            <a:spLocks noChangeAspect="1"/>
          </p:cNvSpPr>
          <p:nvPr/>
        </p:nvSpPr>
        <p:spPr>
          <a:xfrm>
            <a:off x="6265253" y="5308449"/>
            <a:ext cx="271094" cy="274320"/>
          </a:xfrm>
          <a:prstGeom prst="flowChartConnector">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45720" tIns="18288" rtlCol="0" anchor="ctr" anchorCtr="0"/>
          <a:lstStyle/>
          <a:p>
            <a:r>
              <a:rPr lang="en-US" sz="1600" b="1" dirty="0">
                <a:solidFill>
                  <a:schemeClr val="tx1"/>
                </a:solidFill>
              </a:rPr>
              <a:t>3</a:t>
            </a:r>
          </a:p>
        </p:txBody>
      </p:sp>
      <p:sp>
        <p:nvSpPr>
          <p:cNvPr id="31" name="Flowchart: Connector 30">
            <a:extLst>
              <a:ext uri="{FF2B5EF4-FFF2-40B4-BE49-F238E27FC236}">
                <a16:creationId xmlns:a16="http://schemas.microsoft.com/office/drawing/2014/main" id="{BE2C9F39-446D-16A3-7A96-AD0F0EE3CD70}"/>
              </a:ext>
            </a:extLst>
          </p:cNvPr>
          <p:cNvSpPr>
            <a:spLocks noChangeAspect="1"/>
          </p:cNvSpPr>
          <p:nvPr/>
        </p:nvSpPr>
        <p:spPr>
          <a:xfrm>
            <a:off x="9006659" y="6223964"/>
            <a:ext cx="271094" cy="274320"/>
          </a:xfrm>
          <a:prstGeom prst="flowChartConnector">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576" tIns="0" rtlCol="0" anchor="ctr" anchorCtr="0"/>
          <a:lstStyle/>
          <a:p>
            <a:r>
              <a:rPr lang="en-US" sz="1600" b="1" dirty="0">
                <a:solidFill>
                  <a:schemeClr val="tx1"/>
                </a:solidFill>
              </a:rPr>
              <a:t>4</a:t>
            </a:r>
          </a:p>
        </p:txBody>
      </p:sp>
      <p:sp>
        <p:nvSpPr>
          <p:cNvPr id="24" name="Title 5">
            <a:extLst>
              <a:ext uri="{FF2B5EF4-FFF2-40B4-BE49-F238E27FC236}">
                <a16:creationId xmlns:a16="http://schemas.microsoft.com/office/drawing/2014/main" id="{85AD095E-F914-9A48-9D13-8447E27E1B55}"/>
              </a:ext>
            </a:extLst>
          </p:cNvPr>
          <p:cNvSpPr txBox="1">
            <a:spLocks/>
          </p:cNvSpPr>
          <p:nvPr/>
        </p:nvSpPr>
        <p:spPr>
          <a:xfrm>
            <a:off x="453258" y="535999"/>
            <a:ext cx="12703941" cy="443198"/>
          </a:xfrm>
          <a:prstGeom prst="rect">
            <a:avLst/>
          </a:prstGeom>
        </p:spPr>
        <p:txBody>
          <a:bodyPr vert="horz" wrap="square" lIns="0" tIns="0" rIns="0" bIns="0" rtlCol="0" anchor="t" anchorCtr="0">
            <a:spAutoFit/>
          </a:bodyPr>
          <a:lstStyle>
            <a:lvl1pPr algn="l" defTabSz="685800" rtl="0" eaLnBrk="1" latinLnBrk="0" hangingPunct="1">
              <a:lnSpc>
                <a:spcPct val="90000"/>
              </a:lnSpc>
              <a:spcBef>
                <a:spcPct val="0"/>
              </a:spcBef>
              <a:buNone/>
              <a:defRPr sz="2800" b="1" i="0" kern="1200">
                <a:solidFill>
                  <a:schemeClr val="bg1"/>
                </a:solidFill>
                <a:latin typeface="+mj-lt"/>
                <a:ea typeface="+mj-ea"/>
                <a:cs typeface="+mj-cs"/>
              </a:defRPr>
            </a:lvl1pPr>
          </a:lstStyle>
          <a:p>
            <a:r>
              <a:rPr lang="en-US" sz="3200" dirty="0"/>
              <a:t>Accessing Autodesk Help for Install and Activation Support</a:t>
            </a:r>
          </a:p>
        </p:txBody>
      </p:sp>
    </p:spTree>
    <p:extLst>
      <p:ext uri="{BB962C8B-B14F-4D97-AF65-F5344CB8AC3E}">
        <p14:creationId xmlns:p14="http://schemas.microsoft.com/office/powerpoint/2010/main" val="28243549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Office Theme">
  <a:themeElements>
    <a:clrScheme name="Custom 8">
      <a:dk1>
        <a:srgbClr val="000000"/>
      </a:dk1>
      <a:lt1>
        <a:srgbClr val="FFFFFF"/>
      </a:lt1>
      <a:dk2>
        <a:srgbClr val="666666"/>
      </a:dk2>
      <a:lt2>
        <a:srgbClr val="CCCCCC"/>
      </a:lt2>
      <a:accent1>
        <a:srgbClr val="2BC275"/>
      </a:accent1>
      <a:accent2>
        <a:srgbClr val="5F60FF"/>
      </a:accent2>
      <a:accent3>
        <a:srgbClr val="D74E26"/>
      </a:accent3>
      <a:accent4>
        <a:srgbClr val="FFC31A"/>
      </a:accent4>
      <a:accent5>
        <a:srgbClr val="37A5CC"/>
      </a:accent5>
      <a:accent6>
        <a:srgbClr val="E51050"/>
      </a:accent6>
      <a:hlink>
        <a:srgbClr val="000000"/>
      </a:hlink>
      <a:folHlink>
        <a:srgbClr val="666666"/>
      </a:folHlink>
    </a:clrScheme>
    <a:fontScheme name="Custom 7">
      <a:majorFont>
        <a:latin typeface="Artifakt LegendOfc"/>
        <a:ea typeface=""/>
        <a:cs typeface=""/>
      </a:majorFont>
      <a:minorFont>
        <a:latin typeface="Artifakt ElementOfc"/>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err="1" smtClean="0"/>
        </a:defPPr>
      </a:lstStyle>
    </a:txDef>
  </a:objectDefaults>
  <a:extraClrSchemeLst/>
  <a:extLst>
    <a:ext uri="{05A4C25C-085E-4340-85A3-A5531E510DB2}">
      <thm15:themeFamily xmlns:thm15="http://schemas.microsoft.com/office/thememl/2012/main" name="Autodesk Live Coaching Template.potx" id="{AD717060-705B-41CB-903B-E9E9F2896C9B}" vid="{524F5569-7697-4B70-9482-11543A5669E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5F8861466EBAA448C455A42C19DAFF6" ma:contentTypeVersion="14" ma:contentTypeDescription="Create a new document." ma:contentTypeScope="" ma:versionID="76e5399df120d8c38a1ab10dec2eb595">
  <xsd:schema xmlns:xsd="http://www.w3.org/2001/XMLSchema" xmlns:xs="http://www.w3.org/2001/XMLSchema" xmlns:p="http://schemas.microsoft.com/office/2006/metadata/properties" xmlns:ns2="47334aee-66a8-46ca-b284-6729ed8cf5c6" xmlns:ns3="390a065c-1f5c-47db-b12f-613e05f80c93" targetNamespace="http://schemas.microsoft.com/office/2006/metadata/properties" ma:root="true" ma:fieldsID="50f9e81d7e39fb0e7891d0a3ae9141fb" ns2:_="" ns3:_="">
    <xsd:import namespace="47334aee-66a8-46ca-b284-6729ed8cf5c6"/>
    <xsd:import namespace="390a065c-1f5c-47db-b12f-613e05f80c9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_Flow_SignoffStatus" minOccurs="0"/>
                <xsd:element ref="ns3:SharedWithUsers" minOccurs="0"/>
                <xsd:element ref="ns3:SharedWithDetails"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334aee-66a8-46ca-b284-6729ed8cf5c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_Flow_SignoffStatus" ma:index="17" nillable="true" ma:displayName="Sign-off status" ma:internalName="Sign_x002d_off_x0020_status">
      <xsd:simpleType>
        <xsd:restriction base="dms:Text"/>
      </xsd:simpleType>
    </xsd:element>
    <xsd:element name="MediaServiceLocation" ma:index="20" nillable="true" ma:displayName="Location" ma:internalName="MediaServiceLocation" ma:readOnly="true">
      <xsd:simpleType>
        <xsd:restriction base="dms:Text"/>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90a065c-1f5c-47db-b12f-613e05f80c93"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Flow_SignoffStatus xmlns="47334aee-66a8-46ca-b284-6729ed8cf5c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0112BFA-CECF-48FD-9886-235739A1C76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7334aee-66a8-46ca-b284-6729ed8cf5c6"/>
    <ds:schemaRef ds:uri="390a065c-1f5c-47db-b12f-613e05f80c9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8DF93B8-F028-4061-B309-0FACED06A4E1}">
  <ds:schemaRefs>
    <ds:schemaRef ds:uri="http://purl.org/dc/dcmitype/"/>
    <ds:schemaRef ds:uri="47334aee-66a8-46ca-b284-6729ed8cf5c6"/>
    <ds:schemaRef ds:uri="http://purl.org/dc/elements/1.1/"/>
    <ds:schemaRef ds:uri="http://purl.org/dc/terms/"/>
    <ds:schemaRef ds:uri="390a065c-1f5c-47db-b12f-613e05f80c93"/>
    <ds:schemaRef ds:uri="http://schemas.microsoft.com/office/infopath/2007/PartnerControls"/>
    <ds:schemaRef ds:uri="http://schemas.microsoft.com/office/2006/documentManagement/types"/>
    <ds:schemaRef ds:uri="http://schemas.openxmlformats.org/package/2006/metadata/core-propertie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55E74987-E5FC-4851-84D4-ADC002EEED3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Autodesk Live Coaching Template</Template>
  <TotalTime>716</TotalTime>
  <Words>1044</Words>
  <Application>Microsoft Office PowerPoint</Application>
  <PresentationFormat>Custom</PresentationFormat>
  <Paragraphs>133</Paragraphs>
  <Slides>3</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vt:i4>
      </vt:variant>
    </vt:vector>
  </HeadingPairs>
  <TitlesOfParts>
    <vt:vector size="11" baseType="lpstr">
      <vt:lpstr>Arial</vt:lpstr>
      <vt:lpstr>Artifakt Element</vt:lpstr>
      <vt:lpstr>Artifakt ElementOfc</vt:lpstr>
      <vt:lpstr>Artifakt LegendOfc</vt:lpstr>
      <vt:lpstr>Calibri</vt:lpstr>
      <vt:lpstr>Courier New</vt:lpstr>
      <vt:lpstr>Wingdings 2</vt: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Getting to Know Your Autodesk Account Homepage</dc:title>
  <dc:creator>Jennifer MacMillan</dc:creator>
  <cp:lastModifiedBy>Breanne MacDonald</cp:lastModifiedBy>
  <cp:revision>25</cp:revision>
  <dcterms:created xsi:type="dcterms:W3CDTF">2022-07-08T13:13:57Z</dcterms:created>
  <dcterms:modified xsi:type="dcterms:W3CDTF">2023-01-09T16:40:35Z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0x010100C5F8861466EBAA448C455A42C19DAFF6</vt:lpwstr>
  </property>
</Properties>
</file>